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8A8A8-5DF0-4B97-85D2-BFF9C8773A0B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AC960-0988-4ED6-A411-EBA02450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8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https://devblogs.microsoft.com/dotnet/ai-vector-data-dotnet-extensions-ga/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AC960-0988-4ED6-A411-EBA0245006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https://devblogs.microsoft.com/dotnet/introducing-microsoft-extensions-ai-preview/</a:t>
            </a:r>
          </a:p>
          <a:p>
            <a:r>
              <a:rPr lang="en-US" dirty="0"/>
              <a:t>https://learn.microsoft.com/en-us/dotnet/ai/microsoft-extensions-ai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AC960-0988-4ED6-A411-EBA0245006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3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https://devblogs.microsoft.com/dotnet/introducing-microsoft-extensions-vector-data/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AC960-0988-4ED6-A411-EBA0245006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1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https://learn.microsoft.com/en-us/semantic-kernel/concepts/vector-store-connectors/out-of-the-box-connectors/?pivots=programming-language-csharp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AC960-0988-4ED6-A411-EBA0245006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63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E4B9-0782-ADFB-DFB7-BDBFD6070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6978FF-C233-DA58-FEF7-89E19CDA24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A813A7-85F1-DC3C-F7EA-BF2B003CF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https://learn.microsoft.com/en-us/semantic-kernel/concepts/vector-store-connectors/out-of-the-box-connectors/?pivots=programming-language-csharp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9F9B1-9C9D-4F35-D90E-FFC3AB3A8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AC960-0988-4ED6-A411-EBA0245006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A907-6B5A-0D18-4811-754BC2D2A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E1499-3B51-0A3B-A441-882D0042C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1B6A-C7D9-D80A-45B6-9525831D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0885-C9E1-4735-8420-87125D61CB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0F6C-D3E2-FBE5-D171-7D3B95B8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AEB2-B23E-F39D-25C5-6B5BBCB5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255-5FB4-44E3-902F-1CECD1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7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0DF9-B90F-E58A-9E67-2B17F1A4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BC726-79FC-EABD-D9FA-1E0AE7862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AC748-EE5A-20EB-9F13-125F0F1F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0885-C9E1-4735-8420-87125D61CB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4B74-3458-2B0C-04B6-E4AADE72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581C2-7A4C-B73E-0BDD-B05001DC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255-5FB4-44E3-902F-1CECD1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4D946-8F08-3CB7-66FB-18A9CB3F6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7C56B-FC53-655C-B0D8-C302A2560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4994F-2C23-E994-7B92-65FEFB50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0885-C9E1-4735-8420-87125D61CB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D4AC-0935-9CF1-1602-6BC8117D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A282F-F2CC-3A5C-ECF5-ACEBB856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255-5FB4-44E3-902F-1CECD1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3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9D4F-4812-D306-6295-F5BAC116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6A71-E285-2F9C-5143-6B11A388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D872-480B-238A-A3CF-420D0296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0885-C9E1-4735-8420-87125D61CB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26CB5-FC2E-B2B9-6229-4257BC8E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2D84-0D51-0ADC-E4EE-6C4CF68F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255-5FB4-44E3-902F-1CECD1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38AF-D4C5-4816-8CFB-D7891D04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C36FC-F026-0E16-CFA6-F3103BD1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93D5-3EF6-C280-49C5-1E9A46BB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0885-C9E1-4735-8420-87125D61CB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8596-AEED-95B6-1047-EB01868D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1599B-CDE2-BAD0-1FEA-8B20CA22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255-5FB4-44E3-902F-1CECD1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97A4-4C3A-DB74-9EC2-51A3C01B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75E9-FB42-D825-205D-7D81E16F5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68295-C358-22D6-080A-33AAB2836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0E6F6-BB2D-7AA6-EB8D-32C31915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0885-C9E1-4735-8420-87125D61CB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1DB9C-AB28-BB10-1364-D482C45D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4C03-C399-9922-EAB4-14FA2815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255-5FB4-44E3-902F-1CECD1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9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655D-AC8B-638E-D510-E268C879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2677F-F9D7-5893-C357-E9FF5315C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BE84F-274F-5A47-E493-4E1F2EB05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85C2B-6B30-0D91-B3C9-19E07C105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B6D0-8F73-6A18-149D-7570E0906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04266-1E1A-7E8F-4A2C-6C261470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0885-C9E1-4735-8420-87125D61CB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59D4F-5795-A880-3661-FC4B8DE8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1EA8D-0B38-0042-AD9B-F3831208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255-5FB4-44E3-902F-1CECD1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CEB7-9374-4448-2497-CB959BC6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C36A0-C93F-B31A-3D64-F5BBF1A1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0885-C9E1-4735-8420-87125D61CB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12F7F-D3E4-D337-576B-0EBA83D1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B8B7A-8119-B048-91FD-C5F8084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255-5FB4-44E3-902F-1CECD1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7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8519D-3EB6-EF14-62A3-4B696A60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0885-C9E1-4735-8420-87125D61CB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93B06-AC83-2B6E-A19D-5AC054FF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0C929-4EAE-289B-DC5C-1A139A87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255-5FB4-44E3-902F-1CECD1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9A5E-C758-157D-A78C-B90ED90A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691C-E9BF-801C-FCFA-2CB1ED6F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D478-A07D-7CD8-899A-8086F9FE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B3502-DC2E-3603-0859-67590D53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0885-C9E1-4735-8420-87125D61CB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084CB-CD79-E8E1-9E8C-E8CA6D2A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502FD-1551-EA83-0721-3ED20073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255-5FB4-44E3-902F-1CECD1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6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919E-E9BE-B578-F0BE-E4633A5F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20511-EE2F-A712-9FF0-0CD20B81D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910CB-E5DD-3C64-C93E-0D89D1752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2CE70-A99F-C491-3DC3-8D2AFC50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0885-C9E1-4735-8420-87125D61CB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147C9-7725-75CB-507C-7708B674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9695E-96B2-2CFF-E5D0-9C974F59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D255-5FB4-44E3-902F-1CECD1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C0DE5-D627-51E9-E359-2326C234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3169B-E8D7-0A68-248E-F82B0CC03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3950-EBD5-B3D3-7464-E856BFEDF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A30885-C9E1-4735-8420-87125D61CB15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7EAF-D91D-3A2F-C2D2-4D4632D2C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568D-CC5B-A1FD-A0B7-69141378E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CD255-5FB4-44E3-902F-1CECD1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10F0-1271-C03C-304E-588DE9AB1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F4705-3C3F-A6C2-B0D4-31CD35738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2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A514-6BA8-3D6F-695F-81230E7F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 and Vector Data Extensions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DCD82-9F5B-7158-0BF4-82D25287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242424"/>
                </a:solidFill>
                <a:effectLst/>
                <a:latin typeface="Segoe UI Semibold" panose="020B0702040204020203" pitchFamily="34" charset="0"/>
              </a:rPr>
              <a:t>AI and Vector Data Extensions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are a set of .NET libraries that offer shared abstractions and utilities for working with AI models and vector stores.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B3118-D23C-978C-87BD-5127D62C9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FC4D-7CF0-65CC-BD97-5EA94FC9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 and Vector Data Extensions</a:t>
            </a:r>
          </a:p>
        </p:txBody>
      </p:sp>
      <p:pic>
        <p:nvPicPr>
          <p:cNvPr id="3074" name="Picture 2" descr="Diagram showing AI and Vector Data Extension Layering">
            <a:extLst>
              <a:ext uri="{FF2B5EF4-FFF2-40B4-BE49-F238E27FC236}">
                <a16:creationId xmlns:a16="http://schemas.microsoft.com/office/drawing/2014/main" id="{59BE7501-6963-669C-A3AC-D578048EDA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36" y="2286645"/>
            <a:ext cx="6096528" cy="34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32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A9E9-04D2-4757-A6AE-FDD962C7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Microsoft.Extensions.AI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D894-4FCE-AD84-34A9-D5E0C43F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 set of core .NET libraries developed in collaboration with developers across the .NET ecosystem, including Semantic Kernel.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These libraries provide a unified layer of C# abstractions for interacting with AI services, such as small and large language models (SLMs and LLMs), embeddings, and middleware.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6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03155-52F3-8C5E-8527-4D3A8AFBB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A8C2-E0A9-E5DE-B23A-4CD30001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Microsoft.Extensions.AI</a:t>
            </a:r>
          </a:p>
        </p:txBody>
      </p:sp>
      <p:pic>
        <p:nvPicPr>
          <p:cNvPr id="2050" name="Picture 2" descr="Microsoft Extensions AI core Abstractions unified API layer architectural diagram">
            <a:extLst>
              <a:ext uri="{FF2B5EF4-FFF2-40B4-BE49-F238E27FC236}">
                <a16:creationId xmlns:a16="http://schemas.microsoft.com/office/drawing/2014/main" id="{1ECD65F3-6204-4F12-E1AB-96C7352E54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9" y="1825625"/>
            <a:ext cx="82143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62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F1FA-B50A-7A61-CA32-FDBDAC53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42424"/>
                </a:solidFill>
                <a:effectLst/>
                <a:latin typeface="Segoe UI Semibold" panose="020B0702040204020203" pitchFamily="34" charset="0"/>
              </a:rPr>
              <a:t>Microsoft.Extensions.VectorData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5FED-9145-EBE0-42BC-94F16F81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core .NET libraries developed in collaboration with Semantic Kernel and the broader .NET ecosystem. </a:t>
            </a:r>
          </a:p>
          <a:p>
            <a:r>
              <a:rPr lang="en-US" dirty="0"/>
              <a:t>These libraries provide a unified layer of C# abstractions for interacting with vector stores.</a:t>
            </a:r>
          </a:p>
          <a:p>
            <a:pPr lvl="1"/>
            <a:r>
              <a:rPr lang="en-US" dirty="0"/>
              <a:t>Perform Create-Read-Update-Delete (CRUD) operations on vector stores.</a:t>
            </a:r>
          </a:p>
          <a:p>
            <a:pPr lvl="1"/>
            <a:r>
              <a:rPr lang="en-US" dirty="0"/>
              <a:t>Use vector and text search on vector stores.</a:t>
            </a:r>
          </a:p>
        </p:txBody>
      </p:sp>
    </p:spTree>
    <p:extLst>
      <p:ext uri="{BB962C8B-B14F-4D97-AF65-F5344CB8AC3E}">
        <p14:creationId xmlns:p14="http://schemas.microsoft.com/office/powerpoint/2010/main" val="283072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50FD-4F52-2A90-E989-E6F7E512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Store connectors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C95C6-11DE-F78B-A4AF-B382C7A56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3942" y="1825625"/>
            <a:ext cx="5144116" cy="4351338"/>
          </a:xfrm>
        </p:spPr>
      </p:pic>
    </p:spTree>
    <p:extLst>
      <p:ext uri="{BB962C8B-B14F-4D97-AF65-F5344CB8AC3E}">
        <p14:creationId xmlns:p14="http://schemas.microsoft.com/office/powerpoint/2010/main" val="383478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4346D-D09A-AC1C-5D2E-61BE8CA42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92E8-53CA-776D-BEDC-314F3199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Vector Supports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75E8A-80B4-7914-4661-978BE1F3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Cosmos DB</a:t>
            </a:r>
          </a:p>
          <a:p>
            <a:r>
              <a:rPr lang="en-US" dirty="0"/>
              <a:t>Azure SQL/ SQL Server 2025</a:t>
            </a:r>
          </a:p>
          <a:p>
            <a:r>
              <a:rPr lang="en-US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241300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278</Words>
  <Application>Microsoft Office PowerPoint</Application>
  <PresentationFormat>Widescreen</PresentationFormat>
  <Paragraphs>28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Segoe UI</vt:lpstr>
      <vt:lpstr>Segoe UI Semibold</vt:lpstr>
      <vt:lpstr>Office Theme</vt:lpstr>
      <vt:lpstr>PowerPoint Presentation</vt:lpstr>
      <vt:lpstr>AI and Vector Data Extensions</vt:lpstr>
      <vt:lpstr>AI and Vector Data Extensions</vt:lpstr>
      <vt:lpstr>Microsoft.Extensions.AI</vt:lpstr>
      <vt:lpstr>Microsoft.Extensions.AI</vt:lpstr>
      <vt:lpstr>Microsoft.Extensions.VectorData</vt:lpstr>
      <vt:lpstr>Vector Store connectors</vt:lpstr>
      <vt:lpstr>EF Core Vector Supports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Phong NguyenDoan</dc:creator>
  <cp:lastModifiedBy>Phong NguyenDoan</cp:lastModifiedBy>
  <cp:revision>23</cp:revision>
  <dcterms:created xsi:type="dcterms:W3CDTF">2025-06-27T02:26:16Z</dcterms:created>
  <dcterms:modified xsi:type="dcterms:W3CDTF">2025-06-27T02:45:32Z</dcterms:modified>
</cp:coreProperties>
</file>