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39876bec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39876bec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c7f64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c7f64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2a0a1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2a0a1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32a0a12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32a0a12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9876bec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9876bec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c7f64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c7f64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c7f643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c7f643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39876be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39876be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635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FACTORS THAT AFFECT THE TOTAL NUMBER OF SALES FOR STEAM GAMES</a:t>
            </a:r>
            <a:endParaRPr b="1" sz="3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050725" y="3571400"/>
            <a:ext cx="3888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OLIVIA  PARRY :	215210064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ATTAHPHOL KUKREJA :  215210032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PONGSAKORN TANUPATRASAKUL : 1702060008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5025" y="3571400"/>
            <a:ext cx="3556200" cy="935700"/>
          </a:xfrm>
          <a:prstGeom prst="rect">
            <a:avLst/>
          </a:prstGeom>
          <a:solidFill>
            <a:srgbClr val="DDB0E6">
              <a:alpha val="4667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PRESENTED TO: Dr. Chaklam Supawilachai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ITE224-Data Science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3396" y="2103400"/>
            <a:ext cx="1188899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20000" y="20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60675" y="1026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analysing Steam sale data in order</a:t>
            </a:r>
            <a:br>
              <a:rPr lang="en"/>
            </a:br>
            <a:r>
              <a:rPr lang="en"/>
              <a:t>to find out some of the reasons why some games</a:t>
            </a:r>
            <a:br>
              <a:rPr lang="en"/>
            </a:br>
            <a:r>
              <a:rPr lang="en"/>
              <a:t>sell (have the most players) more than others.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What kind of factors will affect game sales for games on Steam?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-2100" r="2100" t="0"/>
          <a:stretch/>
        </p:blipFill>
        <p:spPr>
          <a:xfrm>
            <a:off x="5631075" y="104924"/>
            <a:ext cx="3341724" cy="17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40625" y="160750"/>
            <a:ext cx="8520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Barchart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45025" y="4319550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results show that the data we got were mostly an action game.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913" y="1110550"/>
            <a:ext cx="6632025" cy="3116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61675" y="14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Review vs Total Sale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313" y="949750"/>
            <a:ext cx="559536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14325" y="4595825"/>
            <a:ext cx="68103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21475" y="4441025"/>
            <a:ext cx="798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97375" y="14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Review vs </a:t>
            </a:r>
            <a:r>
              <a:rPr lang="en"/>
              <a:t>Total </a:t>
            </a:r>
            <a:r>
              <a:rPr lang="en"/>
              <a:t>Sale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19" y="901050"/>
            <a:ext cx="5702975" cy="358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61950" y="4738700"/>
            <a:ext cx="7405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38125" y="4536275"/>
            <a:ext cx="7655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80725" y="1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Price vs Total Sale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093" y="940926"/>
            <a:ext cx="6284109" cy="36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96250" y="4572025"/>
            <a:ext cx="65841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97400" y="14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Review vs Total Sale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604" y="1068225"/>
            <a:ext cx="5308975" cy="32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97650" y="4381500"/>
            <a:ext cx="76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84375" y="13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 Event vs Total Sale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63" y="849875"/>
            <a:ext cx="6008374" cy="359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38125" y="4583900"/>
            <a:ext cx="77391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don’t release this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Manual input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Inadequate knowledge on Python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150" y="1229525"/>
            <a:ext cx="406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