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96C9-B46C-4B2B-A1A7-4E7D99F4F06F}" v="2" dt="2023-07-12T14:26:30.133"/>
    <p1510:client id="{A41DCD1E-AD91-4068-9502-B955C65A4B7C}" v="2" dt="2023-07-16T03:05:52.297"/>
    <p1510:client id="{C2F5AF5B-5914-43E0-9ECB-BC5C82A00A88}" v="1" dt="2023-07-28T23:24:3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Ngoc Khanh 20200315" userId="S::khanh.hn200315@sis.hust.edu.vn::363df2e3-d3ec-4ab5-9693-4f3c263e2e04" providerId="AD" clId="Web-{C2F5AF5B-5914-43E0-9ECB-BC5C82A00A88}"/>
    <pc:docChg chg="modSld">
      <pc:chgData name="Ha Ngoc Khanh 20200315" userId="S::khanh.hn200315@sis.hust.edu.vn::363df2e3-d3ec-4ab5-9693-4f3c263e2e04" providerId="AD" clId="Web-{C2F5AF5B-5914-43E0-9ECB-BC5C82A00A88}" dt="2023-07-28T23:24:31.889" v="0" actId="1076"/>
      <pc:docMkLst>
        <pc:docMk/>
      </pc:docMkLst>
      <pc:sldChg chg="modSp">
        <pc:chgData name="Ha Ngoc Khanh 20200315" userId="S::khanh.hn200315@sis.hust.edu.vn::363df2e3-d3ec-4ab5-9693-4f3c263e2e04" providerId="AD" clId="Web-{C2F5AF5B-5914-43E0-9ECB-BC5C82A00A88}" dt="2023-07-28T23:24:31.889" v="0" actId="1076"/>
        <pc:sldMkLst>
          <pc:docMk/>
          <pc:sldMk cId="0" sldId="262"/>
        </pc:sldMkLst>
        <pc:spChg chg="mod">
          <ac:chgData name="Ha Ngoc Khanh 20200315" userId="S::khanh.hn200315@sis.hust.edu.vn::363df2e3-d3ec-4ab5-9693-4f3c263e2e04" providerId="AD" clId="Web-{C2F5AF5B-5914-43E0-9ECB-BC5C82A00A88}" dt="2023-07-28T23:24:31.889" v="0" actId="1076"/>
          <ac:spMkLst>
            <pc:docMk/>
            <pc:sldMk cId="0" sldId="262"/>
            <ac:spMk id="220" creationId="{00000000-0000-0000-0000-000000000000}"/>
          </ac:spMkLst>
        </pc:spChg>
      </pc:sldChg>
    </pc:docChg>
  </pc:docChgLst>
  <pc:docChgLst>
    <pc:chgData name="Tran Ngoc Bao 20215529" userId="S::bao.tn215529@sis.hust.edu.vn::f1456845-0d06-4c38-9ec8-b97612474205" providerId="AD" clId="Web-{A41DCD1E-AD91-4068-9502-B955C65A4B7C}"/>
    <pc:docChg chg="modSld">
      <pc:chgData name="Tran Ngoc Bao 20215529" userId="S::bao.tn215529@sis.hust.edu.vn::f1456845-0d06-4c38-9ec8-b97612474205" providerId="AD" clId="Web-{A41DCD1E-AD91-4068-9502-B955C65A4B7C}" dt="2023-07-16T03:05:52.297" v="1" actId="1076"/>
      <pc:docMkLst>
        <pc:docMk/>
      </pc:docMkLst>
      <pc:sldChg chg="modSp">
        <pc:chgData name="Tran Ngoc Bao 20215529" userId="S::bao.tn215529@sis.hust.edu.vn::f1456845-0d06-4c38-9ec8-b97612474205" providerId="AD" clId="Web-{A41DCD1E-AD91-4068-9502-B955C65A4B7C}" dt="2023-07-16T03:05:52.297" v="1" actId="1076"/>
        <pc:sldMkLst>
          <pc:docMk/>
          <pc:sldMk cId="0" sldId="264"/>
        </pc:sldMkLst>
        <pc:spChg chg="mod">
          <ac:chgData name="Tran Ngoc Bao 20215529" userId="S::bao.tn215529@sis.hust.edu.vn::f1456845-0d06-4c38-9ec8-b97612474205" providerId="AD" clId="Web-{A41DCD1E-AD91-4068-9502-B955C65A4B7C}" dt="2023-07-16T03:05:52.297" v="1" actId="1076"/>
          <ac:spMkLst>
            <pc:docMk/>
            <pc:sldMk cId="0" sldId="264"/>
            <ac:spMk id="235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7E3096C9-B46C-4B2B-A1A7-4E7D99F4F06F}"/>
    <pc:docChg chg="modSld">
      <pc:chgData name="NGUYEN VAN KIEN 20194309" userId="S::kien.nv194309@sis.hust.edu.vn::039081eb-1171-44f0-9aff-95da80468df2" providerId="AD" clId="Web-{7E3096C9-B46C-4B2B-A1A7-4E7D99F4F06F}" dt="2023-07-12T14:26:33.180" v="2" actId="20577"/>
      <pc:docMkLst>
        <pc:docMk/>
      </pc:docMkLst>
      <pc:sldChg chg="modSp">
        <pc:chgData name="NGUYEN VAN KIEN 20194309" userId="S::kien.nv194309@sis.hust.edu.vn::039081eb-1171-44f0-9aff-95da80468df2" providerId="AD" clId="Web-{7E3096C9-B46C-4B2B-A1A7-4E7D99F4F06F}" dt="2023-07-12T14:25:54.882" v="0" actId="1076"/>
        <pc:sldMkLst>
          <pc:docMk/>
          <pc:sldMk cId="0" sldId="263"/>
        </pc:sldMkLst>
        <pc:spChg chg="mod">
          <ac:chgData name="NGUYEN VAN KIEN 20194309" userId="S::kien.nv194309@sis.hust.edu.vn::039081eb-1171-44f0-9aff-95da80468df2" providerId="AD" clId="Web-{7E3096C9-B46C-4B2B-A1A7-4E7D99F4F06F}" dt="2023-07-12T14:25:54.882" v="0" actId="1076"/>
          <ac:spMkLst>
            <pc:docMk/>
            <pc:sldMk cId="0" sldId="263"/>
            <ac:spMk id="228" creationId="{00000000-0000-0000-0000-000000000000}"/>
          </ac:spMkLst>
        </pc:spChg>
      </pc:sldChg>
      <pc:sldChg chg="modSp">
        <pc:chgData name="NGUYEN VAN KIEN 20194309" userId="S::kien.nv194309@sis.hust.edu.vn::039081eb-1171-44f0-9aff-95da80468df2" providerId="AD" clId="Web-{7E3096C9-B46C-4B2B-A1A7-4E7D99F4F06F}" dt="2023-07-12T14:26:33.180" v="2" actId="20577"/>
        <pc:sldMkLst>
          <pc:docMk/>
          <pc:sldMk cId="0" sldId="264"/>
        </pc:sldMkLst>
        <pc:spChg chg="mod">
          <ac:chgData name="NGUYEN VAN KIEN 20194309" userId="S::kien.nv194309@sis.hust.edu.vn::039081eb-1171-44f0-9aff-95da80468df2" providerId="AD" clId="Web-{7E3096C9-B46C-4B2B-A1A7-4E7D99F4F06F}" dt="2023-07-12T14:26:33.180" v="2" actId="20577"/>
          <ac:spMkLst>
            <pc:docMk/>
            <pc:sldMk cId="0" sldId="264"/>
            <ac:spMk id="2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Given an undirected graph containing N vertices and M edges, find all the articulation points and the bridges in the graph.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first line consists of two space-separated integers denoting N and M,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 lines follow, each containing two space-separated integers X and Y denoting there is an edge between X and Y.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One line consists of two integers denoting the number of articulation points and the number of bridges.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03717" y="863601"/>
            <a:ext cx="5715492" cy="533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10 12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1 10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10 3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2 4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4 5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5 2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3 6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6 7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7 3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7 8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8 9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9 7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8"/>
          <p:cNvSpPr txBox="1"/>
          <p:nvPr/>
        </p:nvSpPr>
        <p:spPr>
          <a:xfrm>
            <a:off x="6187441" y="863600"/>
            <a:ext cx="5715492" cy="5334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4  3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9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2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03717" y="101776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N = 100000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INF = 1000000000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MODULE = 1000000000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d[N], p[N], khop[N], cau[N], num[N], low[N], ca[N], child[N];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&lt;int&gt; a[N];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cin &gt;&gt; n &gt;&gt;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m; i++)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u,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cin &gt;&gt; u &gt;&gt;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a[u].push_back(v);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a[v].push_back(u);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182603" y="649722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dfs(int u){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num[u]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low[u] = num[u];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a[u].size(); i++)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a[u][i];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v == p[u] 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num[v] 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num[v] 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else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p[v] = u;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dfs(v);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low[v]);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29" name="Google Shape;229;p2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int main(){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input();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int anskhop = 0, anscau = 0;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t = 0;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 if ( !num[i] ) dfs(i);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int v = p[i];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if (v &gt; 0) child[v]++;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int u = p[i];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if ( u &gt; 0 &amp;&amp; p[u] &gt; 0 &amp;&amp; low[i] &gt;= num[u] ) khop[u] = 1;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  if ( p[i] == 0 &amp;&amp; child[i] &gt;= 2 ) khop[i] = 1;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anskhop += khop[i] == 1;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  if ( p[i] != 0 &amp;&amp; low[i] &gt;= num[i] ) ++anscau;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cout &lt;&lt; anskhop &lt;&lt; " " &lt;&lt; anscau &lt;&lt; endl;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return 0;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3AD06-0534-4D9E-B11B-D6E1335C1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8F0B3B-333F-454D-8142-52C307355F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1337</Words>
  <Application>Microsoft Office PowerPoint</Application>
  <PresentationFormat>Widescreen</PresentationFormat>
  <Paragraphs>171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Bridges</vt:lpstr>
      <vt:lpstr>Bridges</vt:lpstr>
      <vt:lpstr>Bridges</vt:lpstr>
      <vt:lpstr>Bridges</vt:lpstr>
      <vt:lpstr>Bridges</vt:lpstr>
      <vt:lpstr>Bridges</vt:lpstr>
      <vt:lpstr>Implementation – Bridges</vt:lpstr>
      <vt:lpstr>Implementation – Bridges</vt:lpstr>
      <vt:lpstr>Implementation – Bridges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</dc:title>
  <dc:creator>Pham Quang Dung</dc:creator>
  <cp:lastModifiedBy>Bui Quoc Trung</cp:lastModifiedBy>
  <cp:revision>14</cp:revision>
  <dcterms:created xsi:type="dcterms:W3CDTF">2022-07-31T08:27:20Z</dcterms:created>
  <dcterms:modified xsi:type="dcterms:W3CDTF">2023-07-28T23:24:32Z</dcterms:modified>
</cp:coreProperties>
</file>