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2"/>
  </p:notesMasterIdLst>
  <p:sldIdLst>
    <p:sldId id="256" r:id="rId4"/>
    <p:sldId id="274" r:id="rId5"/>
    <p:sldId id="279" r:id="rId6"/>
    <p:sldId id="271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D99D1-B4AF-4E56-B33B-AD4838992381}" v="1" dt="2023-07-14T13:07:29.047"/>
    <p1510:client id="{FDA69B7E-475B-486B-8E2E-A12B93E208A3}" v="1" dt="2023-07-13T11:25:32.488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Bao 20215529" userId="S::bao.tn215529@sis.hust.edu.vn::f1456845-0d06-4c38-9ec8-b97612474205" providerId="AD" clId="Web-{B9FD99D1-B4AF-4E56-B33B-AD4838992381}"/>
    <pc:docChg chg="sldOrd">
      <pc:chgData name="Tran Ngoc Bao 20215529" userId="S::bao.tn215529@sis.hust.edu.vn::f1456845-0d06-4c38-9ec8-b97612474205" providerId="AD" clId="Web-{B9FD99D1-B4AF-4E56-B33B-AD4838992381}" dt="2023-07-14T13:07:29.047" v="0"/>
      <pc:docMkLst>
        <pc:docMk/>
      </pc:docMkLst>
      <pc:sldChg chg="ord">
        <pc:chgData name="Tran Ngoc Bao 20215529" userId="S::bao.tn215529@sis.hust.edu.vn::f1456845-0d06-4c38-9ec8-b97612474205" providerId="AD" clId="Web-{B9FD99D1-B4AF-4E56-B33B-AD4838992381}" dt="2023-07-14T13:07:29.047" v="0"/>
        <pc:sldMkLst>
          <pc:docMk/>
          <pc:sldMk cId="1981998695" sldId="271"/>
        </pc:sldMkLst>
      </pc:sldChg>
    </pc:docChg>
  </pc:docChgLst>
  <pc:docChgLst>
    <pc:chgData name="Tran Cao Son 20215472" userId="S::son.tc215472@sis.hust.edu.vn::60f0d913-29f9-48e1-a854-9bea5862910b" providerId="AD" clId="Web-{FDA69B7E-475B-486B-8E2E-A12B93E208A3}"/>
    <pc:docChg chg="sldOrd">
      <pc:chgData name="Tran Cao Son 20215472" userId="S::son.tc215472@sis.hust.edu.vn::60f0d913-29f9-48e1-a854-9bea5862910b" providerId="AD" clId="Web-{FDA69B7E-475B-486B-8E2E-A12B93E208A3}" dt="2023-07-13T11:25:32.488" v="0"/>
      <pc:docMkLst>
        <pc:docMk/>
      </pc:docMkLst>
      <pc:sldChg chg="ord">
        <pc:chgData name="Tran Cao Son 20215472" userId="S::son.tc215472@sis.hust.edu.vn::60f0d913-29f9-48e1-a854-9bea5862910b" providerId="AD" clId="Web-{FDA69B7E-475B-486B-8E2E-A12B93E208A3}" dt="2023-07-13T11:25:32.488" v="0"/>
        <pc:sldMkLst>
          <pc:docMk/>
          <pc:sldMk cId="142789312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Given a directed graph G=(V,E) where V={1,. . ., N} is the number of nodes and the set E has M arcs. Compute number of strongly connected components of G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two positive integers N and M (1 &lt;= N &lt;= 10</a:t>
            </a:r>
            <a:r>
              <a:rPr lang="en-US" sz="1600" baseline="30000" dirty="0"/>
              <a:t>5</a:t>
            </a:r>
            <a:r>
              <a:rPr lang="en-US" sz="1600" dirty="0"/>
              <a:t>, 1 &lt;= M &lt;= 10</a:t>
            </a:r>
            <a:r>
              <a:rPr lang="en-US" sz="1600" baseline="30000" dirty="0"/>
              <a:t>6</a:t>
            </a:r>
            <a:r>
              <a:rPr lang="en-US" sz="1600" dirty="0"/>
              <a:t>)</a:t>
            </a:r>
          </a:p>
          <a:p>
            <a:r>
              <a:rPr lang="en-US" sz="1600" dirty="0"/>
              <a:t>Line i+1 (</a:t>
            </a:r>
            <a:r>
              <a:rPr lang="en-US" sz="1600" dirty="0" err="1"/>
              <a:t>i</a:t>
            </a:r>
            <a:r>
              <a:rPr lang="en-US" sz="1600" dirty="0"/>
              <a:t>=1,. . ., M): contains two positive integers u and v which are endpoints of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arc</a:t>
            </a:r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Write the number of strongly connected components of G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8 13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1 8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2 6</a:t>
            </a:r>
          </a:p>
          <a:p>
            <a:pPr marL="114300" indent="0">
              <a:buNone/>
            </a:pPr>
            <a:r>
              <a:rPr lang="en-US" sz="1600" dirty="0"/>
              <a:t>3 6</a:t>
            </a:r>
          </a:p>
          <a:p>
            <a:pPr marL="114300" indent="0">
              <a:buNone/>
            </a:pPr>
            <a:r>
              <a:rPr lang="en-US" sz="1600" dirty="0"/>
              <a:t>4 3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5 4</a:t>
            </a:r>
          </a:p>
          <a:p>
            <a:pPr marL="114300" indent="0">
              <a:buNone/>
            </a:pPr>
            <a:r>
              <a:rPr lang="en-US" sz="1600" dirty="0"/>
              <a:t>6 5</a:t>
            </a:r>
          </a:p>
          <a:p>
            <a:pPr marL="114300" indent="0">
              <a:buNone/>
            </a:pPr>
            <a:r>
              <a:rPr lang="en-US" sz="1600" dirty="0"/>
              <a:t>7 1</a:t>
            </a:r>
          </a:p>
          <a:p>
            <a:pPr marL="114300" indent="0">
              <a:buNone/>
            </a:pPr>
            <a:r>
              <a:rPr lang="en-US" sz="1600" dirty="0"/>
              <a:t>7 2</a:t>
            </a:r>
          </a:p>
          <a:p>
            <a:pPr marL="114300" indent="0">
              <a:buNone/>
            </a:pPr>
            <a:r>
              <a:rPr lang="en-US" sz="1600" dirty="0"/>
              <a:t>7 6</a:t>
            </a:r>
          </a:p>
          <a:p>
            <a:pPr marL="114300" indent="0">
              <a:buNone/>
            </a:pPr>
            <a:r>
              <a:rPr lang="en-US" sz="1600" dirty="0"/>
              <a:t>8 7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3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+mn-lt"/>
              </a:rPr>
              <a:t>Algorithm</a:t>
            </a:r>
          </a:p>
          <a:p>
            <a:r>
              <a:rPr lang="en-US" sz="1600" dirty="0">
                <a:latin typeface="+mn-lt"/>
              </a:rPr>
              <a:t>Run DFS on G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 dirty="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 dirty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 dirty="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 dirty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 dirty="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    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    color[s] = 'G';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    dfsA1(v);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528777-8342-4D95-9AE4-9D88CFD96E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D6F93-3CB4-4D66-8CEC-05BF10F66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708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Strongly Connected Component</vt:lpstr>
      <vt:lpstr>Strongly Connected Component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36</cp:revision>
  <dcterms:created xsi:type="dcterms:W3CDTF">2022-07-31T08:27:20Z</dcterms:created>
  <dcterms:modified xsi:type="dcterms:W3CDTF">2023-07-14T13:07:29Z</dcterms:modified>
</cp:coreProperties>
</file>