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75" r:id="rId2"/>
    <p:sldId id="257" r:id="rId3"/>
    <p:sldId id="265" r:id="rId4"/>
    <p:sldId id="261" r:id="rId5"/>
    <p:sldId id="280" r:id="rId6"/>
    <p:sldId id="276" r:id="rId7"/>
    <p:sldId id="277" r:id="rId8"/>
    <p:sldId id="278" r:id="rId9"/>
    <p:sldId id="279" r:id="rId10"/>
    <p:sldId id="266" r:id="rId11"/>
    <p:sldId id="270" r:id="rId12"/>
    <p:sldId id="267" r:id="rId13"/>
    <p:sldId id="271" r:id="rId14"/>
    <p:sldId id="272" r:id="rId15"/>
    <p:sldId id="273" r:id="rId16"/>
    <p:sldId id="274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6" r:id="rId7"/>
    <p:sldLayoutId id="2147483679" r:id="rId8"/>
    <p:sldLayoutId id="2147483680" r:id="rId9"/>
    <p:sldLayoutId id="2147483681" r:id="rId10"/>
    <p:sldLayoutId id="2147483682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STOCK ANALYSIS SYSTEM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118128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Báo</a:t>
            </a:r>
            <a:r>
              <a:rPr lang="en-US" sz="2800" b="0" dirty="0"/>
              <a:t> </a:t>
            </a:r>
            <a:r>
              <a:rPr lang="en-US" sz="2800" b="0" dirty="0" err="1"/>
              <a:t>cáo</a:t>
            </a:r>
            <a:r>
              <a:rPr lang="en-US" sz="2800" b="0" dirty="0"/>
              <a:t> </a:t>
            </a:r>
            <a:r>
              <a:rPr lang="en-US" sz="2800" b="0" dirty="0" err="1"/>
              <a:t>tiến</a:t>
            </a:r>
            <a:r>
              <a:rPr lang="en-US" sz="2800" b="0" dirty="0"/>
              <a:t> </a:t>
            </a:r>
            <a:r>
              <a:rPr lang="en-US" sz="2800" b="0" dirty="0" err="1"/>
              <a:t>độ</a:t>
            </a:r>
            <a:endParaRPr lang="en-US" sz="2800" b="0" dirty="0"/>
          </a:p>
          <a:p>
            <a:r>
              <a:rPr lang="en-US" sz="2800" b="0" dirty="0"/>
              <a:t>(</a:t>
            </a:r>
            <a:r>
              <a:rPr lang="en-US" sz="2800" b="0" dirty="0" err="1"/>
              <a:t>Nhóm</a:t>
            </a:r>
            <a:r>
              <a:rPr lang="en-US" sz="2800" b="0" dirty="0"/>
              <a:t> 19)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khoán</a:t>
            </a:r>
            <a:r>
              <a:rPr lang="en-US" dirty="0"/>
              <a:t> </a:t>
            </a:r>
            <a:r>
              <a:rPr lang="en-US" dirty="0" err="1"/>
              <a:t>sôi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7925965" cy="13830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Visualize: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chart 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stock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FFCE3-EF67-D2EF-1B42-C32DBC16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1" y="2789853"/>
            <a:ext cx="8740897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7925965" cy="13830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Analysis: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khoán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098" name="Picture 2" descr="What Is Fundamental Analysis? | Britannica Money">
            <a:extLst>
              <a:ext uri="{FF2B5EF4-FFF2-40B4-BE49-F238E27FC236}">
                <a16:creationId xmlns:a16="http://schemas.microsoft.com/office/drawing/2014/main" id="{68503582-EDEA-F342-3841-8184B709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2" y="2575266"/>
            <a:ext cx="59531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66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7925965" cy="13830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Auto trading: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stock,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bán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A7FEB-6B8F-728F-C4AF-E4A30583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1" y="2789853"/>
            <a:ext cx="8740897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1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7925965" cy="13830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Realtime: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46745-0B8D-44D5-65F7-009037E1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02" y="2958531"/>
            <a:ext cx="5528325" cy="31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8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7925965" cy="13830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/>
              <a:t>Bigdata: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904AB6-9350-3179-84F0-49A8C5F7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6" y="2789853"/>
            <a:ext cx="6674497" cy="33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1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0" y="1406769"/>
            <a:ext cx="7925965" cy="138308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904AB6-9350-3179-84F0-49A8C5F7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86" y="2789853"/>
            <a:ext cx="6674497" cy="33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04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184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Lato</vt:lpstr>
      <vt:lpstr>Office Theme</vt:lpstr>
      <vt:lpstr>PowerPoint Presentation</vt:lpstr>
      <vt:lpstr>PowerPoint Presentation</vt:lpstr>
      <vt:lpstr>Motivation</vt:lpstr>
      <vt:lpstr>Requirement</vt:lpstr>
      <vt:lpstr>Requirement</vt:lpstr>
      <vt:lpstr>Requirement</vt:lpstr>
      <vt:lpstr>Requirement</vt:lpstr>
      <vt:lpstr>Requirement</vt:lpstr>
      <vt:lpstr>Requirement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Duc Loc 20204664</cp:lastModifiedBy>
  <cp:revision>14</cp:revision>
  <dcterms:created xsi:type="dcterms:W3CDTF">2021-05-28T04:32:29Z</dcterms:created>
  <dcterms:modified xsi:type="dcterms:W3CDTF">2023-11-30T16:48:05Z</dcterms:modified>
</cp:coreProperties>
</file>