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80" r:id="rId2"/>
  </p:sldMasterIdLst>
  <p:notesMasterIdLst>
    <p:notesMasterId r:id="rId44"/>
  </p:notesMasterIdLst>
  <p:sldIdLst>
    <p:sldId id="256" r:id="rId3"/>
    <p:sldId id="261" r:id="rId4"/>
    <p:sldId id="325" r:id="rId5"/>
    <p:sldId id="259" r:id="rId6"/>
    <p:sldId id="291" r:id="rId7"/>
    <p:sldId id="288" r:id="rId8"/>
    <p:sldId id="264" r:id="rId9"/>
    <p:sldId id="326" r:id="rId10"/>
    <p:sldId id="327" r:id="rId11"/>
    <p:sldId id="328" r:id="rId12"/>
    <p:sldId id="329" r:id="rId13"/>
    <p:sldId id="333" r:id="rId14"/>
    <p:sldId id="352" r:id="rId15"/>
    <p:sldId id="353" r:id="rId16"/>
    <p:sldId id="354" r:id="rId17"/>
    <p:sldId id="338" r:id="rId18"/>
    <p:sldId id="359" r:id="rId19"/>
    <p:sldId id="360" r:id="rId20"/>
    <p:sldId id="355" r:id="rId21"/>
    <p:sldId id="337" r:id="rId22"/>
    <p:sldId id="345" r:id="rId23"/>
    <p:sldId id="361" r:id="rId24"/>
    <p:sldId id="334" r:id="rId25"/>
    <p:sldId id="356" r:id="rId26"/>
    <p:sldId id="268" r:id="rId27"/>
    <p:sldId id="347" r:id="rId28"/>
    <p:sldId id="362" r:id="rId29"/>
    <p:sldId id="357" r:id="rId30"/>
    <p:sldId id="351" r:id="rId31"/>
    <p:sldId id="324" r:id="rId32"/>
    <p:sldId id="332" r:id="rId33"/>
    <p:sldId id="330" r:id="rId34"/>
    <p:sldId id="314" r:id="rId35"/>
    <p:sldId id="315" r:id="rId36"/>
    <p:sldId id="317" r:id="rId37"/>
    <p:sldId id="318" r:id="rId38"/>
    <p:sldId id="319" r:id="rId39"/>
    <p:sldId id="358" r:id="rId40"/>
    <p:sldId id="292" r:id="rId41"/>
    <p:sldId id="349" r:id="rId42"/>
    <p:sldId id="289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Luckiest Guy" panose="020B0604020202020204" charset="0"/>
      <p:regular r:id="rId50"/>
    </p:embeddedFont>
    <p:embeddedFont>
      <p:font typeface="Nirmala UI" panose="020B0502040204020203" pitchFamily="34" charset="0"/>
      <p:regular r:id="rId51"/>
      <p:bold r:id="rId52"/>
    </p:embeddedFont>
    <p:embeddedFont>
      <p:font typeface="Poppins" panose="00000500000000000000" pitchFamily="2" charset="0"/>
      <p:regular r:id="rId53"/>
      <p:bold r:id="rId54"/>
      <p:italic r:id="rId55"/>
      <p:boldItalic r:id="rId56"/>
    </p:embeddedFont>
    <p:embeddedFont>
      <p:font typeface="Signika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7552E-DB4B-4C62-A45C-63C3984DF872}" v="372" dt="2021-12-26T15:04:10.571"/>
  </p1510:revLst>
</p1510:revInfo>
</file>

<file path=ppt/tableStyles.xml><?xml version="1.0" encoding="utf-8"?>
<a:tblStyleLst xmlns:a="http://schemas.openxmlformats.org/drawingml/2006/main" def="{B0145396-147D-4FC7-93D0-5547F29A26EF}">
  <a:tblStyle styleId="{B0145396-147D-4FC7-93D0-5547F29A2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Huy 20204879" userId="f2abb120-2911-4601-8599-8f49b9424c17" providerId="ADAL" clId="{A227552E-DB4B-4C62-A45C-63C3984DF872}"/>
    <pc:docChg chg="undo custSel addSld delSld modSld sldOrd modMainMaster">
      <pc:chgData name="Nguyen Van Huy 20204879" userId="f2abb120-2911-4601-8599-8f49b9424c17" providerId="ADAL" clId="{A227552E-DB4B-4C62-A45C-63C3984DF872}" dt="2021-12-26T15:04:10.571" v="672"/>
      <pc:docMkLst>
        <pc:docMk/>
      </pc:docMkLst>
      <pc:sldChg chg="modTransition modAnim">
        <pc:chgData name="Nguyen Van Huy 20204879" userId="f2abb120-2911-4601-8599-8f49b9424c17" providerId="ADAL" clId="{A227552E-DB4B-4C62-A45C-63C3984DF872}" dt="2021-12-26T13:59:49.860" v="373"/>
        <pc:sldMkLst>
          <pc:docMk/>
          <pc:sldMk cId="0" sldId="256"/>
        </pc:sldMkLst>
      </pc:sldChg>
      <pc:sldChg chg="modTransition">
        <pc:chgData name="Nguyen Van Huy 20204879" userId="f2abb120-2911-4601-8599-8f49b9424c17" providerId="ADAL" clId="{A227552E-DB4B-4C62-A45C-63C3984DF872}" dt="2021-12-26T14:05:28.408" v="400"/>
        <pc:sldMkLst>
          <pc:docMk/>
          <pc:sldMk cId="0" sldId="259"/>
        </pc:sldMkLst>
      </pc:sldChg>
      <pc:sldChg chg="modTransition">
        <pc:chgData name="Nguyen Van Huy 20204879" userId="f2abb120-2911-4601-8599-8f49b9424c17" providerId="ADAL" clId="{A227552E-DB4B-4C62-A45C-63C3984DF872}" dt="2021-12-26T14:00:00.576" v="374"/>
        <pc:sldMkLst>
          <pc:docMk/>
          <pc:sldMk cId="0" sldId="261"/>
        </pc:sldMkLst>
      </pc:sldChg>
      <pc:sldChg chg="modTransition">
        <pc:chgData name="Nguyen Van Huy 20204879" userId="f2abb120-2911-4601-8599-8f49b9424c17" providerId="ADAL" clId="{A227552E-DB4B-4C62-A45C-63C3984DF872}" dt="2021-12-26T13:45:47.128" v="306"/>
        <pc:sldMkLst>
          <pc:docMk/>
          <pc:sldMk cId="0" sldId="26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36:11.991" v="534"/>
        <pc:sldMkLst>
          <pc:docMk/>
          <pc:sldMk cId="0" sldId="268"/>
        </pc:sldMkLst>
        <pc:spChg chg="mod">
          <ac:chgData name="Nguyen Van Huy 20204879" userId="f2abb120-2911-4601-8599-8f49b9424c17" providerId="ADAL" clId="{A227552E-DB4B-4C62-A45C-63C3984DF872}" dt="2021-12-26T11:30:42.543" v="39" actId="255"/>
          <ac:spMkLst>
            <pc:docMk/>
            <pc:sldMk cId="0" sldId="268"/>
            <ac:spMk id="36" creationId="{2C11E7B0-DCA0-4ABC-B851-D00A829E6182}"/>
          </ac:spMkLst>
        </pc:spChg>
        <pc:spChg chg="mod">
          <ac:chgData name="Nguyen Van Huy 20204879" userId="f2abb120-2911-4601-8599-8f49b9424c17" providerId="ADAL" clId="{A227552E-DB4B-4C62-A45C-63C3984DF872}" dt="2021-12-26T11:30:41.356" v="37" actId="255"/>
          <ac:spMkLst>
            <pc:docMk/>
            <pc:sldMk cId="0" sldId="268"/>
            <ac:spMk id="37" creationId="{E4B968CC-33EB-4E38-9B19-1F57297F0336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51:57.539" v="652"/>
        <pc:sldMkLst>
          <pc:docMk/>
          <pc:sldMk cId="0" sldId="288"/>
        </pc:sldMkLst>
      </pc:sldChg>
      <pc:sldChg chg="addSp delSp modSp mod modTransition">
        <pc:chgData name="Nguyen Van Huy 20204879" userId="f2abb120-2911-4601-8599-8f49b9424c17" providerId="ADAL" clId="{A227552E-DB4B-4C62-A45C-63C3984DF872}" dt="2021-12-26T14:50:42.338" v="646"/>
        <pc:sldMkLst>
          <pc:docMk/>
          <pc:sldMk cId="0" sldId="289"/>
        </pc:sldMkLst>
        <pc:spChg chg="add del mod">
          <ac:chgData name="Nguyen Van Huy 20204879" userId="f2abb120-2911-4601-8599-8f49b9424c17" providerId="ADAL" clId="{A227552E-DB4B-4C62-A45C-63C3984DF872}" dt="2021-12-26T11:55:58.259" v="214" actId="478"/>
          <ac:spMkLst>
            <pc:docMk/>
            <pc:sldMk cId="0" sldId="289"/>
            <ac:spMk id="3" creationId="{FD213D40-672B-4DE2-BB28-260B2978BDEB}"/>
          </ac:spMkLst>
        </pc:spChg>
        <pc:spChg chg="add del mod">
          <ac:chgData name="Nguyen Van Huy 20204879" userId="f2abb120-2911-4601-8599-8f49b9424c17" providerId="ADAL" clId="{A227552E-DB4B-4C62-A45C-63C3984DF872}" dt="2021-12-26T11:59:08.338" v="267" actId="1076"/>
          <ac:spMkLst>
            <pc:docMk/>
            <pc:sldMk cId="0" sldId="289"/>
            <ac:spMk id="4" creationId="{1D4E4C5F-785E-48DF-B992-C67131F926BC}"/>
          </ac:spMkLst>
        </pc:spChg>
        <pc:spChg chg="add mod">
          <ac:chgData name="Nguyen Van Huy 20204879" userId="f2abb120-2911-4601-8599-8f49b9424c17" providerId="ADAL" clId="{A227552E-DB4B-4C62-A45C-63C3984DF872}" dt="2021-12-26T12:00:06.106" v="273" actId="1076"/>
          <ac:spMkLst>
            <pc:docMk/>
            <pc:sldMk cId="0" sldId="289"/>
            <ac:spMk id="5" creationId="{5616B085-E761-46EF-8F11-D990C5030581}"/>
          </ac:spMkLst>
        </pc:spChg>
        <pc:spChg chg="del mod">
          <ac:chgData name="Nguyen Van Huy 20204879" userId="f2abb120-2911-4601-8599-8f49b9424c17" providerId="ADAL" clId="{A227552E-DB4B-4C62-A45C-63C3984DF872}" dt="2021-12-26T11:55:53.354" v="213" actId="478"/>
          <ac:spMkLst>
            <pc:docMk/>
            <pc:sldMk cId="0" sldId="289"/>
            <ac:spMk id="2466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6:07.006" v="218" actId="478"/>
          <ac:spMkLst>
            <pc:docMk/>
            <pc:sldMk cId="0" sldId="289"/>
            <ac:spMk id="2479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2:01:04.748" v="290" actId="1076"/>
          <ac:spMkLst>
            <pc:docMk/>
            <pc:sldMk cId="0" sldId="289"/>
            <ac:spMk id="2505" creationId="{00000000-0000-0000-0000-000000000000}"/>
          </ac:spMkLst>
        </pc:spChg>
        <pc:spChg chg="del">
          <ac:chgData name="Nguyen Van Huy 20204879" userId="f2abb120-2911-4601-8599-8f49b9424c17" providerId="ADAL" clId="{A227552E-DB4B-4C62-A45C-63C3984DF872}" dt="2021-12-26T11:59:05.120" v="265" actId="478"/>
          <ac:spMkLst>
            <pc:docMk/>
            <pc:sldMk cId="0" sldId="289"/>
            <ac:spMk id="2614" creationId="{00000000-0000-0000-0000-000000000000}"/>
          </ac:spMkLst>
        </pc:spChg>
        <pc:grpChg chg="del">
          <ac:chgData name="Nguyen Van Huy 20204879" userId="f2abb120-2911-4601-8599-8f49b9424c17" providerId="ADAL" clId="{A227552E-DB4B-4C62-A45C-63C3984DF872}" dt="2021-12-26T11:56:06.601" v="217" actId="478"/>
          <ac:grpSpMkLst>
            <pc:docMk/>
            <pc:sldMk cId="0" sldId="289"/>
            <ac:grpSpMk id="2467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5.616" v="215" actId="478"/>
          <ac:grpSpMkLst>
            <pc:docMk/>
            <pc:sldMk cId="0" sldId="289"/>
            <ac:grpSpMk id="2472" creationId="{00000000-0000-0000-0000-000000000000}"/>
          </ac:grpSpMkLst>
        </pc:grpChg>
        <pc:grpChg chg="del">
          <ac:chgData name="Nguyen Van Huy 20204879" userId="f2abb120-2911-4601-8599-8f49b9424c17" providerId="ADAL" clId="{A227552E-DB4B-4C62-A45C-63C3984DF872}" dt="2021-12-26T11:56:06.054" v="216" actId="478"/>
          <ac:grpSpMkLst>
            <pc:docMk/>
            <pc:sldMk cId="0" sldId="289"/>
            <ac:grpSpMk id="2475" creationId="{00000000-0000-0000-0000-000000000000}"/>
          </ac:grpSpMkLst>
        </pc:grpChg>
      </pc:sldChg>
      <pc:sldChg chg="modSp mod modTransition modAnim">
        <pc:chgData name="Nguyen Van Huy 20204879" userId="f2abb120-2911-4601-8599-8f49b9424c17" providerId="ADAL" clId="{A227552E-DB4B-4C62-A45C-63C3984DF872}" dt="2021-12-26T14:09:23.634" v="415"/>
        <pc:sldMkLst>
          <pc:docMk/>
          <pc:sldMk cId="0" sldId="291"/>
        </pc:sldMkLst>
        <pc:spChg chg="mod">
          <ac:chgData name="Nguyen Van Huy 20204879" userId="f2abb120-2911-4601-8599-8f49b9424c17" providerId="ADAL" clId="{A227552E-DB4B-4C62-A45C-63C3984DF872}" dt="2021-12-26T11:49:57.008" v="185" actId="948"/>
          <ac:spMkLst>
            <pc:docMk/>
            <pc:sldMk cId="0" sldId="291"/>
            <ac:spMk id="2867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0:24.763" v="643"/>
        <pc:sldMkLst>
          <pc:docMk/>
          <pc:sldMk cId="0" sldId="292"/>
        </pc:sldMkLst>
        <pc:graphicFrameChg chg="mod">
          <ac:chgData name="Nguyen Van Huy 20204879" userId="f2abb120-2911-4601-8599-8f49b9424c17" providerId="ADAL" clId="{A227552E-DB4B-4C62-A45C-63C3984DF872}" dt="2021-12-26T11:39:21.781" v="101" actId="12789"/>
          <ac:graphicFrameMkLst>
            <pc:docMk/>
            <pc:sldMk cId="0" sldId="292"/>
            <ac:graphicFrameMk id="3" creationId="{27858759-763E-4BE2-923F-713724AC57E5}"/>
          </ac:graphicFrameMkLst>
        </pc:graphicFrameChg>
      </pc:sldChg>
      <pc:sldChg chg="modTransition modAnim">
        <pc:chgData name="Nguyen Van Huy 20204879" userId="f2abb120-2911-4601-8599-8f49b9424c17" providerId="ADAL" clId="{A227552E-DB4B-4C62-A45C-63C3984DF872}" dt="2021-12-26T15:03:12.585" v="669"/>
        <pc:sldMkLst>
          <pc:docMk/>
          <pc:sldMk cId="748817541" sldId="314"/>
        </pc:sldMkLst>
      </pc:sldChg>
      <pc:sldChg chg="modTransition modAnim">
        <pc:chgData name="Nguyen Van Huy 20204879" userId="f2abb120-2911-4601-8599-8f49b9424c17" providerId="ADAL" clId="{A227552E-DB4B-4C62-A45C-63C3984DF872}" dt="2021-12-26T15:03:41.844" v="670"/>
        <pc:sldMkLst>
          <pc:docMk/>
          <pc:sldMk cId="1393669916" sldId="315"/>
        </pc:sldMkLst>
      </pc:sldChg>
      <pc:sldChg chg="modSp modTransition modAnim">
        <pc:chgData name="Nguyen Van Huy 20204879" userId="f2abb120-2911-4601-8599-8f49b9424c17" providerId="ADAL" clId="{A227552E-DB4B-4C62-A45C-63C3984DF872}" dt="2021-12-26T15:03:58.902" v="671"/>
        <pc:sldMkLst>
          <pc:docMk/>
          <pc:sldMk cId="1204754057" sldId="317"/>
        </pc:sldMkLst>
        <pc:spChg chg="mod">
          <ac:chgData name="Nguyen Van Huy 20204879" userId="f2abb120-2911-4601-8599-8f49b9424c17" providerId="ADAL" clId="{A227552E-DB4B-4C62-A45C-63C3984DF872}" dt="2021-12-26T14:46:41.175" v="617" actId="20577"/>
          <ac:spMkLst>
            <pc:docMk/>
            <pc:sldMk cId="1204754057" sldId="317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5:04:10.571" v="672"/>
        <pc:sldMkLst>
          <pc:docMk/>
          <pc:sldMk cId="3104143811" sldId="318"/>
        </pc:sldMkLst>
      </pc:sldChg>
      <pc:sldChg chg="modTransition modAnim">
        <pc:chgData name="Nguyen Van Huy 20204879" userId="f2abb120-2911-4601-8599-8f49b9424c17" providerId="ADAL" clId="{A227552E-DB4B-4C62-A45C-63C3984DF872}" dt="2021-12-26T14:49:10.766" v="635"/>
        <pc:sldMkLst>
          <pc:docMk/>
          <pc:sldMk cId="1420925173" sldId="319"/>
        </pc:sldMkLst>
      </pc:sldChg>
      <pc:sldChg chg="modTransition">
        <pc:chgData name="Nguyen Van Huy 20204879" userId="f2abb120-2911-4601-8599-8f49b9424c17" providerId="ADAL" clId="{A227552E-DB4B-4C62-A45C-63C3984DF872}" dt="2021-12-26T14:39:57.001" v="559"/>
        <pc:sldMkLst>
          <pc:docMk/>
          <pc:sldMk cId="3456399906" sldId="32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53:38.533" v="653"/>
        <pc:sldMkLst>
          <pc:docMk/>
          <pc:sldMk cId="614012488" sldId="325"/>
        </pc:sldMkLst>
        <pc:spChg chg="mod">
          <ac:chgData name="Nguyen Van Huy 20204879" userId="f2abb120-2911-4601-8599-8f49b9424c17" providerId="ADAL" clId="{A227552E-DB4B-4C62-A45C-63C3984DF872}" dt="2021-12-26T11:52:00.442" v="194" actId="20577"/>
          <ac:spMkLst>
            <pc:docMk/>
            <pc:sldMk cId="614012488" sldId="325"/>
            <ac:spMk id="482" creationId="{00000000-0000-0000-0000-000000000000}"/>
          </ac:spMkLst>
        </pc:spChg>
        <pc:spChg chg="mod">
          <ac:chgData name="Nguyen Van Huy 20204879" userId="f2abb120-2911-4601-8599-8f49b9424c17" providerId="ADAL" clId="{A227552E-DB4B-4C62-A45C-63C3984DF872}" dt="2021-12-26T14:04:40.684" v="396" actId="1076"/>
          <ac:spMkLst>
            <pc:docMk/>
            <pc:sldMk cId="614012488" sldId="325"/>
            <ac:spMk id="504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14:06.052" v="434"/>
        <pc:sldMkLst>
          <pc:docMk/>
          <pc:sldMk cId="3500024843" sldId="326"/>
        </pc:sldMkLst>
        <pc:picChg chg="mod">
          <ac:chgData name="Nguyen Van Huy 20204879" userId="f2abb120-2911-4601-8599-8f49b9424c17" providerId="ADAL" clId="{A227552E-DB4B-4C62-A45C-63C3984DF872}" dt="2021-12-26T11:50:32.671" v="186" actId="12788"/>
          <ac:picMkLst>
            <pc:docMk/>
            <pc:sldMk cId="3500024843" sldId="326"/>
            <ac:picMk id="3" creationId="{CC69C488-2D14-4CBF-83F3-B016D9A44F6F}"/>
          </ac:picMkLst>
        </pc:picChg>
      </pc:sldChg>
      <pc:sldChg chg="modTransition modAnim">
        <pc:chgData name="Nguyen Van Huy 20204879" userId="f2abb120-2911-4601-8599-8f49b9424c17" providerId="ADAL" clId="{A227552E-DB4B-4C62-A45C-63C3984DF872}" dt="2021-12-26T14:15:20.550" v="439"/>
        <pc:sldMkLst>
          <pc:docMk/>
          <pc:sldMk cId="4283879982" sldId="327"/>
        </pc:sldMkLst>
      </pc:sldChg>
      <pc:sldChg chg="modTransition modAnim">
        <pc:chgData name="Nguyen Van Huy 20204879" userId="f2abb120-2911-4601-8599-8f49b9424c17" providerId="ADAL" clId="{A227552E-DB4B-4C62-A45C-63C3984DF872}" dt="2021-12-26T14:17:02.636" v="451"/>
        <pc:sldMkLst>
          <pc:docMk/>
          <pc:sldMk cId="3866684487" sldId="328"/>
        </pc:sldMkLst>
      </pc:sldChg>
      <pc:sldChg chg="modTransition modAnim">
        <pc:chgData name="Nguyen Van Huy 20204879" userId="f2abb120-2911-4601-8599-8f49b9424c17" providerId="ADAL" clId="{A227552E-DB4B-4C62-A45C-63C3984DF872}" dt="2021-12-26T14:18:01.887" v="458"/>
        <pc:sldMkLst>
          <pc:docMk/>
          <pc:sldMk cId="1947718827" sldId="329"/>
        </pc:sldMkLst>
      </pc:sldChg>
      <pc:sldChg chg="modTransition modAnim">
        <pc:chgData name="Nguyen Van Huy 20204879" userId="f2abb120-2911-4601-8599-8f49b9424c17" providerId="ADAL" clId="{A227552E-DB4B-4C62-A45C-63C3984DF872}" dt="2021-12-26T15:02:57.729" v="668"/>
        <pc:sldMkLst>
          <pc:docMk/>
          <pc:sldMk cId="885334521" sldId="330"/>
        </pc:sldMkLst>
      </pc:sldChg>
      <pc:sldChg chg="modTransition modAnim">
        <pc:chgData name="Nguyen Van Huy 20204879" userId="f2abb120-2911-4601-8599-8f49b9424c17" providerId="ADAL" clId="{A227552E-DB4B-4C62-A45C-63C3984DF872}" dt="2021-12-26T14:43:26.876" v="577"/>
        <pc:sldMkLst>
          <pc:docMk/>
          <pc:sldMk cId="2021515219" sldId="332"/>
        </pc:sldMkLst>
      </pc:sldChg>
      <pc:sldChg chg="modTransition">
        <pc:chgData name="Nguyen Van Huy 20204879" userId="f2abb120-2911-4601-8599-8f49b9424c17" providerId="ADAL" clId="{A227552E-DB4B-4C62-A45C-63C3984DF872}" dt="2021-12-26T14:19:03.904" v="463"/>
        <pc:sldMkLst>
          <pc:docMk/>
          <pc:sldMk cId="163730155" sldId="333"/>
        </pc:sldMkLst>
      </pc:sldChg>
      <pc:sldChg chg="modTransition">
        <pc:chgData name="Nguyen Van Huy 20204879" userId="f2abb120-2911-4601-8599-8f49b9424c17" providerId="ADAL" clId="{A227552E-DB4B-4C62-A45C-63C3984DF872}" dt="2021-12-26T14:34:00.101" v="514"/>
        <pc:sldMkLst>
          <pc:docMk/>
          <pc:sldMk cId="926006755" sldId="334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8:58.452" v="489"/>
        <pc:sldMkLst>
          <pc:docMk/>
          <pc:sldMk cId="3032972341" sldId="337"/>
        </pc:sldMkLst>
        <pc:spChg chg="mod">
          <ac:chgData name="Nguyen Van Huy 20204879" userId="f2abb120-2911-4601-8599-8f49b9424c17" providerId="ADAL" clId="{A227552E-DB4B-4C62-A45C-63C3984DF872}" dt="2021-12-26T11:44:44.003" v="129" actId="12788"/>
          <ac:spMkLst>
            <pc:docMk/>
            <pc:sldMk cId="3032972341" sldId="337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6:25.931" v="654"/>
        <pc:sldMkLst>
          <pc:docMk/>
          <pc:sldMk cId="3813625042" sldId="338"/>
        </pc:sldMkLst>
        <pc:spChg chg="mod">
          <ac:chgData name="Nguyen Van Huy 20204879" userId="f2abb120-2911-4601-8599-8f49b9424c17" providerId="ADAL" clId="{A227552E-DB4B-4C62-A45C-63C3984DF872}" dt="2021-12-26T11:46:08.561" v="139" actId="12788"/>
          <ac:spMkLst>
            <pc:docMk/>
            <pc:sldMk cId="3813625042" sldId="338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7:27.511" v="23" actId="2696"/>
        <pc:sldMkLst>
          <pc:docMk/>
          <pc:sldMk cId="876509313" sldId="339"/>
        </pc:sldMkLst>
      </pc:sldChg>
      <pc:sldChg chg="del">
        <pc:chgData name="Nguyen Van Huy 20204879" userId="f2abb120-2911-4601-8599-8f49b9424c17" providerId="ADAL" clId="{A227552E-DB4B-4C62-A45C-63C3984DF872}" dt="2021-12-26T11:22:04.165" v="0" actId="2696"/>
        <pc:sldMkLst>
          <pc:docMk/>
          <pc:sldMk cId="1505590653" sldId="340"/>
        </pc:sldMkLst>
      </pc:sldChg>
      <pc:sldChg chg="del">
        <pc:chgData name="Nguyen Van Huy 20204879" userId="f2abb120-2911-4601-8599-8f49b9424c17" providerId="ADAL" clId="{A227552E-DB4B-4C62-A45C-63C3984DF872}" dt="2021-12-26T11:23:28.973" v="5" actId="2696"/>
        <pc:sldMkLst>
          <pc:docMk/>
          <pc:sldMk cId="2430492618" sldId="342"/>
        </pc:sldMkLst>
      </pc:sldChg>
      <pc:sldChg chg="modSp del mod modTransition">
        <pc:chgData name="Nguyen Van Huy 20204879" userId="f2abb120-2911-4601-8599-8f49b9424c17" providerId="ADAL" clId="{A227552E-DB4B-4C62-A45C-63C3984DF872}" dt="2021-12-26T14:30:49.754" v="498" actId="2696"/>
        <pc:sldMkLst>
          <pc:docMk/>
          <pc:sldMk cId="3096705672" sldId="343"/>
        </pc:sldMkLst>
        <pc:spChg chg="mod">
          <ac:chgData name="Nguyen Van Huy 20204879" userId="f2abb120-2911-4601-8599-8f49b9424c17" providerId="ADAL" clId="{A227552E-DB4B-4C62-A45C-63C3984DF872}" dt="2021-12-26T11:45:37.662" v="135" actId="20578"/>
          <ac:spMkLst>
            <pc:docMk/>
            <pc:sldMk cId="3096705672" sldId="343"/>
            <ac:spMk id="698" creationId="{00000000-0000-0000-0000-000000000000}"/>
          </ac:spMkLst>
        </pc:spChg>
      </pc:sldChg>
      <pc:sldChg chg="del">
        <pc:chgData name="Nguyen Van Huy 20204879" userId="f2abb120-2911-4601-8599-8f49b9424c17" providerId="ADAL" clId="{A227552E-DB4B-4C62-A45C-63C3984DF872}" dt="2021-12-26T11:24:40.144" v="12" actId="2696"/>
        <pc:sldMkLst>
          <pc:docMk/>
          <pc:sldMk cId="3724322465" sldId="344"/>
        </pc:sldMkLst>
      </pc:sldChg>
      <pc:sldChg chg="delSp modSp mod modTransition modAnim">
        <pc:chgData name="Nguyen Van Huy 20204879" userId="f2abb120-2911-4601-8599-8f49b9424c17" providerId="ADAL" clId="{A227552E-DB4B-4C62-A45C-63C3984DF872}" dt="2021-12-26T14:56:55.095" v="655"/>
        <pc:sldMkLst>
          <pc:docMk/>
          <pc:sldMk cId="513959492" sldId="345"/>
        </pc:sldMkLst>
        <pc:spChg chg="mod">
          <ac:chgData name="Nguyen Van Huy 20204879" userId="f2abb120-2911-4601-8599-8f49b9424c17" providerId="ADAL" clId="{A227552E-DB4B-4C62-A45C-63C3984DF872}" dt="2021-12-26T11:43:31.410" v="122" actId="12788"/>
          <ac:spMkLst>
            <pc:docMk/>
            <pc:sldMk cId="513959492" sldId="345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2:10.455" v="504" actId="12788"/>
          <ac:graphicFrameMkLst>
            <pc:docMk/>
            <pc:sldMk cId="513959492" sldId="345"/>
            <ac:graphicFrameMk id="25" creationId="{AFE9599E-C28F-4EDD-952B-E2DDE3710C30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4:32:05.299" v="503" actId="478"/>
          <ac:graphicFrameMkLst>
            <pc:docMk/>
            <pc:sldMk cId="513959492" sldId="345"/>
            <ac:graphicFrameMk id="26" creationId="{FA4DDBE5-B07C-4ABE-8EBF-A4A467C3BC06}"/>
          </ac:graphicFrameMkLst>
        </pc:graphicFrameChg>
      </pc:sldChg>
      <pc:sldChg chg="del">
        <pc:chgData name="Nguyen Van Huy 20204879" userId="f2abb120-2911-4601-8599-8f49b9424c17" providerId="ADAL" clId="{A227552E-DB4B-4C62-A45C-63C3984DF872}" dt="2021-12-26T11:28:55.537" v="24" actId="2696"/>
        <pc:sldMkLst>
          <pc:docMk/>
          <pc:sldMk cId="3645979887" sldId="346"/>
        </pc:sldMkLst>
      </pc:sldChg>
      <pc:sldChg chg="addSp delSp modSp mod modTransition modAnim">
        <pc:chgData name="Nguyen Van Huy 20204879" userId="f2abb120-2911-4601-8599-8f49b9424c17" providerId="ADAL" clId="{A227552E-DB4B-4C62-A45C-63C3984DF872}" dt="2021-12-26T14:37:54.999" v="546"/>
        <pc:sldMkLst>
          <pc:docMk/>
          <pc:sldMk cId="659256806" sldId="347"/>
        </pc:sldMkLst>
        <pc:spChg chg="mod">
          <ac:chgData name="Nguyen Van Huy 20204879" userId="f2abb120-2911-4601-8599-8f49b9424c17" providerId="ADAL" clId="{A227552E-DB4B-4C62-A45C-63C3984DF872}" dt="2021-12-26T11:36:00.812" v="81" actId="12788"/>
          <ac:spMkLst>
            <pc:docMk/>
            <pc:sldMk cId="659256806" sldId="347"/>
            <ac:spMk id="698" creationId="{00000000-0000-0000-0000-000000000000}"/>
          </ac:spMkLst>
        </pc:spChg>
        <pc:graphicFrameChg chg="add del mod modGraphic">
          <ac:chgData name="Nguyen Van Huy 20204879" userId="f2abb120-2911-4601-8599-8f49b9424c17" providerId="ADAL" clId="{A227552E-DB4B-4C62-A45C-63C3984DF872}" dt="2021-12-26T14:37:16.961" v="540" actId="478"/>
          <ac:graphicFrameMkLst>
            <pc:docMk/>
            <pc:sldMk cId="659256806" sldId="347"/>
            <ac:graphicFrameMk id="2" creationId="{111438B7-97E7-4144-9F17-895A07630CAD}"/>
          </ac:graphicFrameMkLst>
        </pc:graphicFrameChg>
        <pc:graphicFrameChg chg="add mod modGraphic">
          <ac:chgData name="Nguyen Van Huy 20204879" userId="f2abb120-2911-4601-8599-8f49b9424c17" providerId="ADAL" clId="{A227552E-DB4B-4C62-A45C-63C3984DF872}" dt="2021-12-26T14:37:23.600" v="541" actId="12788"/>
          <ac:graphicFrameMkLst>
            <pc:docMk/>
            <pc:sldMk cId="659256806" sldId="347"/>
            <ac:graphicFrameMk id="3" creationId="{A04608EE-868C-4AAF-809E-29C47698A05A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16.486" v="658"/>
        <pc:sldMkLst>
          <pc:docMk/>
          <pc:sldMk cId="570459686" sldId="349"/>
        </pc:sldMkLst>
        <pc:graphicFrameChg chg="mod">
          <ac:chgData name="Nguyen Van Huy 20204879" userId="f2abb120-2911-4601-8599-8f49b9424c17" providerId="ADAL" clId="{A227552E-DB4B-4C62-A45C-63C3984DF872}" dt="2021-12-26T11:39:27.248" v="103" actId="12789"/>
          <ac:graphicFrameMkLst>
            <pc:docMk/>
            <pc:sldMk cId="570459686" sldId="349"/>
            <ac:graphicFrameMk id="3" creationId="{27858759-763E-4BE2-923F-713724AC57E5}"/>
          </ac:graphicFrameMkLst>
        </pc:graphicFrameChg>
      </pc:sldChg>
      <pc:sldChg chg="modSp del mod">
        <pc:chgData name="Nguyen Van Huy 20204879" userId="f2abb120-2911-4601-8599-8f49b9424c17" providerId="ADAL" clId="{A227552E-DB4B-4C62-A45C-63C3984DF872}" dt="2021-12-26T11:40:34.357" v="110" actId="47"/>
        <pc:sldMkLst>
          <pc:docMk/>
          <pc:sldMk cId="3932051887" sldId="350"/>
        </pc:sldMkLst>
        <pc:graphicFrameChg chg="mod modGraphic">
          <ac:chgData name="Nguyen Van Huy 20204879" userId="f2abb120-2911-4601-8599-8f49b9424c17" providerId="ADAL" clId="{A227552E-DB4B-4C62-A45C-63C3984DF872}" dt="2021-12-26T11:38:28.278" v="97" actId="12789"/>
          <ac:graphicFrameMkLst>
            <pc:docMk/>
            <pc:sldMk cId="3932051887" sldId="350"/>
            <ac:graphicFrameMk id="2" creationId="{35788B2C-2C19-4000-B9B6-EB1D7D690CD9}"/>
          </ac:graphicFrameMkLst>
        </pc:graphicFrameChg>
      </pc:sldChg>
      <pc:sldChg chg="modSp mod modTransition">
        <pc:chgData name="Nguyen Van Huy 20204879" userId="f2abb120-2911-4601-8599-8f49b9424c17" providerId="ADAL" clId="{A227552E-DB4B-4C62-A45C-63C3984DF872}" dt="2021-12-26T15:00:48.166" v="659"/>
        <pc:sldMkLst>
          <pc:docMk/>
          <pc:sldMk cId="2042472436" sldId="351"/>
        </pc:sldMkLst>
        <pc:graphicFrameChg chg="mod modGraphic">
          <ac:chgData name="Nguyen Van Huy 20204879" userId="f2abb120-2911-4601-8599-8f49b9424c17" providerId="ADAL" clId="{A227552E-DB4B-4C62-A45C-63C3984DF872}" dt="2021-12-26T11:38:37.432" v="99" actId="12789"/>
          <ac:graphicFrameMkLst>
            <pc:docMk/>
            <pc:sldMk cId="2042472436" sldId="351"/>
            <ac:graphicFrameMk id="2" creationId="{35788B2C-2C19-4000-B9B6-EB1D7D690CD9}"/>
          </ac:graphicFrameMkLst>
        </pc:graphicFrameChg>
      </pc:sldChg>
      <pc:sldChg chg="modSp mod modTransition modAnim">
        <pc:chgData name="Nguyen Van Huy 20204879" userId="f2abb120-2911-4601-8599-8f49b9424c17" providerId="ADAL" clId="{A227552E-DB4B-4C62-A45C-63C3984DF872}" dt="2021-12-26T14:20:39.100" v="465"/>
        <pc:sldMkLst>
          <pc:docMk/>
          <pc:sldMk cId="2481106967" sldId="352"/>
        </pc:sldMkLst>
        <pc:spChg chg="mod">
          <ac:chgData name="Nguyen Van Huy 20204879" userId="f2abb120-2911-4601-8599-8f49b9424c17" providerId="ADAL" clId="{A227552E-DB4B-4C62-A45C-63C3984DF872}" dt="2021-12-26T11:22:45.796" v="4" actId="2711"/>
          <ac:spMkLst>
            <pc:docMk/>
            <pc:sldMk cId="2481106967" sldId="352"/>
            <ac:spMk id="698" creationId="{00000000-0000-0000-0000-000000000000}"/>
          </ac:spMkLst>
        </pc:spChg>
      </pc:sldChg>
      <pc:sldChg chg="modTransition modAnim">
        <pc:chgData name="Nguyen Van Huy 20204879" userId="f2abb120-2911-4601-8599-8f49b9424c17" providerId="ADAL" clId="{A227552E-DB4B-4C62-A45C-63C3984DF872}" dt="2021-12-26T14:22:22.311" v="470"/>
        <pc:sldMkLst>
          <pc:docMk/>
          <pc:sldMk cId="2263688332" sldId="353"/>
        </pc:sldMkLst>
      </pc:sldChg>
      <pc:sldChg chg="modSp mod modTransition modAnim">
        <pc:chgData name="Nguyen Van Huy 20204879" userId="f2abb120-2911-4601-8599-8f49b9424c17" providerId="ADAL" clId="{A227552E-DB4B-4C62-A45C-63C3984DF872}" dt="2021-12-26T14:23:01.801" v="472"/>
        <pc:sldMkLst>
          <pc:docMk/>
          <pc:sldMk cId="2298843437" sldId="354"/>
        </pc:sldMkLst>
        <pc:spChg chg="mod">
          <ac:chgData name="Nguyen Van Huy 20204879" userId="f2abb120-2911-4601-8599-8f49b9424c17" providerId="ADAL" clId="{A227552E-DB4B-4C62-A45C-63C3984DF872}" dt="2021-12-26T12:05:46.596" v="293" actId="13822"/>
          <ac:spMkLst>
            <pc:docMk/>
            <pc:sldMk cId="2298843437" sldId="354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28:39.379" v="488"/>
        <pc:sldMkLst>
          <pc:docMk/>
          <pc:sldMk cId="152253087" sldId="355"/>
        </pc:sldMkLst>
        <pc:spChg chg="mod">
          <ac:chgData name="Nguyen Van Huy 20204879" userId="f2abb120-2911-4601-8599-8f49b9424c17" providerId="ADAL" clId="{A227552E-DB4B-4C62-A45C-63C3984DF872}" dt="2021-12-26T11:45:19.275" v="133" actId="12789"/>
          <ac:spMkLst>
            <pc:docMk/>
            <pc:sldMk cId="152253087" sldId="355"/>
            <ac:spMk id="698" creationId="{00000000-0000-0000-0000-000000000000}"/>
          </ac:spMkLst>
        </pc:spChg>
      </pc:sldChg>
      <pc:sldChg chg="modSp mod modTransition modAnim">
        <pc:chgData name="Nguyen Van Huy 20204879" userId="f2abb120-2911-4601-8599-8f49b9424c17" providerId="ADAL" clId="{A227552E-DB4B-4C62-A45C-63C3984DF872}" dt="2021-12-26T14:57:19.293" v="657"/>
        <pc:sldMkLst>
          <pc:docMk/>
          <pc:sldMk cId="3123636191" sldId="356"/>
        </pc:sldMkLst>
        <pc:spChg chg="mod">
          <ac:chgData name="Nguyen Van Huy 20204879" userId="f2abb120-2911-4601-8599-8f49b9424c17" providerId="ADAL" clId="{A227552E-DB4B-4C62-A45C-63C3984DF872}" dt="2021-12-26T11:42:24.222" v="114" actId="12788"/>
          <ac:spMkLst>
            <pc:docMk/>
            <pc:sldMk cId="3123636191" sldId="356"/>
            <ac:spMk id="698" creationId="{00000000-0000-0000-0000-000000000000}"/>
          </ac:spMkLst>
        </pc:spChg>
      </pc:sldChg>
      <pc:sldChg chg="modSp add mod ord modTransition modAnim">
        <pc:chgData name="Nguyen Van Huy 20204879" userId="f2abb120-2911-4601-8599-8f49b9424c17" providerId="ADAL" clId="{A227552E-DB4B-4C62-A45C-63C3984DF872}" dt="2021-12-26T14:39:42.146" v="557"/>
        <pc:sldMkLst>
          <pc:docMk/>
          <pc:sldMk cId="429343525" sldId="357"/>
        </pc:sldMkLst>
        <pc:graphicFrameChg chg="mod modGraphic">
          <ac:chgData name="Nguyen Van Huy 20204879" userId="f2abb120-2911-4601-8599-8f49b9424c17" providerId="ADAL" clId="{A227552E-DB4B-4C62-A45C-63C3984DF872}" dt="2021-12-26T11:40:19.080" v="107"/>
          <ac:graphicFrameMkLst>
            <pc:docMk/>
            <pc:sldMk cId="429343525" sldId="357"/>
            <ac:graphicFrameMk id="2" creationId="{35788B2C-2C19-4000-B9B6-EB1D7D690CD9}"/>
          </ac:graphicFrameMkLst>
        </pc:graphicFrameChg>
      </pc:sldChg>
      <pc:sldChg chg="modSp add mod ord modTransition">
        <pc:chgData name="Nguyen Van Huy 20204879" userId="f2abb120-2911-4601-8599-8f49b9424c17" providerId="ADAL" clId="{A227552E-DB4B-4C62-A45C-63C3984DF872}" dt="2021-12-26T14:49:19.764" v="636"/>
        <pc:sldMkLst>
          <pc:docMk/>
          <pc:sldMk cId="3664547681" sldId="358"/>
        </pc:sldMkLst>
        <pc:spChg chg="mod">
          <ac:chgData name="Nguyen Van Huy 20204879" userId="f2abb120-2911-4601-8599-8f49b9424c17" providerId="ADAL" clId="{A227552E-DB4B-4C62-A45C-63C3984DF872}" dt="2021-12-26T11:52:55.007" v="199" actId="20577"/>
          <ac:spMkLst>
            <pc:docMk/>
            <pc:sldMk cId="3664547681" sldId="358"/>
            <ac:spMk id="34" creationId="{74CD4E14-3384-47B0-A1E9-76FB8C328190}"/>
          </ac:spMkLst>
        </pc:spChg>
        <pc:spChg chg="mod">
          <ac:chgData name="Nguyen Van Huy 20204879" userId="f2abb120-2911-4601-8599-8f49b9424c17" providerId="ADAL" clId="{A227552E-DB4B-4C62-A45C-63C3984DF872}" dt="2021-12-26T11:53:01.818" v="211" actId="20577"/>
          <ac:spMkLst>
            <pc:docMk/>
            <pc:sldMk cId="3664547681" sldId="358"/>
            <ac:spMk id="1152" creationId="{00000000-0000-0000-0000-000000000000}"/>
          </ac:spMkLst>
        </pc:spChg>
      </pc:sldChg>
      <pc:sldChg chg="addSp delSp modSp add mod delAnim modAnim">
        <pc:chgData name="Nguyen Van Huy 20204879" userId="f2abb120-2911-4601-8599-8f49b9424c17" providerId="ADAL" clId="{A227552E-DB4B-4C62-A45C-63C3984DF872}" dt="2021-12-26T14:31:02.704" v="499" actId="12788"/>
        <pc:sldMkLst>
          <pc:docMk/>
          <pc:sldMk cId="3029727790" sldId="359"/>
        </pc:sldMkLst>
        <pc:spChg chg="add del mod">
          <ac:chgData name="Nguyen Van Huy 20204879" userId="f2abb120-2911-4601-8599-8f49b9424c17" providerId="ADAL" clId="{A227552E-DB4B-4C62-A45C-63C3984DF872}" dt="2021-12-26T13:56:40.545" v="363" actId="478"/>
          <ac:spMkLst>
            <pc:docMk/>
            <pc:sldMk cId="3029727790" sldId="359"/>
            <ac:spMk id="4" creationId="{40BBAF60-D22B-45DB-AA18-7C3DF6D22A50}"/>
          </ac:spMkLst>
        </pc:spChg>
        <pc:spChg chg="mod">
          <ac:chgData name="Nguyen Van Huy 20204879" userId="f2abb120-2911-4601-8599-8f49b9424c17" providerId="ADAL" clId="{A227552E-DB4B-4C62-A45C-63C3984DF872}" dt="2021-12-26T13:49:19.125" v="324" actId="21"/>
          <ac:spMkLst>
            <pc:docMk/>
            <pc:sldMk cId="3029727790" sldId="359"/>
            <ac:spMk id="698" creationId="{00000000-0000-0000-0000-000000000000}"/>
          </ac:spMkLst>
        </pc:spChg>
        <pc:graphicFrameChg chg="mod">
          <ac:chgData name="Nguyen Van Huy 20204879" userId="f2abb120-2911-4601-8599-8f49b9424c17" providerId="ADAL" clId="{A227552E-DB4B-4C62-A45C-63C3984DF872}" dt="2021-12-26T14:31:02.704" v="499" actId="12788"/>
          <ac:graphicFrameMkLst>
            <pc:docMk/>
            <pc:sldMk cId="3029727790" sldId="359"/>
            <ac:graphicFrameMk id="2" creationId="{D299A6F7-36AD-45E5-B8F8-DFE8CF9E49DC}"/>
          </ac:graphicFrameMkLst>
        </pc:graphicFrameChg>
        <pc:graphicFrameChg chg="del">
          <ac:chgData name="Nguyen Van Huy 20204879" userId="f2abb120-2911-4601-8599-8f49b9424c17" providerId="ADAL" clId="{A227552E-DB4B-4C62-A45C-63C3984DF872}" dt="2021-12-26T13:56:19.581" v="360" actId="478"/>
          <ac:graphicFrameMkLst>
            <pc:docMk/>
            <pc:sldMk cId="3029727790" sldId="359"/>
            <ac:graphicFrameMk id="3" creationId="{FDA3AF95-6187-4C43-8F77-773704A2C4EE}"/>
          </ac:graphicFrameMkLst>
        </pc:graphicFrameChg>
      </pc:sldChg>
      <pc:sldChg chg="modSp add mod modTransition modAnim">
        <pc:chgData name="Nguyen Van Huy 20204879" userId="f2abb120-2911-4601-8599-8f49b9424c17" providerId="ADAL" clId="{A227552E-DB4B-4C62-A45C-63C3984DF872}" dt="2021-12-26T14:30:17.497" v="497" actId="1076"/>
        <pc:sldMkLst>
          <pc:docMk/>
          <pc:sldMk cId="1173819903" sldId="360"/>
        </pc:sldMkLst>
        <pc:spChg chg="mod">
          <ac:chgData name="Nguyen Van Huy 20204879" userId="f2abb120-2911-4601-8599-8f49b9424c17" providerId="ADAL" clId="{A227552E-DB4B-4C62-A45C-63C3984DF872}" dt="2021-12-26T14:30:17.497" v="497" actId="1076"/>
          <ac:spMkLst>
            <pc:docMk/>
            <pc:sldMk cId="1173819903" sldId="360"/>
            <ac:spMk id="4" creationId="{40BBAF60-D22B-45DB-AA18-7C3DF6D22A50}"/>
          </ac:spMkLst>
        </pc:spChg>
        <pc:graphicFrameChg chg="mod">
          <ac:chgData name="Nguyen Van Huy 20204879" userId="f2abb120-2911-4601-8599-8f49b9424c17" providerId="ADAL" clId="{A227552E-DB4B-4C62-A45C-63C3984DF872}" dt="2021-12-26T13:56:33.984" v="362" actId="1076"/>
          <ac:graphicFrameMkLst>
            <pc:docMk/>
            <pc:sldMk cId="1173819903" sldId="360"/>
            <ac:graphicFrameMk id="2" creationId="{D299A6F7-36AD-45E5-B8F8-DFE8CF9E49DC}"/>
          </ac:graphicFrameMkLst>
        </pc:graphicFrameChg>
      </pc:sldChg>
      <pc:sldChg chg="add modTransition modAnim">
        <pc:chgData name="Nguyen Van Huy 20204879" userId="f2abb120-2911-4601-8599-8f49b9424c17" providerId="ADAL" clId="{A227552E-DB4B-4C62-A45C-63C3984DF872}" dt="2021-12-26T14:33:33.466" v="512"/>
        <pc:sldMkLst>
          <pc:docMk/>
          <pc:sldMk cId="565082253" sldId="361"/>
        </pc:sldMkLst>
      </pc:sldChg>
      <pc:sldChg chg="add modTransition">
        <pc:chgData name="Nguyen Van Huy 20204879" userId="f2abb120-2911-4601-8599-8f49b9424c17" providerId="ADAL" clId="{A227552E-DB4B-4C62-A45C-63C3984DF872}" dt="2021-12-26T14:38:07.917" v="548"/>
        <pc:sldMkLst>
          <pc:docMk/>
          <pc:sldMk cId="2890326282" sldId="362"/>
        </pc:sldMkLst>
      </pc:sld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0" sldId="2147483677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4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5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6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0" sldId="214748367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916561001" sldId="214748367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0" sldId="2147483677"/>
            <pc:sldLayoutMk cId="2129996146" sldId="2147483679"/>
          </pc:sldLayoutMkLst>
        </pc:sldLayoutChg>
      </pc:sldMasterChg>
      <pc:sldMasterChg chg="modTransition modSldLayout">
        <pc:chgData name="Nguyen Van Huy 20204879" userId="f2abb120-2911-4601-8599-8f49b9424c17" providerId="ADAL" clId="{A227552E-DB4B-4C62-A45C-63C3984DF872}" dt="2021-12-26T13:45:47.128" v="306"/>
        <pc:sldMasterMkLst>
          <pc:docMk/>
          <pc:sldMasterMk cId="582908554" sldId="2147483680"/>
        </pc:sldMasterMkLst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36292543" sldId="214748368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493735212" sldId="214748368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270379262" sldId="214748368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209551693" sldId="214748368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20479" sldId="214748368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57505984" sldId="214748368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03156400" sldId="214748368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053768820" sldId="214748368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94978478" sldId="214748368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07888844" sldId="214748369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171057717" sldId="214748369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91728935" sldId="214748369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4050947408" sldId="214748369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224580792" sldId="214748369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473276156" sldId="214748369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794260258" sldId="214748369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3292593690" sldId="2147483697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34219767" sldId="2147483698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17507104" sldId="2147483699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41210975" sldId="2147483700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91586045" sldId="2147483701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1194198050" sldId="2147483702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870673134" sldId="2147483703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944254309" sldId="2147483704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943411577" sldId="2147483705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573289492" sldId="2147483706"/>
          </pc:sldLayoutMkLst>
        </pc:sldLayoutChg>
        <pc:sldLayoutChg chg="modTransition">
          <pc:chgData name="Nguyen Van Huy 20204879" userId="f2abb120-2911-4601-8599-8f49b9424c17" providerId="ADAL" clId="{A227552E-DB4B-4C62-A45C-63C3984DF872}" dt="2021-12-26T13:45:47.128" v="306"/>
          <pc:sldLayoutMkLst>
            <pc:docMk/>
            <pc:sldMasterMk cId="582908554" sldId="2147483680"/>
            <pc:sldLayoutMk cId="2135428556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4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8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1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91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6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6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8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d67d421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d67d421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86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668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62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2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8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bd79c75e36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bd79c75e36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333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92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6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51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78119005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78119005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98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78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670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59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4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623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77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1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58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2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781190052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781190052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bd79c75e36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8" name="Google Shape;2948;gbd79c75e36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25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bd79c75e36_0_2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bd79c75e36_0_2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bfb37e5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bfb37e5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bd79c75e36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bd79c75e36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bd79c75e3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bd79c75e3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78119005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78119005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9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100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9961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9939" flipH="1">
            <a:off x="-18057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26100" y="247082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02900" y="42415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565234" flipH="1">
            <a:off x="-299369" y="-492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81275" y="-1456325"/>
            <a:ext cx="5221213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878050" y="3348713"/>
            <a:ext cx="2590275" cy="2511375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925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352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79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2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 rot="-3724802">
            <a:off x="8782406" y="3103380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138344" flipH="1">
            <a:off x="-977104" y="4470649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513411">
            <a:off x="-1709043" y="34302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3724802">
            <a:off x="7802856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7826694">
            <a:off x="6331761" y="708388"/>
            <a:ext cx="4645922" cy="254466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5516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8099500">
            <a:off x="-2080355" y="-455822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4732343" flipH="1">
            <a:off x="969117" y="-2948220"/>
            <a:ext cx="1676340" cy="553547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0799665" flipH="1">
            <a:off x="5543501" y="-225004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6276828" flipH="1">
            <a:off x="7585732" y="-3149585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33">
            <a:off x="968975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487553" flipH="1">
            <a:off x="1286487" y="3675250"/>
            <a:ext cx="10630722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10566647">
            <a:off x="3122533" y="-814416"/>
            <a:ext cx="7740775" cy="200085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5216854">
            <a:off x="6727470" y="-239846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29855">
            <a:off x="2557500" y="4231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584958" flipH="1">
            <a:off x="-568500" y="4318605"/>
            <a:ext cx="8832230" cy="275834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505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7174800" y="2898086"/>
            <a:ext cx="3916382" cy="2679350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88674" y="2370325"/>
            <a:ext cx="2837128" cy="2750709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0565234" flipH="1">
            <a:off x="-405294" y="-908568"/>
            <a:ext cx="6308006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5218157" flipH="1">
            <a:off x="805968" y="-1892900"/>
            <a:ext cx="1435466" cy="39192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230585" flipH="1">
            <a:off x="-4817949" y="4310141"/>
            <a:ext cx="8366961" cy="1241582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10269600">
            <a:off x="-370060" y="4522900"/>
            <a:ext cx="6584290" cy="2387749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564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688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6EDBFC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9784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rot="-310453">
            <a:off x="5296480" y="4171704"/>
            <a:ext cx="6390206" cy="114590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-5216854">
            <a:off x="6285888" y="-2228227"/>
            <a:ext cx="1751179" cy="5617441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230243" flipH="1">
            <a:off x="-5635123" y="3850524"/>
            <a:ext cx="9678350" cy="14342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-10270324">
            <a:off x="-749907" y="4096142"/>
            <a:ext cx="7616516" cy="2758300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flipH="1">
            <a:off x="5834571" y="1969875"/>
            <a:ext cx="6467118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-6299818">
            <a:off x="-314952" y="34843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 rot="-2430215">
            <a:off x="-3260641" y="-2203524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88884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5771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289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94740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 rot="7587651">
            <a:off x="7835307" y="-586872"/>
            <a:ext cx="1647000" cy="15633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960034" y="4630597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 rot="10560097" flipH="1">
            <a:off x="-1230641" y="-469819"/>
            <a:ext cx="7544920" cy="124147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 rot="10513411">
            <a:off x="-879566" y="3618898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9979836">
            <a:off x="-350606" y="-1276852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807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2761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1529064">
            <a:off x="7726677" y="4487541"/>
            <a:ext cx="1974038" cy="179658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 rot="-3724802">
            <a:off x="-1118294" y="-207033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 rot="4809646">
            <a:off x="-1569969" y="-1638747"/>
            <a:ext cx="4490270" cy="2544785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7863312">
            <a:off x="5748519" y="4184382"/>
            <a:ext cx="4490470" cy="254477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5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7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8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9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3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14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5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2602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/>
          <p:nvPr/>
        </p:nvSpPr>
        <p:spPr>
          <a:xfrm flipH="1">
            <a:off x="4929164" y="3066650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478692">
            <a:off x="6068231" y="3662365"/>
            <a:ext cx="338536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1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3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4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5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 idx="6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7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 idx="8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9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2214169">
            <a:off x="7577803" y="-782943"/>
            <a:ext cx="1918405" cy="157438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-10565174" flipH="1">
            <a:off x="-558844" y="-875387"/>
            <a:ext cx="7278875" cy="2144978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5218157" flipH="1">
            <a:off x="1130872" y="-2327762"/>
            <a:ext cx="1435466" cy="4875128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 rot="10513411">
            <a:off x="7021182" y="-85223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 idx="13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5936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 hasCustomPrompt="1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2" hasCustomPrompt="1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3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5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1976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 rot="-138344" flipH="1">
            <a:off x="-949054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 rot="10513411">
            <a:off x="-1218443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0731167" flipH="1">
            <a:off x="6074382" y="-6267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231261">
            <a:off x="2939279" y="-1702030"/>
            <a:ext cx="6584472" cy="2387788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 rot="-3724802">
            <a:off x="-1181994" y="-5506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 rot="-5616881">
            <a:off x="-2192086" y="-10247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 idx="2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5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6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50710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title" idx="2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3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4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5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6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 idx="7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8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09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 rot="10566647">
            <a:off x="2191218" y="-588102"/>
            <a:ext cx="7740775" cy="2616772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 rot="-5216854">
            <a:off x="6689370" y="-1802916"/>
            <a:ext cx="1751179" cy="480942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-229855">
            <a:off x="4538700" y="3850521"/>
            <a:ext cx="9694639" cy="143421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 rot="10271192" flipH="1">
            <a:off x="1450768" y="4096080"/>
            <a:ext cx="7628916" cy="275842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309939" flipH="1">
            <a:off x="-3634560" y="4342106"/>
            <a:ext cx="6400774" cy="1145927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-3840750" y="2031475"/>
            <a:ext cx="6478194" cy="3671050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-6299818">
            <a:off x="22235" y="558480"/>
            <a:ext cx="1506489" cy="137088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2430215">
            <a:off x="-3535453" y="-2409049"/>
            <a:ext cx="10722637" cy="3577623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5860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7721042">
            <a:off x="-3616905" y="416344"/>
            <a:ext cx="6784035" cy="12416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9195049">
            <a:off x="-882651" y="-2283815"/>
            <a:ext cx="1658035" cy="54417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237" name="Google Shape;237;p23"/>
          <p:cNvSpPr/>
          <p:nvPr/>
        </p:nvSpPr>
        <p:spPr>
          <a:xfrm rot="-2700500">
            <a:off x="5828109" y="3031428"/>
            <a:ext cx="5797077" cy="2719673"/>
          </a:xfrm>
          <a:custGeom>
            <a:avLst/>
            <a:gdLst/>
            <a:ahLst/>
            <a:cxnLst/>
            <a:rect l="l" t="t" r="r" b="b"/>
            <a:pathLst>
              <a:path w="158982" h="88796" extrusionOk="0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-10799665" flipH="1">
            <a:off x="5030251" y="-793566"/>
            <a:ext cx="8366921" cy="124154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76828" flipH="1">
            <a:off x="7072482" y="-3718147"/>
            <a:ext cx="1676528" cy="6602836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333">
            <a:off x="-1188600" y="4680608"/>
            <a:ext cx="8426102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87499" flipH="1">
            <a:off x="-404545" y="3676669"/>
            <a:ext cx="9739368" cy="256275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9805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 flipH="1">
            <a:off x="5678989" y="3268075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478634">
            <a:off x="5842085" y="4195981"/>
            <a:ext cx="4160350" cy="2511324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 flipH="1">
            <a:off x="-2420495" y="3191866"/>
            <a:ext cx="5947208" cy="3075500"/>
          </a:xfrm>
          <a:custGeom>
            <a:avLst/>
            <a:gdLst/>
            <a:ahLst/>
            <a:cxnLst/>
            <a:rect l="l" t="t" r="r" b="b"/>
            <a:pathLst>
              <a:path w="147665" h="123020" extrusionOk="0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-2283867" y="2209025"/>
            <a:ext cx="4160241" cy="3254240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731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5"/>
          <p:cNvSpPr/>
          <p:nvPr/>
        </p:nvSpPr>
        <p:spPr>
          <a:xfrm rot="10800000">
            <a:off x="-1811186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/>
          <p:nvPr/>
        </p:nvSpPr>
        <p:spPr>
          <a:xfrm rot="3857578">
            <a:off x="8012102" y="-5191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-137095" flipH="1">
            <a:off x="17348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530">
            <a:off x="-1103045" y="-1790039"/>
            <a:ext cx="11965092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820164">
            <a:off x="-24611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543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115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 rot="10800000">
            <a:off x="-1811186" y="-711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 rot="-137095" flipH="1">
            <a:off x="-368793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-570820">
            <a:off x="-505882" y="-1768541"/>
            <a:ext cx="11965368" cy="3577529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 rot="-820164">
            <a:off x="-7883937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 rot="-137083">
            <a:off x="6052155" y="4059191"/>
            <a:ext cx="6972127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 rot="9979836" flipH="1">
            <a:off x="3364481" y="2961019"/>
            <a:ext cx="10722477" cy="343783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89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6108399" y="2377039"/>
            <a:ext cx="4677990" cy="3200396"/>
          </a:xfrm>
          <a:custGeom>
            <a:avLst/>
            <a:gdLst/>
            <a:ahLst/>
            <a:cxnLst/>
            <a:rect l="l" t="t" r="r" b="b"/>
            <a:pathLst>
              <a:path w="143025" h="97849" extrusionOk="0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961095" y="1746648"/>
            <a:ext cx="3388857" cy="3285632"/>
          </a:xfrm>
          <a:custGeom>
            <a:avLst/>
            <a:gdLst/>
            <a:ahLst/>
            <a:cxnLst/>
            <a:rect l="l" t="t" r="r" b="b"/>
            <a:pathLst>
              <a:path w="103611" h="100455" fill="none" extrusionOk="0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w="28575" cap="flat" cmpd="sng">
            <a:solidFill>
              <a:srgbClr val="FDFFFF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5054829" flipH="1">
            <a:off x="-3549307" y="3576446"/>
            <a:ext cx="7544965" cy="124161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4371704">
            <a:off x="-4970498" y="-75044"/>
            <a:ext cx="10722597" cy="3577484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 rot="10800000">
            <a:off x="-2556898" y="-223568"/>
            <a:ext cx="8469773" cy="926521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 rot="3857578">
            <a:off x="7968227" y="-617821"/>
            <a:ext cx="1958091" cy="1858673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 rot="-137095" flipH="1">
            <a:off x="2084070" y="4517976"/>
            <a:ext cx="7544799" cy="1241505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 rot="-820164">
            <a:off x="-1973662" y="3032776"/>
            <a:ext cx="10722477" cy="35776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285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 dirty="0"/>
          </a:p>
        </p:txBody>
      </p:sp>
      <p:sp>
        <p:nvSpPr>
          <p:cNvPr id="72" name="Google Shape;72;p9"/>
          <p:cNvSpPr/>
          <p:nvPr/>
        </p:nvSpPr>
        <p:spPr>
          <a:xfrm rot="4919583">
            <a:off x="8828896" y="-504104"/>
            <a:ext cx="1148307" cy="1090004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661656" flipH="1">
            <a:off x="734117" y="-42414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286589">
            <a:off x="-1444668" y="-1862776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 hasCustomPrompt="1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2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2000" b="1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3"/>
          <p:cNvSpPr/>
          <p:nvPr/>
        </p:nvSpPr>
        <p:spPr>
          <a:xfrm rot="344">
            <a:off x="494442" y="48109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499964" flipH="1">
            <a:off x="-1133341" y="-479783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-4066625" y="-1349400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399656">
            <a:off x="4765442" y="2984646"/>
            <a:ext cx="8155095" cy="1241664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972366" flipH="1">
            <a:off x="5172357" y="2312789"/>
            <a:ext cx="7366451" cy="256259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255446" flipH="1">
            <a:off x="2195647" y="4140025"/>
            <a:ext cx="7365744" cy="2562526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6"/>
          <p:cNvSpPr/>
          <p:nvPr/>
        </p:nvSpPr>
        <p:spPr>
          <a:xfrm rot="-138344" flipH="1">
            <a:off x="-1025254" y="45669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 rot="10513411">
            <a:off x="-1316068" y="348804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 rot="10499964" flipH="1">
            <a:off x="-797491" y="-666658"/>
            <a:ext cx="6400773" cy="1241583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-3959475" y="-1536275"/>
            <a:ext cx="6584409" cy="2387802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 rot="-138344" flipH="1">
            <a:off x="-5286779" y="4719374"/>
            <a:ext cx="8156393" cy="1049146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 rot="10513411">
            <a:off x="-5556168" y="3676599"/>
            <a:ext cx="10722443" cy="357742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10731167" flipH="1">
            <a:off x="6150582" y="-398159"/>
            <a:ext cx="6400957" cy="1241569"/>
          </a:xfrm>
          <a:custGeom>
            <a:avLst/>
            <a:gdLst/>
            <a:ahLst/>
            <a:cxnLst/>
            <a:rect l="l" t="t" r="r" b="b"/>
            <a:pathLst>
              <a:path w="163257" h="45839" extrusionOk="0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 rot="491653">
            <a:off x="3091648" y="-1549690"/>
            <a:ext cx="6584327" cy="2387835"/>
          </a:xfrm>
          <a:custGeom>
            <a:avLst/>
            <a:gdLst/>
            <a:ahLst/>
            <a:cxnLst/>
            <a:rect l="l" t="t" r="r" b="b"/>
            <a:pathLst>
              <a:path w="152100" h="108229" fill="none" extrusionOk="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-3724802">
            <a:off x="-1105794" y="-474445"/>
            <a:ext cx="1974085" cy="1796577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-5616881">
            <a:off x="-2115886" y="-948559"/>
            <a:ext cx="4645754" cy="2544717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2" r:id="rId8"/>
    <p:sldLayoutId id="2147483672" r:id="rId9"/>
    <p:sldLayoutId id="2147483673" r:id="rId10"/>
    <p:sldLayoutId id="2147483674" r:id="rId11"/>
    <p:sldLayoutId id="2147483678" r:id="rId12"/>
    <p:sldLayoutId id="2147483679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irmala UI" panose="020B0502040204020203" pitchFamily="34" charset="0"/>
          <a:ea typeface="Nirmala UI" panose="020B0502040204020203" pitchFamily="34" charset="0"/>
          <a:cs typeface="Nirmala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 b="1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sz="2800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085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8.xml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subTitle" idx="1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Distributed by Group 4</a:t>
            </a:r>
            <a:endParaRPr dirty="0"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291" name="Google Shape;291;p33"/>
            <p:cNvSpPr/>
            <p:nvPr/>
          </p:nvSpPr>
          <p:spPr>
            <a:xfrm>
              <a:off x="6029266" y="3243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6029266" y="4460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6066519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944500" y="4094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296" name="Google Shape;296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33"/>
          <p:cNvSpPr/>
          <p:nvPr/>
        </p:nvSpPr>
        <p:spPr>
          <a:xfrm>
            <a:off x="4473400" y="1701650"/>
            <a:ext cx="166850" cy="101475"/>
          </a:xfrm>
          <a:custGeom>
            <a:avLst/>
            <a:gdLst/>
            <a:ahLst/>
            <a:cxnLst/>
            <a:rect l="l" t="t" r="r" b="b"/>
            <a:pathLst>
              <a:path w="6674" h="4059" extrusionOk="0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02" name="Google Shape;30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3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07" name="Google Shape;307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12" name="Google Shape;312;p33"/>
            <p:cNvSpPr/>
            <p:nvPr/>
          </p:nvSpPr>
          <p:spPr>
            <a:xfrm>
              <a:off x="6071125" y="324350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071125" y="506075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126775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944500" y="451500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17" name="Google Shape;31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22" name="Google Shape;322;p33"/>
            <p:cNvSpPr/>
            <p:nvPr/>
          </p:nvSpPr>
          <p:spPr>
            <a:xfrm>
              <a:off x="6341300" y="650238"/>
              <a:ext cx="15300" cy="87875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41300" y="831963"/>
              <a:ext cx="15300" cy="87350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396950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214675" y="777388"/>
              <a:ext cx="87900" cy="15325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27" name="Google Shape;327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32" name="Google Shape;332;p33"/>
            <p:cNvSpPr/>
            <p:nvPr/>
          </p:nvSpPr>
          <p:spPr>
            <a:xfrm>
              <a:off x="5269673" y="1394488"/>
              <a:ext cx="2997545" cy="2783917"/>
            </a:xfrm>
            <a:custGeom>
              <a:avLst/>
              <a:gdLst/>
              <a:ahLst/>
              <a:cxnLst/>
              <a:rect l="l" t="t" r="r" b="b"/>
              <a:pathLst>
                <a:path w="166092" h="154255" extrusionOk="0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802236" y="1795738"/>
              <a:ext cx="1332663" cy="1336291"/>
            </a:xfrm>
            <a:custGeom>
              <a:avLst/>
              <a:gdLst/>
              <a:ahLst/>
              <a:cxnLst/>
              <a:rect l="l" t="t" r="r" b="b"/>
              <a:pathLst>
                <a:path w="73842" h="74043" extrusionOk="0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214164" y="1954899"/>
              <a:ext cx="298379" cy="303830"/>
            </a:xfrm>
            <a:custGeom>
              <a:avLst/>
              <a:gdLst/>
              <a:ahLst/>
              <a:cxnLst/>
              <a:rect l="l" t="t" r="r" b="b"/>
              <a:pathLst>
                <a:path w="16533" h="16835" extrusionOk="0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330186" y="1481044"/>
              <a:ext cx="2273137" cy="88974"/>
            </a:xfrm>
            <a:custGeom>
              <a:avLst/>
              <a:gdLst/>
              <a:ahLst/>
              <a:cxnLst/>
              <a:rect l="l" t="t" r="r" b="b"/>
              <a:pathLst>
                <a:path w="125953" h="4930" extrusionOk="0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30186" y="1481044"/>
              <a:ext cx="2273137" cy="1746601"/>
            </a:xfrm>
            <a:custGeom>
              <a:avLst/>
              <a:gdLst/>
              <a:ahLst/>
              <a:cxnLst/>
              <a:rect l="l" t="t" r="r" b="b"/>
              <a:pathLst>
                <a:path w="125953" h="96778" fill="none" extrusionOk="0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84510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566211" y="1508277"/>
              <a:ext cx="35120" cy="34507"/>
            </a:xfrm>
            <a:custGeom>
              <a:avLst/>
              <a:gdLst/>
              <a:ahLst/>
              <a:cxnLst/>
              <a:rect l="l" t="t" r="r" b="b"/>
              <a:pathLst>
                <a:path w="1946" h="1912" extrusionOk="0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647912" y="1508277"/>
              <a:ext cx="34525" cy="34507"/>
            </a:xfrm>
            <a:custGeom>
              <a:avLst/>
              <a:gdLst/>
              <a:ahLst/>
              <a:cxnLst/>
              <a:rect l="l" t="t" r="r" b="b"/>
              <a:pathLst>
                <a:path w="1913" h="1912" extrusionOk="0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6107257" y="2106805"/>
              <a:ext cx="722026" cy="722622"/>
            </a:xfrm>
            <a:custGeom>
              <a:avLst/>
              <a:gdLst/>
              <a:ahLst/>
              <a:cxnLst/>
              <a:rect l="l" t="t" r="r" b="b"/>
              <a:pathLst>
                <a:path w="40007" h="40040" fill="none" extrusionOk="0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w="4275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6799595" y="1654119"/>
              <a:ext cx="1454917" cy="455122"/>
            </a:xfrm>
            <a:custGeom>
              <a:avLst/>
              <a:gdLst/>
              <a:ahLst/>
              <a:cxnLst/>
              <a:rect l="l" t="t" r="r" b="b"/>
              <a:pathLst>
                <a:path w="80616" h="25218" extrusionOk="0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054390" y="1879857"/>
              <a:ext cx="991331" cy="18"/>
            </a:xfrm>
            <a:custGeom>
              <a:avLst/>
              <a:gdLst/>
              <a:ahLst/>
              <a:cxnLst/>
              <a:rect l="l" t="t" r="r" b="b"/>
              <a:pathLst>
                <a:path w="54929" h="1" fill="none" extrusionOk="0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023529" y="1769118"/>
              <a:ext cx="718381" cy="110758"/>
            </a:xfrm>
            <a:custGeom>
              <a:avLst/>
              <a:gdLst/>
              <a:ahLst/>
              <a:cxnLst/>
              <a:rect l="l" t="t" r="r" b="b"/>
              <a:pathLst>
                <a:path w="39805" h="6137" fill="none" extrusionOk="0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710417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149410" y="1738239"/>
              <a:ext cx="61740" cy="61759"/>
            </a:xfrm>
            <a:custGeom>
              <a:avLst/>
              <a:gdLst/>
              <a:ahLst/>
              <a:cxnLst/>
              <a:rect l="l" t="t" r="r" b="b"/>
              <a:pathLst>
                <a:path w="3421" h="3422" extrusionOk="0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547628" y="1738239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023529" y="1879857"/>
              <a:ext cx="1022192" cy="110162"/>
            </a:xfrm>
            <a:custGeom>
              <a:avLst/>
              <a:gdLst/>
              <a:ahLst/>
              <a:cxnLst/>
              <a:rect l="l" t="t" r="r" b="b"/>
              <a:pathLst>
                <a:path w="56639" h="6104" fill="none" extrusionOk="0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388449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48796" y="1959140"/>
              <a:ext cx="62354" cy="62354"/>
            </a:xfrm>
            <a:custGeom>
              <a:avLst/>
              <a:gdLst/>
              <a:ahLst/>
              <a:cxnLst/>
              <a:rect l="l" t="t" r="r" b="b"/>
              <a:pathLst>
                <a:path w="3455" h="3455" extrusionOk="0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884106" y="1959140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14824" y="1848382"/>
              <a:ext cx="61759" cy="62354"/>
            </a:xfrm>
            <a:custGeom>
              <a:avLst/>
              <a:gdLst/>
              <a:ahLst/>
              <a:cxnLst/>
              <a:rect l="l" t="t" r="r" b="b"/>
              <a:pathLst>
                <a:path w="3422" h="3455" extrusionOk="0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992054" y="1848996"/>
              <a:ext cx="62354" cy="61740"/>
            </a:xfrm>
            <a:custGeom>
              <a:avLst/>
              <a:gdLst/>
              <a:ahLst/>
              <a:cxnLst/>
              <a:rect l="l" t="t" r="r" b="b"/>
              <a:pathLst>
                <a:path w="3455" h="3421" extrusionOk="0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5296311" y="2612748"/>
              <a:ext cx="910226" cy="910226"/>
            </a:xfrm>
            <a:custGeom>
              <a:avLst/>
              <a:gdLst/>
              <a:ahLst/>
              <a:cxnLst/>
              <a:rect l="l" t="t" r="r" b="b"/>
              <a:pathLst>
                <a:path w="50435" h="50435" extrusionOk="0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19613" y="3132011"/>
              <a:ext cx="534405" cy="229384"/>
            </a:xfrm>
            <a:custGeom>
              <a:avLst/>
              <a:gdLst/>
              <a:ahLst/>
              <a:cxnLst/>
              <a:rect l="l" t="t" r="r" b="b"/>
              <a:pathLst>
                <a:path w="29611" h="12710" fill="none" extrusionOk="0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804673" y="2785842"/>
              <a:ext cx="249344" cy="240880"/>
            </a:xfrm>
            <a:custGeom>
              <a:avLst/>
              <a:gdLst/>
              <a:ahLst/>
              <a:cxnLst/>
              <a:rect l="l" t="t" r="r" b="b"/>
              <a:pathLst>
                <a:path w="13816" h="13347" fill="none" extrusionOk="0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995309" y="2727133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995309" y="2967995"/>
              <a:ext cx="117417" cy="118031"/>
            </a:xfrm>
            <a:custGeom>
              <a:avLst/>
              <a:gdLst/>
              <a:ahLst/>
              <a:cxnLst/>
              <a:rect l="l" t="t" r="r" b="b"/>
              <a:pathLst>
                <a:path w="6506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745964" y="2892954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578935" y="3073302"/>
              <a:ext cx="118031" cy="118031"/>
            </a:xfrm>
            <a:custGeom>
              <a:avLst/>
              <a:gdLst/>
              <a:ahLst/>
              <a:cxnLst/>
              <a:rect l="l" t="t" r="r" b="b"/>
              <a:pathLst>
                <a:path w="6540" h="6540" extrusionOk="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5460922" y="3302668"/>
              <a:ext cx="118031" cy="117435"/>
            </a:xfrm>
            <a:custGeom>
              <a:avLst/>
              <a:gdLst/>
              <a:ahLst/>
              <a:cxnLst/>
              <a:rect l="l" t="t" r="r" b="b"/>
              <a:pathLst>
                <a:path w="6540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995309" y="3302668"/>
              <a:ext cx="117417" cy="117435"/>
            </a:xfrm>
            <a:custGeom>
              <a:avLst/>
              <a:gdLst/>
              <a:ahLst/>
              <a:cxnLst/>
              <a:rect l="l" t="t" r="r" b="b"/>
              <a:pathLst>
                <a:path w="6506" h="6507" extrusionOk="0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64795" y="2255678"/>
              <a:ext cx="910226" cy="910244"/>
            </a:xfrm>
            <a:custGeom>
              <a:avLst/>
              <a:gdLst/>
              <a:ahLst/>
              <a:cxnLst/>
              <a:rect l="l" t="t" r="r" b="b"/>
              <a:pathLst>
                <a:path w="50435" h="50436" extrusionOk="0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961024" y="2344039"/>
              <a:ext cx="605818" cy="46617"/>
            </a:xfrm>
            <a:custGeom>
              <a:avLst/>
              <a:gdLst/>
              <a:ahLst/>
              <a:cxnLst/>
              <a:rect l="l" t="t" r="r" b="b"/>
              <a:pathLst>
                <a:path w="33568" h="2583" extrusionOk="0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961024" y="2420903"/>
              <a:ext cx="349815" cy="47230"/>
            </a:xfrm>
            <a:custGeom>
              <a:avLst/>
              <a:gdLst/>
              <a:ahLst/>
              <a:cxnLst/>
              <a:rect l="l" t="t" r="r" b="b"/>
              <a:pathLst>
                <a:path w="19383" h="2617" extrusionOk="0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61024" y="2498363"/>
              <a:ext cx="203973" cy="47230"/>
            </a:xfrm>
            <a:custGeom>
              <a:avLst/>
              <a:gdLst/>
              <a:ahLst/>
              <a:cxnLst/>
              <a:rect l="l" t="t" r="r" b="b"/>
              <a:pathLst>
                <a:path w="11302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61024" y="2575841"/>
              <a:ext cx="335305" cy="46617"/>
            </a:xfrm>
            <a:custGeom>
              <a:avLst/>
              <a:gdLst/>
              <a:ahLst/>
              <a:cxnLst/>
              <a:rect l="l" t="t" r="r" b="b"/>
              <a:pathLst>
                <a:path w="18579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61024" y="2652687"/>
              <a:ext cx="522908" cy="47230"/>
            </a:xfrm>
            <a:custGeom>
              <a:avLst/>
              <a:gdLst/>
              <a:ahLst/>
              <a:cxnLst/>
              <a:rect l="l" t="t" r="r" b="b"/>
              <a:pathLst>
                <a:path w="28974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61024" y="2730165"/>
              <a:ext cx="349815" cy="46617"/>
            </a:xfrm>
            <a:custGeom>
              <a:avLst/>
              <a:gdLst/>
              <a:ahLst/>
              <a:cxnLst/>
              <a:rect l="l" t="t" r="r" b="b"/>
              <a:pathLst>
                <a:path w="19383" h="2583" extrusionOk="0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61024" y="2807012"/>
              <a:ext cx="243912" cy="47230"/>
            </a:xfrm>
            <a:custGeom>
              <a:avLst/>
              <a:gdLst/>
              <a:ahLst/>
              <a:cxnLst/>
              <a:rect l="l" t="t" r="r" b="b"/>
              <a:pathLst>
                <a:path w="13515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61024" y="2884489"/>
              <a:ext cx="395204" cy="47212"/>
            </a:xfrm>
            <a:custGeom>
              <a:avLst/>
              <a:gdLst/>
              <a:ahLst/>
              <a:cxnLst/>
              <a:rect l="l" t="t" r="r" b="b"/>
              <a:pathLst>
                <a:path w="2189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1024" y="2961336"/>
              <a:ext cx="479342" cy="47230"/>
            </a:xfrm>
            <a:custGeom>
              <a:avLst/>
              <a:gdLst/>
              <a:ahLst/>
              <a:cxnLst/>
              <a:rect l="l" t="t" r="r" b="b"/>
              <a:pathLst>
                <a:path w="26560" h="2617" extrusionOk="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961024" y="3038814"/>
              <a:ext cx="605818" cy="47212"/>
            </a:xfrm>
            <a:custGeom>
              <a:avLst/>
              <a:gdLst/>
              <a:ahLst/>
              <a:cxnLst/>
              <a:rect l="l" t="t" r="r" b="b"/>
              <a:pathLst>
                <a:path w="33568" h="2616" extrusionOk="0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310821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160738" y="2176414"/>
              <a:ext cx="300798" cy="79896"/>
            </a:xfrm>
            <a:custGeom>
              <a:avLst/>
              <a:gdLst/>
              <a:ahLst/>
              <a:cxnLst/>
              <a:rect l="l" t="t" r="r" b="b"/>
              <a:pathLst>
                <a:path w="16667" h="4427" extrusionOk="0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996127" y="2176414"/>
              <a:ext cx="300798" cy="79283"/>
            </a:xfrm>
            <a:custGeom>
              <a:avLst/>
              <a:gdLst/>
              <a:ahLst/>
              <a:cxnLst/>
              <a:rect l="l" t="t" r="r" b="b"/>
              <a:pathLst>
                <a:path w="16667" h="4393" extrusionOk="0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870191" y="3844310"/>
              <a:ext cx="165243" cy="18"/>
            </a:xfrm>
            <a:custGeom>
              <a:avLst/>
              <a:gdLst/>
              <a:ahLst/>
              <a:cxnLst/>
              <a:rect l="l" t="t" r="r" b="b"/>
              <a:pathLst>
                <a:path w="9156" h="1" fill="none" extrusionOk="0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263627" y="3844310"/>
              <a:ext cx="2519431" cy="18"/>
            </a:xfrm>
            <a:custGeom>
              <a:avLst/>
              <a:gdLst/>
              <a:ahLst/>
              <a:cxnLst/>
              <a:rect l="l" t="t" r="r" b="b"/>
              <a:pathLst>
                <a:path w="139600" h="1" fill="none" extrusionOk="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818142" y="3714205"/>
              <a:ext cx="76269" cy="102889"/>
            </a:xfrm>
            <a:custGeom>
              <a:avLst/>
              <a:gdLst/>
              <a:ahLst/>
              <a:cxnLst/>
              <a:rect l="l" t="t" r="r" b="b"/>
              <a:pathLst>
                <a:path w="4226" h="5701" extrusionOk="0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660190" y="3666993"/>
              <a:ext cx="183399" cy="177335"/>
            </a:xfrm>
            <a:custGeom>
              <a:avLst/>
              <a:gdLst/>
              <a:ahLst/>
              <a:cxnLst/>
              <a:rect l="l" t="t" r="r" b="b"/>
              <a:pathLst>
                <a:path w="10162" h="9826" extrusionOk="0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7650499" y="3658529"/>
              <a:ext cx="202168" cy="19979"/>
            </a:xfrm>
            <a:custGeom>
              <a:avLst/>
              <a:gdLst/>
              <a:ahLst/>
              <a:cxnLst/>
              <a:rect l="l" t="t" r="r" b="b"/>
              <a:pathLst>
                <a:path w="11202" h="1107" extrusionOk="0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7678346" y="3305700"/>
              <a:ext cx="105325" cy="333482"/>
            </a:xfrm>
            <a:custGeom>
              <a:avLst/>
              <a:gdLst/>
              <a:ahLst/>
              <a:cxnLst/>
              <a:rect l="l" t="t" r="r" b="b"/>
              <a:pathLst>
                <a:path w="5836" h="18478" fill="none" extrusionOk="0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7715253" y="3348058"/>
              <a:ext cx="33911" cy="108357"/>
            </a:xfrm>
            <a:custGeom>
              <a:avLst/>
              <a:gdLst/>
              <a:ahLst/>
              <a:cxnLst/>
              <a:rect l="l" t="t" r="r" b="b"/>
              <a:pathLst>
                <a:path w="1879" h="6004" fill="none" extrusionOk="0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784249" y="3524779"/>
              <a:ext cx="13337" cy="81105"/>
            </a:xfrm>
            <a:custGeom>
              <a:avLst/>
              <a:gdLst/>
              <a:ahLst/>
              <a:cxnLst/>
              <a:rect l="l" t="t" r="r" b="b"/>
              <a:pathLst>
                <a:path w="739" h="4494" fill="none" extrusionOk="0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635820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044326" y="3751112"/>
              <a:ext cx="409732" cy="78705"/>
            </a:xfrm>
            <a:custGeom>
              <a:avLst/>
              <a:gdLst/>
              <a:ahLst/>
              <a:cxnLst/>
              <a:rect l="l" t="t" r="r" b="b"/>
              <a:pathLst>
                <a:path w="22703" h="4361" extrusionOk="0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25533" y="3820722"/>
              <a:ext cx="844858" cy="16351"/>
            </a:xfrm>
            <a:custGeom>
              <a:avLst/>
              <a:gdLst/>
              <a:ahLst/>
              <a:cxnLst/>
              <a:rect l="l" t="t" r="r" b="b"/>
              <a:pathLst>
                <a:path w="46813" h="906" extrusionOk="0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6066109" y="3774718"/>
              <a:ext cx="49649" cy="54485"/>
            </a:xfrm>
            <a:custGeom>
              <a:avLst/>
              <a:gdLst/>
              <a:ahLst/>
              <a:cxnLst/>
              <a:rect l="l" t="t" r="r" b="b"/>
              <a:pathLst>
                <a:path w="2751" h="3019" fill="none" extrusionOk="0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091520" y="3783796"/>
              <a:ext cx="239689" cy="41780"/>
            </a:xfrm>
            <a:custGeom>
              <a:avLst/>
              <a:gdLst/>
              <a:ahLst/>
              <a:cxnLst/>
              <a:rect l="l" t="t" r="r" b="b"/>
              <a:pathLst>
                <a:path w="13281" h="2315" fill="none" extrusionOk="0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99222" y="3778960"/>
              <a:ext cx="213646" cy="51453"/>
            </a:xfrm>
            <a:custGeom>
              <a:avLst/>
              <a:gdLst/>
              <a:ahLst/>
              <a:cxnLst/>
              <a:rect l="l" t="t" r="r" b="b"/>
              <a:pathLst>
                <a:path w="11838" h="2851" fill="none" extrusionOk="0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953547" y="3797711"/>
              <a:ext cx="39957" cy="34525"/>
            </a:xfrm>
            <a:custGeom>
              <a:avLst/>
              <a:gdLst/>
              <a:ahLst/>
              <a:cxnLst/>
              <a:rect l="l" t="t" r="r" b="b"/>
              <a:pathLst>
                <a:path w="2214" h="1913" fill="none" extrusionOk="0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428015" y="2935311"/>
              <a:ext cx="1186804" cy="954406"/>
            </a:xfrm>
            <a:custGeom>
              <a:avLst/>
              <a:gdLst/>
              <a:ahLst/>
              <a:cxnLst/>
              <a:rect l="l" t="t" r="r" b="b"/>
              <a:pathLst>
                <a:path w="65760" h="52883" extrusionOk="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6426806" y="3056356"/>
              <a:ext cx="263277" cy="788586"/>
            </a:xfrm>
            <a:custGeom>
              <a:avLst/>
              <a:gdLst/>
              <a:ahLst/>
              <a:cxnLst/>
              <a:rect l="l" t="t" r="r" b="b"/>
              <a:pathLst>
                <a:path w="14588" h="43695" extrusionOk="0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24388" y="2969818"/>
              <a:ext cx="561638" cy="877542"/>
            </a:xfrm>
            <a:custGeom>
              <a:avLst/>
              <a:gdLst/>
              <a:ahLst/>
              <a:cxnLst/>
              <a:rect l="l" t="t" r="r" b="b"/>
              <a:pathLst>
                <a:path w="31120" h="48624" extrusionOk="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337627" y="3067256"/>
              <a:ext cx="276578" cy="809755"/>
            </a:xfrm>
            <a:custGeom>
              <a:avLst/>
              <a:gdLst/>
              <a:ahLst/>
              <a:cxnLst/>
              <a:rect l="l" t="t" r="r" b="b"/>
              <a:pathLst>
                <a:path w="15325" h="44868" extrusionOk="0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623488" y="2925638"/>
              <a:ext cx="771043" cy="951374"/>
            </a:xfrm>
            <a:custGeom>
              <a:avLst/>
              <a:gdLst/>
              <a:ahLst/>
              <a:cxnLst/>
              <a:rect l="l" t="t" r="r" b="b"/>
              <a:pathLst>
                <a:path w="42723" h="52715" fill="none" extrusionOk="0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766316" y="2516519"/>
              <a:ext cx="406105" cy="493852"/>
            </a:xfrm>
            <a:custGeom>
              <a:avLst/>
              <a:gdLst/>
              <a:ahLst/>
              <a:cxnLst/>
              <a:rect l="l" t="t" r="r" b="b"/>
              <a:pathLst>
                <a:path w="22502" h="27364" extrusionOk="0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6855886" y="2878425"/>
              <a:ext cx="308071" cy="232416"/>
            </a:xfrm>
            <a:custGeom>
              <a:avLst/>
              <a:gdLst/>
              <a:ahLst/>
              <a:cxnLst/>
              <a:rect l="l" t="t" r="r" b="b"/>
              <a:pathLst>
                <a:path w="17070" h="12878" extrusionOk="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6636193" y="3470311"/>
              <a:ext cx="15160" cy="211842"/>
            </a:xfrm>
            <a:custGeom>
              <a:avLst/>
              <a:gdLst/>
              <a:ahLst/>
              <a:cxnLst/>
              <a:rect l="l" t="t" r="r" b="b"/>
              <a:pathLst>
                <a:path w="840" h="11738" fill="none" extrusionOk="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w="10900" cap="flat" cmpd="sng">
              <a:solidFill>
                <a:srgbClr val="263238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6989022" y="2727133"/>
              <a:ext cx="28461" cy="118031"/>
            </a:xfrm>
            <a:custGeom>
              <a:avLst/>
              <a:gdLst/>
              <a:ahLst/>
              <a:cxnLst/>
              <a:rect l="l" t="t" r="r" b="b"/>
              <a:pathLst>
                <a:path w="1577" h="6540" fill="none" extrusionOk="0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7040475" y="2686581"/>
              <a:ext cx="65982" cy="19383"/>
            </a:xfrm>
            <a:custGeom>
              <a:avLst/>
              <a:gdLst/>
              <a:ahLst/>
              <a:cxnLst/>
              <a:rect l="l" t="t" r="r" b="b"/>
              <a:pathLst>
                <a:path w="3656" h="1074" fill="none" extrusionOk="0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902484" y="2694449"/>
              <a:ext cx="78092" cy="19997"/>
            </a:xfrm>
            <a:custGeom>
              <a:avLst/>
              <a:gdLst/>
              <a:ahLst/>
              <a:cxnLst/>
              <a:rect l="l" t="t" r="r" b="b"/>
              <a:pathLst>
                <a:path w="4327" h="1108" fill="none" extrusionOk="0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w="218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933345" y="2888713"/>
              <a:ext cx="149505" cy="122272"/>
            </a:xfrm>
            <a:custGeom>
              <a:avLst/>
              <a:gdLst/>
              <a:ahLst/>
              <a:cxnLst/>
              <a:rect l="l" t="t" r="r" b="b"/>
              <a:pathLst>
                <a:path w="8284" h="6775" fill="none" extrusionOk="0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6766316" y="2657542"/>
              <a:ext cx="62968" cy="85347"/>
            </a:xfrm>
            <a:custGeom>
              <a:avLst/>
              <a:gdLst/>
              <a:ahLst/>
              <a:cxnLst/>
              <a:rect l="l" t="t" r="r" b="b"/>
              <a:pathLst>
                <a:path w="3489" h="4729" fill="none" extrusionOk="0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946069" y="2845146"/>
              <a:ext cx="55081" cy="33911"/>
            </a:xfrm>
            <a:custGeom>
              <a:avLst/>
              <a:gdLst/>
              <a:ahLst/>
              <a:cxnLst/>
              <a:rect l="l" t="t" r="r" b="b"/>
              <a:pathLst>
                <a:path w="3052" h="1879" fill="none" extrusionOk="0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935168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056213" y="2748917"/>
              <a:ext cx="15142" cy="31493"/>
            </a:xfrm>
            <a:custGeom>
              <a:avLst/>
              <a:gdLst/>
              <a:ahLst/>
              <a:cxnLst/>
              <a:rect l="l" t="t" r="r" b="b"/>
              <a:pathLst>
                <a:path w="839" h="1745" extrusionOk="0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857095" y="2885085"/>
              <a:ext cx="153747" cy="225756"/>
            </a:xfrm>
            <a:custGeom>
              <a:avLst/>
              <a:gdLst/>
              <a:ahLst/>
              <a:cxnLst/>
              <a:rect l="l" t="t" r="r" b="b"/>
              <a:pathLst>
                <a:path w="8519" h="12509" fill="none" extrusionOk="0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0823" y="2876621"/>
              <a:ext cx="153133" cy="234220"/>
            </a:xfrm>
            <a:custGeom>
              <a:avLst/>
              <a:gdLst/>
              <a:ahLst/>
              <a:cxnLst/>
              <a:rect l="l" t="t" r="r" b="b"/>
              <a:pathLst>
                <a:path w="8485" h="12978" fill="none" extrusionOk="0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768139" y="2369468"/>
              <a:ext cx="484774" cy="400041"/>
            </a:xfrm>
            <a:custGeom>
              <a:avLst/>
              <a:gdLst/>
              <a:ahLst/>
              <a:cxnLst/>
              <a:rect l="l" t="t" r="r" b="b"/>
              <a:pathLst>
                <a:path w="26861" h="22166" extrusionOk="0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34268" y="2503814"/>
              <a:ext cx="49649" cy="190058"/>
            </a:xfrm>
            <a:custGeom>
              <a:avLst/>
              <a:gdLst/>
              <a:ahLst/>
              <a:cxnLst/>
              <a:rect l="l" t="t" r="r" b="b"/>
              <a:pathLst>
                <a:path w="2751" h="10531" extrusionOk="0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756029" y="2353731"/>
              <a:ext cx="173707" cy="110162"/>
            </a:xfrm>
            <a:custGeom>
              <a:avLst/>
              <a:gdLst/>
              <a:ahLst/>
              <a:cxnLst/>
              <a:rect l="l" t="t" r="r" b="b"/>
              <a:pathLst>
                <a:path w="9625" h="6104" fill="none" extrusionOk="0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74041" y="2416662"/>
              <a:ext cx="306248" cy="107148"/>
            </a:xfrm>
            <a:custGeom>
              <a:avLst/>
              <a:gdLst/>
              <a:ahLst/>
              <a:cxnLst/>
              <a:rect l="l" t="t" r="r" b="b"/>
              <a:pathLst>
                <a:path w="16969" h="5937" fill="none" extrusionOk="0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6888570" y="2387010"/>
              <a:ext cx="217274" cy="65386"/>
            </a:xfrm>
            <a:custGeom>
              <a:avLst/>
              <a:gdLst/>
              <a:ahLst/>
              <a:cxnLst/>
              <a:rect l="l" t="t" r="r" b="b"/>
              <a:pathLst>
                <a:path w="12039" h="3623" fill="none" extrusionOk="0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933345" y="2888713"/>
              <a:ext cx="142250" cy="75060"/>
            </a:xfrm>
            <a:custGeom>
              <a:avLst/>
              <a:gdLst/>
              <a:ahLst/>
              <a:cxnLst/>
              <a:rect l="l" t="t" r="r" b="b"/>
              <a:pathLst>
                <a:path w="7882" h="4159" extrusionOk="0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864963" y="3249410"/>
              <a:ext cx="297766" cy="303830"/>
            </a:xfrm>
            <a:custGeom>
              <a:avLst/>
              <a:gdLst/>
              <a:ahLst/>
              <a:cxnLst/>
              <a:rect l="l" t="t" r="r" b="b"/>
              <a:pathLst>
                <a:path w="16499" h="16835" extrusionOk="0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572052" y="3653674"/>
              <a:ext cx="65982" cy="159793"/>
            </a:xfrm>
            <a:custGeom>
              <a:avLst/>
              <a:gdLst/>
              <a:ahLst/>
              <a:cxnLst/>
              <a:rect l="l" t="t" r="r" b="b"/>
              <a:pathLst>
                <a:path w="3656" h="8854" fill="none" extrusionOk="0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6537564" y="3612526"/>
              <a:ext cx="98648" cy="81124"/>
            </a:xfrm>
            <a:custGeom>
              <a:avLst/>
              <a:gdLst/>
              <a:ahLst/>
              <a:cxnLst/>
              <a:rect l="l" t="t" r="r" b="b"/>
              <a:pathLst>
                <a:path w="5466" h="4495" fill="none" extrusionOk="0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424388" y="3052728"/>
              <a:ext cx="210019" cy="791004"/>
            </a:xfrm>
            <a:custGeom>
              <a:avLst/>
              <a:gdLst/>
              <a:ahLst/>
              <a:cxnLst/>
              <a:rect l="l" t="t" r="r" b="b"/>
              <a:pathLst>
                <a:path w="11637" h="43829" fill="none" extrusionOk="0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355170" y="3659124"/>
              <a:ext cx="72046" cy="185817"/>
            </a:xfrm>
            <a:custGeom>
              <a:avLst/>
              <a:gdLst/>
              <a:ahLst/>
              <a:cxnLst/>
              <a:rect l="l" t="t" r="r" b="b"/>
              <a:pathLst>
                <a:path w="3992" h="10296" fill="none" extrusionOk="0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7358797" y="3614944"/>
              <a:ext cx="123481" cy="65982"/>
            </a:xfrm>
            <a:custGeom>
              <a:avLst/>
              <a:gdLst/>
              <a:ahLst/>
              <a:cxnLst/>
              <a:rect l="l" t="t" r="r" b="b"/>
              <a:pathLst>
                <a:path w="6842" h="3656" fill="none" extrusionOk="0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363038" y="3067256"/>
              <a:ext cx="251167" cy="812787"/>
            </a:xfrm>
            <a:custGeom>
              <a:avLst/>
              <a:gdLst/>
              <a:ahLst/>
              <a:cxnLst/>
              <a:rect l="l" t="t" r="r" b="b"/>
              <a:pathLst>
                <a:path w="13917" h="45036" fill="none" extrusionOk="0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7358797" y="3600434"/>
              <a:ext cx="148296" cy="32684"/>
            </a:xfrm>
            <a:custGeom>
              <a:avLst/>
              <a:gdLst/>
              <a:ahLst/>
              <a:cxnLst/>
              <a:rect l="l" t="t" r="r" b="b"/>
              <a:pathLst>
                <a:path w="8217" h="1811" fill="none" extrusionOk="0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extrusionOk="0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634389" y="3887894"/>
              <a:ext cx="724427" cy="21801"/>
            </a:xfrm>
            <a:custGeom>
              <a:avLst/>
              <a:gdLst/>
              <a:ahLst/>
              <a:cxnLst/>
              <a:rect l="l" t="t" r="r" b="b"/>
              <a:pathLst>
                <a:path w="40140" h="1208" extrusionOk="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946069" y="3614944"/>
              <a:ext cx="120449" cy="120449"/>
            </a:xfrm>
            <a:custGeom>
              <a:avLst/>
              <a:gdLst/>
              <a:ahLst/>
              <a:cxnLst/>
              <a:rect l="l" t="t" r="r" b="b"/>
              <a:pathLst>
                <a:path w="6674" h="6674" extrusionOk="0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638016" y="3475762"/>
              <a:ext cx="717172" cy="412151"/>
            </a:xfrm>
            <a:custGeom>
              <a:avLst/>
              <a:gdLst/>
              <a:ahLst/>
              <a:cxnLst/>
              <a:rect l="l" t="t" r="r" b="b"/>
              <a:pathLst>
                <a:path w="39738" h="22837" fill="none" extrusionOk="0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817751" y="2638159"/>
              <a:ext cx="341964" cy="288092"/>
            </a:xfrm>
            <a:custGeom>
              <a:avLst/>
              <a:gdLst/>
              <a:ahLst/>
              <a:cxnLst/>
              <a:rect l="l" t="t" r="r" b="b"/>
              <a:pathLst>
                <a:path w="18948" h="15963" fill="none" extrusionOk="0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141541" y="2686581"/>
              <a:ext cx="29056" cy="95038"/>
            </a:xfrm>
            <a:custGeom>
              <a:avLst/>
              <a:gdLst/>
              <a:ahLst/>
              <a:cxnLst/>
              <a:rect l="l" t="t" r="r" b="b"/>
              <a:pathLst>
                <a:path w="1610" h="5266" fill="none" extrusionOk="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41" name="Google Shape;441;p33"/>
            <p:cNvSpPr/>
            <p:nvPr/>
          </p:nvSpPr>
          <p:spPr>
            <a:xfrm>
              <a:off x="6119691" y="548950"/>
              <a:ext cx="10242" cy="58824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6119691" y="670601"/>
              <a:ext cx="10242" cy="58472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6156944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6034925" y="634067"/>
              <a:ext cx="58840" cy="10259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3"/>
          <p:cNvSpPr txBox="1">
            <a:spLocks noGrp="1"/>
          </p:cNvSpPr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 Schedule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760389" cy="2805925"/>
              </a:xfrm>
              <a:prstGeom prst="rect">
                <a:avLst/>
              </a:prstGeom>
              <a:blipFill>
                <a:blip r:embed="rId3"/>
                <a:stretch>
                  <a:fillRect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8170-D7C6-47BA-8009-A1F4B350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39" y="1455757"/>
            <a:ext cx="4088984" cy="21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84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</a:t>
                </a:r>
                <a:r>
                  <a:rPr lang="en-GB" sz="1600" dirty="0"/>
                  <a:t>no more than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one class in one room.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820688" y="2519753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DD55E-D159-4BC0-B6E8-450028934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46" y="3025179"/>
            <a:ext cx="5664507" cy="1650197"/>
          </a:xfrm>
          <a:prstGeom prst="rect">
            <a:avLst/>
          </a:prstGeom>
        </p:spPr>
      </p:pic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7196CD80-F371-4BF6-A360-22EF2088B638}"/>
              </a:ext>
            </a:extLst>
          </p:cNvPr>
          <p:cNvSpPr/>
          <p:nvPr/>
        </p:nvSpPr>
        <p:spPr>
          <a:xfrm>
            <a:off x="8511822" y="4667878"/>
            <a:ext cx="408911" cy="3343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8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30155"/>
      </p:ext>
    </p:extLst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Aft>
                    <a:spcPts val="600"/>
                  </a:spcAft>
                  <a:buNone/>
                </a:pPr>
                <a:r>
                  <a:rPr lang="en-GB" sz="2000" b="1" dirty="0"/>
                  <a:t>Constraints: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C1: Capacity of the room must be less than the number of students of a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C2: At a time, a class can’t take part in more than 1 lesson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C3: Two class having the same teacher can’t study at the same time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C4: At a time in a room there can’t be more than 1 class</a:t>
                </a:r>
              </a:p>
              <a:p>
                <a:pPr marL="0" lvl="0" indent="0" defTabSz="182880">
                  <a:buNone/>
                </a:pPr>
                <a:r>
                  <a:rPr lang="en-GB" sz="1600" dirty="0"/>
                  <a:t>C5: The number of lessons a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has to take is equal to t[</a:t>
                </a:r>
                <a:r>
                  <a:rPr lang="en-GB" sz="1600" dirty="0" err="1"/>
                  <a:t>i</a:t>
                </a:r>
                <a:r>
                  <a:rPr lang="en-GB" sz="1600" dirty="0"/>
                  <a:t>]</a:t>
                </a:r>
              </a:p>
              <a:p>
                <a:pPr marL="0" lvl="0" indent="0" defTabSz="182880">
                  <a:buNone/>
                </a:pPr>
                <a:endParaRPr lang="en-GB" sz="1600" dirty="0"/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Variables: </a:t>
                </a:r>
                <a:r>
                  <a:rPr lang="en-US" sz="1600" dirty="0"/>
                  <a:t>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</a:t>
                </a:r>
                <a:r>
                  <a:rPr lang="en-GB" sz="1600" dirty="0"/>
                  <a:t>,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en-GB" sz="1600" dirty="0"/>
                  <a:t> ,j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bar>
                  </m:oMath>
                </a14:m>
                <a:r>
                  <a:rPr lang="en-GB" sz="1600" dirty="0"/>
                  <a:t> 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GB" sz="1600" dirty="0"/>
                  <a:t>Domain D: {(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) | </a:t>
                </a:r>
                <a:r>
                  <a:rPr lang="en-GB" sz="1600" dirty="0" err="1"/>
                  <a:t>i,j</a:t>
                </a:r>
                <a:r>
                  <a:rPr lang="en-GB" sz="1600" dirty="0"/>
                  <a:t> </a:t>
                </a:r>
                <a:r>
                  <a:rPr lang="en-US" sz="1600" dirty="0">
                    <a:effectLst/>
                  </a:rPr>
                  <a:t>ϵ </a:t>
                </a:r>
                <a:r>
                  <a:rPr lang="en-US" sz="1600" dirty="0"/>
                  <a:t>N , 1 </a:t>
                </a:r>
                <a:r>
                  <a:rPr lang="en-US" sz="1600" dirty="0">
                    <a:effectLst/>
                  </a:rPr>
                  <a:t>≤ </a:t>
                </a:r>
                <a:r>
                  <a:rPr lang="en-US" sz="1600" dirty="0" err="1">
                    <a:effectLst/>
                  </a:rPr>
                  <a:t>i</a:t>
                </a:r>
                <a:r>
                  <a:rPr lang="en-US" sz="1600" dirty="0">
                    <a:effectLst/>
                  </a:rPr>
                  <a:t> ≤ 60, 1≤ j ≤ M}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State: All the variables x[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 are assigned to values in domain D such that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constraint.</a:t>
                </a:r>
              </a:p>
              <a:p>
                <a:pPr marL="0" indent="0" defTabSz="182880">
                  <a:buNone/>
                </a:pPr>
                <a:r>
                  <a:rPr lang="en-US" sz="1600" dirty="0">
                    <a:effectLst/>
                  </a:rPr>
                  <a:t>→ Every state satisfies constraint C4,C5</a:t>
                </a:r>
              </a:p>
              <a:p>
                <a:pPr marL="285750" indent="-285750" defTabSz="182880"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Neighbor: Change the value of a variable of a state such that still satisfy </a:t>
                </a:r>
                <a:r>
                  <a:rPr lang="en-US" sz="1600" dirty="0" err="1"/>
                  <a:t>AllDifferent</a:t>
                </a:r>
                <a:r>
                  <a:rPr lang="en-US" sz="1600" dirty="0"/>
                  <a:t> constraint, we obtain a neighbor.</a:t>
                </a:r>
                <a:endParaRPr lang="en-US" sz="1600" dirty="0">
                  <a:effectLst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18288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18288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9969" y="1085748"/>
                <a:ext cx="7094309" cy="3829777"/>
              </a:xfrm>
              <a:prstGeom prst="rect">
                <a:avLst/>
              </a:prstGeom>
              <a:blipFill>
                <a:blip r:embed="rId3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0" y="35455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Search space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06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defTabSz="45720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Heuristic function h(s) of a state s:</a:t>
                </a: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defTabSz="45720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f1(s) calculate the number of violations of constraint C1.</a:t>
                </a:r>
              </a:p>
              <a:p>
                <a:pPr marL="0" indent="0" defTabSz="457200"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variable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if the number of student of the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greater than 	the capacity of the room which x[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i,j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is assigned to then f1(s) increments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f2(s) calculate the number of violations of constraint C2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600"/>
                  </a:spcAft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class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have a lesson in n different rooms then f2(s) increases n – 1</a:t>
                </a:r>
              </a:p>
              <a:p>
                <a:pPr defTabSz="457200">
                  <a:lnSpc>
                    <a:spcPct val="115000"/>
                  </a:lnSpc>
                  <a:buSzPct val="100000"/>
                  <a:buFont typeface="Wingdings" panose="05000000000000000000" pitchFamily="2" charset="2"/>
                  <a:buChar char="v"/>
                  <a:tabLst>
                    <a:tab pos="672465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f3(s) calculate the number of violations of constraint C3</a:t>
                </a:r>
              </a:p>
              <a:p>
                <a:pPr marL="114300" indent="0" defTabSz="457200">
                  <a:lnSpc>
                    <a:spcPct val="115000"/>
                  </a:lnSpc>
                  <a:buNone/>
                  <a:tabLst>
                    <a:tab pos="457200" algn="l"/>
                    <a:tab pos="676656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At a time if a teacher has to teach n different classes then f3(s) increases n - 1</a:t>
                </a:r>
              </a:p>
              <a:p>
                <a:pPr marL="114300" indent="0" defTabSz="457200">
                  <a:lnSpc>
                    <a:spcPct val="115000"/>
                  </a:lnSpc>
                  <a:spcBef>
                    <a:spcPts val="1200"/>
                  </a:spcBef>
                  <a:buNone/>
                  <a:tabLst>
                    <a:tab pos="672465" algn="l"/>
                  </a:tabLst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h(s) = 0 then we obtain a feasible solution</a:t>
                </a: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 defTabSz="457200">
                  <a:lnSpc>
                    <a:spcPct val="115000"/>
                  </a:lnSpc>
                  <a:spcAft>
                    <a:spcPts val="1000"/>
                  </a:spcAft>
                  <a:buNone/>
                  <a:tabLst>
                    <a:tab pos="672465" algn="l"/>
                  </a:tabLs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defTabSz="45720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591" y="945313"/>
                <a:ext cx="8068246" cy="3855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87297" y="33562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Heuristics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61A16-41E2-4315-A742-E979AF6C2A2D}"/>
              </a:ext>
            </a:extLst>
          </p:cNvPr>
          <p:cNvSpPr txBox="1"/>
          <p:nvPr/>
        </p:nvSpPr>
        <p:spPr>
          <a:xfrm>
            <a:off x="3183428" y="1372579"/>
            <a:ext cx="2777145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oppi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Poppins"/>
              </a:rPr>
              <a:t>h(s) = f1(s) + f2(s) + f3(s)</a:t>
            </a:r>
          </a:p>
        </p:txBody>
      </p:sp>
    </p:spTree>
    <p:extLst>
      <p:ext uri="{BB962C8B-B14F-4D97-AF65-F5344CB8AC3E}">
        <p14:creationId xmlns:p14="http://schemas.microsoft.com/office/powerpoint/2010/main" val="2263688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874790" y="1827672"/>
            <a:ext cx="7394421" cy="1488157"/>
          </a:xfrm>
          <a:prstGeom prst="roundRect">
            <a:avLst>
              <a:gd name="adj" fmla="val 8401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Consider all the neighbors of a current state then choose a neighbor that has minimum heuristic value of all the neighbors. If that neighbor has the heuristic value less than or equal to the current state → continue. </a:t>
            </a:r>
            <a:r>
              <a:rPr lang="en-US" sz="1800" dirty="0"/>
              <a:t>O</a:t>
            </a:r>
            <a:r>
              <a:rPr lang="en-US" sz="1800" dirty="0">
                <a:effectLst/>
              </a:rPr>
              <a:t>therwise, the algorithm finishes.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43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HillClimbing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domain):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a smallest value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of current</a:t>
                </a:r>
                <a:endParaRPr lang="en-US" dirty="0">
                  <a:solidFill>
                    <a:schemeClr val="bg2">
                      <a:lumMod val="75000"/>
                      <a:lumOff val="2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current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best_neighbor</a:t>
                </a: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spcBef>
                    <a:spcPts val="300"/>
                  </a:spcBef>
                  <a:buNone/>
                </a:pPr>
                <a:r>
                  <a:rPr lang="en-GB" dirty="0"/>
                  <a:t>			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04660" y="1704166"/>
                <a:ext cx="4934680" cy="2744759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25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423944" y="1373130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9A6F7-36AD-45E5-B8F8-DFE8CF9E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88586"/>
              </p:ext>
            </p:extLst>
          </p:nvPr>
        </p:nvGraphicFramePr>
        <p:xfrm>
          <a:off x="2658910" y="2129784"/>
          <a:ext cx="382618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6545">
                  <a:extLst>
                    <a:ext uri="{9D8B030D-6E8A-4147-A177-3AD203B41FA5}">
                      <a16:colId xmlns:a16="http://schemas.microsoft.com/office/drawing/2014/main" val="1774870457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654038651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1736434156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35341020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4820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27669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0226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610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1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27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423944" y="1373130"/>
            <a:ext cx="8120856" cy="498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/>
              <a:t>T</a:t>
            </a:r>
            <a:r>
              <a:rPr lang="en-US" sz="1600" dirty="0">
                <a:effectLst/>
              </a:rPr>
              <a:t>he cardinality of the neighbor set of a given state is too large → the algorithm is slow. 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endParaRPr lang="en-US" sz="1600" dirty="0">
              <a:effectLst/>
            </a:endParaRP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99A6F7-36AD-45E5-B8F8-DFE8CF9E4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36627"/>
              </p:ext>
            </p:extLst>
          </p:nvPr>
        </p:nvGraphicFramePr>
        <p:xfrm>
          <a:off x="485061" y="2129784"/>
          <a:ext cx="382618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6545">
                  <a:extLst>
                    <a:ext uri="{9D8B030D-6E8A-4147-A177-3AD203B41FA5}">
                      <a16:colId xmlns:a16="http://schemas.microsoft.com/office/drawing/2014/main" val="1774870457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654038651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1736434156"/>
                    </a:ext>
                  </a:extLst>
                </a:gridCol>
                <a:gridCol w="956545">
                  <a:extLst>
                    <a:ext uri="{9D8B030D-6E8A-4147-A177-3AD203B41FA5}">
                      <a16:colId xmlns:a16="http://schemas.microsoft.com/office/drawing/2014/main" val="353410202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938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14820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276695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0226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610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6190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3AF95-6187-4C43-8F77-773704A2C4EE}"/>
              </a:ext>
            </a:extLst>
          </p:cNvPr>
          <p:cNvGraphicFramePr>
            <a:graphicFrameLocks noGrp="1"/>
          </p:cNvGraphicFramePr>
          <p:nvPr/>
        </p:nvGraphicFramePr>
        <p:xfrm>
          <a:off x="4824839" y="2129784"/>
          <a:ext cx="3834100" cy="172212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958525">
                  <a:extLst>
                    <a:ext uri="{9D8B030D-6E8A-4147-A177-3AD203B41FA5}">
                      <a16:colId xmlns:a16="http://schemas.microsoft.com/office/drawing/2014/main" val="105080892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784689064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2788282773"/>
                    </a:ext>
                  </a:extLst>
                </a:gridCol>
                <a:gridCol w="958525">
                  <a:extLst>
                    <a:ext uri="{9D8B030D-6E8A-4147-A177-3AD203B41FA5}">
                      <a16:colId xmlns:a16="http://schemas.microsoft.com/office/drawing/2014/main" val="3466591789"/>
                    </a:ext>
                  </a:extLst>
                </a:gridCol>
              </a:tblGrid>
              <a:tr h="2870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3085"/>
                  </a:ext>
                </a:extLst>
              </a:tr>
              <a:tr h="2870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998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2384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89516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2394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656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BBAF60-D22B-45DB-AA18-7C3DF6D22A50}"/>
              </a:ext>
            </a:extLst>
          </p:cNvPr>
          <p:cNvSpPr txBox="1"/>
          <p:nvPr/>
        </p:nvSpPr>
        <p:spPr>
          <a:xfrm>
            <a:off x="594474" y="4094675"/>
            <a:ext cx="471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→ Another approach First Choice 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960897" y="2045017"/>
            <a:ext cx="7222206" cy="1053466"/>
          </a:xfrm>
          <a:prstGeom prst="roundRect">
            <a:avLst>
              <a:gd name="adj" fmla="val 73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182880">
              <a:buNone/>
            </a:pPr>
            <a:r>
              <a:rPr lang="en-US" sz="1800" dirty="0">
                <a:effectLst/>
              </a:rPr>
              <a:t>For each iteration, the algorithm generates a random neighbor of the current state until getting the neighbor such that has the heuristic value less than or equal to the value of the current state. </a:t>
            </a:r>
          </a:p>
          <a:p>
            <a:pPr marL="0" lvl="0" indent="0" defTabSz="18288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US" dirty="0">
                <a:solidFill>
                  <a:schemeClr val="lt2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52253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8"/>
          <p:cNvSpPr/>
          <p:nvPr/>
        </p:nvSpPr>
        <p:spPr>
          <a:xfrm rot="593">
            <a:off x="-6268924" y="-96659"/>
            <a:ext cx="24958401" cy="3577438"/>
          </a:xfrm>
          <a:custGeom>
            <a:avLst/>
            <a:gdLst/>
            <a:ahLst/>
            <a:cxnLst/>
            <a:rect l="l" t="t" r="r" b="b"/>
            <a:pathLst>
              <a:path w="246132" h="146842" fill="none" extrusionOk="0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22861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720000" y="1872412"/>
            <a:ext cx="885663" cy="879605"/>
            <a:chOff x="1466023" y="1936927"/>
            <a:chExt cx="885663" cy="879605"/>
          </a:xfrm>
        </p:grpSpPr>
        <p:sp>
          <p:nvSpPr>
            <p:cNvPr id="803" name="Google Shape;803;p38"/>
            <p:cNvSpPr/>
            <p:nvPr/>
          </p:nvSpPr>
          <p:spPr>
            <a:xfrm rot="2249719">
              <a:off x="1585901" y="20701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8"/>
            <p:cNvGrpSpPr/>
            <p:nvPr/>
          </p:nvGrpSpPr>
          <p:grpSpPr>
            <a:xfrm>
              <a:off x="1796115" y="2265412"/>
              <a:ext cx="225449" cy="226452"/>
              <a:chOff x="1796115" y="2304375"/>
              <a:chExt cx="225449" cy="226452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1903260" y="2304375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0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903260" y="2456978"/>
                <a:ext cx="12178" cy="73849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95" extrusionOk="0">
                    <a:moveTo>
                      <a:pt x="1" y="1"/>
                    </a:moveTo>
                    <a:lnTo>
                      <a:pt x="1" y="1594"/>
                    </a:lnTo>
                    <a:lnTo>
                      <a:pt x="263" y="1594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948776" y="2410494"/>
                <a:ext cx="72788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85" extrusionOk="0">
                    <a:moveTo>
                      <a:pt x="0" y="1"/>
                    </a:moveTo>
                    <a:lnTo>
                      <a:pt x="0" y="284"/>
                    </a:lnTo>
                    <a:lnTo>
                      <a:pt x="1572" y="284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796115" y="2410494"/>
                <a:ext cx="72834" cy="13196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285" extrusionOk="0">
                    <a:moveTo>
                      <a:pt x="1" y="1"/>
                    </a:moveTo>
                    <a:lnTo>
                      <a:pt x="1" y="284"/>
                    </a:lnTo>
                    <a:lnTo>
                      <a:pt x="1573" y="284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9" name="Google Shape;809;p38"/>
          <p:cNvGrpSpPr/>
          <p:nvPr/>
        </p:nvGrpSpPr>
        <p:grpSpPr>
          <a:xfrm>
            <a:off x="2864885" y="2080234"/>
            <a:ext cx="885663" cy="879605"/>
            <a:chOff x="4129173" y="2073077"/>
            <a:chExt cx="885663" cy="879605"/>
          </a:xfrm>
        </p:grpSpPr>
        <p:sp>
          <p:nvSpPr>
            <p:cNvPr id="810" name="Google Shape;810;p38"/>
            <p:cNvSpPr/>
            <p:nvPr/>
          </p:nvSpPr>
          <p:spPr>
            <a:xfrm rot="2249719">
              <a:off x="4249051" y="220632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66410" y="239965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566410" y="255225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611926" y="250576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459265" y="250576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7311176" y="1834943"/>
            <a:ext cx="885663" cy="879605"/>
            <a:chOff x="6792323" y="1866327"/>
            <a:chExt cx="885663" cy="879605"/>
          </a:xfrm>
        </p:grpSpPr>
        <p:sp>
          <p:nvSpPr>
            <p:cNvPr id="816" name="Google Shape;816;p38"/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8"/>
          <p:cNvGrpSpPr/>
          <p:nvPr/>
        </p:nvGrpSpPr>
        <p:grpSpPr>
          <a:xfrm>
            <a:off x="7271200" y="4740448"/>
            <a:ext cx="225449" cy="226458"/>
            <a:chOff x="2267375" y="95710"/>
            <a:chExt cx="225449" cy="226458"/>
          </a:xfrm>
        </p:grpSpPr>
        <p:sp>
          <p:nvSpPr>
            <p:cNvPr id="822" name="Google Shape;82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498751" y="193921"/>
            <a:ext cx="159077" cy="159766"/>
            <a:chOff x="2267375" y="95710"/>
            <a:chExt cx="225449" cy="226458"/>
          </a:xfrm>
        </p:grpSpPr>
        <p:sp>
          <p:nvSpPr>
            <p:cNvPr id="827" name="Google Shape;82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1668425" y="160573"/>
            <a:ext cx="225449" cy="226458"/>
            <a:chOff x="2267375" y="95710"/>
            <a:chExt cx="225449" cy="226458"/>
          </a:xfrm>
        </p:grpSpPr>
        <p:sp>
          <p:nvSpPr>
            <p:cNvPr id="832" name="Google Shape;832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8"/>
          <p:cNvGrpSpPr/>
          <p:nvPr/>
        </p:nvGrpSpPr>
        <p:grpSpPr>
          <a:xfrm>
            <a:off x="4459287" y="4803798"/>
            <a:ext cx="225449" cy="226458"/>
            <a:chOff x="2267375" y="95710"/>
            <a:chExt cx="225449" cy="226458"/>
          </a:xfrm>
        </p:grpSpPr>
        <p:sp>
          <p:nvSpPr>
            <p:cNvPr id="837" name="Google Shape;837;p38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Members of the group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42" name="Google Shape;842;p38"/>
          <p:cNvSpPr txBox="1">
            <a:spLocks noGrp="1"/>
          </p:cNvSpPr>
          <p:nvPr>
            <p:ph type="title" idx="2"/>
          </p:nvPr>
        </p:nvSpPr>
        <p:spPr>
          <a:xfrm>
            <a:off x="202291" y="1545118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Văn</a:t>
            </a:r>
            <a:r>
              <a:rPr lang="en-GB" sz="2000" dirty="0"/>
              <a:t> Huy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3"/>
          </p:nvPr>
        </p:nvSpPr>
        <p:spPr>
          <a:xfrm>
            <a:off x="4609196" y="1676507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Trần</a:t>
            </a:r>
            <a:r>
              <a:rPr lang="en-GB" sz="2000" dirty="0"/>
              <a:t> </a:t>
            </a:r>
            <a:r>
              <a:rPr lang="en-GB" sz="2000" dirty="0" err="1"/>
              <a:t>Tuấn</a:t>
            </a:r>
            <a:r>
              <a:rPr lang="en-GB" sz="2000" dirty="0"/>
              <a:t> </a:t>
            </a:r>
            <a:r>
              <a:rPr lang="en-GB" sz="2000" dirty="0" err="1"/>
              <a:t>Phong</a:t>
            </a:r>
            <a:endParaRPr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title" idx="5"/>
          </p:nvPr>
        </p:nvSpPr>
        <p:spPr>
          <a:xfrm>
            <a:off x="6647076" y="2565022"/>
            <a:ext cx="2202674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 err="1"/>
              <a:t>Nguyễn</a:t>
            </a:r>
            <a:r>
              <a:rPr lang="en-GB" sz="2000" dirty="0"/>
              <a:t> </a:t>
            </a:r>
            <a:r>
              <a:rPr lang="en-GB" sz="2000" dirty="0" err="1"/>
              <a:t>Ngọc</a:t>
            </a:r>
            <a:r>
              <a:rPr lang="en-GB" sz="2000" dirty="0"/>
              <a:t> </a:t>
            </a:r>
            <a:r>
              <a:rPr lang="en-GB" sz="2000" dirty="0" err="1"/>
              <a:t>Khánh</a:t>
            </a:r>
            <a:endParaRPr dirty="0"/>
          </a:p>
        </p:txBody>
      </p:sp>
      <p:grpSp>
        <p:nvGrpSpPr>
          <p:cNvPr id="49" name="Google Shape;815;p38">
            <a:extLst>
              <a:ext uri="{FF2B5EF4-FFF2-40B4-BE49-F238E27FC236}">
                <a16:creationId xmlns:a16="http://schemas.microsoft.com/office/drawing/2014/main" id="{8D9A072F-07F4-4211-B958-87622238CC23}"/>
              </a:ext>
            </a:extLst>
          </p:cNvPr>
          <p:cNvGrpSpPr/>
          <p:nvPr/>
        </p:nvGrpSpPr>
        <p:grpSpPr>
          <a:xfrm>
            <a:off x="5245209" y="2024263"/>
            <a:ext cx="885663" cy="879605"/>
            <a:chOff x="6792323" y="1866327"/>
            <a:chExt cx="885663" cy="879605"/>
          </a:xfrm>
        </p:grpSpPr>
        <p:sp>
          <p:nvSpPr>
            <p:cNvPr id="50" name="Google Shape;816;p38">
              <a:extLst>
                <a:ext uri="{FF2B5EF4-FFF2-40B4-BE49-F238E27FC236}">
                  <a16:creationId xmlns:a16="http://schemas.microsoft.com/office/drawing/2014/main" id="{508CB592-7885-4EC8-BC21-E46BB5A988E4}"/>
                </a:ext>
              </a:extLst>
            </p:cNvPr>
            <p:cNvSpPr/>
            <p:nvPr/>
          </p:nvSpPr>
          <p:spPr>
            <a:xfrm rot="2249719">
              <a:off x="6912201" y="1999574"/>
              <a:ext cx="645906" cy="613112"/>
            </a:xfrm>
            <a:custGeom>
              <a:avLst/>
              <a:gdLst/>
              <a:ahLst/>
              <a:cxnLst/>
              <a:rect l="l" t="t" r="r" b="b"/>
              <a:pathLst>
                <a:path w="45930" h="43598" extrusionOk="0">
                  <a:moveTo>
                    <a:pt x="27755" y="0"/>
                  </a:moveTo>
                  <a:lnTo>
                    <a:pt x="25171" y="206"/>
                  </a:lnTo>
                  <a:lnTo>
                    <a:pt x="22611" y="663"/>
                  </a:lnTo>
                  <a:lnTo>
                    <a:pt x="20073" y="1372"/>
                  </a:lnTo>
                  <a:lnTo>
                    <a:pt x="17581" y="2287"/>
                  </a:lnTo>
                  <a:lnTo>
                    <a:pt x="15204" y="3407"/>
                  </a:lnTo>
                  <a:lnTo>
                    <a:pt x="12940" y="4687"/>
                  </a:lnTo>
                  <a:lnTo>
                    <a:pt x="10837" y="6150"/>
                  </a:lnTo>
                  <a:lnTo>
                    <a:pt x="8940" y="7728"/>
                  </a:lnTo>
                  <a:lnTo>
                    <a:pt x="8071" y="8574"/>
                  </a:lnTo>
                  <a:lnTo>
                    <a:pt x="7408" y="9259"/>
                  </a:lnTo>
                  <a:lnTo>
                    <a:pt x="6173" y="10700"/>
                  </a:lnTo>
                  <a:lnTo>
                    <a:pt x="5602" y="11431"/>
                  </a:lnTo>
                  <a:lnTo>
                    <a:pt x="4710" y="12689"/>
                  </a:lnTo>
                  <a:lnTo>
                    <a:pt x="3110" y="15524"/>
                  </a:lnTo>
                  <a:lnTo>
                    <a:pt x="1761" y="18656"/>
                  </a:lnTo>
                  <a:lnTo>
                    <a:pt x="732" y="22016"/>
                  </a:lnTo>
                  <a:lnTo>
                    <a:pt x="389" y="23731"/>
                  </a:lnTo>
                  <a:lnTo>
                    <a:pt x="206" y="24897"/>
                  </a:lnTo>
                  <a:lnTo>
                    <a:pt x="1" y="27252"/>
                  </a:lnTo>
                  <a:lnTo>
                    <a:pt x="23" y="29584"/>
                  </a:lnTo>
                  <a:lnTo>
                    <a:pt x="321" y="31847"/>
                  </a:lnTo>
                  <a:lnTo>
                    <a:pt x="869" y="34019"/>
                  </a:lnTo>
                  <a:lnTo>
                    <a:pt x="1738" y="36076"/>
                  </a:lnTo>
                  <a:lnTo>
                    <a:pt x="2927" y="37974"/>
                  </a:lnTo>
                  <a:lnTo>
                    <a:pt x="4436" y="39666"/>
                  </a:lnTo>
                  <a:lnTo>
                    <a:pt x="5350" y="40420"/>
                  </a:lnTo>
                  <a:lnTo>
                    <a:pt x="5853" y="40786"/>
                  </a:lnTo>
                  <a:lnTo>
                    <a:pt x="6905" y="41449"/>
                  </a:lnTo>
                  <a:lnTo>
                    <a:pt x="8551" y="42272"/>
                  </a:lnTo>
                  <a:lnTo>
                    <a:pt x="10860" y="43049"/>
                  </a:lnTo>
                  <a:lnTo>
                    <a:pt x="13283" y="43461"/>
                  </a:lnTo>
                  <a:lnTo>
                    <a:pt x="15775" y="43598"/>
                  </a:lnTo>
                  <a:lnTo>
                    <a:pt x="18290" y="43484"/>
                  </a:lnTo>
                  <a:lnTo>
                    <a:pt x="20759" y="43163"/>
                  </a:lnTo>
                  <a:lnTo>
                    <a:pt x="23160" y="42683"/>
                  </a:lnTo>
                  <a:lnTo>
                    <a:pt x="24326" y="42386"/>
                  </a:lnTo>
                  <a:lnTo>
                    <a:pt x="25537" y="42066"/>
                  </a:lnTo>
                  <a:lnTo>
                    <a:pt x="27915" y="41266"/>
                  </a:lnTo>
                  <a:lnTo>
                    <a:pt x="29081" y="40832"/>
                  </a:lnTo>
                  <a:lnTo>
                    <a:pt x="30224" y="40329"/>
                  </a:lnTo>
                  <a:lnTo>
                    <a:pt x="32464" y="39208"/>
                  </a:lnTo>
                  <a:lnTo>
                    <a:pt x="34613" y="37905"/>
                  </a:lnTo>
                  <a:lnTo>
                    <a:pt x="36625" y="36419"/>
                  </a:lnTo>
                  <a:lnTo>
                    <a:pt x="38500" y="34773"/>
                  </a:lnTo>
                  <a:lnTo>
                    <a:pt x="40215" y="32967"/>
                  </a:lnTo>
                  <a:lnTo>
                    <a:pt x="41746" y="31001"/>
                  </a:lnTo>
                  <a:lnTo>
                    <a:pt x="43072" y="28898"/>
                  </a:lnTo>
                  <a:lnTo>
                    <a:pt x="43644" y="27778"/>
                  </a:lnTo>
                  <a:lnTo>
                    <a:pt x="44192" y="26657"/>
                  </a:lnTo>
                  <a:lnTo>
                    <a:pt x="45015" y="24303"/>
                  </a:lnTo>
                  <a:lnTo>
                    <a:pt x="45610" y="21856"/>
                  </a:lnTo>
                  <a:lnTo>
                    <a:pt x="45907" y="19364"/>
                  </a:lnTo>
                  <a:lnTo>
                    <a:pt x="45930" y="16872"/>
                  </a:lnTo>
                  <a:lnTo>
                    <a:pt x="45656" y="14381"/>
                  </a:lnTo>
                  <a:lnTo>
                    <a:pt x="45061" y="11980"/>
                  </a:lnTo>
                  <a:lnTo>
                    <a:pt x="44192" y="9648"/>
                  </a:lnTo>
                  <a:lnTo>
                    <a:pt x="43621" y="8528"/>
                  </a:lnTo>
                  <a:lnTo>
                    <a:pt x="43278" y="7911"/>
                  </a:lnTo>
                  <a:lnTo>
                    <a:pt x="42501" y="6745"/>
                  </a:lnTo>
                  <a:lnTo>
                    <a:pt x="41701" y="5693"/>
                  </a:lnTo>
                  <a:lnTo>
                    <a:pt x="40809" y="4733"/>
                  </a:lnTo>
                  <a:lnTo>
                    <a:pt x="39391" y="3453"/>
                  </a:lnTo>
                  <a:lnTo>
                    <a:pt x="37334" y="2104"/>
                  </a:lnTo>
                  <a:lnTo>
                    <a:pt x="35093" y="1098"/>
                  </a:lnTo>
                  <a:lnTo>
                    <a:pt x="32739" y="412"/>
                  </a:lnTo>
                  <a:lnTo>
                    <a:pt x="30270" y="46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8">
              <a:extLst>
                <a:ext uri="{FF2B5EF4-FFF2-40B4-BE49-F238E27FC236}">
                  <a16:creationId xmlns:a16="http://schemas.microsoft.com/office/drawing/2014/main" id="{21D72B58-E083-46C9-9AF8-3565D67A9F61}"/>
                </a:ext>
              </a:extLst>
            </p:cNvPr>
            <p:cNvSpPr/>
            <p:nvPr/>
          </p:nvSpPr>
          <p:spPr>
            <a:xfrm>
              <a:off x="7229560" y="219290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8">
              <a:extLst>
                <a:ext uri="{FF2B5EF4-FFF2-40B4-BE49-F238E27FC236}">
                  <a16:creationId xmlns:a16="http://schemas.microsoft.com/office/drawing/2014/main" id="{CE2119F3-C1FC-4204-876F-A995DCC2CF57}"/>
                </a:ext>
              </a:extLst>
            </p:cNvPr>
            <p:cNvSpPr/>
            <p:nvPr/>
          </p:nvSpPr>
          <p:spPr>
            <a:xfrm>
              <a:off x="7229560" y="2345503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8">
              <a:extLst>
                <a:ext uri="{FF2B5EF4-FFF2-40B4-BE49-F238E27FC236}">
                  <a16:creationId xmlns:a16="http://schemas.microsoft.com/office/drawing/2014/main" id="{463EC306-E64B-4F6F-8396-77B6B36C9E9C}"/>
                </a:ext>
              </a:extLst>
            </p:cNvPr>
            <p:cNvSpPr/>
            <p:nvPr/>
          </p:nvSpPr>
          <p:spPr>
            <a:xfrm>
              <a:off x="7275076" y="2299019"/>
              <a:ext cx="72788" cy="1319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8">
              <a:extLst>
                <a:ext uri="{FF2B5EF4-FFF2-40B4-BE49-F238E27FC236}">
                  <a16:creationId xmlns:a16="http://schemas.microsoft.com/office/drawing/2014/main" id="{AA5810EC-A260-4B61-A354-A5D1D6E714BB}"/>
                </a:ext>
              </a:extLst>
            </p:cNvPr>
            <p:cNvSpPr/>
            <p:nvPr/>
          </p:nvSpPr>
          <p:spPr>
            <a:xfrm>
              <a:off x="7122415" y="2299019"/>
              <a:ext cx="72834" cy="1319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846;p38">
            <a:extLst>
              <a:ext uri="{FF2B5EF4-FFF2-40B4-BE49-F238E27FC236}">
                <a16:creationId xmlns:a16="http://schemas.microsoft.com/office/drawing/2014/main" id="{120A7DA3-0306-4FC5-8B9B-494B7B4AEE9E}"/>
              </a:ext>
            </a:extLst>
          </p:cNvPr>
          <p:cNvSpPr txBox="1">
            <a:spLocks/>
          </p:cNvSpPr>
          <p:nvPr/>
        </p:nvSpPr>
        <p:spPr>
          <a:xfrm>
            <a:off x="2298087" y="2869672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1" i="0" u="none" strike="noStrike" cap="none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ignika"/>
              <a:buNone/>
              <a:defRPr sz="1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/>
              <a:t>Bùi Hồng Nhật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82023" y="1534511"/>
                <a:ext cx="4179955" cy="3351875"/>
              </a:xfrm>
              <a:prstGeom prst="roundRect">
                <a:avLst>
                  <a:gd name="adj" fmla="val 4387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def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FirstChoiceHillClimbing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(variables, domain, limit):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current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generate a random state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Value(current)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0: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0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while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&lt; limit: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var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a random variable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candidate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choose from the domain randomly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(current, var, candidate)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if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current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endParaRPr lang="en-GB" sz="1200" dirty="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curr_violations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Value(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neighbor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	break 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++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if </a:t>
                </a:r>
                <a:r>
                  <a:rPr lang="en-GB" sz="12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cnt</a:t>
                </a: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 &gt; limit: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		break</a:t>
                </a:r>
              </a:p>
              <a:p>
                <a:pPr marL="0" lvl="0" indent="0" defTabSz="182880">
                  <a:buNone/>
                </a:pPr>
                <a:r>
                  <a:rPr lang="en-GB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</a:rPr>
                  <a:t>	return current</a:t>
                </a:r>
              </a:p>
              <a:p>
                <a:pPr marL="0" lvl="0" indent="0" defTabSz="182880">
                  <a:buNone/>
                </a:pPr>
                <a:r>
                  <a:rPr lang="en-GB" sz="1200" dirty="0"/>
                  <a:t>			</a:t>
                </a:r>
                <a:endParaRPr lang="en-GB" sz="12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2023" y="1534511"/>
                <a:ext cx="4179955" cy="3351875"/>
              </a:xfrm>
              <a:prstGeom prst="roundRect">
                <a:avLst>
                  <a:gd name="adj" fmla="val 438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First Choice Hill Climbing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2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485319" y="1447382"/>
            <a:ext cx="6173363" cy="12258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</a:t>
            </a:r>
            <a:r>
              <a:rPr lang="en-US" sz="1600" dirty="0">
                <a:effectLst/>
              </a:rPr>
              <a:t>aster and more complete than the standard Hill Climbing.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Faster than CP </a:t>
            </a:r>
            <a:r>
              <a:rPr lang="en-US" sz="1600" dirty="0" err="1"/>
              <a:t>ortools</a:t>
            </a:r>
            <a:r>
              <a:rPr lang="en-US" sz="1600" dirty="0"/>
              <a:t> when the search space contains many feasible solution </a:t>
            </a:r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Randomness is a problem.</a:t>
            </a:r>
            <a:endParaRPr lang="en-GB" sz="1600"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9599E-C28F-4EDD-952B-E2DDE371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87677"/>
              </p:ext>
            </p:extLst>
          </p:nvPr>
        </p:nvGraphicFramePr>
        <p:xfrm>
          <a:off x="2411350" y="2943815"/>
          <a:ext cx="4321300" cy="1731561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64260">
                  <a:extLst>
                    <a:ext uri="{9D8B030D-6E8A-4147-A177-3AD203B41FA5}">
                      <a16:colId xmlns:a16="http://schemas.microsoft.com/office/drawing/2014/main" val="2852194234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104629220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969340802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3981024437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1107905836"/>
                    </a:ext>
                  </a:extLst>
                </a:gridCol>
              </a:tblGrid>
              <a:tr h="275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983"/>
                  </a:ext>
                </a:extLst>
              </a:tr>
              <a:tr h="6311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5258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8159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673901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6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959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485319" y="1447382"/>
            <a:ext cx="6173363" cy="12258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</a:t>
            </a:r>
            <a:r>
              <a:rPr lang="en-US" sz="1600" dirty="0">
                <a:effectLst/>
              </a:rPr>
              <a:t>aster and more complete than the standard Hill Climbing.</a:t>
            </a:r>
            <a:endParaRPr lang="en-US" sz="1600" dirty="0"/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Faster than CP </a:t>
            </a:r>
            <a:r>
              <a:rPr lang="en-US" sz="1600" dirty="0" err="1"/>
              <a:t>ortools</a:t>
            </a:r>
            <a:r>
              <a:rPr lang="en-US" sz="1600" dirty="0"/>
              <a:t> when the search space contains many feasible solution </a:t>
            </a:r>
          </a:p>
          <a:p>
            <a:pPr marL="285750" indent="-285750" defTabSz="182880">
              <a:buSzPct val="100000"/>
              <a:buFont typeface="Wingdings" panose="05000000000000000000" pitchFamily="2" charset="2"/>
              <a:buChar char="Ø"/>
            </a:pPr>
            <a:r>
              <a:rPr lang="en-US" sz="1600" dirty="0"/>
              <a:t>Randomness is a problem.</a:t>
            </a:r>
            <a:endParaRPr lang="en-GB" sz="1600" dirty="0"/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0" y="583057"/>
            <a:ext cx="7094309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9599E-C28F-4EDD-952B-E2DDE3710C30}"/>
              </a:ext>
            </a:extLst>
          </p:cNvPr>
          <p:cNvGraphicFramePr>
            <a:graphicFrameLocks noGrp="1"/>
          </p:cNvGraphicFramePr>
          <p:nvPr/>
        </p:nvGraphicFramePr>
        <p:xfrm>
          <a:off x="184369" y="2943815"/>
          <a:ext cx="4321300" cy="1731561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64260">
                  <a:extLst>
                    <a:ext uri="{9D8B030D-6E8A-4147-A177-3AD203B41FA5}">
                      <a16:colId xmlns:a16="http://schemas.microsoft.com/office/drawing/2014/main" val="2852194234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104629220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2969340802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3981024437"/>
                    </a:ext>
                  </a:extLst>
                </a:gridCol>
                <a:gridCol w="864260">
                  <a:extLst>
                    <a:ext uri="{9D8B030D-6E8A-4147-A177-3AD203B41FA5}">
                      <a16:colId xmlns:a16="http://schemas.microsoft.com/office/drawing/2014/main" val="1107905836"/>
                    </a:ext>
                  </a:extLst>
                </a:gridCol>
              </a:tblGrid>
              <a:tr h="275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983"/>
                  </a:ext>
                </a:extLst>
              </a:tr>
              <a:tr h="63112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5258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8159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673901"/>
                  </a:ext>
                </a:extLst>
              </a:tr>
              <a:tr h="2751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615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4DDBE5-B07C-4ABE-8EBF-A4A467C3BC06}"/>
              </a:ext>
            </a:extLst>
          </p:cNvPr>
          <p:cNvGraphicFramePr>
            <a:graphicFrameLocks noGrp="1"/>
          </p:cNvGraphicFramePr>
          <p:nvPr/>
        </p:nvGraphicFramePr>
        <p:xfrm>
          <a:off x="4694721" y="2943815"/>
          <a:ext cx="4216000" cy="174079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43200">
                  <a:extLst>
                    <a:ext uri="{9D8B030D-6E8A-4147-A177-3AD203B41FA5}">
                      <a16:colId xmlns:a16="http://schemas.microsoft.com/office/drawing/2014/main" val="8371564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2484452591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983025267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1405897263"/>
                    </a:ext>
                  </a:extLst>
                </a:gridCol>
                <a:gridCol w="843200">
                  <a:extLst>
                    <a:ext uri="{9D8B030D-6E8A-4147-A177-3AD203B41FA5}">
                      <a16:colId xmlns:a16="http://schemas.microsoft.com/office/drawing/2014/main" val="3380478841"/>
                    </a:ext>
                  </a:extLst>
                </a:gridCol>
              </a:tblGrid>
              <a:tr h="2550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04436"/>
                  </a:ext>
                </a:extLst>
              </a:tr>
              <a:tr h="5851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412814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28085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30700"/>
                  </a:ext>
                </a:extLst>
              </a:tr>
              <a:tr h="3275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82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GREEDY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4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6006755"/>
      </p:ext>
    </p:extLst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606865" y="1677916"/>
            <a:ext cx="7930270" cy="2373579"/>
          </a:xfrm>
          <a:prstGeom prst="roundRect">
            <a:avLst>
              <a:gd name="adj" fmla="val 77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600" dirty="0"/>
              <a:t>  The idea of this algorithm is quite identical to local search’s algorithm.</a:t>
            </a:r>
          </a:p>
          <a:p>
            <a:pPr marL="0" lvl="0" indent="0">
              <a:buNone/>
            </a:pPr>
            <a:endParaRPr lang="en-GB" sz="1600" dirty="0"/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Sort the room set in terms of its capacity in increasing order and sort the class set in terms of its number of students in decreasing order → increase the probability to find feasible solution.</a:t>
            </a: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  <a:tabLst>
                <a:tab pos="672465" algn="l"/>
              </a:tabLst>
            </a:pPr>
            <a:r>
              <a:rPr lang="en-US" sz="1600" dirty="0">
                <a:effectLst/>
              </a:rPr>
              <a:t>At each step, the algorithm tries to assign a class to the largest number of students to a room with the smallest number of capacity and a latest time slot. </a:t>
            </a:r>
          </a:p>
          <a:p>
            <a:pPr marL="0" lvl="0" indent="0">
              <a:buNone/>
            </a:pP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</a:endParaRP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8068964" y="4193086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Greedy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Idea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3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6" name="Google Shape;1336;p45"/>
          <p:cNvCxnSpPr>
            <a:cxnSpLocks/>
          </p:cNvCxnSpPr>
          <p:nvPr/>
        </p:nvCxnSpPr>
        <p:spPr>
          <a:xfrm rot="10800000">
            <a:off x="2866500" y="1719275"/>
            <a:ext cx="1355700" cy="353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7" name="Google Shape;1337;p45"/>
          <p:cNvCxnSpPr>
            <a:cxnSpLocks/>
          </p:cNvCxnSpPr>
          <p:nvPr/>
        </p:nvCxnSpPr>
        <p:spPr>
          <a:xfrm rot="10800000" flipH="1">
            <a:off x="4825500" y="3075275"/>
            <a:ext cx="1452000" cy="492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5"/>
          <p:cNvGrpSpPr/>
          <p:nvPr/>
        </p:nvGrpSpPr>
        <p:grpSpPr>
          <a:xfrm>
            <a:off x="192050" y="4814123"/>
            <a:ext cx="225449" cy="226458"/>
            <a:chOff x="2267375" y="95710"/>
            <a:chExt cx="225449" cy="226458"/>
          </a:xfrm>
        </p:grpSpPr>
        <p:sp>
          <p:nvSpPr>
            <p:cNvPr id="1339" name="Google Shape;133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5"/>
          <p:cNvGrpSpPr/>
          <p:nvPr/>
        </p:nvGrpSpPr>
        <p:grpSpPr>
          <a:xfrm>
            <a:off x="192050" y="1370248"/>
            <a:ext cx="225449" cy="226458"/>
            <a:chOff x="2267375" y="95710"/>
            <a:chExt cx="225449" cy="226458"/>
          </a:xfrm>
        </p:grpSpPr>
        <p:sp>
          <p:nvSpPr>
            <p:cNvPr id="1344" name="Google Shape;134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45"/>
          <p:cNvGrpSpPr/>
          <p:nvPr/>
        </p:nvGrpSpPr>
        <p:grpSpPr>
          <a:xfrm>
            <a:off x="8865750" y="4279748"/>
            <a:ext cx="225449" cy="226458"/>
            <a:chOff x="2267375" y="95710"/>
            <a:chExt cx="225449" cy="226458"/>
          </a:xfrm>
        </p:grpSpPr>
        <p:sp>
          <p:nvSpPr>
            <p:cNvPr id="1349" name="Google Shape;134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5"/>
          <p:cNvGrpSpPr/>
          <p:nvPr/>
        </p:nvGrpSpPr>
        <p:grpSpPr>
          <a:xfrm>
            <a:off x="867314" y="4016396"/>
            <a:ext cx="159077" cy="159766"/>
            <a:chOff x="2267375" y="95710"/>
            <a:chExt cx="225449" cy="226458"/>
          </a:xfrm>
        </p:grpSpPr>
        <p:sp>
          <p:nvSpPr>
            <p:cNvPr id="1354" name="Google Shape;1354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45"/>
          <p:cNvGrpSpPr/>
          <p:nvPr/>
        </p:nvGrpSpPr>
        <p:grpSpPr>
          <a:xfrm>
            <a:off x="5400014" y="4847471"/>
            <a:ext cx="159077" cy="159766"/>
            <a:chOff x="2267375" y="95710"/>
            <a:chExt cx="225449" cy="226458"/>
          </a:xfrm>
        </p:grpSpPr>
        <p:sp>
          <p:nvSpPr>
            <p:cNvPr id="1359" name="Google Shape;1359;p45"/>
            <p:cNvSpPr/>
            <p:nvPr/>
          </p:nvSpPr>
          <p:spPr>
            <a:xfrm>
              <a:off x="2374521" y="9571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2374521" y="248320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420037" y="201833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267375" y="201833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20000" y="2770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Greedy </a:t>
            </a:r>
            <a:r>
              <a:rPr lang="en-GB" dirty="0"/>
              <a:t>Pseudocode</a:t>
            </a:r>
            <a:endParaRPr dirty="0"/>
          </a:p>
        </p:txBody>
      </p:sp>
      <p:sp>
        <p:nvSpPr>
          <p:cNvPr id="36" name="Google Shape;698;p37">
            <a:extLst>
              <a:ext uri="{FF2B5EF4-FFF2-40B4-BE49-F238E27FC236}">
                <a16:creationId xmlns:a16="http://schemas.microsoft.com/office/drawing/2014/main" id="{2C11E7B0-DCA0-4ABC-B851-D00A829E6182}"/>
              </a:ext>
            </a:extLst>
          </p:cNvPr>
          <p:cNvSpPr txBox="1">
            <a:spLocks/>
          </p:cNvSpPr>
          <p:nvPr/>
        </p:nvSpPr>
        <p:spPr>
          <a:xfrm>
            <a:off x="1096181" y="977710"/>
            <a:ext cx="3324569" cy="1989892"/>
          </a:xfrm>
          <a:prstGeom prst="roundRect">
            <a:avLst>
              <a:gd name="adj" fmla="val 572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4572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def greedy( ):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for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in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classes_sort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t := the number of shift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i := the index of 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endParaRPr lang="en-GB" sz="1200" dirty="0">
              <a:solidFill>
                <a:schemeClr val="tx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for j in t: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x := Select(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current_class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if x = “FAILURE”:	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	return “FAILURE”</a:t>
            </a:r>
          </a:p>
          <a:p>
            <a:pPr defTabSz="182880"/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		timetable[</a:t>
            </a:r>
            <a:r>
              <a:rPr lang="en-GB" sz="1200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].push(x)	</a:t>
            </a:r>
          </a:p>
        </p:txBody>
      </p:sp>
      <p:sp>
        <p:nvSpPr>
          <p:cNvPr id="37" name="Google Shape;698;p37">
            <a:extLst>
              <a:ext uri="{FF2B5EF4-FFF2-40B4-BE49-F238E27FC236}">
                <a16:creationId xmlns:a16="http://schemas.microsoft.com/office/drawing/2014/main" id="{E4B968CC-33EB-4E38-9B19-1F57297F0336}"/>
              </a:ext>
            </a:extLst>
          </p:cNvPr>
          <p:cNvSpPr txBox="1">
            <a:spLocks/>
          </p:cNvSpPr>
          <p:nvPr/>
        </p:nvSpPr>
        <p:spPr>
          <a:xfrm>
            <a:off x="4923586" y="977710"/>
            <a:ext cx="3324568" cy="1989893"/>
          </a:xfrm>
          <a:prstGeom prst="roundRect">
            <a:avLst>
              <a:gd name="adj" fmla="val 4758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40" tIns="91440" rIns="91425" bIns="91425" anchor="t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●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○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"/>
              <a:buChar char="■"/>
              <a:defRPr sz="2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def Select(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marL="0" indent="0" defTabSz="182880">
              <a:buNone/>
            </a:pPr>
            <a:r>
              <a:rPr lang="en-GB" sz="1200" dirty="0">
                <a:solidFill>
                  <a:schemeClr val="tx1"/>
                </a:solidFill>
              </a:rPr>
              <a:t>	g := The teacher teaches 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endParaRPr lang="en-GB" sz="1200" dirty="0">
              <a:solidFill>
                <a:schemeClr val="tx1"/>
              </a:solidFill>
            </a:endParaRP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for p in range(60):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for room in </a:t>
            </a:r>
            <a:r>
              <a:rPr lang="en-GB" sz="1200" dirty="0" err="1">
                <a:solidFill>
                  <a:schemeClr val="tx1"/>
                </a:solidFill>
              </a:rPr>
              <a:t>rooms_sort</a:t>
            </a:r>
            <a:r>
              <a:rPr lang="en-GB" sz="1200" dirty="0">
                <a:solidFill>
                  <a:schemeClr val="tx1"/>
                </a:solidFill>
              </a:rPr>
              <a:t>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if Feasible(</a:t>
            </a:r>
            <a:r>
              <a:rPr lang="en-GB" sz="1200" dirty="0" err="1">
                <a:solidFill>
                  <a:schemeClr val="tx1"/>
                </a:solidFill>
              </a:rPr>
              <a:t>current_class</a:t>
            </a:r>
            <a:r>
              <a:rPr lang="en-GB" sz="1200" dirty="0">
                <a:solidFill>
                  <a:schemeClr val="tx1"/>
                </a:solidFill>
              </a:rPr>
              <a:t>, p, room):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			return p, room</a:t>
            </a:r>
          </a:p>
          <a:p>
            <a:pPr marL="0" indent="0" defTabSz="182880">
              <a:buFont typeface="Poppins"/>
              <a:buNone/>
            </a:pPr>
            <a:r>
              <a:rPr lang="en-GB" sz="1200" dirty="0">
                <a:solidFill>
                  <a:schemeClr val="tx1"/>
                </a:solidFill>
              </a:rPr>
              <a:t>	return “FAILURE”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10280D-F831-4BDB-A87E-3D00C0E08C77}"/>
              </a:ext>
            </a:extLst>
          </p:cNvPr>
          <p:cNvSpPr txBox="1"/>
          <p:nvPr/>
        </p:nvSpPr>
        <p:spPr>
          <a:xfrm>
            <a:off x="1096180" y="3351970"/>
            <a:ext cx="707278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182880">
              <a:buFont typeface="Poppins"/>
              <a:buNone/>
            </a:pPr>
            <a:r>
              <a:rPr lang="en-GB" sz="1600" b="1" dirty="0"/>
              <a:t>Notation: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classes_sort</a:t>
            </a:r>
            <a:r>
              <a:rPr lang="en-GB" dirty="0"/>
              <a:t>: </a:t>
            </a:r>
            <a:r>
              <a:rPr lang="en-GB" dirty="0" err="1"/>
              <a:t>Descendingly</a:t>
            </a:r>
            <a:r>
              <a:rPr lang="en-GB" dirty="0"/>
              <a:t> sort class based on the number of students. </a:t>
            </a:r>
          </a:p>
          <a:p>
            <a:pPr marL="285750" indent="-285750" defTabSz="18288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/>
              <a:t>rooms_sort</a:t>
            </a:r>
            <a:r>
              <a:rPr lang="en-GB" dirty="0"/>
              <a:t>: Ascendingly sort room based on its capacity.</a:t>
            </a:r>
          </a:p>
          <a:p>
            <a:pPr defTabSz="182880"/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" grpId="0"/>
      <p:bldP spid="36" grpId="0" animBg="1"/>
      <p:bldP spid="37" grpId="0" animBg="1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8518"/>
              </p:ext>
            </p:extLst>
          </p:nvPr>
        </p:nvGraphicFramePr>
        <p:xfrm>
          <a:off x="2467270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56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animBg="1"/>
      <p:bldP spid="7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subTitle" idx="1"/>
          </p:nvPr>
        </p:nvSpPr>
        <p:spPr>
          <a:xfrm>
            <a:off x="1806552" y="1488330"/>
            <a:ext cx="5530896" cy="639182"/>
          </a:xfrm>
          <a:prstGeom prst="roundRect">
            <a:avLst>
              <a:gd name="adj" fmla="val 1490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182880">
              <a:spcAft>
                <a:spcPts val="600"/>
              </a:spcAft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First Choice Hill Climbing when the problem size is big.</a:t>
            </a:r>
            <a:endParaRPr lang="en-GB" sz="1200" dirty="0"/>
          </a:p>
          <a:p>
            <a:pPr marL="0" lvl="0" indent="0" defTabSz="182880">
              <a:buNone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Faster than 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</a:rPr>
              <a:t>ortools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</a:rPr>
              <a:t> CP when the search space contains many feasible solutions.</a:t>
            </a:r>
          </a:p>
        </p:txBody>
      </p:sp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Remark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1438B7-97E7-4144-9F17-895A07630CAD}"/>
              </a:ext>
            </a:extLst>
          </p:cNvPr>
          <p:cNvGraphicFramePr>
            <a:graphicFrameLocks noGrp="1"/>
          </p:cNvGraphicFramePr>
          <p:nvPr/>
        </p:nvGraphicFramePr>
        <p:xfrm>
          <a:off x="387411" y="2519969"/>
          <a:ext cx="400747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01494">
                  <a:extLst>
                    <a:ext uri="{9D8B030D-6E8A-4147-A177-3AD203B41FA5}">
                      <a16:colId xmlns:a16="http://schemas.microsoft.com/office/drawing/2014/main" val="1042451932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995366038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04572355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158695733"/>
                    </a:ext>
                  </a:extLst>
                </a:gridCol>
                <a:gridCol w="801494">
                  <a:extLst>
                    <a:ext uri="{9D8B030D-6E8A-4147-A177-3AD203B41FA5}">
                      <a16:colId xmlns:a16="http://schemas.microsoft.com/office/drawing/2014/main" val="3390675657"/>
                    </a:ext>
                  </a:extLst>
                </a:gridCol>
              </a:tblGrid>
              <a:tr h="2340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52274"/>
                  </a:ext>
                </a:extLst>
              </a:tr>
              <a:tr h="5368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404536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931050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912352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101781"/>
                  </a:ext>
                </a:extLst>
              </a:tr>
              <a:tr h="2340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1159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608EE-868C-4AAF-809E-29C47698A05A}"/>
              </a:ext>
            </a:extLst>
          </p:cNvPr>
          <p:cNvGraphicFramePr>
            <a:graphicFrameLocks noGrp="1"/>
          </p:cNvGraphicFramePr>
          <p:nvPr/>
        </p:nvGraphicFramePr>
        <p:xfrm>
          <a:off x="4565183" y="2519788"/>
          <a:ext cx="4209460" cy="188976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873130">
                  <a:extLst>
                    <a:ext uri="{9D8B030D-6E8A-4147-A177-3AD203B41FA5}">
                      <a16:colId xmlns:a16="http://schemas.microsoft.com/office/drawing/2014/main" val="2595866905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3879912832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1117684593"/>
                    </a:ext>
                  </a:extLst>
                </a:gridCol>
                <a:gridCol w="873130">
                  <a:extLst>
                    <a:ext uri="{9D8B030D-6E8A-4147-A177-3AD203B41FA5}">
                      <a16:colId xmlns:a16="http://schemas.microsoft.com/office/drawing/2014/main" val="2723167067"/>
                    </a:ext>
                  </a:extLst>
                </a:gridCol>
                <a:gridCol w="716940">
                  <a:extLst>
                    <a:ext uri="{9D8B030D-6E8A-4147-A177-3AD203B41FA5}">
                      <a16:colId xmlns:a16="http://schemas.microsoft.com/office/drawing/2014/main" val="203959967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32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632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91044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0710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53351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26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919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12.442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1,751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3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Compare 4 algorithms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788B2C-2C19-4000-B9B6-EB1D7D690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53367"/>
              </p:ext>
            </p:extLst>
          </p:nvPr>
        </p:nvGraphicFramePr>
        <p:xfrm>
          <a:off x="621902" y="933450"/>
          <a:ext cx="7900197" cy="3276600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357162">
                  <a:extLst>
                    <a:ext uri="{9D8B030D-6E8A-4147-A177-3AD203B41FA5}">
                      <a16:colId xmlns:a16="http://schemas.microsoft.com/office/drawing/2014/main" val="1359632902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3001060386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1713437875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4035156841"/>
                    </a:ext>
                  </a:extLst>
                </a:gridCol>
                <a:gridCol w="1357162">
                  <a:extLst>
                    <a:ext uri="{9D8B030D-6E8A-4147-A177-3AD203B41FA5}">
                      <a16:colId xmlns:a16="http://schemas.microsoft.com/office/drawing/2014/main" val="700786052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7178509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Nirmala UI" panose="020B0502040204020203" pitchFamily="34" charset="0"/>
                        <a:ea typeface="Nirmala UI" panose="020B0502040204020203" pitchFamily="34" charset="0"/>
                        <a:cs typeface="Nirmala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83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First choice hill climbing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Greedy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84346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882547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35.777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8398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179.667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95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219.503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94268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840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850482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3483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724956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904869"/>
                  </a:ext>
                </a:extLst>
              </a:tr>
              <a:tr h="2405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Time exceed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25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724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/>
              <a:t>About this problem</a:t>
            </a:r>
            <a:endParaRPr dirty="0"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2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What do we need to solve ?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4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5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solution</a:t>
            </a:r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 using </a:t>
            </a:r>
            <a:r>
              <a:rPr lang="en-US" dirty="0" err="1"/>
              <a:t>ortools</a:t>
            </a:r>
            <a:r>
              <a:rPr lang="en-US" dirty="0"/>
              <a:t>.</a:t>
            </a:r>
          </a:p>
        </p:txBody>
      </p:sp>
      <p:sp>
        <p:nvSpPr>
          <p:cNvPr id="472" name="Google Shape;472;p35"/>
          <p:cNvSpPr txBox="1">
            <a:spLocks noGrp="1"/>
          </p:cNvSpPr>
          <p:nvPr>
            <p:ph type="title" idx="7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8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9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Faster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13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14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Greedy</a:t>
            </a:r>
            <a:endParaRPr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15"/>
          </p:nvPr>
        </p:nvSpPr>
        <p:spPr>
          <a:xfrm>
            <a:off x="5137724" y="1736000"/>
            <a:ext cx="295508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dirty="0"/>
          </a:p>
          <a:p>
            <a:pPr marL="0" indent="0"/>
            <a:r>
              <a:rPr lang="en-US" dirty="0"/>
              <a:t>Another way to solve easy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16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17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Further Problem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8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way to obtain optimal result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9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20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Analysis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21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closer look to each algorithm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71587" y="1264171"/>
            <a:ext cx="219461" cy="220453"/>
            <a:chOff x="772462" y="98696"/>
            <a:chExt cx="219461" cy="220453"/>
          </a:xfrm>
        </p:grpSpPr>
        <p:sp>
          <p:nvSpPr>
            <p:cNvPr id="485" name="Google Shape;485;p35"/>
            <p:cNvSpPr/>
            <p:nvPr/>
          </p:nvSpPr>
          <p:spPr>
            <a:xfrm>
              <a:off x="876762" y="98696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876762" y="247258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21070" y="202004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72462" y="202004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>
            <a:off x="1359168" y="539998"/>
            <a:ext cx="164369" cy="165099"/>
            <a:chOff x="280393" y="263798"/>
            <a:chExt cx="164369" cy="165099"/>
          </a:xfrm>
        </p:grpSpPr>
        <p:sp>
          <p:nvSpPr>
            <p:cNvPr id="490" name="Google Shape;490;p35"/>
            <p:cNvSpPr/>
            <p:nvPr/>
          </p:nvSpPr>
          <p:spPr>
            <a:xfrm>
              <a:off x="358510" y="26379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58510" y="375058"/>
              <a:ext cx="8878" cy="5383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91695" y="341167"/>
              <a:ext cx="53067" cy="9620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80393" y="341167"/>
              <a:ext cx="53101" cy="9620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>
            <a:off x="8092812" y="216771"/>
            <a:ext cx="219461" cy="220453"/>
            <a:chOff x="8092812" y="216771"/>
            <a:chExt cx="219461" cy="220453"/>
          </a:xfrm>
        </p:grpSpPr>
        <p:sp>
          <p:nvSpPr>
            <p:cNvPr id="495" name="Google Shape;495;p35"/>
            <p:cNvSpPr/>
            <p:nvPr/>
          </p:nvSpPr>
          <p:spPr>
            <a:xfrm>
              <a:off x="8197112" y="216771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8197112" y="365333"/>
              <a:ext cx="11854" cy="71891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241420" y="320079"/>
              <a:ext cx="70854" cy="12846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8092812" y="320079"/>
              <a:ext cx="70899" cy="12846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5"/>
          <p:cNvGrpSpPr/>
          <p:nvPr/>
        </p:nvGrpSpPr>
        <p:grpSpPr>
          <a:xfrm>
            <a:off x="8503624" y="4528200"/>
            <a:ext cx="283987" cy="285252"/>
            <a:chOff x="8483799" y="954725"/>
            <a:chExt cx="283987" cy="285252"/>
          </a:xfrm>
        </p:grpSpPr>
        <p:sp>
          <p:nvSpPr>
            <p:cNvPr id="500" name="Google Shape;500;p35"/>
            <p:cNvSpPr/>
            <p:nvPr/>
          </p:nvSpPr>
          <p:spPr>
            <a:xfrm>
              <a:off x="8618764" y="954725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8618764" y="1146953"/>
              <a:ext cx="15339" cy="93024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8676098" y="1088398"/>
              <a:ext cx="91687" cy="1662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8483799" y="1088398"/>
              <a:ext cx="91745" cy="1662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5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chemeClr val="dk2"/>
                </a:solidFill>
              </a:rPr>
              <a:t>Table of </a:t>
            </a:r>
            <a:r>
              <a:rPr lang="en-GB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2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  <p:bldP spid="467" grpId="0" build="p"/>
      <p:bldP spid="468" grpId="0" build="p"/>
      <p:bldP spid="469" grpId="0"/>
      <p:bldP spid="470" grpId="0" build="p"/>
      <p:bldP spid="471" grpId="0" build="p"/>
      <p:bldP spid="472" grpId="0"/>
      <p:bldP spid="473" grpId="0" build="p"/>
      <p:bldP spid="474" grpId="0" build="p"/>
      <p:bldP spid="475" grpId="0"/>
      <p:bldP spid="476" grpId="0" build="p"/>
      <p:bldP spid="477" grpId="0" build="p"/>
      <p:bldP spid="478" grpId="0"/>
      <p:bldP spid="479" grpId="0" build="p"/>
      <p:bldP spid="480" grpId="0" build="p"/>
      <p:bldP spid="481" grpId="0"/>
      <p:bldP spid="482" grpId="0" build="p"/>
      <p:bldP spid="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49"/>
            <a:ext cx="3472075" cy="1526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br>
              <a:rPr lang="en-GB"/>
            </a:br>
            <a:r>
              <a:rPr lang="en-GB"/>
              <a:t>EXTENSION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20000" y="1622338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39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796;p37">
            <a:extLst>
              <a:ext uri="{FF2B5EF4-FFF2-40B4-BE49-F238E27FC236}">
                <a16:creationId xmlns:a16="http://schemas.microsoft.com/office/drawing/2014/main" id="{8F57BE8C-5C96-B341-86E8-1531DADD734D}"/>
              </a:ext>
            </a:extLst>
          </p:cNvPr>
          <p:cNvSpPr txBox="1">
            <a:spLocks/>
          </p:cNvSpPr>
          <p:nvPr/>
        </p:nvSpPr>
        <p:spPr>
          <a:xfrm>
            <a:off x="387411" y="583057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3000" b="1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ignika"/>
              <a:buNone/>
              <a:defRPr sz="42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dirty="0"/>
              <a:t>CP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0F98E316-FB8F-2F49-8C37-9A3AC22B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86" y="1455757"/>
            <a:ext cx="4453040" cy="2337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/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0070" lvl="0" indent="-28575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Create new variables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Total_Shifts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d]: The number of shifts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that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study in day d.</a:t>
                </a:r>
              </a:p>
              <a:p>
                <a:pPr marL="560070" lvl="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 </a:t>
                </a:r>
              </a:p>
              <a:p>
                <a:pPr marL="274320" lvl="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]: maximum number</a:t>
                </a:r>
              </a:p>
              <a:p>
                <a:pPr marL="274320">
                  <a:spcBef>
                    <a:spcPts val="3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marL="560070" indent="-285750"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Set objective function:</a:t>
                </a:r>
              </a:p>
              <a:p>
                <a:pPr marL="27432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Most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Shifts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Nirmala UI" panose="020B0502040204020203" pitchFamily="34" charset="0"/>
                              <a:ea typeface="Nirmala UI" panose="020B0502040204020203" pitchFamily="34" charset="0"/>
                              <a:cs typeface="Nirmala UI" panose="020B0502040204020203" pitchFamily="34" charset="0"/>
                            </a:rPr>
                            <m:t>Day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Shifts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m:t>Day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</m:oMath>
                  </m:oMathPara>
                </a14:m>
                <a:endParaRPr lang="en-US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F462B5-0674-3646-93CC-08E974461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" y="1455758"/>
                <a:ext cx="5943503" cy="3378810"/>
              </a:xfrm>
              <a:prstGeom prst="rect">
                <a:avLst/>
              </a:prstGeom>
              <a:blipFill>
                <a:blip r:embed="rId4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hlinkClick r:id="rId5" action="ppaction://hlinksldjump"/>
            <a:extLst>
              <a:ext uri="{FF2B5EF4-FFF2-40B4-BE49-F238E27FC236}">
                <a16:creationId xmlns:a16="http://schemas.microsoft.com/office/drawing/2014/main" id="{AD42DC0C-D692-4188-A88F-681BB76BBBD7}"/>
              </a:ext>
            </a:extLst>
          </p:cNvPr>
          <p:cNvSpPr/>
          <p:nvPr/>
        </p:nvSpPr>
        <p:spPr>
          <a:xfrm>
            <a:off x="214489" y="180622"/>
            <a:ext cx="293511" cy="25964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8179867" cy="3472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MIP</a:t>
            </a:r>
            <a:r>
              <a:rPr lang="en-GB" dirty="0">
                <a:solidFill>
                  <a:schemeClr val="dk2"/>
                </a:solidFill>
              </a:rPr>
              <a:t>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0DF5-DCA5-4624-B941-6DC01C58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77" y="2546365"/>
            <a:ext cx="5742245" cy="23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4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3464" lvl="0" indent="-22860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283464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D4E77-57E9-4650-8FB8-33C7465F1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34" y="3022137"/>
            <a:ext cx="5273732" cy="19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7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  <p:bldP spid="7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If a class studies in a room, the number of students is less than the room’s capacity.</a:t>
                </a:r>
              </a:p>
              <a:p>
                <a:pPr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Table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6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0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56007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Make sure that each class has enough lesson. </a:t>
                </a:r>
                <a:endParaRPr lang="en-GB" sz="1600" dirty="0"/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,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&lt;5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𝑇𝑎𝑏𝑙𝑒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t[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</a:p>
              <a:p>
                <a:pPr marL="0" lvl="0" indent="0"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271" y="1341057"/>
                <a:ext cx="4852319" cy="2805925"/>
              </a:xfrm>
              <a:prstGeom prst="rect">
                <a:avLst/>
              </a:prstGeom>
              <a:blipFill>
                <a:blip r:embed="rId3"/>
                <a:stretch>
                  <a:fillRect r="-503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C4F8F-2326-428E-8278-7B29D63D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323" y="1341057"/>
            <a:ext cx="4008792" cy="29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9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At a</a:t>
                </a:r>
                <a:r>
                  <a:rPr lang="vi-VN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specific time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there is only one class in one room.</a:t>
                </a:r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5)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𝑇𝑎𝑏𝑙𝑒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600" b="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𝑡h𝑒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𝑟𝑜𝑜𝑚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𝑐𝑙𝑎𝑠𝑠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𝑑𝑎𝑦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𝑑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𝑠h𝑖𝑓𝑡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Nirmala UI" panose="020B0502040204020203" pitchFamily="3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  <a:p>
                <a:pPr marL="0" lvl="0" indent="0">
                  <a:spcBef>
                    <a:spcPts val="600"/>
                  </a:spcBef>
                  <a:buNone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7"/>
                <a:ext cx="9056701" cy="1495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6D997-0D78-4859-BB07-7BF80B95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6" y="2948601"/>
            <a:ext cx="5115448" cy="18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4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  <a:r>
                  <a:rPr lang="en-US" sz="1600" dirty="0">
                    <a:ea typeface="Nirmala UI" panose="020B0502040204020203" pitchFamily="34" charset="0"/>
                  </a:rPr>
                  <a:t>: 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maximum number of shifts in one day of class </a:t>
                </a:r>
                <a:r>
                  <a:rPr lang="en-GB" sz="1600" dirty="0" err="1"/>
                  <a:t>i</a:t>
                </a:r>
                <a:r>
                  <a:rPr lang="en-GB" sz="1600" dirty="0"/>
                  <a:t>.</a:t>
                </a:r>
              </a:p>
              <a:p>
                <a:pPr marL="27432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Most_Shifts_Day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</a:t>
                </a:r>
              </a:p>
              <a:p>
                <a:pPr lvl="0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560070" lvl="0" indent="-28575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]: minimum number of shifts in one day of class 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.</a:t>
                </a:r>
                <a:endParaRPr lang="en-GB" sz="1600" dirty="0"/>
              </a:p>
              <a:p>
                <a:pPr marL="274320" lvl="0" indent="0">
                  <a:spcBef>
                    <a:spcPts val="600"/>
                  </a:spcBef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, d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, we have:</a:t>
                </a:r>
              </a:p>
              <a:p>
                <a:pPr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&lt;12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Least_Shifts_Day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] </a:t>
                </a:r>
                <a:endParaRPr lang="en-US" sz="1600" b="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5488524" cy="3232033"/>
              </a:xfrm>
              <a:prstGeom prst="rect">
                <a:avLst/>
              </a:prstGeom>
              <a:blipFill>
                <a:blip r:embed="rId3"/>
                <a:stretch>
                  <a:fillRect r="-1382" b="-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6616F-25DD-47E5-ABFE-A28FE0A7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1348390"/>
            <a:ext cx="3464921" cy="23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560070" lvl="0" indent="-285750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GB" sz="1600" dirty="0"/>
                          <m:t>Most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Shifts</m:t>
                        </m:r>
                        <m:r>
                          <m:rPr>
                            <m:nor/>
                          </m:rPr>
                          <a:rPr lang="en-GB" sz="1600" dirty="0"/>
                          <m:t>_</m:t>
                        </m:r>
                        <m:r>
                          <m:rPr>
                            <m:nor/>
                          </m:rPr>
                          <a:rPr lang="en-GB" sz="1600" dirty="0"/>
                          <m:t>Day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GB" sz="1600" dirty="0"/>
                      <m:t>Least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Shifts</m:t>
                    </m:r>
                    <m:r>
                      <m:rPr>
                        <m:nor/>
                      </m:rPr>
                      <a:rPr lang="en-GB" sz="1600" dirty="0"/>
                      <m:t>_</m:t>
                    </m:r>
                    <m:r>
                      <m:rPr>
                        <m:nor/>
                      </m:rPr>
                      <a:rPr lang="en-GB" sz="1600" dirty="0"/>
                      <m:t>Day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𝑀𝑖𝑛𝑖𝑚𝑖𝑧𝑒</m:t>
                    </m:r>
                  </m:oMath>
                </a14:m>
                <a:endParaRPr lang="en-US" sz="1600" b="0" dirty="0">
                  <a:latin typeface="Nirmala UI" panose="020B0502040204020203" pitchFamily="34" charset="0"/>
                  <a:ea typeface="Cambria Math" panose="02040503050406030204" pitchFamily="18" charset="0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9" y="1336206"/>
                <a:ext cx="6289144" cy="598469"/>
              </a:xfrm>
              <a:prstGeom prst="rect">
                <a:avLst/>
              </a:prstGeom>
              <a:blipFill>
                <a:blip r:embed="rId3"/>
                <a:stretch>
                  <a:fillRect t="-24490" b="-9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4152112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MIP </a:t>
            </a:r>
            <a:r>
              <a:rPr lang="en-GB" dirty="0">
                <a:solidFill>
                  <a:schemeClr val="lt2"/>
                </a:solidFill>
              </a:rPr>
              <a:t>Objective Function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8DB-15CC-4266-B28D-B8FB71AA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5" y="2149571"/>
            <a:ext cx="5872590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Analysis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6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454768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07169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869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16.585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11.844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18.596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15.894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63.463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13.724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24.663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/>
          <p:nvPr/>
        </p:nvSpPr>
        <p:spPr>
          <a:xfrm>
            <a:off x="7697475" y="20592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719999" y="2359750"/>
            <a:ext cx="3472075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this problem</a:t>
            </a:r>
            <a:endParaRPr dirty="0"/>
          </a:p>
        </p:txBody>
      </p:sp>
      <p:grpSp>
        <p:nvGrpSpPr>
          <p:cNvPr id="512" name="Google Shape;512;p36"/>
          <p:cNvGrpSpPr/>
          <p:nvPr/>
        </p:nvGrpSpPr>
        <p:grpSpPr>
          <a:xfrm>
            <a:off x="3093536" y="4221850"/>
            <a:ext cx="279251" cy="280502"/>
            <a:chOff x="3245936" y="3278875"/>
            <a:chExt cx="279251" cy="280502"/>
          </a:xfrm>
        </p:grpSpPr>
        <p:sp>
          <p:nvSpPr>
            <p:cNvPr id="513" name="Google Shape;51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8356852" y="1992625"/>
            <a:ext cx="217525" cy="218499"/>
            <a:chOff x="6548002" y="3230725"/>
            <a:chExt cx="217525" cy="218499"/>
          </a:xfrm>
        </p:grpSpPr>
        <p:sp>
          <p:nvSpPr>
            <p:cNvPr id="518" name="Google Shape;518;p3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8440752" y="4221850"/>
            <a:ext cx="217525" cy="218499"/>
            <a:chOff x="6591027" y="3544075"/>
            <a:chExt cx="217525" cy="218499"/>
          </a:xfrm>
        </p:grpSpPr>
        <p:sp>
          <p:nvSpPr>
            <p:cNvPr id="523" name="Google Shape;523;p36"/>
            <p:cNvSpPr/>
            <p:nvPr/>
          </p:nvSpPr>
          <p:spPr>
            <a:xfrm>
              <a:off x="6694407" y="354407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694407" y="369132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738323" y="364646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591027" y="364646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547165" y="297900"/>
            <a:ext cx="243082" cy="242093"/>
            <a:chOff x="6547165" y="297900"/>
            <a:chExt cx="243082" cy="242093"/>
          </a:xfrm>
        </p:grpSpPr>
        <p:sp>
          <p:nvSpPr>
            <p:cNvPr id="528" name="Google Shape;528;p3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2815661" y="780875"/>
            <a:ext cx="279251" cy="280502"/>
            <a:chOff x="3245936" y="3278875"/>
            <a:chExt cx="279251" cy="280502"/>
          </a:xfrm>
        </p:grpSpPr>
        <p:sp>
          <p:nvSpPr>
            <p:cNvPr id="533" name="Google Shape;533;p36"/>
            <p:cNvSpPr/>
            <p:nvPr/>
          </p:nvSpPr>
          <p:spPr>
            <a:xfrm>
              <a:off x="3378651" y="32788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78651" y="3467903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435029" y="3410323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245936" y="3410323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3499962" y="826611"/>
            <a:ext cx="4670375" cy="3775875"/>
            <a:chOff x="3217100" y="875250"/>
            <a:chExt cx="4670375" cy="3775875"/>
          </a:xfrm>
        </p:grpSpPr>
        <p:sp>
          <p:nvSpPr>
            <p:cNvPr id="538" name="Google Shape;538;p36"/>
            <p:cNvSpPr/>
            <p:nvPr/>
          </p:nvSpPr>
          <p:spPr>
            <a:xfrm>
              <a:off x="3412425" y="875250"/>
              <a:ext cx="4300675" cy="3775875"/>
            </a:xfrm>
            <a:custGeom>
              <a:avLst/>
              <a:gdLst/>
              <a:ahLst/>
              <a:cxnLst/>
              <a:rect l="l" t="t" r="r" b="b"/>
              <a:pathLst>
                <a:path w="172027" h="151035" extrusionOk="0">
                  <a:moveTo>
                    <a:pt x="121928" y="0"/>
                  </a:moveTo>
                  <a:lnTo>
                    <a:pt x="118474" y="403"/>
                  </a:lnTo>
                  <a:lnTo>
                    <a:pt x="115054" y="1140"/>
                  </a:lnTo>
                  <a:lnTo>
                    <a:pt x="111700" y="2281"/>
                  </a:lnTo>
                  <a:lnTo>
                    <a:pt x="110091" y="3018"/>
                  </a:lnTo>
                  <a:lnTo>
                    <a:pt x="106804" y="4661"/>
                  </a:lnTo>
                  <a:lnTo>
                    <a:pt x="100467" y="8250"/>
                  </a:lnTo>
                  <a:lnTo>
                    <a:pt x="95738" y="10899"/>
                  </a:lnTo>
                  <a:lnTo>
                    <a:pt x="92519" y="12542"/>
                  </a:lnTo>
                  <a:lnTo>
                    <a:pt x="89199" y="13984"/>
                  </a:lnTo>
                  <a:lnTo>
                    <a:pt x="85712" y="15157"/>
                  </a:lnTo>
                  <a:lnTo>
                    <a:pt x="83901" y="15593"/>
                  </a:lnTo>
                  <a:lnTo>
                    <a:pt x="82660" y="15862"/>
                  </a:lnTo>
                  <a:lnTo>
                    <a:pt x="80112" y="16197"/>
                  </a:lnTo>
                  <a:lnTo>
                    <a:pt x="77496" y="16365"/>
                  </a:lnTo>
                  <a:lnTo>
                    <a:pt x="74814" y="16365"/>
                  </a:lnTo>
                  <a:lnTo>
                    <a:pt x="70689" y="16063"/>
                  </a:lnTo>
                  <a:lnTo>
                    <a:pt x="65022" y="15225"/>
                  </a:lnTo>
                  <a:lnTo>
                    <a:pt x="56270" y="13347"/>
                  </a:lnTo>
                  <a:lnTo>
                    <a:pt x="47484" y="11234"/>
                  </a:lnTo>
                  <a:lnTo>
                    <a:pt x="41649" y="9960"/>
                  </a:lnTo>
                  <a:lnTo>
                    <a:pt x="35915" y="8987"/>
                  </a:lnTo>
                  <a:lnTo>
                    <a:pt x="30382" y="8451"/>
                  </a:lnTo>
                  <a:lnTo>
                    <a:pt x="26391" y="8451"/>
                  </a:lnTo>
                  <a:lnTo>
                    <a:pt x="23809" y="8686"/>
                  </a:lnTo>
                  <a:lnTo>
                    <a:pt x="21294" y="9088"/>
                  </a:lnTo>
                  <a:lnTo>
                    <a:pt x="18846" y="9725"/>
                  </a:lnTo>
                  <a:lnTo>
                    <a:pt x="16533" y="10630"/>
                  </a:lnTo>
                  <a:lnTo>
                    <a:pt x="14286" y="11771"/>
                  </a:lnTo>
                  <a:lnTo>
                    <a:pt x="12140" y="13213"/>
                  </a:lnTo>
                  <a:lnTo>
                    <a:pt x="10128" y="14923"/>
                  </a:lnTo>
                  <a:lnTo>
                    <a:pt x="8216" y="16968"/>
                  </a:lnTo>
                  <a:lnTo>
                    <a:pt x="6473" y="19383"/>
                  </a:lnTo>
                  <a:lnTo>
                    <a:pt x="4829" y="22132"/>
                  </a:lnTo>
                  <a:lnTo>
                    <a:pt x="3320" y="25251"/>
                  </a:lnTo>
                  <a:lnTo>
                    <a:pt x="2650" y="26995"/>
                  </a:lnTo>
                  <a:lnTo>
                    <a:pt x="2214" y="28202"/>
                  </a:lnTo>
                  <a:lnTo>
                    <a:pt x="1443" y="30717"/>
                  </a:lnTo>
                  <a:lnTo>
                    <a:pt x="839" y="33299"/>
                  </a:lnTo>
                  <a:lnTo>
                    <a:pt x="403" y="35948"/>
                  </a:lnTo>
                  <a:lnTo>
                    <a:pt x="135" y="38631"/>
                  </a:lnTo>
                  <a:lnTo>
                    <a:pt x="1" y="41347"/>
                  </a:lnTo>
                  <a:lnTo>
                    <a:pt x="68" y="44063"/>
                  </a:lnTo>
                  <a:lnTo>
                    <a:pt x="269" y="46813"/>
                  </a:lnTo>
                  <a:lnTo>
                    <a:pt x="638" y="49529"/>
                  </a:lnTo>
                  <a:lnTo>
                    <a:pt x="1174" y="52178"/>
                  </a:lnTo>
                  <a:lnTo>
                    <a:pt x="1878" y="54827"/>
                  </a:lnTo>
                  <a:lnTo>
                    <a:pt x="2717" y="57376"/>
                  </a:lnTo>
                  <a:lnTo>
                    <a:pt x="3756" y="59891"/>
                  </a:lnTo>
                  <a:lnTo>
                    <a:pt x="4930" y="62272"/>
                  </a:lnTo>
                  <a:lnTo>
                    <a:pt x="6271" y="64552"/>
                  </a:lnTo>
                  <a:lnTo>
                    <a:pt x="7780" y="66732"/>
                  </a:lnTo>
                  <a:lnTo>
                    <a:pt x="8619" y="67738"/>
                  </a:lnTo>
                  <a:lnTo>
                    <a:pt x="10832" y="70286"/>
                  </a:lnTo>
                  <a:lnTo>
                    <a:pt x="14219" y="74042"/>
                  </a:lnTo>
                  <a:lnTo>
                    <a:pt x="16231" y="76758"/>
                  </a:lnTo>
                  <a:lnTo>
                    <a:pt x="17069" y="78200"/>
                  </a:lnTo>
                  <a:lnTo>
                    <a:pt x="17572" y="79206"/>
                  </a:lnTo>
                  <a:lnTo>
                    <a:pt x="18343" y="81285"/>
                  </a:lnTo>
                  <a:lnTo>
                    <a:pt x="18813" y="83364"/>
                  </a:lnTo>
                  <a:lnTo>
                    <a:pt x="19048" y="85443"/>
                  </a:lnTo>
                  <a:lnTo>
                    <a:pt x="19048" y="87556"/>
                  </a:lnTo>
                  <a:lnTo>
                    <a:pt x="18813" y="89669"/>
                  </a:lnTo>
                  <a:lnTo>
                    <a:pt x="18209" y="92821"/>
                  </a:lnTo>
                  <a:lnTo>
                    <a:pt x="16868" y="97012"/>
                  </a:lnTo>
                  <a:lnTo>
                    <a:pt x="15191" y="101171"/>
                  </a:lnTo>
                  <a:lnTo>
                    <a:pt x="12475" y="107240"/>
                  </a:lnTo>
                  <a:lnTo>
                    <a:pt x="10966" y="111096"/>
                  </a:lnTo>
                  <a:lnTo>
                    <a:pt x="10564" y="112203"/>
                  </a:lnTo>
                  <a:lnTo>
                    <a:pt x="9994" y="114383"/>
                  </a:lnTo>
                  <a:lnTo>
                    <a:pt x="9658" y="116529"/>
                  </a:lnTo>
                  <a:lnTo>
                    <a:pt x="9524" y="118574"/>
                  </a:lnTo>
                  <a:lnTo>
                    <a:pt x="9591" y="120553"/>
                  </a:lnTo>
                  <a:lnTo>
                    <a:pt x="9859" y="122498"/>
                  </a:lnTo>
                  <a:lnTo>
                    <a:pt x="10329" y="124342"/>
                  </a:lnTo>
                  <a:lnTo>
                    <a:pt x="10966" y="126153"/>
                  </a:lnTo>
                  <a:lnTo>
                    <a:pt x="11771" y="127897"/>
                  </a:lnTo>
                  <a:lnTo>
                    <a:pt x="12710" y="129573"/>
                  </a:lnTo>
                  <a:lnTo>
                    <a:pt x="14420" y="131988"/>
                  </a:lnTo>
                  <a:lnTo>
                    <a:pt x="17136" y="134972"/>
                  </a:lnTo>
                  <a:lnTo>
                    <a:pt x="20322" y="137688"/>
                  </a:lnTo>
                  <a:lnTo>
                    <a:pt x="23843" y="140170"/>
                  </a:lnTo>
                  <a:lnTo>
                    <a:pt x="27632" y="142383"/>
                  </a:lnTo>
                  <a:lnTo>
                    <a:pt x="31623" y="144362"/>
                  </a:lnTo>
                  <a:lnTo>
                    <a:pt x="35714" y="146105"/>
                  </a:lnTo>
                  <a:lnTo>
                    <a:pt x="39838" y="147547"/>
                  </a:lnTo>
                  <a:lnTo>
                    <a:pt x="43862" y="148788"/>
                  </a:lnTo>
                  <a:lnTo>
                    <a:pt x="47786" y="149727"/>
                  </a:lnTo>
                  <a:lnTo>
                    <a:pt x="51441" y="150465"/>
                  </a:lnTo>
                  <a:lnTo>
                    <a:pt x="53151" y="150699"/>
                  </a:lnTo>
                  <a:lnTo>
                    <a:pt x="54559" y="150867"/>
                  </a:lnTo>
                  <a:lnTo>
                    <a:pt x="57309" y="151035"/>
                  </a:lnTo>
                  <a:lnTo>
                    <a:pt x="60025" y="151001"/>
                  </a:lnTo>
                  <a:lnTo>
                    <a:pt x="62708" y="150800"/>
                  </a:lnTo>
                  <a:lnTo>
                    <a:pt x="66732" y="150163"/>
                  </a:lnTo>
                  <a:lnTo>
                    <a:pt x="71963" y="148821"/>
                  </a:lnTo>
                  <a:lnTo>
                    <a:pt x="77161" y="147011"/>
                  </a:lnTo>
                  <a:lnTo>
                    <a:pt x="82292" y="144898"/>
                  </a:lnTo>
                  <a:lnTo>
                    <a:pt x="89937" y="141377"/>
                  </a:lnTo>
                  <a:lnTo>
                    <a:pt x="97516" y="137856"/>
                  </a:lnTo>
                  <a:lnTo>
                    <a:pt x="102613" y="135676"/>
                  </a:lnTo>
                  <a:lnTo>
                    <a:pt x="107676" y="133798"/>
                  </a:lnTo>
                  <a:lnTo>
                    <a:pt x="112807" y="132390"/>
                  </a:lnTo>
                  <a:lnTo>
                    <a:pt x="116697" y="131686"/>
                  </a:lnTo>
                  <a:lnTo>
                    <a:pt x="119279" y="131384"/>
                  </a:lnTo>
                  <a:lnTo>
                    <a:pt x="121928" y="131283"/>
                  </a:lnTo>
                  <a:lnTo>
                    <a:pt x="124544" y="131384"/>
                  </a:lnTo>
                  <a:lnTo>
                    <a:pt x="127226" y="131686"/>
                  </a:lnTo>
                  <a:lnTo>
                    <a:pt x="129909" y="132222"/>
                  </a:lnTo>
                  <a:lnTo>
                    <a:pt x="132592" y="132994"/>
                  </a:lnTo>
                  <a:lnTo>
                    <a:pt x="135341" y="134000"/>
                  </a:lnTo>
                  <a:lnTo>
                    <a:pt x="136716" y="134637"/>
                  </a:lnTo>
                  <a:lnTo>
                    <a:pt x="137689" y="135073"/>
                  </a:lnTo>
                  <a:lnTo>
                    <a:pt x="139600" y="135777"/>
                  </a:lnTo>
                  <a:lnTo>
                    <a:pt x="141478" y="136313"/>
                  </a:lnTo>
                  <a:lnTo>
                    <a:pt x="143356" y="136649"/>
                  </a:lnTo>
                  <a:lnTo>
                    <a:pt x="145167" y="136850"/>
                  </a:lnTo>
                  <a:lnTo>
                    <a:pt x="146977" y="136850"/>
                  </a:lnTo>
                  <a:lnTo>
                    <a:pt x="149627" y="136582"/>
                  </a:lnTo>
                  <a:lnTo>
                    <a:pt x="153013" y="135676"/>
                  </a:lnTo>
                  <a:lnTo>
                    <a:pt x="156233" y="134201"/>
                  </a:lnTo>
                  <a:lnTo>
                    <a:pt x="159217" y="132222"/>
                  </a:lnTo>
                  <a:lnTo>
                    <a:pt x="161967" y="129808"/>
                  </a:lnTo>
                  <a:lnTo>
                    <a:pt x="164448" y="126958"/>
                  </a:lnTo>
                  <a:lnTo>
                    <a:pt x="166628" y="123738"/>
                  </a:lnTo>
                  <a:lnTo>
                    <a:pt x="168472" y="120217"/>
                  </a:lnTo>
                  <a:lnTo>
                    <a:pt x="169948" y="116395"/>
                  </a:lnTo>
                  <a:lnTo>
                    <a:pt x="171088" y="112404"/>
                  </a:lnTo>
                  <a:lnTo>
                    <a:pt x="171759" y="108213"/>
                  </a:lnTo>
                  <a:lnTo>
                    <a:pt x="172027" y="103920"/>
                  </a:lnTo>
                  <a:lnTo>
                    <a:pt x="171826" y="99527"/>
                  </a:lnTo>
                  <a:lnTo>
                    <a:pt x="171524" y="97348"/>
                  </a:lnTo>
                  <a:lnTo>
                    <a:pt x="171256" y="95906"/>
                  </a:lnTo>
                  <a:lnTo>
                    <a:pt x="170585" y="93022"/>
                  </a:lnTo>
                  <a:lnTo>
                    <a:pt x="169244" y="88730"/>
                  </a:lnTo>
                  <a:lnTo>
                    <a:pt x="165756" y="80246"/>
                  </a:lnTo>
                  <a:lnTo>
                    <a:pt x="162034" y="71728"/>
                  </a:lnTo>
                  <a:lnTo>
                    <a:pt x="159854" y="66061"/>
                  </a:lnTo>
                  <a:lnTo>
                    <a:pt x="158647" y="61769"/>
                  </a:lnTo>
                  <a:lnTo>
                    <a:pt x="158077" y="58885"/>
                  </a:lnTo>
                  <a:lnTo>
                    <a:pt x="157708" y="55968"/>
                  </a:lnTo>
                  <a:lnTo>
                    <a:pt x="157641" y="53050"/>
                  </a:lnTo>
                  <a:lnTo>
                    <a:pt x="157708" y="51608"/>
                  </a:lnTo>
                  <a:lnTo>
                    <a:pt x="157775" y="50770"/>
                  </a:lnTo>
                  <a:lnTo>
                    <a:pt x="157842" y="49965"/>
                  </a:lnTo>
                  <a:lnTo>
                    <a:pt x="158245" y="46310"/>
                  </a:lnTo>
                  <a:lnTo>
                    <a:pt x="159083" y="39100"/>
                  </a:lnTo>
                  <a:lnTo>
                    <a:pt x="159351" y="33735"/>
                  </a:lnTo>
                  <a:lnTo>
                    <a:pt x="159217" y="30214"/>
                  </a:lnTo>
                  <a:lnTo>
                    <a:pt x="158714" y="26659"/>
                  </a:lnTo>
                  <a:lnTo>
                    <a:pt x="157742" y="23138"/>
                  </a:lnTo>
                  <a:lnTo>
                    <a:pt x="157037" y="21361"/>
                  </a:lnTo>
                  <a:lnTo>
                    <a:pt x="156333" y="19752"/>
                  </a:lnTo>
                  <a:lnTo>
                    <a:pt x="154623" y="16700"/>
                  </a:lnTo>
                  <a:lnTo>
                    <a:pt x="152577" y="13850"/>
                  </a:lnTo>
                  <a:lnTo>
                    <a:pt x="150297" y="11234"/>
                  </a:lnTo>
                  <a:lnTo>
                    <a:pt x="147749" y="8853"/>
                  </a:lnTo>
                  <a:lnTo>
                    <a:pt x="144965" y="6707"/>
                  </a:lnTo>
                  <a:lnTo>
                    <a:pt x="142014" y="4863"/>
                  </a:lnTo>
                  <a:lnTo>
                    <a:pt x="138896" y="3287"/>
                  </a:lnTo>
                  <a:lnTo>
                    <a:pt x="135643" y="1979"/>
                  </a:lnTo>
                  <a:lnTo>
                    <a:pt x="132290" y="1006"/>
                  </a:lnTo>
                  <a:lnTo>
                    <a:pt x="128869" y="336"/>
                  </a:lnTo>
                  <a:lnTo>
                    <a:pt x="125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68600" y="1560175"/>
              <a:ext cx="724350" cy="724325"/>
            </a:xfrm>
            <a:custGeom>
              <a:avLst/>
              <a:gdLst/>
              <a:ahLst/>
              <a:cxnLst/>
              <a:rect l="l" t="t" r="r" b="b"/>
              <a:pathLst>
                <a:path w="28974" h="28973" extrusionOk="0">
                  <a:moveTo>
                    <a:pt x="14487" y="0"/>
                  </a:moveTo>
                  <a:lnTo>
                    <a:pt x="13011" y="67"/>
                  </a:lnTo>
                  <a:lnTo>
                    <a:pt x="10161" y="637"/>
                  </a:lnTo>
                  <a:lnTo>
                    <a:pt x="7579" y="1744"/>
                  </a:lnTo>
                  <a:lnTo>
                    <a:pt x="5265" y="3320"/>
                  </a:lnTo>
                  <a:lnTo>
                    <a:pt x="3320" y="5265"/>
                  </a:lnTo>
                  <a:lnTo>
                    <a:pt x="1744" y="7579"/>
                  </a:lnTo>
                  <a:lnTo>
                    <a:pt x="637" y="10161"/>
                  </a:lnTo>
                  <a:lnTo>
                    <a:pt x="67" y="13011"/>
                  </a:lnTo>
                  <a:lnTo>
                    <a:pt x="0" y="14487"/>
                  </a:lnTo>
                  <a:lnTo>
                    <a:pt x="67" y="15962"/>
                  </a:lnTo>
                  <a:lnTo>
                    <a:pt x="637" y="18812"/>
                  </a:lnTo>
                  <a:lnTo>
                    <a:pt x="1744" y="21394"/>
                  </a:lnTo>
                  <a:lnTo>
                    <a:pt x="3320" y="23708"/>
                  </a:lnTo>
                  <a:lnTo>
                    <a:pt x="5265" y="25687"/>
                  </a:lnTo>
                  <a:lnTo>
                    <a:pt x="7579" y="27229"/>
                  </a:lnTo>
                  <a:lnTo>
                    <a:pt x="10161" y="28336"/>
                  </a:lnTo>
                  <a:lnTo>
                    <a:pt x="13011" y="28906"/>
                  </a:lnTo>
                  <a:lnTo>
                    <a:pt x="14487" y="28973"/>
                  </a:lnTo>
                  <a:lnTo>
                    <a:pt x="15962" y="28906"/>
                  </a:lnTo>
                  <a:lnTo>
                    <a:pt x="18813" y="28336"/>
                  </a:lnTo>
                  <a:lnTo>
                    <a:pt x="21395" y="27229"/>
                  </a:lnTo>
                  <a:lnTo>
                    <a:pt x="23708" y="25687"/>
                  </a:lnTo>
                  <a:lnTo>
                    <a:pt x="25687" y="23708"/>
                  </a:lnTo>
                  <a:lnTo>
                    <a:pt x="27229" y="21394"/>
                  </a:lnTo>
                  <a:lnTo>
                    <a:pt x="28336" y="18812"/>
                  </a:lnTo>
                  <a:lnTo>
                    <a:pt x="28906" y="15962"/>
                  </a:lnTo>
                  <a:lnTo>
                    <a:pt x="28973" y="14487"/>
                  </a:lnTo>
                  <a:lnTo>
                    <a:pt x="28906" y="13011"/>
                  </a:lnTo>
                  <a:lnTo>
                    <a:pt x="28336" y="10161"/>
                  </a:lnTo>
                  <a:lnTo>
                    <a:pt x="27229" y="7579"/>
                  </a:lnTo>
                  <a:lnTo>
                    <a:pt x="25687" y="5265"/>
                  </a:lnTo>
                  <a:lnTo>
                    <a:pt x="23708" y="3320"/>
                  </a:lnTo>
                  <a:lnTo>
                    <a:pt x="21395" y="1744"/>
                  </a:lnTo>
                  <a:lnTo>
                    <a:pt x="18813" y="637"/>
                  </a:lnTo>
                  <a:lnTo>
                    <a:pt x="15962" y="67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441775" y="1524950"/>
              <a:ext cx="724350" cy="723525"/>
            </a:xfrm>
            <a:custGeom>
              <a:avLst/>
              <a:gdLst/>
              <a:ahLst/>
              <a:cxnLst/>
              <a:rect l="l" t="t" r="r" b="b"/>
              <a:pathLst>
                <a:path w="28974" h="28941" extrusionOk="0">
                  <a:moveTo>
                    <a:pt x="14487" y="1"/>
                  </a:moveTo>
                  <a:lnTo>
                    <a:pt x="13011" y="34"/>
                  </a:lnTo>
                  <a:lnTo>
                    <a:pt x="10161" y="604"/>
                  </a:lnTo>
                  <a:lnTo>
                    <a:pt x="7579" y="1711"/>
                  </a:lnTo>
                  <a:lnTo>
                    <a:pt x="5265" y="3287"/>
                  </a:lnTo>
                  <a:lnTo>
                    <a:pt x="3287" y="5232"/>
                  </a:lnTo>
                  <a:lnTo>
                    <a:pt x="1744" y="7546"/>
                  </a:lnTo>
                  <a:lnTo>
                    <a:pt x="637" y="10161"/>
                  </a:lnTo>
                  <a:lnTo>
                    <a:pt x="67" y="12978"/>
                  </a:lnTo>
                  <a:lnTo>
                    <a:pt x="0" y="14454"/>
                  </a:lnTo>
                  <a:lnTo>
                    <a:pt x="67" y="15963"/>
                  </a:lnTo>
                  <a:lnTo>
                    <a:pt x="637" y="18779"/>
                  </a:lnTo>
                  <a:lnTo>
                    <a:pt x="1744" y="21361"/>
                  </a:lnTo>
                  <a:lnTo>
                    <a:pt x="3287" y="23675"/>
                  </a:lnTo>
                  <a:lnTo>
                    <a:pt x="5265" y="25654"/>
                  </a:lnTo>
                  <a:lnTo>
                    <a:pt x="7579" y="27196"/>
                  </a:lnTo>
                  <a:lnTo>
                    <a:pt x="10161" y="28303"/>
                  </a:lnTo>
                  <a:lnTo>
                    <a:pt x="13011" y="28873"/>
                  </a:lnTo>
                  <a:lnTo>
                    <a:pt x="14487" y="28940"/>
                  </a:lnTo>
                  <a:lnTo>
                    <a:pt x="15962" y="28873"/>
                  </a:lnTo>
                  <a:lnTo>
                    <a:pt x="18813" y="28303"/>
                  </a:lnTo>
                  <a:lnTo>
                    <a:pt x="21395" y="27196"/>
                  </a:lnTo>
                  <a:lnTo>
                    <a:pt x="23708" y="25654"/>
                  </a:lnTo>
                  <a:lnTo>
                    <a:pt x="25687" y="23675"/>
                  </a:lnTo>
                  <a:lnTo>
                    <a:pt x="27229" y="21361"/>
                  </a:lnTo>
                  <a:lnTo>
                    <a:pt x="28336" y="18779"/>
                  </a:lnTo>
                  <a:lnTo>
                    <a:pt x="28906" y="15963"/>
                  </a:lnTo>
                  <a:lnTo>
                    <a:pt x="28973" y="14454"/>
                  </a:lnTo>
                  <a:lnTo>
                    <a:pt x="28906" y="12978"/>
                  </a:lnTo>
                  <a:lnTo>
                    <a:pt x="28336" y="10161"/>
                  </a:lnTo>
                  <a:lnTo>
                    <a:pt x="27229" y="7546"/>
                  </a:lnTo>
                  <a:lnTo>
                    <a:pt x="25687" y="5232"/>
                  </a:lnTo>
                  <a:lnTo>
                    <a:pt x="23708" y="3287"/>
                  </a:lnTo>
                  <a:lnTo>
                    <a:pt x="21395" y="1711"/>
                  </a:lnTo>
                  <a:lnTo>
                    <a:pt x="18813" y="604"/>
                  </a:lnTo>
                  <a:lnTo>
                    <a:pt x="15962" y="34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477825" y="1561000"/>
              <a:ext cx="652250" cy="651425"/>
            </a:xfrm>
            <a:custGeom>
              <a:avLst/>
              <a:gdLst/>
              <a:ahLst/>
              <a:cxnLst/>
              <a:rect l="l" t="t" r="r" b="b"/>
              <a:pathLst>
                <a:path w="26090" h="26057" extrusionOk="0">
                  <a:moveTo>
                    <a:pt x="13045" y="1"/>
                  </a:moveTo>
                  <a:lnTo>
                    <a:pt x="11703" y="34"/>
                  </a:lnTo>
                  <a:lnTo>
                    <a:pt x="9155" y="537"/>
                  </a:lnTo>
                  <a:lnTo>
                    <a:pt x="6807" y="1543"/>
                  </a:lnTo>
                  <a:lnTo>
                    <a:pt x="4728" y="2952"/>
                  </a:lnTo>
                  <a:lnTo>
                    <a:pt x="2985" y="4729"/>
                  </a:lnTo>
                  <a:lnTo>
                    <a:pt x="1576" y="6808"/>
                  </a:lnTo>
                  <a:lnTo>
                    <a:pt x="570" y="9122"/>
                  </a:lnTo>
                  <a:lnTo>
                    <a:pt x="67" y="11670"/>
                  </a:lnTo>
                  <a:lnTo>
                    <a:pt x="0" y="13012"/>
                  </a:lnTo>
                  <a:lnTo>
                    <a:pt x="67" y="14353"/>
                  </a:lnTo>
                  <a:lnTo>
                    <a:pt x="570" y="16901"/>
                  </a:lnTo>
                  <a:lnTo>
                    <a:pt x="1576" y="19249"/>
                  </a:lnTo>
                  <a:lnTo>
                    <a:pt x="2985" y="21328"/>
                  </a:lnTo>
                  <a:lnTo>
                    <a:pt x="4728" y="23105"/>
                  </a:lnTo>
                  <a:lnTo>
                    <a:pt x="6807" y="24514"/>
                  </a:lnTo>
                  <a:lnTo>
                    <a:pt x="9155" y="25486"/>
                  </a:lnTo>
                  <a:lnTo>
                    <a:pt x="11703" y="26023"/>
                  </a:lnTo>
                  <a:lnTo>
                    <a:pt x="13045" y="26056"/>
                  </a:lnTo>
                  <a:lnTo>
                    <a:pt x="14386" y="26023"/>
                  </a:lnTo>
                  <a:lnTo>
                    <a:pt x="16935" y="25486"/>
                  </a:lnTo>
                  <a:lnTo>
                    <a:pt x="19282" y="24514"/>
                  </a:lnTo>
                  <a:lnTo>
                    <a:pt x="21361" y="23105"/>
                  </a:lnTo>
                  <a:lnTo>
                    <a:pt x="23105" y="21328"/>
                  </a:lnTo>
                  <a:lnTo>
                    <a:pt x="24513" y="19249"/>
                  </a:lnTo>
                  <a:lnTo>
                    <a:pt x="25519" y="16901"/>
                  </a:lnTo>
                  <a:lnTo>
                    <a:pt x="26022" y="14353"/>
                  </a:lnTo>
                  <a:lnTo>
                    <a:pt x="26089" y="13012"/>
                  </a:lnTo>
                  <a:lnTo>
                    <a:pt x="26022" y="11670"/>
                  </a:lnTo>
                  <a:lnTo>
                    <a:pt x="25519" y="9122"/>
                  </a:lnTo>
                  <a:lnTo>
                    <a:pt x="24513" y="6808"/>
                  </a:lnTo>
                  <a:lnTo>
                    <a:pt x="23105" y="4729"/>
                  </a:lnTo>
                  <a:lnTo>
                    <a:pt x="21361" y="2952"/>
                  </a:lnTo>
                  <a:lnTo>
                    <a:pt x="19282" y="1543"/>
                  </a:lnTo>
                  <a:lnTo>
                    <a:pt x="16935" y="537"/>
                  </a:lnTo>
                  <a:lnTo>
                    <a:pt x="14386" y="34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3217100" y="1358125"/>
              <a:ext cx="1052125" cy="944825"/>
            </a:xfrm>
            <a:custGeom>
              <a:avLst/>
              <a:gdLst/>
              <a:ahLst/>
              <a:cxnLst/>
              <a:rect l="l" t="t" r="r" b="b"/>
              <a:pathLst>
                <a:path w="42085" h="37793" extrusionOk="0">
                  <a:moveTo>
                    <a:pt x="27699" y="1"/>
                  </a:moveTo>
                  <a:lnTo>
                    <a:pt x="27464" y="135"/>
                  </a:lnTo>
                  <a:lnTo>
                    <a:pt x="25788" y="1543"/>
                  </a:lnTo>
                  <a:lnTo>
                    <a:pt x="24245" y="3287"/>
                  </a:lnTo>
                  <a:lnTo>
                    <a:pt x="23373" y="4494"/>
                  </a:lnTo>
                  <a:lnTo>
                    <a:pt x="22904" y="5265"/>
                  </a:lnTo>
                  <a:lnTo>
                    <a:pt x="22166" y="6908"/>
                  </a:lnTo>
                  <a:lnTo>
                    <a:pt x="21831" y="8652"/>
                  </a:lnTo>
                  <a:lnTo>
                    <a:pt x="21797" y="10429"/>
                  </a:lnTo>
                  <a:lnTo>
                    <a:pt x="21931" y="11335"/>
                  </a:lnTo>
                  <a:lnTo>
                    <a:pt x="21764" y="10899"/>
                  </a:lnTo>
                  <a:lnTo>
                    <a:pt x="20355" y="8283"/>
                  </a:lnTo>
                  <a:lnTo>
                    <a:pt x="18913" y="6204"/>
                  </a:lnTo>
                  <a:lnTo>
                    <a:pt x="18008" y="5232"/>
                  </a:lnTo>
                  <a:lnTo>
                    <a:pt x="17471" y="4762"/>
                  </a:lnTo>
                  <a:lnTo>
                    <a:pt x="15895" y="3890"/>
                  </a:lnTo>
                  <a:lnTo>
                    <a:pt x="12877" y="2784"/>
                  </a:lnTo>
                  <a:lnTo>
                    <a:pt x="6506" y="1275"/>
                  </a:lnTo>
                  <a:lnTo>
                    <a:pt x="5232" y="1074"/>
                  </a:lnTo>
                  <a:lnTo>
                    <a:pt x="6439" y="2314"/>
                  </a:lnTo>
                  <a:lnTo>
                    <a:pt x="8685" y="4896"/>
                  </a:lnTo>
                  <a:lnTo>
                    <a:pt x="9725" y="6305"/>
                  </a:lnTo>
                  <a:lnTo>
                    <a:pt x="10765" y="7646"/>
                  </a:lnTo>
                  <a:lnTo>
                    <a:pt x="13917" y="11067"/>
                  </a:lnTo>
                  <a:lnTo>
                    <a:pt x="18813" y="15996"/>
                  </a:lnTo>
                  <a:lnTo>
                    <a:pt x="19785" y="16901"/>
                  </a:lnTo>
                  <a:lnTo>
                    <a:pt x="19316" y="16499"/>
                  </a:lnTo>
                  <a:lnTo>
                    <a:pt x="16398" y="14588"/>
                  </a:lnTo>
                  <a:lnTo>
                    <a:pt x="14520" y="13783"/>
                  </a:lnTo>
                  <a:lnTo>
                    <a:pt x="13246" y="13414"/>
                  </a:lnTo>
                  <a:lnTo>
                    <a:pt x="12575" y="13313"/>
                  </a:lnTo>
                  <a:lnTo>
                    <a:pt x="11133" y="13246"/>
                  </a:lnTo>
                  <a:lnTo>
                    <a:pt x="7244" y="13615"/>
                  </a:lnTo>
                  <a:lnTo>
                    <a:pt x="1409" y="14521"/>
                  </a:lnTo>
                  <a:lnTo>
                    <a:pt x="0" y="14755"/>
                  </a:lnTo>
                  <a:lnTo>
                    <a:pt x="168" y="14923"/>
                  </a:lnTo>
                  <a:lnTo>
                    <a:pt x="3790" y="16465"/>
                  </a:lnTo>
                  <a:lnTo>
                    <a:pt x="5936" y="17438"/>
                  </a:lnTo>
                  <a:lnTo>
                    <a:pt x="6506" y="17673"/>
                  </a:lnTo>
                  <a:lnTo>
                    <a:pt x="8149" y="18142"/>
                  </a:lnTo>
                  <a:lnTo>
                    <a:pt x="11268" y="18746"/>
                  </a:lnTo>
                  <a:lnTo>
                    <a:pt x="17773" y="19651"/>
                  </a:lnTo>
                  <a:lnTo>
                    <a:pt x="19081" y="19785"/>
                  </a:lnTo>
                  <a:lnTo>
                    <a:pt x="16834" y="20422"/>
                  </a:lnTo>
                  <a:lnTo>
                    <a:pt x="11536" y="22133"/>
                  </a:lnTo>
                  <a:lnTo>
                    <a:pt x="10966" y="22367"/>
                  </a:lnTo>
                  <a:lnTo>
                    <a:pt x="9859" y="23340"/>
                  </a:lnTo>
                  <a:lnTo>
                    <a:pt x="8786" y="24681"/>
                  </a:lnTo>
                  <a:lnTo>
                    <a:pt x="7847" y="26224"/>
                  </a:lnTo>
                  <a:lnTo>
                    <a:pt x="5936" y="30114"/>
                  </a:lnTo>
                  <a:lnTo>
                    <a:pt x="5600" y="31120"/>
                  </a:lnTo>
                  <a:lnTo>
                    <a:pt x="6070" y="30650"/>
                  </a:lnTo>
                  <a:lnTo>
                    <a:pt x="9121" y="28437"/>
                  </a:lnTo>
                  <a:lnTo>
                    <a:pt x="10999" y="27364"/>
                  </a:lnTo>
                  <a:lnTo>
                    <a:pt x="12307" y="26794"/>
                  </a:lnTo>
                  <a:lnTo>
                    <a:pt x="12944" y="26626"/>
                  </a:lnTo>
                  <a:lnTo>
                    <a:pt x="18813" y="24916"/>
                  </a:lnTo>
                  <a:lnTo>
                    <a:pt x="21227" y="24111"/>
                  </a:lnTo>
                  <a:lnTo>
                    <a:pt x="20858" y="24513"/>
                  </a:lnTo>
                  <a:lnTo>
                    <a:pt x="18947" y="26995"/>
                  </a:lnTo>
                  <a:lnTo>
                    <a:pt x="17807" y="28940"/>
                  </a:lnTo>
                  <a:lnTo>
                    <a:pt x="17471" y="29845"/>
                  </a:lnTo>
                  <a:lnTo>
                    <a:pt x="17236" y="30818"/>
                  </a:lnTo>
                  <a:lnTo>
                    <a:pt x="17069" y="33333"/>
                  </a:lnTo>
                  <a:lnTo>
                    <a:pt x="17203" y="36921"/>
                  </a:lnTo>
                  <a:lnTo>
                    <a:pt x="17270" y="37591"/>
                  </a:lnTo>
                  <a:lnTo>
                    <a:pt x="17471" y="36954"/>
                  </a:lnTo>
                  <a:lnTo>
                    <a:pt x="18846" y="33668"/>
                  </a:lnTo>
                  <a:lnTo>
                    <a:pt x="20154" y="31421"/>
                  </a:lnTo>
                  <a:lnTo>
                    <a:pt x="20858" y="30583"/>
                  </a:lnTo>
                  <a:lnTo>
                    <a:pt x="21629" y="29778"/>
                  </a:lnTo>
                  <a:lnTo>
                    <a:pt x="23071" y="28001"/>
                  </a:lnTo>
                  <a:lnTo>
                    <a:pt x="24714" y="25620"/>
                  </a:lnTo>
                  <a:lnTo>
                    <a:pt x="25016" y="25218"/>
                  </a:lnTo>
                  <a:lnTo>
                    <a:pt x="25720" y="26425"/>
                  </a:lnTo>
                  <a:lnTo>
                    <a:pt x="27095" y="28940"/>
                  </a:lnTo>
                  <a:lnTo>
                    <a:pt x="27699" y="30248"/>
                  </a:lnTo>
                  <a:lnTo>
                    <a:pt x="28235" y="31421"/>
                  </a:lnTo>
                  <a:lnTo>
                    <a:pt x="29074" y="33970"/>
                  </a:lnTo>
                  <a:lnTo>
                    <a:pt x="29912" y="37223"/>
                  </a:lnTo>
                  <a:lnTo>
                    <a:pt x="30046" y="37793"/>
                  </a:lnTo>
                  <a:lnTo>
                    <a:pt x="30315" y="37156"/>
                  </a:lnTo>
                  <a:lnTo>
                    <a:pt x="31589" y="33735"/>
                  </a:lnTo>
                  <a:lnTo>
                    <a:pt x="32058" y="31857"/>
                  </a:lnTo>
                  <a:lnTo>
                    <a:pt x="32192" y="30717"/>
                  </a:lnTo>
                  <a:lnTo>
                    <a:pt x="32192" y="30248"/>
                  </a:lnTo>
                  <a:lnTo>
                    <a:pt x="32058" y="29242"/>
                  </a:lnTo>
                  <a:lnTo>
                    <a:pt x="31220" y="26894"/>
                  </a:lnTo>
                  <a:lnTo>
                    <a:pt x="29644" y="23776"/>
                  </a:lnTo>
                  <a:lnTo>
                    <a:pt x="29309" y="23206"/>
                  </a:lnTo>
                  <a:lnTo>
                    <a:pt x="29543" y="23072"/>
                  </a:lnTo>
                  <a:lnTo>
                    <a:pt x="31186" y="22602"/>
                  </a:lnTo>
                  <a:lnTo>
                    <a:pt x="32830" y="22703"/>
                  </a:lnTo>
                  <a:lnTo>
                    <a:pt x="33802" y="23038"/>
                  </a:lnTo>
                  <a:lnTo>
                    <a:pt x="34875" y="23541"/>
                  </a:lnTo>
                  <a:lnTo>
                    <a:pt x="37323" y="25285"/>
                  </a:lnTo>
                  <a:lnTo>
                    <a:pt x="40609" y="28034"/>
                  </a:lnTo>
                  <a:lnTo>
                    <a:pt x="41179" y="28605"/>
                  </a:lnTo>
                  <a:lnTo>
                    <a:pt x="41179" y="28605"/>
                  </a:lnTo>
                  <a:lnTo>
                    <a:pt x="41045" y="27867"/>
                  </a:lnTo>
                  <a:lnTo>
                    <a:pt x="40006" y="23977"/>
                  </a:lnTo>
                  <a:lnTo>
                    <a:pt x="39234" y="21965"/>
                  </a:lnTo>
                  <a:lnTo>
                    <a:pt x="38631" y="20825"/>
                  </a:lnTo>
                  <a:lnTo>
                    <a:pt x="38295" y="20355"/>
                  </a:lnTo>
                  <a:lnTo>
                    <a:pt x="37927" y="19919"/>
                  </a:lnTo>
                  <a:lnTo>
                    <a:pt x="36786" y="19182"/>
                  </a:lnTo>
                  <a:lnTo>
                    <a:pt x="34506" y="18343"/>
                  </a:lnTo>
                  <a:lnTo>
                    <a:pt x="29744" y="17371"/>
                  </a:lnTo>
                  <a:lnTo>
                    <a:pt x="28772" y="17270"/>
                  </a:lnTo>
                  <a:lnTo>
                    <a:pt x="29309" y="16968"/>
                  </a:lnTo>
                  <a:lnTo>
                    <a:pt x="32360" y="15426"/>
                  </a:lnTo>
                  <a:lnTo>
                    <a:pt x="34741" y="14487"/>
                  </a:lnTo>
                  <a:lnTo>
                    <a:pt x="35780" y="14219"/>
                  </a:lnTo>
                  <a:lnTo>
                    <a:pt x="36820" y="14085"/>
                  </a:lnTo>
                  <a:lnTo>
                    <a:pt x="38966" y="14219"/>
                  </a:lnTo>
                  <a:lnTo>
                    <a:pt x="41615" y="14789"/>
                  </a:lnTo>
                  <a:lnTo>
                    <a:pt x="42085" y="14956"/>
                  </a:lnTo>
                  <a:lnTo>
                    <a:pt x="41548" y="14219"/>
                  </a:lnTo>
                  <a:lnTo>
                    <a:pt x="38463" y="10899"/>
                  </a:lnTo>
                  <a:lnTo>
                    <a:pt x="36585" y="9524"/>
                  </a:lnTo>
                  <a:lnTo>
                    <a:pt x="35311" y="8954"/>
                  </a:lnTo>
                  <a:lnTo>
                    <a:pt x="34707" y="8820"/>
                  </a:lnTo>
                  <a:lnTo>
                    <a:pt x="34104" y="8820"/>
                  </a:lnTo>
                  <a:lnTo>
                    <a:pt x="32762" y="9122"/>
                  </a:lnTo>
                  <a:lnTo>
                    <a:pt x="31388" y="9759"/>
                  </a:lnTo>
                  <a:lnTo>
                    <a:pt x="30080" y="10564"/>
                  </a:lnTo>
                  <a:lnTo>
                    <a:pt x="27229" y="12877"/>
                  </a:lnTo>
                  <a:lnTo>
                    <a:pt x="26626" y="13481"/>
                  </a:lnTo>
                  <a:lnTo>
                    <a:pt x="28068" y="6305"/>
                  </a:lnTo>
                  <a:lnTo>
                    <a:pt x="28168" y="5534"/>
                  </a:lnTo>
                  <a:lnTo>
                    <a:pt x="28101" y="3522"/>
                  </a:lnTo>
                  <a:lnTo>
                    <a:pt x="27800" y="57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854225" y="1466275"/>
              <a:ext cx="10925" cy="38575"/>
            </a:xfrm>
            <a:custGeom>
              <a:avLst/>
              <a:gdLst/>
              <a:ahLst/>
              <a:cxnLst/>
              <a:rect l="l" t="t" r="r" b="b"/>
              <a:pathLst>
                <a:path w="437" h="1543" fill="none" extrusionOk="0">
                  <a:moveTo>
                    <a:pt x="1" y="1543"/>
                  </a:moveTo>
                  <a:lnTo>
                    <a:pt x="202" y="772"/>
                  </a:lnTo>
                  <a:lnTo>
                    <a:pt x="437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54100" y="1504825"/>
              <a:ext cx="292600" cy="321125"/>
            </a:xfrm>
            <a:custGeom>
              <a:avLst/>
              <a:gdLst/>
              <a:ahLst/>
              <a:cxnLst/>
              <a:rect l="l" t="t" r="r" b="b"/>
              <a:pathLst>
                <a:path w="11704" h="12845" fill="none" extrusionOk="0">
                  <a:moveTo>
                    <a:pt x="1" y="1"/>
                  </a:moveTo>
                  <a:lnTo>
                    <a:pt x="1309" y="973"/>
                  </a:lnTo>
                  <a:lnTo>
                    <a:pt x="3924" y="3254"/>
                  </a:lnTo>
                  <a:lnTo>
                    <a:pt x="4863" y="4394"/>
                  </a:lnTo>
                  <a:lnTo>
                    <a:pt x="8820" y="9960"/>
                  </a:lnTo>
                  <a:lnTo>
                    <a:pt x="10799" y="12844"/>
                  </a:lnTo>
                  <a:lnTo>
                    <a:pt x="10765" y="9927"/>
                  </a:lnTo>
                  <a:lnTo>
                    <a:pt x="11234" y="4159"/>
                  </a:lnTo>
                  <a:lnTo>
                    <a:pt x="11704" y="130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491225" y="1462075"/>
              <a:ext cx="32725" cy="21825"/>
            </a:xfrm>
            <a:custGeom>
              <a:avLst/>
              <a:gdLst/>
              <a:ahLst/>
              <a:cxnLst/>
              <a:rect l="l" t="t" r="r" b="b"/>
              <a:pathLst>
                <a:path w="1309" h="873" fill="none" extrusionOk="0">
                  <a:moveTo>
                    <a:pt x="1" y="1"/>
                  </a:moveTo>
                  <a:lnTo>
                    <a:pt x="269" y="168"/>
                  </a:lnTo>
                  <a:lnTo>
                    <a:pt x="1309" y="8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824050" y="1639800"/>
              <a:ext cx="378125" cy="186150"/>
            </a:xfrm>
            <a:custGeom>
              <a:avLst/>
              <a:gdLst/>
              <a:ahLst/>
              <a:cxnLst/>
              <a:rect l="l" t="t" r="r" b="b"/>
              <a:pathLst>
                <a:path w="15125" h="7446" fill="none" extrusionOk="0">
                  <a:moveTo>
                    <a:pt x="1" y="7445"/>
                  </a:moveTo>
                  <a:lnTo>
                    <a:pt x="872" y="6573"/>
                  </a:lnTo>
                  <a:lnTo>
                    <a:pt x="5366" y="2616"/>
                  </a:lnTo>
                  <a:lnTo>
                    <a:pt x="7747" y="940"/>
                  </a:lnTo>
                  <a:lnTo>
                    <a:pt x="9155" y="202"/>
                  </a:lnTo>
                  <a:lnTo>
                    <a:pt x="9725" y="68"/>
                  </a:lnTo>
                  <a:lnTo>
                    <a:pt x="10262" y="1"/>
                  </a:lnTo>
                  <a:lnTo>
                    <a:pt x="11268" y="1"/>
                  </a:lnTo>
                  <a:lnTo>
                    <a:pt x="12710" y="336"/>
                  </a:lnTo>
                  <a:lnTo>
                    <a:pt x="14789" y="1409"/>
                  </a:lnTo>
                  <a:lnTo>
                    <a:pt x="15124" y="16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73625" y="1968425"/>
              <a:ext cx="45300" cy="41950"/>
            </a:xfrm>
            <a:custGeom>
              <a:avLst/>
              <a:gdLst/>
              <a:ahLst/>
              <a:cxnLst/>
              <a:rect l="l" t="t" r="r" b="b"/>
              <a:pathLst>
                <a:path w="1812" h="1678" fill="none" extrusionOk="0">
                  <a:moveTo>
                    <a:pt x="1811" y="1"/>
                  </a:moveTo>
                  <a:lnTo>
                    <a:pt x="738" y="739"/>
                  </a:lnTo>
                  <a:lnTo>
                    <a:pt x="1" y="1610"/>
                  </a:lnTo>
                  <a:lnTo>
                    <a:pt x="1" y="167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549075" y="1848550"/>
              <a:ext cx="648050" cy="135000"/>
            </a:xfrm>
            <a:custGeom>
              <a:avLst/>
              <a:gdLst/>
              <a:ahLst/>
              <a:cxnLst/>
              <a:rect l="l" t="t" r="r" b="b"/>
              <a:pathLst>
                <a:path w="25922" h="5400" fill="none" extrusionOk="0">
                  <a:moveTo>
                    <a:pt x="25922" y="5399"/>
                  </a:moveTo>
                  <a:lnTo>
                    <a:pt x="25788" y="5031"/>
                  </a:lnTo>
                  <a:lnTo>
                    <a:pt x="24312" y="3220"/>
                  </a:lnTo>
                  <a:lnTo>
                    <a:pt x="22937" y="2247"/>
                  </a:lnTo>
                  <a:lnTo>
                    <a:pt x="21764" y="1677"/>
                  </a:lnTo>
                  <a:lnTo>
                    <a:pt x="21060" y="1443"/>
                  </a:lnTo>
                  <a:lnTo>
                    <a:pt x="19584" y="973"/>
                  </a:lnTo>
                  <a:lnTo>
                    <a:pt x="16331" y="403"/>
                  </a:lnTo>
                  <a:lnTo>
                    <a:pt x="12106" y="1"/>
                  </a:lnTo>
                  <a:lnTo>
                    <a:pt x="11368" y="1"/>
                  </a:lnTo>
                  <a:lnTo>
                    <a:pt x="10329" y="336"/>
                  </a:lnTo>
                  <a:lnTo>
                    <a:pt x="2951" y="2918"/>
                  </a:lnTo>
                  <a:lnTo>
                    <a:pt x="1" y="412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741900" y="1822575"/>
              <a:ext cx="91400" cy="26000"/>
            </a:xfrm>
            <a:custGeom>
              <a:avLst/>
              <a:gdLst/>
              <a:ahLst/>
              <a:cxnLst/>
              <a:rect l="l" t="t" r="r" b="b"/>
              <a:pathLst>
                <a:path w="3656" h="1040" fill="none" extrusionOk="0">
                  <a:moveTo>
                    <a:pt x="0" y="0"/>
                  </a:moveTo>
                  <a:lnTo>
                    <a:pt x="2851" y="805"/>
                  </a:lnTo>
                  <a:lnTo>
                    <a:pt x="3655" y="10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425850" y="1742925"/>
              <a:ext cx="284200" cy="70450"/>
            </a:xfrm>
            <a:custGeom>
              <a:avLst/>
              <a:gdLst/>
              <a:ahLst/>
              <a:cxnLst/>
              <a:rect l="l" t="t" r="r" b="b"/>
              <a:pathLst>
                <a:path w="11368" h="2818" fill="none" extrusionOk="0">
                  <a:moveTo>
                    <a:pt x="0" y="0"/>
                  </a:moveTo>
                  <a:lnTo>
                    <a:pt x="1543" y="101"/>
                  </a:lnTo>
                  <a:lnTo>
                    <a:pt x="3924" y="436"/>
                  </a:lnTo>
                  <a:lnTo>
                    <a:pt x="5298" y="772"/>
                  </a:lnTo>
                  <a:lnTo>
                    <a:pt x="5868" y="973"/>
                  </a:lnTo>
                  <a:lnTo>
                    <a:pt x="8115" y="1811"/>
                  </a:lnTo>
                  <a:lnTo>
                    <a:pt x="11368" y="281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357100" y="1740400"/>
              <a:ext cx="40275" cy="875"/>
            </a:xfrm>
            <a:custGeom>
              <a:avLst/>
              <a:gdLst/>
              <a:ahLst/>
              <a:cxnLst/>
              <a:rect l="l" t="t" r="r" b="b"/>
              <a:pathLst>
                <a:path w="1611" h="35" fill="none" extrusionOk="0">
                  <a:moveTo>
                    <a:pt x="0" y="1"/>
                  </a:moveTo>
                  <a:lnTo>
                    <a:pt x="302" y="1"/>
                  </a:lnTo>
                  <a:lnTo>
                    <a:pt x="1610" y="3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679850" y="1875375"/>
              <a:ext cx="144225" cy="314400"/>
            </a:xfrm>
            <a:custGeom>
              <a:avLst/>
              <a:gdLst/>
              <a:ahLst/>
              <a:cxnLst/>
              <a:rect l="l" t="t" r="r" b="b"/>
              <a:pathLst>
                <a:path w="5769" h="12576" fill="none" extrusionOk="0">
                  <a:moveTo>
                    <a:pt x="5769" y="1"/>
                  </a:moveTo>
                  <a:lnTo>
                    <a:pt x="5131" y="940"/>
                  </a:lnTo>
                  <a:lnTo>
                    <a:pt x="2214" y="5601"/>
                  </a:lnTo>
                  <a:lnTo>
                    <a:pt x="671" y="8485"/>
                  </a:lnTo>
                  <a:lnTo>
                    <a:pt x="370" y="9356"/>
                  </a:lnTo>
                  <a:lnTo>
                    <a:pt x="101" y="10966"/>
                  </a:lnTo>
                  <a:lnTo>
                    <a:pt x="1" y="12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880225" y="1934900"/>
              <a:ext cx="96425" cy="232250"/>
            </a:xfrm>
            <a:custGeom>
              <a:avLst/>
              <a:gdLst/>
              <a:ahLst/>
              <a:cxnLst/>
              <a:rect l="l" t="t" r="r" b="b"/>
              <a:pathLst>
                <a:path w="3857" h="9290" fill="none" extrusionOk="0">
                  <a:moveTo>
                    <a:pt x="0" y="1"/>
                  </a:moveTo>
                  <a:lnTo>
                    <a:pt x="738" y="973"/>
                  </a:lnTo>
                  <a:lnTo>
                    <a:pt x="2146" y="3220"/>
                  </a:lnTo>
                  <a:lnTo>
                    <a:pt x="2616" y="4259"/>
                  </a:lnTo>
                  <a:lnTo>
                    <a:pt x="3018" y="5500"/>
                  </a:lnTo>
                  <a:lnTo>
                    <a:pt x="3655" y="8015"/>
                  </a:lnTo>
                  <a:lnTo>
                    <a:pt x="3857" y="928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842500" y="1888800"/>
              <a:ext cx="23500" cy="27675"/>
            </a:xfrm>
            <a:custGeom>
              <a:avLst/>
              <a:gdLst/>
              <a:ahLst/>
              <a:cxnLst/>
              <a:rect l="l" t="t" r="r" b="b"/>
              <a:pathLst>
                <a:path w="940" h="1107" fill="none" extrusionOk="0">
                  <a:moveTo>
                    <a:pt x="0" y="0"/>
                  </a:moveTo>
                  <a:lnTo>
                    <a:pt x="201" y="235"/>
                  </a:lnTo>
                  <a:lnTo>
                    <a:pt x="939" y="11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352075" y="1228175"/>
              <a:ext cx="977525" cy="1106625"/>
            </a:xfrm>
            <a:custGeom>
              <a:avLst/>
              <a:gdLst/>
              <a:ahLst/>
              <a:cxnLst/>
              <a:rect l="l" t="t" r="r" b="b"/>
              <a:pathLst>
                <a:path w="39101" h="44265" extrusionOk="0">
                  <a:moveTo>
                    <a:pt x="21864" y="1"/>
                  </a:moveTo>
                  <a:lnTo>
                    <a:pt x="20959" y="906"/>
                  </a:lnTo>
                  <a:lnTo>
                    <a:pt x="16666" y="5836"/>
                  </a:lnTo>
                  <a:lnTo>
                    <a:pt x="14856" y="8518"/>
                  </a:lnTo>
                  <a:lnTo>
                    <a:pt x="14084" y="10128"/>
                  </a:lnTo>
                  <a:lnTo>
                    <a:pt x="13917" y="10799"/>
                  </a:lnTo>
                  <a:lnTo>
                    <a:pt x="13749" y="12140"/>
                  </a:lnTo>
                  <a:lnTo>
                    <a:pt x="13749" y="14655"/>
                  </a:lnTo>
                  <a:lnTo>
                    <a:pt x="14151" y="17606"/>
                  </a:lnTo>
                  <a:lnTo>
                    <a:pt x="14252" y="18075"/>
                  </a:lnTo>
                  <a:lnTo>
                    <a:pt x="13849" y="17271"/>
                  </a:lnTo>
                  <a:lnTo>
                    <a:pt x="12810" y="15829"/>
                  </a:lnTo>
                  <a:lnTo>
                    <a:pt x="11469" y="14621"/>
                  </a:lnTo>
                  <a:lnTo>
                    <a:pt x="9960" y="13716"/>
                  </a:lnTo>
                  <a:lnTo>
                    <a:pt x="9088" y="13381"/>
                  </a:lnTo>
                  <a:lnTo>
                    <a:pt x="7679" y="12911"/>
                  </a:lnTo>
                  <a:lnTo>
                    <a:pt x="5433" y="12408"/>
                  </a:lnTo>
                  <a:lnTo>
                    <a:pt x="3253" y="12207"/>
                  </a:lnTo>
                  <a:lnTo>
                    <a:pt x="2985" y="12274"/>
                  </a:lnTo>
                  <a:lnTo>
                    <a:pt x="3219" y="12777"/>
                  </a:lnTo>
                  <a:lnTo>
                    <a:pt x="4695" y="15359"/>
                  </a:lnTo>
                  <a:lnTo>
                    <a:pt x="5835" y="17036"/>
                  </a:lnTo>
                  <a:lnTo>
                    <a:pt x="6338" y="17572"/>
                  </a:lnTo>
                  <a:lnTo>
                    <a:pt x="11703" y="22569"/>
                  </a:lnTo>
                  <a:lnTo>
                    <a:pt x="10865" y="22435"/>
                  </a:lnTo>
                  <a:lnTo>
                    <a:pt x="7210" y="22234"/>
                  </a:lnTo>
                  <a:lnTo>
                    <a:pt x="5634" y="22301"/>
                  </a:lnTo>
                  <a:lnTo>
                    <a:pt x="4158" y="22602"/>
                  </a:lnTo>
                  <a:lnTo>
                    <a:pt x="2918" y="23105"/>
                  </a:lnTo>
                  <a:lnTo>
                    <a:pt x="2415" y="23508"/>
                  </a:lnTo>
                  <a:lnTo>
                    <a:pt x="1979" y="23944"/>
                  </a:lnTo>
                  <a:lnTo>
                    <a:pt x="1274" y="25151"/>
                  </a:lnTo>
                  <a:lnTo>
                    <a:pt x="570" y="27398"/>
                  </a:lnTo>
                  <a:lnTo>
                    <a:pt x="0" y="31891"/>
                  </a:lnTo>
                  <a:lnTo>
                    <a:pt x="0" y="32763"/>
                  </a:lnTo>
                  <a:lnTo>
                    <a:pt x="268" y="32361"/>
                  </a:lnTo>
                  <a:lnTo>
                    <a:pt x="2079" y="30349"/>
                  </a:lnTo>
                  <a:lnTo>
                    <a:pt x="3756" y="29007"/>
                  </a:lnTo>
                  <a:lnTo>
                    <a:pt x="4695" y="28504"/>
                  </a:lnTo>
                  <a:lnTo>
                    <a:pt x="5701" y="28102"/>
                  </a:lnTo>
                  <a:lnTo>
                    <a:pt x="8149" y="27498"/>
                  </a:lnTo>
                  <a:lnTo>
                    <a:pt x="11536" y="26962"/>
                  </a:lnTo>
                  <a:lnTo>
                    <a:pt x="12173" y="26895"/>
                  </a:lnTo>
                  <a:lnTo>
                    <a:pt x="11435" y="27532"/>
                  </a:lnTo>
                  <a:lnTo>
                    <a:pt x="8115" y="31120"/>
                  </a:lnTo>
                  <a:lnTo>
                    <a:pt x="6774" y="33132"/>
                  </a:lnTo>
                  <a:lnTo>
                    <a:pt x="6271" y="34373"/>
                  </a:lnTo>
                  <a:lnTo>
                    <a:pt x="6204" y="34943"/>
                  </a:lnTo>
                  <a:lnTo>
                    <a:pt x="6204" y="35513"/>
                  </a:lnTo>
                  <a:lnTo>
                    <a:pt x="6405" y="36821"/>
                  </a:lnTo>
                  <a:lnTo>
                    <a:pt x="6942" y="38900"/>
                  </a:lnTo>
                  <a:lnTo>
                    <a:pt x="8384" y="42655"/>
                  </a:lnTo>
                  <a:lnTo>
                    <a:pt x="8685" y="43326"/>
                  </a:lnTo>
                  <a:lnTo>
                    <a:pt x="8853" y="42521"/>
                  </a:lnTo>
                  <a:lnTo>
                    <a:pt x="9859" y="38363"/>
                  </a:lnTo>
                  <a:lnTo>
                    <a:pt x="10865" y="35546"/>
                  </a:lnTo>
                  <a:lnTo>
                    <a:pt x="11435" y="34507"/>
                  </a:lnTo>
                  <a:lnTo>
                    <a:pt x="12039" y="33668"/>
                  </a:lnTo>
                  <a:lnTo>
                    <a:pt x="13313" y="32629"/>
                  </a:lnTo>
                  <a:lnTo>
                    <a:pt x="14923" y="32025"/>
                  </a:lnTo>
                  <a:lnTo>
                    <a:pt x="15191" y="32025"/>
                  </a:lnTo>
                  <a:lnTo>
                    <a:pt x="15258" y="32696"/>
                  </a:lnTo>
                  <a:lnTo>
                    <a:pt x="15794" y="36116"/>
                  </a:lnTo>
                  <a:lnTo>
                    <a:pt x="16499" y="38497"/>
                  </a:lnTo>
                  <a:lnTo>
                    <a:pt x="16968" y="39403"/>
                  </a:lnTo>
                  <a:lnTo>
                    <a:pt x="17236" y="39805"/>
                  </a:lnTo>
                  <a:lnTo>
                    <a:pt x="18008" y="40643"/>
                  </a:lnTo>
                  <a:lnTo>
                    <a:pt x="19483" y="41884"/>
                  </a:lnTo>
                  <a:lnTo>
                    <a:pt x="22501" y="43930"/>
                  </a:lnTo>
                  <a:lnTo>
                    <a:pt x="23105" y="44265"/>
                  </a:lnTo>
                  <a:lnTo>
                    <a:pt x="22870" y="43762"/>
                  </a:lnTo>
                  <a:lnTo>
                    <a:pt x="21663" y="40643"/>
                  </a:lnTo>
                  <a:lnTo>
                    <a:pt x="20858" y="38061"/>
                  </a:lnTo>
                  <a:lnTo>
                    <a:pt x="20590" y="36787"/>
                  </a:lnTo>
                  <a:lnTo>
                    <a:pt x="20355" y="35379"/>
                  </a:lnTo>
                  <a:lnTo>
                    <a:pt x="19986" y="32528"/>
                  </a:lnTo>
                  <a:lnTo>
                    <a:pt x="19852" y="31120"/>
                  </a:lnTo>
                  <a:lnTo>
                    <a:pt x="20321" y="31321"/>
                  </a:lnTo>
                  <a:lnTo>
                    <a:pt x="23071" y="32260"/>
                  </a:lnTo>
                  <a:lnTo>
                    <a:pt x="25284" y="32897"/>
                  </a:lnTo>
                  <a:lnTo>
                    <a:pt x="26357" y="33098"/>
                  </a:lnTo>
                  <a:lnTo>
                    <a:pt x="27431" y="33333"/>
                  </a:lnTo>
                  <a:lnTo>
                    <a:pt x="29811" y="34406"/>
                  </a:lnTo>
                  <a:lnTo>
                    <a:pt x="32829" y="36284"/>
                  </a:lnTo>
                  <a:lnTo>
                    <a:pt x="33366" y="36686"/>
                  </a:lnTo>
                  <a:lnTo>
                    <a:pt x="33031" y="36083"/>
                  </a:lnTo>
                  <a:lnTo>
                    <a:pt x="31052" y="33098"/>
                  </a:lnTo>
                  <a:lnTo>
                    <a:pt x="29476" y="31153"/>
                  </a:lnTo>
                  <a:lnTo>
                    <a:pt x="28705" y="30516"/>
                  </a:lnTo>
                  <a:lnTo>
                    <a:pt x="27900" y="29946"/>
                  </a:lnTo>
                  <a:lnTo>
                    <a:pt x="25821" y="29041"/>
                  </a:lnTo>
                  <a:lnTo>
                    <a:pt x="22836" y="28135"/>
                  </a:lnTo>
                  <a:lnTo>
                    <a:pt x="22300" y="28035"/>
                  </a:lnTo>
                  <a:lnTo>
                    <a:pt x="24748" y="27264"/>
                  </a:lnTo>
                  <a:lnTo>
                    <a:pt x="30482" y="25252"/>
                  </a:lnTo>
                  <a:lnTo>
                    <a:pt x="31119" y="25017"/>
                  </a:lnTo>
                  <a:lnTo>
                    <a:pt x="32494" y="24715"/>
                  </a:lnTo>
                  <a:lnTo>
                    <a:pt x="34674" y="24480"/>
                  </a:lnTo>
                  <a:lnTo>
                    <a:pt x="38429" y="24514"/>
                  </a:lnTo>
                  <a:lnTo>
                    <a:pt x="39100" y="24614"/>
                  </a:lnTo>
                  <a:lnTo>
                    <a:pt x="38228" y="24011"/>
                  </a:lnTo>
                  <a:lnTo>
                    <a:pt x="34405" y="21932"/>
                  </a:lnTo>
                  <a:lnTo>
                    <a:pt x="32729" y="21228"/>
                  </a:lnTo>
                  <a:lnTo>
                    <a:pt x="31086" y="20758"/>
                  </a:lnTo>
                  <a:lnTo>
                    <a:pt x="29644" y="20624"/>
                  </a:lnTo>
                  <a:lnTo>
                    <a:pt x="29040" y="20758"/>
                  </a:lnTo>
                  <a:lnTo>
                    <a:pt x="23708" y="22468"/>
                  </a:lnTo>
                  <a:lnTo>
                    <a:pt x="21529" y="23273"/>
                  </a:lnTo>
                  <a:lnTo>
                    <a:pt x="21529" y="23273"/>
                  </a:lnTo>
                  <a:lnTo>
                    <a:pt x="22501" y="22401"/>
                  </a:lnTo>
                  <a:lnTo>
                    <a:pt x="27263" y="17874"/>
                  </a:lnTo>
                  <a:lnTo>
                    <a:pt x="29443" y="15527"/>
                  </a:lnTo>
                  <a:lnTo>
                    <a:pt x="30516" y="14219"/>
                  </a:lnTo>
                  <a:lnTo>
                    <a:pt x="30817" y="13716"/>
                  </a:lnTo>
                  <a:lnTo>
                    <a:pt x="32025" y="11671"/>
                  </a:lnTo>
                  <a:lnTo>
                    <a:pt x="34070" y="8284"/>
                  </a:lnTo>
                  <a:lnTo>
                    <a:pt x="34070" y="8049"/>
                  </a:lnTo>
                  <a:lnTo>
                    <a:pt x="32796" y="8686"/>
                  </a:lnTo>
                  <a:lnTo>
                    <a:pt x="27531" y="11335"/>
                  </a:lnTo>
                  <a:lnTo>
                    <a:pt x="24144" y="13314"/>
                  </a:lnTo>
                  <a:lnTo>
                    <a:pt x="23004" y="14219"/>
                  </a:lnTo>
                  <a:lnTo>
                    <a:pt x="22535" y="14689"/>
                  </a:lnTo>
                  <a:lnTo>
                    <a:pt x="21730" y="15728"/>
                  </a:lnTo>
                  <a:lnTo>
                    <a:pt x="20690" y="17505"/>
                  </a:lnTo>
                  <a:lnTo>
                    <a:pt x="19416" y="20758"/>
                  </a:lnTo>
                  <a:lnTo>
                    <a:pt x="19282" y="21362"/>
                  </a:lnTo>
                  <a:lnTo>
                    <a:pt x="19517" y="20054"/>
                  </a:lnTo>
                  <a:lnTo>
                    <a:pt x="20657" y="13213"/>
                  </a:lnTo>
                  <a:lnTo>
                    <a:pt x="21193" y="8552"/>
                  </a:lnTo>
                  <a:lnTo>
                    <a:pt x="21260" y="6875"/>
                  </a:lnTo>
                  <a:lnTo>
                    <a:pt x="21294" y="5132"/>
                  </a:lnTo>
                  <a:lnTo>
                    <a:pt x="21596" y="1711"/>
                  </a:lnTo>
                  <a:lnTo>
                    <a:pt x="2186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26450" y="1595375"/>
              <a:ext cx="30200" cy="25175"/>
            </a:xfrm>
            <a:custGeom>
              <a:avLst/>
              <a:gdLst/>
              <a:ahLst/>
              <a:cxnLst/>
              <a:rect l="l" t="t" r="r" b="b"/>
              <a:pathLst>
                <a:path w="1208" h="1007" fill="none" extrusionOk="0">
                  <a:moveTo>
                    <a:pt x="1207" y="1007"/>
                  </a:moveTo>
                  <a:lnTo>
                    <a:pt x="604" y="504"/>
                  </a:lnTo>
                  <a:lnTo>
                    <a:pt x="0" y="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81775" y="1445325"/>
              <a:ext cx="218825" cy="418350"/>
            </a:xfrm>
            <a:custGeom>
              <a:avLst/>
              <a:gdLst/>
              <a:ahLst/>
              <a:cxnLst/>
              <a:rect l="l" t="t" r="r" b="b"/>
              <a:pathLst>
                <a:path w="8753" h="16734" fill="none" extrusionOk="0">
                  <a:moveTo>
                    <a:pt x="8753" y="0"/>
                  </a:moveTo>
                  <a:lnTo>
                    <a:pt x="8250" y="1576"/>
                  </a:lnTo>
                  <a:lnTo>
                    <a:pt x="7646" y="4125"/>
                  </a:lnTo>
                  <a:lnTo>
                    <a:pt x="7378" y="5701"/>
                  </a:lnTo>
                  <a:lnTo>
                    <a:pt x="7378" y="6438"/>
                  </a:lnTo>
                  <a:lnTo>
                    <a:pt x="7411" y="13246"/>
                  </a:lnTo>
                  <a:lnTo>
                    <a:pt x="7478" y="16733"/>
                  </a:lnTo>
                  <a:lnTo>
                    <a:pt x="6640" y="15560"/>
                  </a:lnTo>
                  <a:lnTo>
                    <a:pt x="4896" y="13246"/>
                  </a:lnTo>
                  <a:lnTo>
                    <a:pt x="3018" y="11033"/>
                  </a:lnTo>
                  <a:lnTo>
                    <a:pt x="1040" y="8920"/>
                  </a:lnTo>
                  <a:lnTo>
                    <a:pt x="0" y="791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812325" y="1374050"/>
              <a:ext cx="14275" cy="36925"/>
            </a:xfrm>
            <a:custGeom>
              <a:avLst/>
              <a:gdLst/>
              <a:ahLst/>
              <a:cxnLst/>
              <a:rect l="l" t="t" r="r" b="b"/>
              <a:pathLst>
                <a:path w="571" h="1477" fill="none" extrusionOk="0">
                  <a:moveTo>
                    <a:pt x="570" y="1"/>
                  </a:moveTo>
                  <a:lnTo>
                    <a:pt x="436" y="303"/>
                  </a:lnTo>
                  <a:lnTo>
                    <a:pt x="0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378050" y="1844350"/>
              <a:ext cx="390700" cy="123275"/>
            </a:xfrm>
            <a:custGeom>
              <a:avLst/>
              <a:gdLst/>
              <a:ahLst/>
              <a:cxnLst/>
              <a:rect l="l" t="t" r="r" b="b"/>
              <a:pathLst>
                <a:path w="15628" h="4931" fill="none" extrusionOk="0">
                  <a:moveTo>
                    <a:pt x="15627" y="772"/>
                  </a:moveTo>
                  <a:lnTo>
                    <a:pt x="14420" y="605"/>
                  </a:lnTo>
                  <a:lnTo>
                    <a:pt x="8451" y="1"/>
                  </a:lnTo>
                  <a:lnTo>
                    <a:pt x="5534" y="34"/>
                  </a:lnTo>
                  <a:lnTo>
                    <a:pt x="3991" y="236"/>
                  </a:lnTo>
                  <a:lnTo>
                    <a:pt x="3455" y="470"/>
                  </a:lnTo>
                  <a:lnTo>
                    <a:pt x="2952" y="705"/>
                  </a:lnTo>
                  <a:lnTo>
                    <a:pt x="2147" y="1342"/>
                  </a:lnTo>
                  <a:lnTo>
                    <a:pt x="1174" y="2415"/>
                  </a:lnTo>
                  <a:lnTo>
                    <a:pt x="101" y="4528"/>
                  </a:lnTo>
                  <a:lnTo>
                    <a:pt x="1" y="493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099850" y="1801600"/>
              <a:ext cx="61225" cy="7575"/>
            </a:xfrm>
            <a:custGeom>
              <a:avLst/>
              <a:gdLst/>
              <a:ahLst/>
              <a:cxnLst/>
              <a:rect l="l" t="t" r="r" b="b"/>
              <a:pathLst>
                <a:path w="2449" h="303" fill="none" extrusionOk="0">
                  <a:moveTo>
                    <a:pt x="1" y="1"/>
                  </a:moveTo>
                  <a:lnTo>
                    <a:pt x="1309" y="1"/>
                  </a:lnTo>
                  <a:lnTo>
                    <a:pt x="2382" y="269"/>
                  </a:lnTo>
                  <a:lnTo>
                    <a:pt x="2449" y="30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554950" y="1805800"/>
              <a:ext cx="510575" cy="403250"/>
            </a:xfrm>
            <a:custGeom>
              <a:avLst/>
              <a:gdLst/>
              <a:ahLst/>
              <a:cxnLst/>
              <a:rect l="l" t="t" r="r" b="b"/>
              <a:pathLst>
                <a:path w="20423" h="16130" fill="none" extrusionOk="0">
                  <a:moveTo>
                    <a:pt x="101" y="16130"/>
                  </a:moveTo>
                  <a:lnTo>
                    <a:pt x="0" y="15795"/>
                  </a:lnTo>
                  <a:lnTo>
                    <a:pt x="168" y="13447"/>
                  </a:lnTo>
                  <a:lnTo>
                    <a:pt x="704" y="11871"/>
                  </a:lnTo>
                  <a:lnTo>
                    <a:pt x="1308" y="10698"/>
                  </a:lnTo>
                  <a:lnTo>
                    <a:pt x="1744" y="10094"/>
                  </a:lnTo>
                  <a:lnTo>
                    <a:pt x="2683" y="8887"/>
                  </a:lnTo>
                  <a:lnTo>
                    <a:pt x="4997" y="6506"/>
                  </a:lnTo>
                  <a:lnTo>
                    <a:pt x="8182" y="3723"/>
                  </a:lnTo>
                  <a:lnTo>
                    <a:pt x="8786" y="3287"/>
                  </a:lnTo>
                  <a:lnTo>
                    <a:pt x="9826" y="2951"/>
                  </a:lnTo>
                  <a:lnTo>
                    <a:pt x="17337" y="738"/>
                  </a:lnTo>
                  <a:lnTo>
                    <a:pt x="20422" y="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774600" y="1813350"/>
              <a:ext cx="58700" cy="74625"/>
            </a:xfrm>
            <a:custGeom>
              <a:avLst/>
              <a:gdLst/>
              <a:ahLst/>
              <a:cxnLst/>
              <a:rect l="l" t="t" r="r" b="b"/>
              <a:pathLst>
                <a:path w="2348" h="2985" fill="none" extrusionOk="0">
                  <a:moveTo>
                    <a:pt x="2347" y="0"/>
                  </a:moveTo>
                  <a:lnTo>
                    <a:pt x="537" y="2314"/>
                  </a:lnTo>
                  <a:lnTo>
                    <a:pt x="0" y="298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854225" y="1564350"/>
              <a:ext cx="189500" cy="223025"/>
            </a:xfrm>
            <a:custGeom>
              <a:avLst/>
              <a:gdLst/>
              <a:ahLst/>
              <a:cxnLst/>
              <a:rect l="l" t="t" r="r" b="b"/>
              <a:pathLst>
                <a:path w="7580" h="8921" fill="none" extrusionOk="0">
                  <a:moveTo>
                    <a:pt x="7579" y="1"/>
                  </a:moveTo>
                  <a:lnTo>
                    <a:pt x="6406" y="973"/>
                  </a:lnTo>
                  <a:lnTo>
                    <a:pt x="4662" y="2650"/>
                  </a:lnTo>
                  <a:lnTo>
                    <a:pt x="3723" y="3723"/>
                  </a:lnTo>
                  <a:lnTo>
                    <a:pt x="3388" y="4226"/>
                  </a:lnTo>
                  <a:lnTo>
                    <a:pt x="2046" y="6204"/>
                  </a:lnTo>
                  <a:lnTo>
                    <a:pt x="1" y="892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066325" y="1521600"/>
              <a:ext cx="31875" cy="25175"/>
            </a:xfrm>
            <a:custGeom>
              <a:avLst/>
              <a:gdLst/>
              <a:ahLst/>
              <a:cxnLst/>
              <a:rect l="l" t="t" r="r" b="b"/>
              <a:pathLst>
                <a:path w="1275" h="1007" fill="none" extrusionOk="0">
                  <a:moveTo>
                    <a:pt x="1275" y="1"/>
                  </a:moveTo>
                  <a:lnTo>
                    <a:pt x="1007" y="202"/>
                  </a:lnTo>
                  <a:lnTo>
                    <a:pt x="1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97225" y="1904725"/>
              <a:ext cx="300975" cy="171050"/>
            </a:xfrm>
            <a:custGeom>
              <a:avLst/>
              <a:gdLst/>
              <a:ahLst/>
              <a:cxnLst/>
              <a:rect l="l" t="t" r="r" b="b"/>
              <a:pathLst>
                <a:path w="12039" h="6842" fill="none" extrusionOk="0">
                  <a:moveTo>
                    <a:pt x="0" y="0"/>
                  </a:moveTo>
                  <a:lnTo>
                    <a:pt x="1074" y="369"/>
                  </a:lnTo>
                  <a:lnTo>
                    <a:pt x="6171" y="2482"/>
                  </a:lnTo>
                  <a:lnTo>
                    <a:pt x="9122" y="3890"/>
                  </a:lnTo>
                  <a:lnTo>
                    <a:pt x="9859" y="4427"/>
                  </a:lnTo>
                  <a:lnTo>
                    <a:pt x="10999" y="5567"/>
                  </a:lnTo>
                  <a:lnTo>
                    <a:pt x="12039" y="6841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3785475" y="1985200"/>
              <a:ext cx="58725" cy="245650"/>
            </a:xfrm>
            <a:custGeom>
              <a:avLst/>
              <a:gdLst/>
              <a:ahLst/>
              <a:cxnLst/>
              <a:rect l="l" t="t" r="r" b="b"/>
              <a:pathLst>
                <a:path w="2349" h="9826" fill="none" extrusionOk="0">
                  <a:moveTo>
                    <a:pt x="35" y="1"/>
                  </a:moveTo>
                  <a:lnTo>
                    <a:pt x="1" y="1241"/>
                  </a:lnTo>
                  <a:lnTo>
                    <a:pt x="169" y="3890"/>
                  </a:lnTo>
                  <a:lnTo>
                    <a:pt x="403" y="4997"/>
                  </a:lnTo>
                  <a:lnTo>
                    <a:pt x="806" y="6238"/>
                  </a:lnTo>
                  <a:lnTo>
                    <a:pt x="1778" y="8652"/>
                  </a:lnTo>
                  <a:lnTo>
                    <a:pt x="2348" y="982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3788000" y="1925675"/>
              <a:ext cx="2550" cy="36925"/>
            </a:xfrm>
            <a:custGeom>
              <a:avLst/>
              <a:gdLst/>
              <a:ahLst/>
              <a:cxnLst/>
              <a:rect l="l" t="t" r="r" b="b"/>
              <a:pathLst>
                <a:path w="102" h="1477" fill="none" extrusionOk="0">
                  <a:moveTo>
                    <a:pt x="101" y="1"/>
                  </a:moveTo>
                  <a:lnTo>
                    <a:pt x="68" y="269"/>
                  </a:lnTo>
                  <a:lnTo>
                    <a:pt x="1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296025" y="2160425"/>
              <a:ext cx="2598875" cy="1774775"/>
            </a:xfrm>
            <a:custGeom>
              <a:avLst/>
              <a:gdLst/>
              <a:ahLst/>
              <a:cxnLst/>
              <a:rect l="l" t="t" r="r" b="b"/>
              <a:pathLst>
                <a:path w="103955" h="70991" extrusionOk="0">
                  <a:moveTo>
                    <a:pt x="4025" y="0"/>
                  </a:moveTo>
                  <a:lnTo>
                    <a:pt x="3153" y="201"/>
                  </a:lnTo>
                  <a:lnTo>
                    <a:pt x="2348" y="537"/>
                  </a:lnTo>
                  <a:lnTo>
                    <a:pt x="1610" y="1006"/>
                  </a:lnTo>
                  <a:lnTo>
                    <a:pt x="1007" y="1610"/>
                  </a:lnTo>
                  <a:lnTo>
                    <a:pt x="537" y="2347"/>
                  </a:lnTo>
                  <a:lnTo>
                    <a:pt x="202" y="3152"/>
                  </a:lnTo>
                  <a:lnTo>
                    <a:pt x="1" y="4024"/>
                  </a:lnTo>
                  <a:lnTo>
                    <a:pt x="1" y="4460"/>
                  </a:lnTo>
                  <a:lnTo>
                    <a:pt x="1" y="66094"/>
                  </a:lnTo>
                  <a:lnTo>
                    <a:pt x="34" y="66597"/>
                  </a:lnTo>
                  <a:lnTo>
                    <a:pt x="202" y="67536"/>
                  </a:lnTo>
                  <a:lnTo>
                    <a:pt x="571" y="68408"/>
                  </a:lnTo>
                  <a:lnTo>
                    <a:pt x="1107" y="69213"/>
                  </a:lnTo>
                  <a:lnTo>
                    <a:pt x="1778" y="69850"/>
                  </a:lnTo>
                  <a:lnTo>
                    <a:pt x="2549" y="70387"/>
                  </a:lnTo>
                  <a:lnTo>
                    <a:pt x="3421" y="70755"/>
                  </a:lnTo>
                  <a:lnTo>
                    <a:pt x="4394" y="70957"/>
                  </a:lnTo>
                  <a:lnTo>
                    <a:pt x="4897" y="70990"/>
                  </a:lnTo>
                  <a:lnTo>
                    <a:pt x="99058" y="70990"/>
                  </a:lnTo>
                  <a:lnTo>
                    <a:pt x="99561" y="70957"/>
                  </a:lnTo>
                  <a:lnTo>
                    <a:pt x="100534" y="70755"/>
                  </a:lnTo>
                  <a:lnTo>
                    <a:pt x="101406" y="70387"/>
                  </a:lnTo>
                  <a:lnTo>
                    <a:pt x="102177" y="69850"/>
                  </a:lnTo>
                  <a:lnTo>
                    <a:pt x="102848" y="69213"/>
                  </a:lnTo>
                  <a:lnTo>
                    <a:pt x="103384" y="68408"/>
                  </a:lnTo>
                  <a:lnTo>
                    <a:pt x="103753" y="67536"/>
                  </a:lnTo>
                  <a:lnTo>
                    <a:pt x="103954" y="66597"/>
                  </a:lnTo>
                  <a:lnTo>
                    <a:pt x="103954" y="66094"/>
                  </a:lnTo>
                  <a:lnTo>
                    <a:pt x="103954" y="4460"/>
                  </a:lnTo>
                  <a:lnTo>
                    <a:pt x="103954" y="4024"/>
                  </a:lnTo>
                  <a:lnTo>
                    <a:pt x="103753" y="3152"/>
                  </a:lnTo>
                  <a:lnTo>
                    <a:pt x="103418" y="2347"/>
                  </a:lnTo>
                  <a:lnTo>
                    <a:pt x="102948" y="1610"/>
                  </a:lnTo>
                  <a:lnTo>
                    <a:pt x="102345" y="1006"/>
                  </a:lnTo>
                  <a:lnTo>
                    <a:pt x="101607" y="537"/>
                  </a:lnTo>
                  <a:lnTo>
                    <a:pt x="100802" y="201"/>
                  </a:lnTo>
                  <a:lnTo>
                    <a:pt x="9993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131025" y="2334775"/>
              <a:ext cx="145875" cy="96450"/>
            </a:xfrm>
            <a:custGeom>
              <a:avLst/>
              <a:gdLst/>
              <a:ahLst/>
              <a:cxnLst/>
              <a:rect l="l" t="t" r="r" b="b"/>
              <a:pathLst>
                <a:path w="5835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67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2659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9616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26100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0035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463700" y="2769875"/>
              <a:ext cx="257400" cy="135000"/>
            </a:xfrm>
            <a:custGeom>
              <a:avLst/>
              <a:gdLst/>
              <a:ahLst/>
              <a:cxnLst/>
              <a:rect l="l" t="t" r="r" b="b"/>
              <a:pathLst>
                <a:path w="10296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10295" y="5400"/>
                  </a:lnTo>
                  <a:lnTo>
                    <a:pt x="10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465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463700" y="2927500"/>
              <a:ext cx="180275" cy="134975"/>
            </a:xfrm>
            <a:custGeom>
              <a:avLst/>
              <a:gdLst/>
              <a:ahLst/>
              <a:cxnLst/>
              <a:rect l="l" t="t" r="r" b="b"/>
              <a:pathLst>
                <a:path w="7211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7210" y="5399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6970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6263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2297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6" y="3857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792325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7864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1067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14707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316425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225875" y="2453825"/>
              <a:ext cx="137525" cy="135000"/>
            </a:xfrm>
            <a:custGeom>
              <a:avLst/>
              <a:gdLst/>
              <a:ahLst/>
              <a:cxnLst/>
              <a:rect l="l" t="t" r="r" b="b"/>
              <a:pathLst>
                <a:path w="5501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500" y="5400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3860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4625" y="2927500"/>
              <a:ext cx="201225" cy="134975"/>
            </a:xfrm>
            <a:custGeom>
              <a:avLst/>
              <a:gdLst/>
              <a:ahLst/>
              <a:cxnLst/>
              <a:rect l="l" t="t" r="r" b="b"/>
              <a:pathLst>
                <a:path w="8049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8048" y="5399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486600" y="2334775"/>
              <a:ext cx="145900" cy="96450"/>
            </a:xfrm>
            <a:custGeom>
              <a:avLst/>
              <a:gdLst/>
              <a:ahLst/>
              <a:cxnLst/>
              <a:rect l="l" t="t" r="r" b="b"/>
              <a:pathLst>
                <a:path w="583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35" y="385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463700" y="2453825"/>
              <a:ext cx="140025" cy="135000"/>
            </a:xfrm>
            <a:custGeom>
              <a:avLst/>
              <a:gdLst/>
              <a:ahLst/>
              <a:cxnLst/>
              <a:rect l="l" t="t" r="r" b="b"/>
              <a:pathLst>
                <a:path w="5601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601" y="5400"/>
                  </a:lnTo>
                  <a:lnTo>
                    <a:pt x="5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639050" y="2334775"/>
              <a:ext cx="146725" cy="96450"/>
            </a:xfrm>
            <a:custGeom>
              <a:avLst/>
              <a:gdLst/>
              <a:ahLst/>
              <a:cxnLst/>
              <a:rect l="l" t="t" r="r" b="b"/>
              <a:pathLst>
                <a:path w="5869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80837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74635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066600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58622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67" y="5400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906475" y="2453825"/>
              <a:ext cx="136675" cy="135000"/>
            </a:xfrm>
            <a:custGeom>
              <a:avLst/>
              <a:gdLst/>
              <a:ahLst/>
              <a:cxnLst/>
              <a:rect l="l" t="t" r="r" b="b"/>
              <a:pathLst>
                <a:path w="5467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66" y="5400"/>
                  </a:lnTo>
                  <a:lnTo>
                    <a:pt x="5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977725" y="2334775"/>
              <a:ext cx="146750" cy="96450"/>
            </a:xfrm>
            <a:custGeom>
              <a:avLst/>
              <a:gdLst/>
              <a:ahLst/>
              <a:cxnLst/>
              <a:rect l="l" t="t" r="r" b="b"/>
              <a:pathLst>
                <a:path w="5870" h="3858" extrusionOk="0">
                  <a:moveTo>
                    <a:pt x="1" y="1"/>
                  </a:moveTo>
                  <a:lnTo>
                    <a:pt x="1" y="3857"/>
                  </a:lnTo>
                  <a:lnTo>
                    <a:pt x="5869" y="3857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779875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4924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3340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4153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2569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9391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09760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1747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2" y="5400"/>
                  </a:lnTo>
                  <a:lnTo>
                    <a:pt x="5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01545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655950" y="2334775"/>
              <a:ext cx="119900" cy="96450"/>
            </a:xfrm>
            <a:custGeom>
              <a:avLst/>
              <a:gdLst/>
              <a:ahLst/>
              <a:cxnLst/>
              <a:rect l="l" t="t" r="r" b="b"/>
              <a:pathLst>
                <a:path w="4796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4795" y="3857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4463700" y="2334775"/>
              <a:ext cx="135825" cy="96450"/>
            </a:xfrm>
            <a:custGeom>
              <a:avLst/>
              <a:gdLst/>
              <a:ahLst/>
              <a:cxnLst/>
              <a:rect l="l" t="t" r="r" b="b"/>
              <a:pathLst>
                <a:path w="5433" h="3858" extrusionOk="0">
                  <a:moveTo>
                    <a:pt x="0" y="1"/>
                  </a:moveTo>
                  <a:lnTo>
                    <a:pt x="0" y="3857"/>
                  </a:lnTo>
                  <a:lnTo>
                    <a:pt x="5433" y="3857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4463700" y="3085925"/>
              <a:ext cx="2312150" cy="140025"/>
            </a:xfrm>
            <a:custGeom>
              <a:avLst/>
              <a:gdLst/>
              <a:ahLst/>
              <a:cxnLst/>
              <a:rect l="l" t="t" r="r" b="b"/>
              <a:pathLst>
                <a:path w="92486" h="5601" extrusionOk="0">
                  <a:moveTo>
                    <a:pt x="0" y="1"/>
                  </a:moveTo>
                  <a:lnTo>
                    <a:pt x="0" y="5601"/>
                  </a:lnTo>
                  <a:lnTo>
                    <a:pt x="92485" y="5601"/>
                  </a:lnTo>
                  <a:lnTo>
                    <a:pt x="9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546125" y="2453825"/>
              <a:ext cx="229725" cy="135000"/>
            </a:xfrm>
            <a:custGeom>
              <a:avLst/>
              <a:gdLst/>
              <a:ahLst/>
              <a:cxnLst/>
              <a:rect l="l" t="t" r="r" b="b"/>
              <a:pathLst>
                <a:path w="9189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9188" y="5400"/>
                  </a:lnTo>
                  <a:lnTo>
                    <a:pt x="9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51750" y="2769875"/>
              <a:ext cx="124100" cy="135000"/>
            </a:xfrm>
            <a:custGeom>
              <a:avLst/>
              <a:gdLst/>
              <a:ahLst/>
              <a:cxnLst/>
              <a:rect l="l" t="t" r="r" b="b"/>
              <a:pathLst>
                <a:path w="496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4963" y="5400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4463700" y="2612275"/>
              <a:ext cx="2312150" cy="135000"/>
            </a:xfrm>
            <a:custGeom>
              <a:avLst/>
              <a:gdLst/>
              <a:ahLst/>
              <a:cxnLst/>
              <a:rect l="l" t="t" r="r" b="b"/>
              <a:pathLst>
                <a:path w="92486" h="5400" extrusionOk="0">
                  <a:moveTo>
                    <a:pt x="0" y="0"/>
                  </a:moveTo>
                  <a:lnTo>
                    <a:pt x="0" y="5399"/>
                  </a:lnTo>
                  <a:lnTo>
                    <a:pt x="92485" y="5399"/>
                  </a:lnTo>
                  <a:lnTo>
                    <a:pt x="92485" y="0"/>
                  </a:lnTo>
                  <a:lnTo>
                    <a:pt x="85980" y="0"/>
                  </a:lnTo>
                  <a:lnTo>
                    <a:pt x="85980" y="5332"/>
                  </a:lnTo>
                  <a:lnTo>
                    <a:pt x="85041" y="5332"/>
                  </a:lnTo>
                  <a:lnTo>
                    <a:pt x="85041" y="0"/>
                  </a:lnTo>
                  <a:lnTo>
                    <a:pt x="79609" y="0"/>
                  </a:lnTo>
                  <a:lnTo>
                    <a:pt x="79609" y="5332"/>
                  </a:lnTo>
                  <a:lnTo>
                    <a:pt x="78703" y="5332"/>
                  </a:lnTo>
                  <a:lnTo>
                    <a:pt x="78703" y="0"/>
                  </a:lnTo>
                  <a:lnTo>
                    <a:pt x="73271" y="0"/>
                  </a:lnTo>
                  <a:lnTo>
                    <a:pt x="73271" y="5332"/>
                  </a:lnTo>
                  <a:lnTo>
                    <a:pt x="72332" y="5332"/>
                  </a:lnTo>
                  <a:lnTo>
                    <a:pt x="72332" y="0"/>
                  </a:lnTo>
                  <a:lnTo>
                    <a:pt x="66900" y="0"/>
                  </a:lnTo>
                  <a:lnTo>
                    <a:pt x="66900" y="5332"/>
                  </a:lnTo>
                  <a:lnTo>
                    <a:pt x="65994" y="5332"/>
                  </a:lnTo>
                  <a:lnTo>
                    <a:pt x="65994" y="0"/>
                  </a:lnTo>
                  <a:lnTo>
                    <a:pt x="60562" y="0"/>
                  </a:lnTo>
                  <a:lnTo>
                    <a:pt x="60562" y="5332"/>
                  </a:lnTo>
                  <a:lnTo>
                    <a:pt x="59623" y="5332"/>
                  </a:lnTo>
                  <a:lnTo>
                    <a:pt x="59623" y="0"/>
                  </a:lnTo>
                  <a:lnTo>
                    <a:pt x="54190" y="0"/>
                  </a:lnTo>
                  <a:lnTo>
                    <a:pt x="54190" y="5332"/>
                  </a:lnTo>
                  <a:lnTo>
                    <a:pt x="53251" y="5332"/>
                  </a:lnTo>
                  <a:lnTo>
                    <a:pt x="53251" y="0"/>
                  </a:lnTo>
                  <a:lnTo>
                    <a:pt x="47819" y="0"/>
                  </a:lnTo>
                  <a:lnTo>
                    <a:pt x="47819" y="5332"/>
                  </a:lnTo>
                  <a:lnTo>
                    <a:pt x="46914" y="5332"/>
                  </a:lnTo>
                  <a:lnTo>
                    <a:pt x="46914" y="0"/>
                  </a:lnTo>
                  <a:lnTo>
                    <a:pt x="41481" y="0"/>
                  </a:lnTo>
                  <a:lnTo>
                    <a:pt x="41481" y="5332"/>
                  </a:lnTo>
                  <a:lnTo>
                    <a:pt x="40542" y="5332"/>
                  </a:lnTo>
                  <a:lnTo>
                    <a:pt x="40542" y="0"/>
                  </a:lnTo>
                  <a:lnTo>
                    <a:pt x="35110" y="0"/>
                  </a:lnTo>
                  <a:lnTo>
                    <a:pt x="35110" y="5332"/>
                  </a:lnTo>
                  <a:lnTo>
                    <a:pt x="34204" y="5332"/>
                  </a:lnTo>
                  <a:lnTo>
                    <a:pt x="34204" y="0"/>
                  </a:lnTo>
                  <a:lnTo>
                    <a:pt x="28772" y="0"/>
                  </a:lnTo>
                  <a:lnTo>
                    <a:pt x="28772" y="5332"/>
                  </a:lnTo>
                  <a:lnTo>
                    <a:pt x="27833" y="5332"/>
                  </a:lnTo>
                  <a:lnTo>
                    <a:pt x="27833" y="0"/>
                  </a:lnTo>
                  <a:lnTo>
                    <a:pt x="22401" y="0"/>
                  </a:lnTo>
                  <a:lnTo>
                    <a:pt x="22401" y="5332"/>
                  </a:lnTo>
                  <a:lnTo>
                    <a:pt x="21495" y="5332"/>
                  </a:lnTo>
                  <a:lnTo>
                    <a:pt x="21495" y="0"/>
                  </a:lnTo>
                  <a:lnTo>
                    <a:pt x="16063" y="0"/>
                  </a:lnTo>
                  <a:lnTo>
                    <a:pt x="16063" y="5332"/>
                  </a:lnTo>
                  <a:lnTo>
                    <a:pt x="15124" y="5332"/>
                  </a:lnTo>
                  <a:lnTo>
                    <a:pt x="15124" y="0"/>
                  </a:lnTo>
                  <a:lnTo>
                    <a:pt x="9692" y="0"/>
                  </a:lnTo>
                  <a:lnTo>
                    <a:pt x="9692" y="5332"/>
                  </a:lnTo>
                  <a:lnTo>
                    <a:pt x="8753" y="5332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38000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5857000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506227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514442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5220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9029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82670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9851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539275" y="2769875"/>
              <a:ext cx="135850" cy="135000"/>
            </a:xfrm>
            <a:custGeom>
              <a:avLst/>
              <a:gdLst/>
              <a:ahLst/>
              <a:cxnLst/>
              <a:rect l="l" t="t" r="r" b="b"/>
              <a:pathLst>
                <a:path w="5434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621450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2" y="539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697725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1" y="1"/>
                  </a:moveTo>
                  <a:lnTo>
                    <a:pt x="1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02875" y="2927500"/>
              <a:ext cx="135825" cy="134975"/>
            </a:xfrm>
            <a:custGeom>
              <a:avLst/>
              <a:gdLst/>
              <a:ahLst/>
              <a:cxnLst/>
              <a:rect l="l" t="t" r="r" b="b"/>
              <a:pathLst>
                <a:path w="5433" h="5399" extrusionOk="0">
                  <a:moveTo>
                    <a:pt x="0" y="0"/>
                  </a:moveTo>
                  <a:lnTo>
                    <a:pt x="0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462150" y="2927500"/>
              <a:ext cx="135850" cy="134975"/>
            </a:xfrm>
            <a:custGeom>
              <a:avLst/>
              <a:gdLst/>
              <a:ahLst/>
              <a:cxnLst/>
              <a:rect l="l" t="t" r="r" b="b"/>
              <a:pathLst>
                <a:path w="5434" h="5399" extrusionOk="0">
                  <a:moveTo>
                    <a:pt x="1" y="0"/>
                  </a:moveTo>
                  <a:lnTo>
                    <a:pt x="1" y="5399"/>
                  </a:lnTo>
                  <a:lnTo>
                    <a:pt x="5433" y="5399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44550" y="2769875"/>
              <a:ext cx="135825" cy="135000"/>
            </a:xfrm>
            <a:custGeom>
              <a:avLst/>
              <a:gdLst/>
              <a:ahLst/>
              <a:cxnLst/>
              <a:rect l="l" t="t" r="r" b="b"/>
              <a:pathLst>
                <a:path w="5433" h="5400" extrusionOk="0">
                  <a:moveTo>
                    <a:pt x="0" y="1"/>
                  </a:moveTo>
                  <a:lnTo>
                    <a:pt x="0" y="5400"/>
                  </a:lnTo>
                  <a:lnTo>
                    <a:pt x="5433" y="5400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1175" y="1196325"/>
              <a:ext cx="3095150" cy="1032850"/>
            </a:xfrm>
            <a:custGeom>
              <a:avLst/>
              <a:gdLst/>
              <a:ahLst/>
              <a:cxnLst/>
              <a:rect l="l" t="t" r="r" b="b"/>
              <a:pathLst>
                <a:path w="123806" h="41314" extrusionOk="0">
                  <a:moveTo>
                    <a:pt x="3253" y="1"/>
                  </a:moveTo>
                  <a:lnTo>
                    <a:pt x="2415" y="235"/>
                  </a:lnTo>
                  <a:lnTo>
                    <a:pt x="1644" y="604"/>
                  </a:lnTo>
                  <a:lnTo>
                    <a:pt x="1007" y="1141"/>
                  </a:lnTo>
                  <a:lnTo>
                    <a:pt x="504" y="1778"/>
                  </a:lnTo>
                  <a:lnTo>
                    <a:pt x="168" y="2549"/>
                  </a:lnTo>
                  <a:lnTo>
                    <a:pt x="1" y="3388"/>
                  </a:lnTo>
                  <a:lnTo>
                    <a:pt x="1" y="4226"/>
                  </a:lnTo>
                  <a:lnTo>
                    <a:pt x="101" y="4695"/>
                  </a:lnTo>
                  <a:lnTo>
                    <a:pt x="8619" y="36351"/>
                  </a:lnTo>
                  <a:lnTo>
                    <a:pt x="8820" y="36954"/>
                  </a:lnTo>
                  <a:lnTo>
                    <a:pt x="9491" y="37960"/>
                  </a:lnTo>
                  <a:lnTo>
                    <a:pt x="10430" y="38698"/>
                  </a:lnTo>
                  <a:lnTo>
                    <a:pt x="11570" y="39101"/>
                  </a:lnTo>
                  <a:lnTo>
                    <a:pt x="12207" y="39134"/>
                  </a:lnTo>
                  <a:lnTo>
                    <a:pt x="24078" y="39134"/>
                  </a:lnTo>
                  <a:lnTo>
                    <a:pt x="24078" y="41314"/>
                  </a:lnTo>
                  <a:lnTo>
                    <a:pt x="100265" y="41314"/>
                  </a:lnTo>
                  <a:lnTo>
                    <a:pt x="100265" y="39134"/>
                  </a:lnTo>
                  <a:lnTo>
                    <a:pt x="111566" y="39134"/>
                  </a:lnTo>
                  <a:lnTo>
                    <a:pt x="112203" y="39101"/>
                  </a:lnTo>
                  <a:lnTo>
                    <a:pt x="113343" y="38698"/>
                  </a:lnTo>
                  <a:lnTo>
                    <a:pt x="114282" y="37960"/>
                  </a:lnTo>
                  <a:lnTo>
                    <a:pt x="114953" y="36954"/>
                  </a:lnTo>
                  <a:lnTo>
                    <a:pt x="115154" y="36384"/>
                  </a:lnTo>
                  <a:lnTo>
                    <a:pt x="123672" y="4695"/>
                  </a:lnTo>
                  <a:lnTo>
                    <a:pt x="123772" y="4259"/>
                  </a:lnTo>
                  <a:lnTo>
                    <a:pt x="123806" y="3388"/>
                  </a:lnTo>
                  <a:lnTo>
                    <a:pt x="123638" y="2549"/>
                  </a:lnTo>
                  <a:lnTo>
                    <a:pt x="123269" y="1811"/>
                  </a:lnTo>
                  <a:lnTo>
                    <a:pt x="122766" y="1141"/>
                  </a:lnTo>
                  <a:lnTo>
                    <a:pt x="122129" y="604"/>
                  </a:lnTo>
                  <a:lnTo>
                    <a:pt x="121391" y="235"/>
                  </a:lnTo>
                  <a:lnTo>
                    <a:pt x="120553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237350" y="1294425"/>
              <a:ext cx="2701975" cy="809850"/>
            </a:xfrm>
            <a:custGeom>
              <a:avLst/>
              <a:gdLst/>
              <a:ahLst/>
              <a:cxnLst/>
              <a:rect l="l" t="t" r="r" b="b"/>
              <a:pathLst>
                <a:path w="108079" h="32394" extrusionOk="0">
                  <a:moveTo>
                    <a:pt x="0" y="0"/>
                  </a:moveTo>
                  <a:lnTo>
                    <a:pt x="9021" y="32393"/>
                  </a:lnTo>
                  <a:lnTo>
                    <a:pt x="99092" y="32393"/>
                  </a:lnTo>
                  <a:lnTo>
                    <a:pt x="108078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5726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221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7160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721075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576" y="43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769700" y="17488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0"/>
                  </a:moveTo>
                  <a:lnTo>
                    <a:pt x="0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819150" y="17488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610" y="43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869450" y="17488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0"/>
                  </a:moveTo>
                  <a:lnTo>
                    <a:pt x="1" y="436"/>
                  </a:lnTo>
                  <a:lnTo>
                    <a:pt x="1577" y="43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913875" y="1687600"/>
              <a:ext cx="54525" cy="116550"/>
            </a:xfrm>
            <a:custGeom>
              <a:avLst/>
              <a:gdLst/>
              <a:ahLst/>
              <a:cxnLst/>
              <a:rect l="l" t="t" r="r" b="b"/>
              <a:pathLst>
                <a:path w="2181" h="4662" extrusionOk="0">
                  <a:moveTo>
                    <a:pt x="1" y="0"/>
                  </a:moveTo>
                  <a:lnTo>
                    <a:pt x="1745" y="4661"/>
                  </a:lnTo>
                  <a:lnTo>
                    <a:pt x="2181" y="466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532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581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6313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6808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7303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8141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8635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49130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9616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50111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06060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11005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939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2433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292800" y="1578600"/>
              <a:ext cx="39450" cy="10925"/>
            </a:xfrm>
            <a:custGeom>
              <a:avLst/>
              <a:gdLst/>
              <a:ahLst/>
              <a:cxnLst/>
              <a:rect l="l" t="t" r="r" b="b"/>
              <a:pathLst>
                <a:path w="1578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3758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2610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4747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60850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710300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7597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80922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5858675" y="1578600"/>
              <a:ext cx="40275" cy="10925"/>
            </a:xfrm>
            <a:custGeom>
              <a:avLst/>
              <a:gdLst/>
              <a:ahLst/>
              <a:cxnLst/>
              <a:rect l="l" t="t" r="r" b="b"/>
              <a:pathLst>
                <a:path w="1611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611" y="437"/>
                  </a:lnTo>
                  <a:lnTo>
                    <a:pt x="1611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594252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9919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41450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576" y="437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125275" y="1578600"/>
              <a:ext cx="39425" cy="10925"/>
            </a:xfrm>
            <a:custGeom>
              <a:avLst/>
              <a:gdLst/>
              <a:ahLst/>
              <a:cxnLst/>
              <a:rect l="l" t="t" r="r" b="b"/>
              <a:pathLst>
                <a:path w="1577" h="437" extrusionOk="0">
                  <a:moveTo>
                    <a:pt x="1" y="1"/>
                  </a:moveTo>
                  <a:lnTo>
                    <a:pt x="1" y="437"/>
                  </a:lnTo>
                  <a:lnTo>
                    <a:pt x="1577" y="43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208275" y="1578600"/>
              <a:ext cx="40250" cy="10925"/>
            </a:xfrm>
            <a:custGeom>
              <a:avLst/>
              <a:gdLst/>
              <a:ahLst/>
              <a:cxnLst/>
              <a:rect l="l" t="t" r="r" b="b"/>
              <a:pathLst>
                <a:path w="1610" h="437" extrusionOk="0">
                  <a:moveTo>
                    <a:pt x="0" y="1"/>
                  </a:moveTo>
                  <a:lnTo>
                    <a:pt x="0" y="437"/>
                  </a:lnTo>
                  <a:lnTo>
                    <a:pt x="1610" y="43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798450" y="3301375"/>
              <a:ext cx="112375" cy="463625"/>
            </a:xfrm>
            <a:custGeom>
              <a:avLst/>
              <a:gdLst/>
              <a:ahLst/>
              <a:cxnLst/>
              <a:rect l="l" t="t" r="r" b="b"/>
              <a:pathLst>
                <a:path w="4495" h="18545" extrusionOk="0">
                  <a:moveTo>
                    <a:pt x="4494" y="1"/>
                  </a:moveTo>
                  <a:lnTo>
                    <a:pt x="1" y="17304"/>
                  </a:lnTo>
                  <a:lnTo>
                    <a:pt x="4260" y="18545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46000" y="2723775"/>
              <a:ext cx="941475" cy="892000"/>
            </a:xfrm>
            <a:custGeom>
              <a:avLst/>
              <a:gdLst/>
              <a:ahLst/>
              <a:cxnLst/>
              <a:rect l="l" t="t" r="r" b="b"/>
              <a:pathLst>
                <a:path w="37659" h="35680" extrusionOk="0">
                  <a:moveTo>
                    <a:pt x="3388" y="0"/>
                  </a:moveTo>
                  <a:lnTo>
                    <a:pt x="2449" y="34"/>
                  </a:lnTo>
                  <a:lnTo>
                    <a:pt x="2382" y="67"/>
                  </a:lnTo>
                  <a:lnTo>
                    <a:pt x="2113" y="135"/>
                  </a:lnTo>
                  <a:lnTo>
                    <a:pt x="906" y="738"/>
                  </a:lnTo>
                  <a:lnTo>
                    <a:pt x="370" y="1342"/>
                  </a:lnTo>
                  <a:lnTo>
                    <a:pt x="135" y="1878"/>
                  </a:lnTo>
                  <a:lnTo>
                    <a:pt x="101" y="2180"/>
                  </a:lnTo>
                  <a:lnTo>
                    <a:pt x="1" y="2851"/>
                  </a:lnTo>
                  <a:lnTo>
                    <a:pt x="269" y="4192"/>
                  </a:lnTo>
                  <a:lnTo>
                    <a:pt x="604" y="4796"/>
                  </a:lnTo>
                  <a:lnTo>
                    <a:pt x="4293" y="8753"/>
                  </a:lnTo>
                  <a:lnTo>
                    <a:pt x="20959" y="26391"/>
                  </a:lnTo>
                  <a:lnTo>
                    <a:pt x="27599" y="33198"/>
                  </a:lnTo>
                  <a:lnTo>
                    <a:pt x="30047" y="35579"/>
                  </a:lnTo>
                  <a:lnTo>
                    <a:pt x="30315" y="35680"/>
                  </a:lnTo>
                  <a:lnTo>
                    <a:pt x="31254" y="32058"/>
                  </a:lnTo>
                  <a:lnTo>
                    <a:pt x="35345" y="17035"/>
                  </a:lnTo>
                  <a:lnTo>
                    <a:pt x="36988" y="10563"/>
                  </a:lnTo>
                  <a:lnTo>
                    <a:pt x="37592" y="7713"/>
                  </a:lnTo>
                  <a:lnTo>
                    <a:pt x="37659" y="7009"/>
                  </a:lnTo>
                  <a:lnTo>
                    <a:pt x="37659" y="6506"/>
                  </a:lnTo>
                  <a:lnTo>
                    <a:pt x="37424" y="5768"/>
                  </a:lnTo>
                  <a:lnTo>
                    <a:pt x="36887" y="5232"/>
                  </a:lnTo>
                  <a:lnTo>
                    <a:pt x="36016" y="4896"/>
                  </a:lnTo>
                  <a:lnTo>
                    <a:pt x="32428" y="4427"/>
                  </a:lnTo>
                  <a:lnTo>
                    <a:pt x="26995" y="3823"/>
                  </a:lnTo>
                  <a:lnTo>
                    <a:pt x="20322" y="2918"/>
                  </a:lnTo>
                  <a:lnTo>
                    <a:pt x="10094" y="1442"/>
                  </a:lnTo>
                  <a:lnTo>
                    <a:pt x="5433" y="638"/>
                  </a:lnTo>
                  <a:lnTo>
                    <a:pt x="4494" y="369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822775" y="2843650"/>
              <a:ext cx="994275" cy="1136800"/>
            </a:xfrm>
            <a:custGeom>
              <a:avLst/>
              <a:gdLst/>
              <a:ahLst/>
              <a:cxnLst/>
              <a:rect l="l" t="t" r="r" b="b"/>
              <a:pathLst>
                <a:path w="39771" h="45472" extrusionOk="0">
                  <a:moveTo>
                    <a:pt x="5533" y="1"/>
                  </a:moveTo>
                  <a:lnTo>
                    <a:pt x="0" y="40844"/>
                  </a:lnTo>
                  <a:lnTo>
                    <a:pt x="34238" y="45472"/>
                  </a:lnTo>
                  <a:lnTo>
                    <a:pt x="39771" y="466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57750" y="3163900"/>
              <a:ext cx="50325" cy="6725"/>
            </a:xfrm>
            <a:custGeom>
              <a:avLst/>
              <a:gdLst/>
              <a:ahLst/>
              <a:cxnLst/>
              <a:rect l="l" t="t" r="r" b="b"/>
              <a:pathLst>
                <a:path w="2013" h="269" fill="none" extrusionOk="0">
                  <a:moveTo>
                    <a:pt x="1" y="0"/>
                  </a:moveTo>
                  <a:lnTo>
                    <a:pt x="2013" y="269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345900" y="3121150"/>
              <a:ext cx="272475" cy="36900"/>
            </a:xfrm>
            <a:custGeom>
              <a:avLst/>
              <a:gdLst/>
              <a:ahLst/>
              <a:cxnLst/>
              <a:rect l="l" t="t" r="r" b="b"/>
              <a:pathLst>
                <a:path w="10899" h="1476" fill="none" extrusionOk="0">
                  <a:moveTo>
                    <a:pt x="0" y="0"/>
                  </a:moveTo>
                  <a:lnTo>
                    <a:pt x="10899" y="14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016425" y="3076700"/>
              <a:ext cx="290925" cy="39450"/>
            </a:xfrm>
            <a:custGeom>
              <a:avLst/>
              <a:gdLst/>
              <a:ahLst/>
              <a:cxnLst/>
              <a:rect l="l" t="t" r="r" b="b"/>
              <a:pathLst>
                <a:path w="11637" h="1578" fill="none" extrusionOk="0">
                  <a:moveTo>
                    <a:pt x="1" y="1"/>
                  </a:moveTo>
                  <a:lnTo>
                    <a:pt x="11637" y="157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579775" y="3245225"/>
              <a:ext cx="115725" cy="15950"/>
            </a:xfrm>
            <a:custGeom>
              <a:avLst/>
              <a:gdLst/>
              <a:ahLst/>
              <a:cxnLst/>
              <a:rect l="l" t="t" r="r" b="b"/>
              <a:pathLst>
                <a:path w="4629" h="638" fill="none" extrusionOk="0">
                  <a:moveTo>
                    <a:pt x="1" y="0"/>
                  </a:moveTo>
                  <a:lnTo>
                    <a:pt x="4629" y="6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003850" y="3167250"/>
              <a:ext cx="457750" cy="62075"/>
            </a:xfrm>
            <a:custGeom>
              <a:avLst/>
              <a:gdLst/>
              <a:ahLst/>
              <a:cxnLst/>
              <a:rect l="l" t="t" r="r" b="b"/>
              <a:pathLst>
                <a:path w="18310" h="2483" fill="none" extrusionOk="0">
                  <a:moveTo>
                    <a:pt x="1" y="1"/>
                  </a:moveTo>
                  <a:lnTo>
                    <a:pt x="18310" y="248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236075" y="3291325"/>
              <a:ext cx="446850" cy="60375"/>
            </a:xfrm>
            <a:custGeom>
              <a:avLst/>
              <a:gdLst/>
              <a:ahLst/>
              <a:cxnLst/>
              <a:rect l="l" t="t" r="r" b="b"/>
              <a:pathLst>
                <a:path w="17874" h="2415" fill="none" extrusionOk="0">
                  <a:moveTo>
                    <a:pt x="0" y="1"/>
                  </a:moveTo>
                  <a:lnTo>
                    <a:pt x="17874" y="241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991275" y="3257800"/>
              <a:ext cx="198700" cy="26850"/>
            </a:xfrm>
            <a:custGeom>
              <a:avLst/>
              <a:gdLst/>
              <a:ahLst/>
              <a:cxnLst/>
              <a:rect l="l" t="t" r="r" b="b"/>
              <a:pathLst>
                <a:path w="7948" h="1074" fill="none" extrusionOk="0">
                  <a:moveTo>
                    <a:pt x="1" y="0"/>
                  </a:moveTo>
                  <a:lnTo>
                    <a:pt x="7948" y="1073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385300" y="3403650"/>
              <a:ext cx="285900" cy="38600"/>
            </a:xfrm>
            <a:custGeom>
              <a:avLst/>
              <a:gdLst/>
              <a:ahLst/>
              <a:cxnLst/>
              <a:rect l="l" t="t" r="r" b="b"/>
              <a:pathLst>
                <a:path w="11436" h="1544" fill="none" extrusionOk="0">
                  <a:moveTo>
                    <a:pt x="0" y="1"/>
                  </a:moveTo>
                  <a:lnTo>
                    <a:pt x="11435" y="1544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142175" y="3370975"/>
              <a:ext cx="209600" cy="28525"/>
            </a:xfrm>
            <a:custGeom>
              <a:avLst/>
              <a:gdLst/>
              <a:ahLst/>
              <a:cxnLst/>
              <a:rect l="l" t="t" r="r" b="b"/>
              <a:pathLst>
                <a:path w="8384" h="1141" fill="none" extrusionOk="0">
                  <a:moveTo>
                    <a:pt x="1" y="0"/>
                  </a:moveTo>
                  <a:lnTo>
                    <a:pt x="8384" y="114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979550" y="3348325"/>
              <a:ext cx="126600" cy="17625"/>
            </a:xfrm>
            <a:custGeom>
              <a:avLst/>
              <a:gdLst/>
              <a:ahLst/>
              <a:cxnLst/>
              <a:rect l="l" t="t" r="r" b="b"/>
              <a:pathLst>
                <a:path w="5064" h="705" fill="none" extrusionOk="0">
                  <a:moveTo>
                    <a:pt x="0" y="1"/>
                  </a:moveTo>
                  <a:lnTo>
                    <a:pt x="5064" y="705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556325" y="3519350"/>
              <a:ext cx="102300" cy="13450"/>
            </a:xfrm>
            <a:custGeom>
              <a:avLst/>
              <a:gdLst/>
              <a:ahLst/>
              <a:cxnLst/>
              <a:rect l="l" t="t" r="r" b="b"/>
              <a:pathLst>
                <a:path w="4092" h="538" fill="none" extrusionOk="0">
                  <a:moveTo>
                    <a:pt x="0" y="1"/>
                  </a:moveTo>
                  <a:lnTo>
                    <a:pt x="4091" y="53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966975" y="3439700"/>
              <a:ext cx="520625" cy="70450"/>
            </a:xfrm>
            <a:custGeom>
              <a:avLst/>
              <a:gdLst/>
              <a:ahLst/>
              <a:cxnLst/>
              <a:rect l="l" t="t" r="r" b="b"/>
              <a:pathLst>
                <a:path w="20825" h="2818" fill="none" extrusionOk="0">
                  <a:moveTo>
                    <a:pt x="0" y="1"/>
                  </a:moveTo>
                  <a:lnTo>
                    <a:pt x="20824" y="2818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356800" y="3584750"/>
              <a:ext cx="290075" cy="39425"/>
            </a:xfrm>
            <a:custGeom>
              <a:avLst/>
              <a:gdLst/>
              <a:ahLst/>
              <a:cxnLst/>
              <a:rect l="l" t="t" r="r" b="b"/>
              <a:pathLst>
                <a:path w="11603" h="1577" fill="none" extrusionOk="0">
                  <a:moveTo>
                    <a:pt x="0" y="0"/>
                  </a:moveTo>
                  <a:lnTo>
                    <a:pt x="11603" y="1576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954400" y="3530250"/>
              <a:ext cx="352950" cy="47800"/>
            </a:xfrm>
            <a:custGeom>
              <a:avLst/>
              <a:gdLst/>
              <a:ahLst/>
              <a:cxnLst/>
              <a:rect l="l" t="t" r="r" b="b"/>
              <a:pathLst>
                <a:path w="14118" h="1912" fill="none" extrusionOk="0">
                  <a:moveTo>
                    <a:pt x="0" y="1"/>
                  </a:moveTo>
                  <a:lnTo>
                    <a:pt x="14118" y="19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46500" y="3689525"/>
              <a:ext cx="187800" cy="25175"/>
            </a:xfrm>
            <a:custGeom>
              <a:avLst/>
              <a:gdLst/>
              <a:ahLst/>
              <a:cxnLst/>
              <a:rect l="l" t="t" r="r" b="b"/>
              <a:pathLst>
                <a:path w="7512" h="1007" fill="none" extrusionOk="0">
                  <a:moveTo>
                    <a:pt x="0" y="1"/>
                  </a:moveTo>
                  <a:lnTo>
                    <a:pt x="7512" y="1007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065900" y="3637550"/>
              <a:ext cx="334500" cy="45300"/>
            </a:xfrm>
            <a:custGeom>
              <a:avLst/>
              <a:gdLst/>
              <a:ahLst/>
              <a:cxnLst/>
              <a:rect l="l" t="t" r="r" b="b"/>
              <a:pathLst>
                <a:path w="13380" h="1812" fill="none" extrusionOk="0">
                  <a:moveTo>
                    <a:pt x="0" y="1"/>
                  </a:moveTo>
                  <a:lnTo>
                    <a:pt x="13380" y="1812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942650" y="3620800"/>
              <a:ext cx="83850" cy="11750"/>
            </a:xfrm>
            <a:custGeom>
              <a:avLst/>
              <a:gdLst/>
              <a:ahLst/>
              <a:cxnLst/>
              <a:rect l="l" t="t" r="r" b="b"/>
              <a:pathLst>
                <a:path w="3354" h="470" fill="none" extrusionOk="0">
                  <a:moveTo>
                    <a:pt x="1" y="0"/>
                  </a:moveTo>
                  <a:lnTo>
                    <a:pt x="3354" y="470"/>
                  </a:lnTo>
                </a:path>
              </a:pathLst>
            </a:custGeom>
            <a:noFill/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17025" y="2861250"/>
              <a:ext cx="67100" cy="98950"/>
            </a:xfrm>
            <a:custGeom>
              <a:avLst/>
              <a:gdLst/>
              <a:ahLst/>
              <a:cxnLst/>
              <a:rect l="l" t="t" r="r" b="b"/>
              <a:pathLst>
                <a:path w="2684" h="3958" fill="none" extrusionOk="0">
                  <a:moveTo>
                    <a:pt x="1" y="3958"/>
                  </a:moveTo>
                  <a:lnTo>
                    <a:pt x="68" y="3254"/>
                  </a:lnTo>
                  <a:lnTo>
                    <a:pt x="739" y="973"/>
                  </a:lnTo>
                  <a:lnTo>
                    <a:pt x="1141" y="303"/>
                  </a:lnTo>
                  <a:lnTo>
                    <a:pt x="1678" y="1"/>
                  </a:lnTo>
                  <a:lnTo>
                    <a:pt x="2315" y="169"/>
                  </a:lnTo>
                  <a:lnTo>
                    <a:pt x="2684" y="537"/>
                  </a:lnTo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262050" y="3344975"/>
              <a:ext cx="264950" cy="801475"/>
            </a:xfrm>
            <a:custGeom>
              <a:avLst/>
              <a:gdLst/>
              <a:ahLst/>
              <a:cxnLst/>
              <a:rect l="l" t="t" r="r" b="b"/>
              <a:pathLst>
                <a:path w="10598" h="32059" extrusionOk="0">
                  <a:moveTo>
                    <a:pt x="2147" y="1"/>
                  </a:moveTo>
                  <a:lnTo>
                    <a:pt x="1" y="638"/>
                  </a:lnTo>
                  <a:lnTo>
                    <a:pt x="8451" y="29108"/>
                  </a:lnTo>
                  <a:lnTo>
                    <a:pt x="10564" y="32059"/>
                  </a:lnTo>
                  <a:lnTo>
                    <a:pt x="10597" y="28437"/>
                  </a:lnTo>
                  <a:lnTo>
                    <a:pt x="2147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262050" y="3341613"/>
              <a:ext cx="237275" cy="721000"/>
            </a:xfrm>
            <a:custGeom>
              <a:avLst/>
              <a:gdLst/>
              <a:ahLst/>
              <a:cxnLst/>
              <a:rect l="l" t="t" r="r" b="b"/>
              <a:pathLst>
                <a:path w="9491" h="28840" extrusionOk="0">
                  <a:moveTo>
                    <a:pt x="1175" y="1"/>
                  </a:moveTo>
                  <a:lnTo>
                    <a:pt x="1" y="336"/>
                  </a:lnTo>
                  <a:lnTo>
                    <a:pt x="8317" y="28840"/>
                  </a:lnTo>
                  <a:lnTo>
                    <a:pt x="9491" y="28504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chemeClr val="accent3"/>
            </a:solidFill>
            <a:ln w="5025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473325" y="4056725"/>
              <a:ext cx="53675" cy="89725"/>
            </a:xfrm>
            <a:custGeom>
              <a:avLst/>
              <a:gdLst/>
              <a:ahLst/>
              <a:cxnLst/>
              <a:rect l="l" t="t" r="r" b="b"/>
              <a:pathLst>
                <a:path w="2147" h="3589" fill="none" extrusionOk="0">
                  <a:moveTo>
                    <a:pt x="2146" y="0"/>
                  </a:moveTo>
                  <a:lnTo>
                    <a:pt x="0" y="638"/>
                  </a:lnTo>
                  <a:lnTo>
                    <a:pt x="2113" y="3589"/>
                  </a:lnTo>
                  <a:lnTo>
                    <a:pt x="2146" y="0"/>
                  </a:lnTo>
                  <a:close/>
                </a:path>
              </a:pathLst>
            </a:custGeom>
            <a:noFill/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500150" y="4101150"/>
              <a:ext cx="26850" cy="45300"/>
            </a:xfrm>
            <a:custGeom>
              <a:avLst/>
              <a:gdLst/>
              <a:ahLst/>
              <a:cxnLst/>
              <a:rect l="l" t="t" r="r" b="b"/>
              <a:pathLst>
                <a:path w="1074" h="1812" extrusionOk="0">
                  <a:moveTo>
                    <a:pt x="1073" y="1"/>
                  </a:moveTo>
                  <a:lnTo>
                    <a:pt x="0" y="336"/>
                  </a:lnTo>
                  <a:lnTo>
                    <a:pt x="1040" y="1812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244450" y="3272050"/>
              <a:ext cx="71275" cy="88875"/>
            </a:xfrm>
            <a:custGeom>
              <a:avLst/>
              <a:gdLst/>
              <a:ahLst/>
              <a:cxnLst/>
              <a:rect l="l" t="t" r="r" b="b"/>
              <a:pathLst>
                <a:path w="2851" h="3555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705" y="3555"/>
                  </a:lnTo>
                  <a:lnTo>
                    <a:pt x="2851" y="2918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244450" y="3272050"/>
              <a:ext cx="62900" cy="61225"/>
            </a:xfrm>
            <a:custGeom>
              <a:avLst/>
              <a:gdLst/>
              <a:ahLst/>
              <a:cxnLst/>
              <a:rect l="l" t="t" r="r" b="b"/>
              <a:pathLst>
                <a:path w="2516" h="2449" extrusionOk="0">
                  <a:moveTo>
                    <a:pt x="1040" y="0"/>
                  </a:moveTo>
                  <a:lnTo>
                    <a:pt x="805" y="34"/>
                  </a:lnTo>
                  <a:lnTo>
                    <a:pt x="604" y="101"/>
                  </a:lnTo>
                  <a:lnTo>
                    <a:pt x="269" y="403"/>
                  </a:lnTo>
                  <a:lnTo>
                    <a:pt x="68" y="772"/>
                  </a:lnTo>
                  <a:lnTo>
                    <a:pt x="1" y="1207"/>
                  </a:lnTo>
                  <a:lnTo>
                    <a:pt x="68" y="1442"/>
                  </a:lnTo>
                  <a:lnTo>
                    <a:pt x="370" y="2448"/>
                  </a:lnTo>
                  <a:lnTo>
                    <a:pt x="2516" y="1811"/>
                  </a:lnTo>
                  <a:lnTo>
                    <a:pt x="2214" y="805"/>
                  </a:lnTo>
                  <a:lnTo>
                    <a:pt x="2113" y="570"/>
                  </a:lnTo>
                  <a:lnTo>
                    <a:pt x="1845" y="235"/>
                  </a:lnTo>
                  <a:lnTo>
                    <a:pt x="1476" y="34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2E353A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36"/>
          <p:cNvSpPr txBox="1">
            <a:spLocks noGrp="1"/>
          </p:cNvSpPr>
          <p:nvPr>
            <p:ph type="title" idx="2"/>
          </p:nvPr>
        </p:nvSpPr>
        <p:spPr>
          <a:xfrm>
            <a:off x="716874" y="1390969"/>
            <a:ext cx="879000" cy="7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69"/>
          <p:cNvSpPr txBox="1">
            <a:spLocks noGrp="1"/>
          </p:cNvSpPr>
          <p:nvPr>
            <p:ph type="title"/>
          </p:nvPr>
        </p:nvSpPr>
        <p:spPr>
          <a:xfrm>
            <a:off x="720000" y="201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CP vs MIP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858759-763E-4BE2-923F-713724AC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2180"/>
              </p:ext>
            </p:extLst>
          </p:nvPr>
        </p:nvGraphicFramePr>
        <p:xfrm>
          <a:off x="1524000" y="734888"/>
          <a:ext cx="6096000" cy="3673725"/>
        </p:xfrm>
        <a:graphic>
          <a:graphicData uri="http://schemas.openxmlformats.org/drawingml/2006/table">
            <a:tbl>
              <a:tblPr firstRow="1" bandRow="1">
                <a:tableStyleId>{B0145396-147D-4FC7-93D0-5547F29A26EF}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73776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17538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3034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0888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77517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2595100"/>
                    </a:ext>
                  </a:extLst>
                </a:gridCol>
              </a:tblGrid>
              <a:tr h="33397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class 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The number of room (M)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Execution 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F*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55179"/>
                  </a:ext>
                </a:extLst>
              </a:tr>
              <a:tr h="3339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5851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1.584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6167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2.747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5420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4.445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548736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5.518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1223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29.809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36.0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0580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772034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8.997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23.651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34.0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73621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6.608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7.325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684398"/>
                  </a:ext>
                </a:extLst>
              </a:tr>
              <a:tr h="3339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9.519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14.436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Nirmala UI" panose="020B0502040204020203" pitchFamily="34" charset="0"/>
                          <a:ea typeface="Nirmala UI" panose="020B0502040204020203" pitchFamily="34" charset="0"/>
                          <a:cs typeface="Nirmala UI" panose="020B0502040204020203" pitchFamily="34" charset="0"/>
                        </a:rPr>
                        <a:t>50.0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59686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66"/>
          <p:cNvGrpSpPr/>
          <p:nvPr/>
        </p:nvGrpSpPr>
        <p:grpSpPr>
          <a:xfrm rot="10800000">
            <a:off x="4842312" y="4114032"/>
            <a:ext cx="243082" cy="242093"/>
            <a:chOff x="6547165" y="297900"/>
            <a:chExt cx="243082" cy="242093"/>
          </a:xfrm>
        </p:grpSpPr>
        <p:sp>
          <p:nvSpPr>
            <p:cNvPr id="2481" name="Google Shape;248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85" name="Google Shape;2485;p66"/>
          <p:cNvGrpSpPr/>
          <p:nvPr/>
        </p:nvGrpSpPr>
        <p:grpSpPr>
          <a:xfrm rot="10800000">
            <a:off x="6191149" y="4604394"/>
            <a:ext cx="243082" cy="242093"/>
            <a:chOff x="6547165" y="297900"/>
            <a:chExt cx="243082" cy="242093"/>
          </a:xfrm>
        </p:grpSpPr>
        <p:sp>
          <p:nvSpPr>
            <p:cNvPr id="2486" name="Google Shape;248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0" name="Google Shape;2490;p66"/>
          <p:cNvGrpSpPr/>
          <p:nvPr/>
        </p:nvGrpSpPr>
        <p:grpSpPr>
          <a:xfrm rot="5400000">
            <a:off x="4955455" y="911360"/>
            <a:ext cx="259833" cy="260997"/>
            <a:chOff x="6548002" y="3230725"/>
            <a:chExt cx="217525" cy="218499"/>
          </a:xfrm>
        </p:grpSpPr>
        <p:sp>
          <p:nvSpPr>
            <p:cNvPr id="2491" name="Google Shape;2491;p66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95" name="Google Shape;2495;p66"/>
          <p:cNvGrpSpPr/>
          <p:nvPr/>
        </p:nvGrpSpPr>
        <p:grpSpPr>
          <a:xfrm rot="10800000">
            <a:off x="7866012" y="1286157"/>
            <a:ext cx="243082" cy="242093"/>
            <a:chOff x="6547165" y="297900"/>
            <a:chExt cx="243082" cy="242093"/>
          </a:xfrm>
        </p:grpSpPr>
        <p:sp>
          <p:nvSpPr>
            <p:cNvPr id="2496" name="Google Shape;2496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0" name="Google Shape;2500;p66"/>
          <p:cNvGrpSpPr/>
          <p:nvPr/>
        </p:nvGrpSpPr>
        <p:grpSpPr>
          <a:xfrm rot="10800000">
            <a:off x="8551087" y="3351007"/>
            <a:ext cx="243082" cy="242093"/>
            <a:chOff x="6547165" y="297900"/>
            <a:chExt cx="243082" cy="242093"/>
          </a:xfrm>
        </p:grpSpPr>
        <p:sp>
          <p:nvSpPr>
            <p:cNvPr id="2501" name="Google Shape;2501;p66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05" name="Google Shape;2505;p66"/>
          <p:cNvSpPr txBox="1">
            <a:spLocks noGrp="1"/>
          </p:cNvSpPr>
          <p:nvPr>
            <p:ph type="title"/>
          </p:nvPr>
        </p:nvSpPr>
        <p:spPr>
          <a:xfrm>
            <a:off x="768463" y="1638200"/>
            <a:ext cx="3852000" cy="1424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 for </a:t>
            </a:r>
            <a:br>
              <a:rPr lang="en-GB" dirty="0"/>
            </a:br>
            <a:r>
              <a:rPr lang="en-GB" dirty="0"/>
              <a:t>your attention!</a:t>
            </a:r>
            <a:endParaRPr dirty="0"/>
          </a:p>
        </p:txBody>
      </p:sp>
      <p:grpSp>
        <p:nvGrpSpPr>
          <p:cNvPr id="2506" name="Google Shape;2506;p66"/>
          <p:cNvGrpSpPr/>
          <p:nvPr/>
        </p:nvGrpSpPr>
        <p:grpSpPr>
          <a:xfrm>
            <a:off x="4572000" y="796500"/>
            <a:ext cx="3618275" cy="3420425"/>
            <a:chOff x="4572000" y="796500"/>
            <a:chExt cx="3618275" cy="3420425"/>
          </a:xfrm>
        </p:grpSpPr>
        <p:sp>
          <p:nvSpPr>
            <p:cNvPr id="2507" name="Google Shape;2507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4572000" y="796500"/>
              <a:ext cx="3618275" cy="3057425"/>
            </a:xfrm>
            <a:custGeom>
              <a:avLst/>
              <a:gdLst/>
              <a:ahLst/>
              <a:cxnLst/>
              <a:rect l="l" t="t" r="r" b="b"/>
              <a:pathLst>
                <a:path w="144731" h="122297" extrusionOk="0">
                  <a:moveTo>
                    <a:pt x="75350" y="1"/>
                  </a:moveTo>
                  <a:lnTo>
                    <a:pt x="71058" y="101"/>
                  </a:lnTo>
                  <a:lnTo>
                    <a:pt x="66900" y="504"/>
                  </a:lnTo>
                  <a:lnTo>
                    <a:pt x="62842" y="1241"/>
                  </a:lnTo>
                  <a:lnTo>
                    <a:pt x="58919" y="2247"/>
                  </a:lnTo>
                  <a:lnTo>
                    <a:pt x="55096" y="3488"/>
                  </a:lnTo>
                  <a:lnTo>
                    <a:pt x="51407" y="4930"/>
                  </a:lnTo>
                  <a:lnTo>
                    <a:pt x="47853" y="6506"/>
                  </a:lnTo>
                  <a:lnTo>
                    <a:pt x="46109" y="7344"/>
                  </a:lnTo>
                  <a:lnTo>
                    <a:pt x="44432" y="8250"/>
                  </a:lnTo>
                  <a:lnTo>
                    <a:pt x="41314" y="10429"/>
                  </a:lnTo>
                  <a:lnTo>
                    <a:pt x="38564" y="13011"/>
                  </a:lnTo>
                  <a:lnTo>
                    <a:pt x="36049" y="15962"/>
                  </a:lnTo>
                  <a:lnTo>
                    <a:pt x="33769" y="19215"/>
                  </a:lnTo>
                  <a:lnTo>
                    <a:pt x="31690" y="22703"/>
                  </a:lnTo>
                  <a:lnTo>
                    <a:pt x="28873" y="28269"/>
                  </a:lnTo>
                  <a:lnTo>
                    <a:pt x="23843" y="40073"/>
                  </a:lnTo>
                  <a:lnTo>
                    <a:pt x="19584" y="49496"/>
                  </a:lnTo>
                  <a:lnTo>
                    <a:pt x="17773" y="52983"/>
                  </a:lnTo>
                  <a:lnTo>
                    <a:pt x="15795" y="56236"/>
                  </a:lnTo>
                  <a:lnTo>
                    <a:pt x="13615" y="59153"/>
                  </a:lnTo>
                  <a:lnTo>
                    <a:pt x="12442" y="60495"/>
                  </a:lnTo>
                  <a:lnTo>
                    <a:pt x="11268" y="61769"/>
                  </a:lnTo>
                  <a:lnTo>
                    <a:pt x="9055" y="64452"/>
                  </a:lnTo>
                  <a:lnTo>
                    <a:pt x="6976" y="67235"/>
                  </a:lnTo>
                  <a:lnTo>
                    <a:pt x="5131" y="70119"/>
                  </a:lnTo>
                  <a:lnTo>
                    <a:pt x="3522" y="73070"/>
                  </a:lnTo>
                  <a:lnTo>
                    <a:pt x="2147" y="76121"/>
                  </a:lnTo>
                  <a:lnTo>
                    <a:pt x="1107" y="79206"/>
                  </a:lnTo>
                  <a:lnTo>
                    <a:pt x="369" y="82392"/>
                  </a:lnTo>
                  <a:lnTo>
                    <a:pt x="1" y="85611"/>
                  </a:lnTo>
                  <a:lnTo>
                    <a:pt x="34" y="88897"/>
                  </a:lnTo>
                  <a:lnTo>
                    <a:pt x="470" y="92251"/>
                  </a:lnTo>
                  <a:lnTo>
                    <a:pt x="1342" y="95604"/>
                  </a:lnTo>
                  <a:lnTo>
                    <a:pt x="2717" y="98991"/>
                  </a:lnTo>
                  <a:lnTo>
                    <a:pt x="4628" y="102411"/>
                  </a:lnTo>
                  <a:lnTo>
                    <a:pt x="7043" y="105865"/>
                  </a:lnTo>
                  <a:lnTo>
                    <a:pt x="10061" y="109286"/>
                  </a:lnTo>
                  <a:lnTo>
                    <a:pt x="11804" y="111029"/>
                  </a:lnTo>
                  <a:lnTo>
                    <a:pt x="13582" y="112673"/>
                  </a:lnTo>
                  <a:lnTo>
                    <a:pt x="17103" y="115523"/>
                  </a:lnTo>
                  <a:lnTo>
                    <a:pt x="20590" y="117770"/>
                  </a:lnTo>
                  <a:lnTo>
                    <a:pt x="23977" y="119480"/>
                  </a:lnTo>
                  <a:lnTo>
                    <a:pt x="27330" y="120754"/>
                  </a:lnTo>
                  <a:lnTo>
                    <a:pt x="30650" y="121626"/>
                  </a:lnTo>
                  <a:lnTo>
                    <a:pt x="33970" y="122096"/>
                  </a:lnTo>
                  <a:lnTo>
                    <a:pt x="37256" y="122297"/>
                  </a:lnTo>
                  <a:lnTo>
                    <a:pt x="40542" y="122230"/>
                  </a:lnTo>
                  <a:lnTo>
                    <a:pt x="43862" y="121961"/>
                  </a:lnTo>
                  <a:lnTo>
                    <a:pt x="48892" y="121291"/>
                  </a:lnTo>
                  <a:lnTo>
                    <a:pt x="55767" y="120151"/>
                  </a:lnTo>
                  <a:lnTo>
                    <a:pt x="62909" y="119178"/>
                  </a:lnTo>
                  <a:lnTo>
                    <a:pt x="66665" y="118910"/>
                  </a:lnTo>
                  <a:lnTo>
                    <a:pt x="68543" y="118809"/>
                  </a:lnTo>
                  <a:lnTo>
                    <a:pt x="72466" y="118809"/>
                  </a:lnTo>
                  <a:lnTo>
                    <a:pt x="78536" y="119145"/>
                  </a:lnTo>
                  <a:lnTo>
                    <a:pt x="91077" y="120486"/>
                  </a:lnTo>
                  <a:lnTo>
                    <a:pt x="103485" y="121861"/>
                  </a:lnTo>
                  <a:lnTo>
                    <a:pt x="109420" y="122196"/>
                  </a:lnTo>
                  <a:lnTo>
                    <a:pt x="113209" y="122196"/>
                  </a:lnTo>
                  <a:lnTo>
                    <a:pt x="116831" y="121995"/>
                  </a:lnTo>
                  <a:lnTo>
                    <a:pt x="120285" y="121525"/>
                  </a:lnTo>
                  <a:lnTo>
                    <a:pt x="123504" y="120754"/>
                  </a:lnTo>
                  <a:lnTo>
                    <a:pt x="126488" y="119648"/>
                  </a:lnTo>
                  <a:lnTo>
                    <a:pt x="127863" y="118910"/>
                  </a:lnTo>
                  <a:lnTo>
                    <a:pt x="129708" y="117837"/>
                  </a:lnTo>
                  <a:lnTo>
                    <a:pt x="133027" y="115389"/>
                  </a:lnTo>
                  <a:lnTo>
                    <a:pt x="135878" y="112606"/>
                  </a:lnTo>
                  <a:lnTo>
                    <a:pt x="138292" y="109487"/>
                  </a:lnTo>
                  <a:lnTo>
                    <a:pt x="140304" y="106100"/>
                  </a:lnTo>
                  <a:lnTo>
                    <a:pt x="141914" y="102445"/>
                  </a:lnTo>
                  <a:lnTo>
                    <a:pt x="143121" y="98555"/>
                  </a:lnTo>
                  <a:lnTo>
                    <a:pt x="143993" y="94498"/>
                  </a:lnTo>
                  <a:lnTo>
                    <a:pt x="144295" y="92385"/>
                  </a:lnTo>
                  <a:lnTo>
                    <a:pt x="144529" y="89971"/>
                  </a:lnTo>
                  <a:lnTo>
                    <a:pt x="144731" y="84974"/>
                  </a:lnTo>
                  <a:lnTo>
                    <a:pt x="144496" y="79877"/>
                  </a:lnTo>
                  <a:lnTo>
                    <a:pt x="143926" y="74679"/>
                  </a:lnTo>
                  <a:lnTo>
                    <a:pt x="142987" y="69415"/>
                  </a:lnTo>
                  <a:lnTo>
                    <a:pt x="141746" y="64150"/>
                  </a:lnTo>
                  <a:lnTo>
                    <a:pt x="140237" y="58919"/>
                  </a:lnTo>
                  <a:lnTo>
                    <a:pt x="138460" y="53755"/>
                  </a:lnTo>
                  <a:lnTo>
                    <a:pt x="136448" y="48724"/>
                  </a:lnTo>
                  <a:lnTo>
                    <a:pt x="134235" y="43829"/>
                  </a:lnTo>
                  <a:lnTo>
                    <a:pt x="131820" y="39134"/>
                  </a:lnTo>
                  <a:lnTo>
                    <a:pt x="129272" y="34674"/>
                  </a:lnTo>
                  <a:lnTo>
                    <a:pt x="126556" y="30516"/>
                  </a:lnTo>
                  <a:lnTo>
                    <a:pt x="123772" y="26660"/>
                  </a:lnTo>
                  <a:lnTo>
                    <a:pt x="120888" y="23172"/>
                  </a:lnTo>
                  <a:lnTo>
                    <a:pt x="117971" y="20087"/>
                  </a:lnTo>
                  <a:lnTo>
                    <a:pt x="116496" y="18746"/>
                  </a:lnTo>
                  <a:lnTo>
                    <a:pt x="113846" y="16398"/>
                  </a:lnTo>
                  <a:lnTo>
                    <a:pt x="108615" y="12341"/>
                  </a:lnTo>
                  <a:lnTo>
                    <a:pt x="103518" y="8920"/>
                  </a:lnTo>
                  <a:lnTo>
                    <a:pt x="98522" y="6137"/>
                  </a:lnTo>
                  <a:lnTo>
                    <a:pt x="93659" y="3924"/>
                  </a:lnTo>
                  <a:lnTo>
                    <a:pt x="88898" y="2214"/>
                  </a:lnTo>
                  <a:lnTo>
                    <a:pt x="84270" y="1040"/>
                  </a:lnTo>
                  <a:lnTo>
                    <a:pt x="79743" y="302"/>
                  </a:lnTo>
                  <a:lnTo>
                    <a:pt x="75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4979425" y="3328275"/>
              <a:ext cx="2408575" cy="750325"/>
            </a:xfrm>
            <a:custGeom>
              <a:avLst/>
              <a:gdLst/>
              <a:ahLst/>
              <a:cxnLst/>
              <a:rect l="l" t="t" r="r" b="b"/>
              <a:pathLst>
                <a:path w="96343" h="30013" extrusionOk="0">
                  <a:moveTo>
                    <a:pt x="48155" y="0"/>
                  </a:moveTo>
                  <a:lnTo>
                    <a:pt x="43225" y="67"/>
                  </a:lnTo>
                  <a:lnTo>
                    <a:pt x="33802" y="671"/>
                  </a:lnTo>
                  <a:lnTo>
                    <a:pt x="27263" y="1476"/>
                  </a:lnTo>
                  <a:lnTo>
                    <a:pt x="23172" y="2180"/>
                  </a:lnTo>
                  <a:lnTo>
                    <a:pt x="19316" y="2985"/>
                  </a:lnTo>
                  <a:lnTo>
                    <a:pt x="15762" y="3890"/>
                  </a:lnTo>
                  <a:lnTo>
                    <a:pt x="12475" y="4930"/>
                  </a:lnTo>
                  <a:lnTo>
                    <a:pt x="9558" y="6036"/>
                  </a:lnTo>
                  <a:lnTo>
                    <a:pt x="6942" y="7243"/>
                  </a:lnTo>
                  <a:lnTo>
                    <a:pt x="4729" y="8518"/>
                  </a:lnTo>
                  <a:lnTo>
                    <a:pt x="2885" y="9859"/>
                  </a:lnTo>
                  <a:lnTo>
                    <a:pt x="1476" y="11267"/>
                  </a:lnTo>
                  <a:lnTo>
                    <a:pt x="537" y="12743"/>
                  </a:lnTo>
                  <a:lnTo>
                    <a:pt x="34" y="14252"/>
                  </a:lnTo>
                  <a:lnTo>
                    <a:pt x="1" y="15023"/>
                  </a:lnTo>
                  <a:lnTo>
                    <a:pt x="34" y="15794"/>
                  </a:lnTo>
                  <a:lnTo>
                    <a:pt x="537" y="17303"/>
                  </a:lnTo>
                  <a:lnTo>
                    <a:pt x="1476" y="18779"/>
                  </a:lnTo>
                  <a:lnTo>
                    <a:pt x="2885" y="20187"/>
                  </a:lnTo>
                  <a:lnTo>
                    <a:pt x="4729" y="21529"/>
                  </a:lnTo>
                  <a:lnTo>
                    <a:pt x="6942" y="22803"/>
                  </a:lnTo>
                  <a:lnTo>
                    <a:pt x="9558" y="24010"/>
                  </a:lnTo>
                  <a:lnTo>
                    <a:pt x="12475" y="25117"/>
                  </a:lnTo>
                  <a:lnTo>
                    <a:pt x="15762" y="26123"/>
                  </a:lnTo>
                  <a:lnTo>
                    <a:pt x="19316" y="27062"/>
                  </a:lnTo>
                  <a:lnTo>
                    <a:pt x="23172" y="27867"/>
                  </a:lnTo>
                  <a:lnTo>
                    <a:pt x="27263" y="28537"/>
                  </a:lnTo>
                  <a:lnTo>
                    <a:pt x="33802" y="29376"/>
                  </a:lnTo>
                  <a:lnTo>
                    <a:pt x="43225" y="29979"/>
                  </a:lnTo>
                  <a:lnTo>
                    <a:pt x="48155" y="30013"/>
                  </a:lnTo>
                  <a:lnTo>
                    <a:pt x="53118" y="29979"/>
                  </a:lnTo>
                  <a:lnTo>
                    <a:pt x="62541" y="29376"/>
                  </a:lnTo>
                  <a:lnTo>
                    <a:pt x="69080" y="28537"/>
                  </a:lnTo>
                  <a:lnTo>
                    <a:pt x="73171" y="27867"/>
                  </a:lnTo>
                  <a:lnTo>
                    <a:pt x="77027" y="27062"/>
                  </a:lnTo>
                  <a:lnTo>
                    <a:pt x="80582" y="26123"/>
                  </a:lnTo>
                  <a:lnTo>
                    <a:pt x="83868" y="25117"/>
                  </a:lnTo>
                  <a:lnTo>
                    <a:pt x="86785" y="24010"/>
                  </a:lnTo>
                  <a:lnTo>
                    <a:pt x="89401" y="22803"/>
                  </a:lnTo>
                  <a:lnTo>
                    <a:pt x="91614" y="21529"/>
                  </a:lnTo>
                  <a:lnTo>
                    <a:pt x="93458" y="20187"/>
                  </a:lnTo>
                  <a:lnTo>
                    <a:pt x="94867" y="18779"/>
                  </a:lnTo>
                  <a:lnTo>
                    <a:pt x="95806" y="17303"/>
                  </a:lnTo>
                  <a:lnTo>
                    <a:pt x="96309" y="15794"/>
                  </a:lnTo>
                  <a:lnTo>
                    <a:pt x="96342" y="15023"/>
                  </a:lnTo>
                  <a:lnTo>
                    <a:pt x="96309" y="14252"/>
                  </a:lnTo>
                  <a:lnTo>
                    <a:pt x="95806" y="12743"/>
                  </a:lnTo>
                  <a:lnTo>
                    <a:pt x="94867" y="11267"/>
                  </a:lnTo>
                  <a:lnTo>
                    <a:pt x="93458" y="9859"/>
                  </a:lnTo>
                  <a:lnTo>
                    <a:pt x="91614" y="8518"/>
                  </a:lnTo>
                  <a:lnTo>
                    <a:pt x="89401" y="7243"/>
                  </a:lnTo>
                  <a:lnTo>
                    <a:pt x="86785" y="6036"/>
                  </a:lnTo>
                  <a:lnTo>
                    <a:pt x="83868" y="4930"/>
                  </a:lnTo>
                  <a:lnTo>
                    <a:pt x="80582" y="3890"/>
                  </a:lnTo>
                  <a:lnTo>
                    <a:pt x="77027" y="2985"/>
                  </a:lnTo>
                  <a:lnTo>
                    <a:pt x="73171" y="2180"/>
                  </a:lnTo>
                  <a:lnTo>
                    <a:pt x="69080" y="1476"/>
                  </a:lnTo>
                  <a:lnTo>
                    <a:pt x="62541" y="671"/>
                  </a:lnTo>
                  <a:lnTo>
                    <a:pt x="53118" y="67"/>
                  </a:lnTo>
                  <a:lnTo>
                    <a:pt x="48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6280475" y="1803225"/>
              <a:ext cx="83400" cy="5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extrusionOk="0">
                  <a:moveTo>
                    <a:pt x="24949" y="1"/>
                  </a:move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extrusionOk="0">
                  <a:moveTo>
                    <a:pt x="27564" y="0"/>
                  </a:move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lnTo>
                    <a:pt x="30985" y="101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5298850" y="2154600"/>
              <a:ext cx="1443625" cy="1613825"/>
            </a:xfrm>
            <a:custGeom>
              <a:avLst/>
              <a:gdLst/>
              <a:ahLst/>
              <a:cxnLst/>
              <a:rect l="l" t="t" r="r" b="b"/>
              <a:pathLst>
                <a:path w="57745" h="64553" extrusionOk="0">
                  <a:moveTo>
                    <a:pt x="13346" y="1"/>
                  </a:moveTo>
                  <a:lnTo>
                    <a:pt x="13279" y="34"/>
                  </a:lnTo>
                  <a:lnTo>
                    <a:pt x="13212" y="101"/>
                  </a:lnTo>
                  <a:lnTo>
                    <a:pt x="12542" y="638"/>
                  </a:lnTo>
                  <a:lnTo>
                    <a:pt x="11234" y="2080"/>
                  </a:lnTo>
                  <a:lnTo>
                    <a:pt x="9959" y="3890"/>
                  </a:lnTo>
                  <a:lnTo>
                    <a:pt x="8719" y="6003"/>
                  </a:lnTo>
                  <a:lnTo>
                    <a:pt x="6941" y="9625"/>
                  </a:lnTo>
                  <a:lnTo>
                    <a:pt x="4795" y="15124"/>
                  </a:lnTo>
                  <a:lnTo>
                    <a:pt x="2985" y="21093"/>
                  </a:lnTo>
                  <a:lnTo>
                    <a:pt x="1543" y="27163"/>
                  </a:lnTo>
                  <a:lnTo>
                    <a:pt x="537" y="32964"/>
                  </a:lnTo>
                  <a:lnTo>
                    <a:pt x="34" y="38128"/>
                  </a:lnTo>
                  <a:lnTo>
                    <a:pt x="0" y="40341"/>
                  </a:lnTo>
                  <a:lnTo>
                    <a:pt x="67" y="42387"/>
                  </a:lnTo>
                  <a:lnTo>
                    <a:pt x="503" y="46075"/>
                  </a:lnTo>
                  <a:lnTo>
                    <a:pt x="1375" y="49362"/>
                  </a:lnTo>
                  <a:lnTo>
                    <a:pt x="2683" y="52212"/>
                  </a:lnTo>
                  <a:lnTo>
                    <a:pt x="4460" y="54761"/>
                  </a:lnTo>
                  <a:lnTo>
                    <a:pt x="6740" y="57007"/>
                  </a:lnTo>
                  <a:lnTo>
                    <a:pt x="9524" y="59019"/>
                  </a:lnTo>
                  <a:lnTo>
                    <a:pt x="12877" y="60864"/>
                  </a:lnTo>
                  <a:lnTo>
                    <a:pt x="14788" y="61735"/>
                  </a:lnTo>
                  <a:lnTo>
                    <a:pt x="15794" y="62138"/>
                  </a:lnTo>
                  <a:lnTo>
                    <a:pt x="17974" y="62876"/>
                  </a:lnTo>
                  <a:lnTo>
                    <a:pt x="21528" y="63714"/>
                  </a:lnTo>
                  <a:lnTo>
                    <a:pt x="26726" y="64351"/>
                  </a:lnTo>
                  <a:lnTo>
                    <a:pt x="32293" y="64552"/>
                  </a:lnTo>
                  <a:lnTo>
                    <a:pt x="37960" y="64318"/>
                  </a:lnTo>
                  <a:lnTo>
                    <a:pt x="43526" y="63747"/>
                  </a:lnTo>
                  <a:lnTo>
                    <a:pt x="48825" y="62909"/>
                  </a:lnTo>
                  <a:lnTo>
                    <a:pt x="53620" y="61803"/>
                  </a:lnTo>
                  <a:lnTo>
                    <a:pt x="55733" y="61165"/>
                  </a:lnTo>
                  <a:lnTo>
                    <a:pt x="56772" y="60797"/>
                  </a:lnTo>
                  <a:lnTo>
                    <a:pt x="57745" y="60394"/>
                  </a:lnTo>
                  <a:lnTo>
                    <a:pt x="56168" y="60159"/>
                  </a:lnTo>
                  <a:lnTo>
                    <a:pt x="52882" y="59489"/>
                  </a:lnTo>
                  <a:lnTo>
                    <a:pt x="49562" y="58550"/>
                  </a:lnTo>
                  <a:lnTo>
                    <a:pt x="46444" y="57276"/>
                  </a:lnTo>
                  <a:lnTo>
                    <a:pt x="45035" y="56471"/>
                  </a:lnTo>
                  <a:lnTo>
                    <a:pt x="43593" y="55532"/>
                  </a:lnTo>
                  <a:lnTo>
                    <a:pt x="41179" y="53419"/>
                  </a:lnTo>
                  <a:lnTo>
                    <a:pt x="39167" y="51072"/>
                  </a:lnTo>
                  <a:lnTo>
                    <a:pt x="37557" y="48624"/>
                  </a:lnTo>
                  <a:lnTo>
                    <a:pt x="35545" y="45002"/>
                  </a:lnTo>
                  <a:lnTo>
                    <a:pt x="33969" y="41817"/>
                  </a:lnTo>
                  <a:lnTo>
                    <a:pt x="32963" y="40073"/>
                  </a:lnTo>
                  <a:lnTo>
                    <a:pt x="32460" y="39402"/>
                  </a:lnTo>
                  <a:lnTo>
                    <a:pt x="31890" y="38799"/>
                  </a:lnTo>
                  <a:lnTo>
                    <a:pt x="30683" y="37860"/>
                  </a:lnTo>
                  <a:lnTo>
                    <a:pt x="28638" y="36753"/>
                  </a:lnTo>
                  <a:lnTo>
                    <a:pt x="25787" y="35546"/>
                  </a:lnTo>
                  <a:lnTo>
                    <a:pt x="23909" y="34406"/>
                  </a:lnTo>
                  <a:lnTo>
                    <a:pt x="22836" y="33366"/>
                  </a:lnTo>
                  <a:lnTo>
                    <a:pt x="22400" y="32696"/>
                  </a:lnTo>
                  <a:lnTo>
                    <a:pt x="22199" y="32327"/>
                  </a:lnTo>
                  <a:lnTo>
                    <a:pt x="21897" y="31120"/>
                  </a:lnTo>
                  <a:lnTo>
                    <a:pt x="21629" y="28571"/>
                  </a:lnTo>
                  <a:lnTo>
                    <a:pt x="21495" y="21462"/>
                  </a:lnTo>
                  <a:lnTo>
                    <a:pt x="21361" y="13146"/>
                  </a:lnTo>
                  <a:lnTo>
                    <a:pt x="20925" y="7982"/>
                  </a:lnTo>
                  <a:lnTo>
                    <a:pt x="20288" y="4762"/>
                  </a:lnTo>
                  <a:lnTo>
                    <a:pt x="19684" y="2985"/>
                  </a:lnTo>
                  <a:lnTo>
                    <a:pt x="18913" y="1644"/>
                  </a:lnTo>
                  <a:lnTo>
                    <a:pt x="17940" y="772"/>
                  </a:lnTo>
                  <a:lnTo>
                    <a:pt x="17370" y="571"/>
                  </a:lnTo>
                  <a:lnTo>
                    <a:pt x="16364" y="302"/>
                  </a:lnTo>
                  <a:lnTo>
                    <a:pt x="14352" y="34"/>
                  </a:lnTo>
                  <a:lnTo>
                    <a:pt x="1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5298850" y="2045625"/>
              <a:ext cx="1752975" cy="1722800"/>
            </a:xfrm>
            <a:custGeom>
              <a:avLst/>
              <a:gdLst/>
              <a:ahLst/>
              <a:cxnLst/>
              <a:rect l="l" t="t" r="r" b="b"/>
              <a:pathLst>
                <a:path w="70119" h="68912" fill="none" extrusionOk="0">
                  <a:moveTo>
                    <a:pt x="31320" y="134"/>
                  </a:moveTo>
                  <a:lnTo>
                    <a:pt x="30985" y="101"/>
                  </a:lnTo>
                  <a:lnTo>
                    <a:pt x="27564" y="0"/>
                  </a:lnTo>
                  <a:lnTo>
                    <a:pt x="23574" y="336"/>
                  </a:lnTo>
                  <a:lnTo>
                    <a:pt x="20623" y="939"/>
                  </a:lnTo>
                  <a:lnTo>
                    <a:pt x="17572" y="1945"/>
                  </a:lnTo>
                  <a:lnTo>
                    <a:pt x="15325" y="3052"/>
                  </a:lnTo>
                  <a:lnTo>
                    <a:pt x="13916" y="3924"/>
                  </a:lnTo>
                  <a:lnTo>
                    <a:pt x="13212" y="4460"/>
                  </a:lnTo>
                  <a:lnTo>
                    <a:pt x="12542" y="4997"/>
                  </a:lnTo>
                  <a:lnTo>
                    <a:pt x="11234" y="6439"/>
                  </a:lnTo>
                  <a:lnTo>
                    <a:pt x="9959" y="8249"/>
                  </a:lnTo>
                  <a:lnTo>
                    <a:pt x="8719" y="10362"/>
                  </a:lnTo>
                  <a:lnTo>
                    <a:pt x="6941" y="13984"/>
                  </a:lnTo>
                  <a:lnTo>
                    <a:pt x="4795" y="19483"/>
                  </a:lnTo>
                  <a:lnTo>
                    <a:pt x="2985" y="25452"/>
                  </a:lnTo>
                  <a:lnTo>
                    <a:pt x="1543" y="31522"/>
                  </a:lnTo>
                  <a:lnTo>
                    <a:pt x="537" y="37323"/>
                  </a:lnTo>
                  <a:lnTo>
                    <a:pt x="34" y="42487"/>
                  </a:lnTo>
                  <a:lnTo>
                    <a:pt x="0" y="44700"/>
                  </a:lnTo>
                  <a:lnTo>
                    <a:pt x="67" y="46746"/>
                  </a:lnTo>
                  <a:lnTo>
                    <a:pt x="503" y="50434"/>
                  </a:lnTo>
                  <a:lnTo>
                    <a:pt x="1375" y="53721"/>
                  </a:lnTo>
                  <a:lnTo>
                    <a:pt x="2683" y="56571"/>
                  </a:lnTo>
                  <a:lnTo>
                    <a:pt x="4460" y="59120"/>
                  </a:lnTo>
                  <a:lnTo>
                    <a:pt x="6740" y="61366"/>
                  </a:lnTo>
                  <a:lnTo>
                    <a:pt x="9524" y="63378"/>
                  </a:lnTo>
                  <a:lnTo>
                    <a:pt x="12877" y="65223"/>
                  </a:lnTo>
                  <a:lnTo>
                    <a:pt x="14788" y="66094"/>
                  </a:lnTo>
                  <a:lnTo>
                    <a:pt x="15794" y="66497"/>
                  </a:lnTo>
                  <a:lnTo>
                    <a:pt x="17974" y="67235"/>
                  </a:lnTo>
                  <a:lnTo>
                    <a:pt x="21528" y="68073"/>
                  </a:lnTo>
                  <a:lnTo>
                    <a:pt x="26726" y="68710"/>
                  </a:lnTo>
                  <a:lnTo>
                    <a:pt x="32293" y="68911"/>
                  </a:lnTo>
                  <a:lnTo>
                    <a:pt x="37960" y="68677"/>
                  </a:lnTo>
                  <a:lnTo>
                    <a:pt x="43526" y="68106"/>
                  </a:lnTo>
                  <a:lnTo>
                    <a:pt x="48825" y="67268"/>
                  </a:lnTo>
                  <a:lnTo>
                    <a:pt x="53620" y="66162"/>
                  </a:lnTo>
                  <a:lnTo>
                    <a:pt x="55733" y="65524"/>
                  </a:lnTo>
                  <a:lnTo>
                    <a:pt x="56739" y="65189"/>
                  </a:lnTo>
                  <a:lnTo>
                    <a:pt x="58616" y="64351"/>
                  </a:lnTo>
                  <a:lnTo>
                    <a:pt x="60360" y="63345"/>
                  </a:lnTo>
                  <a:lnTo>
                    <a:pt x="61903" y="62171"/>
                  </a:lnTo>
                  <a:lnTo>
                    <a:pt x="63311" y="60897"/>
                  </a:lnTo>
                  <a:lnTo>
                    <a:pt x="64552" y="59488"/>
                  </a:lnTo>
                  <a:lnTo>
                    <a:pt x="66195" y="57242"/>
                  </a:lnTo>
                  <a:lnTo>
                    <a:pt x="67872" y="54056"/>
                  </a:lnTo>
                  <a:lnTo>
                    <a:pt x="69079" y="50803"/>
                  </a:lnTo>
                  <a:lnTo>
                    <a:pt x="69783" y="47651"/>
                  </a:lnTo>
                  <a:lnTo>
                    <a:pt x="70118" y="44801"/>
                  </a:lnTo>
                  <a:lnTo>
                    <a:pt x="70118" y="43527"/>
                  </a:lnTo>
                  <a:lnTo>
                    <a:pt x="70018" y="42319"/>
                  </a:lnTo>
                  <a:lnTo>
                    <a:pt x="69381" y="39838"/>
                  </a:lnTo>
                  <a:lnTo>
                    <a:pt x="68274" y="37390"/>
                  </a:lnTo>
                  <a:lnTo>
                    <a:pt x="66866" y="35043"/>
                  </a:lnTo>
                  <a:lnTo>
                    <a:pt x="65290" y="32896"/>
                  </a:lnTo>
                  <a:lnTo>
                    <a:pt x="63646" y="30985"/>
                  </a:lnTo>
                  <a:lnTo>
                    <a:pt x="62137" y="29476"/>
                  </a:lnTo>
                  <a:lnTo>
                    <a:pt x="60830" y="28369"/>
                  </a:lnTo>
                  <a:lnTo>
                    <a:pt x="60360" y="28034"/>
                  </a:lnTo>
                  <a:lnTo>
                    <a:pt x="57946" y="26626"/>
                  </a:lnTo>
                  <a:lnTo>
                    <a:pt x="53385" y="23708"/>
                  </a:lnTo>
                  <a:lnTo>
                    <a:pt x="51541" y="22300"/>
                  </a:lnTo>
                  <a:lnTo>
                    <a:pt x="49797" y="20690"/>
                  </a:lnTo>
                  <a:lnTo>
                    <a:pt x="48221" y="18913"/>
                  </a:lnTo>
                  <a:lnTo>
                    <a:pt x="47550" y="17974"/>
                  </a:lnTo>
                  <a:lnTo>
                    <a:pt x="46209" y="15828"/>
                  </a:lnTo>
                  <a:lnTo>
                    <a:pt x="42990" y="10429"/>
                  </a:lnTo>
                  <a:lnTo>
                    <a:pt x="40039" y="6305"/>
                  </a:lnTo>
                  <a:lnTo>
                    <a:pt x="37826" y="3857"/>
                  </a:lnTo>
                  <a:lnTo>
                    <a:pt x="36048" y="2314"/>
                  </a:lnTo>
                  <a:lnTo>
                    <a:pt x="34774" y="1442"/>
                  </a:lnTo>
                  <a:lnTo>
                    <a:pt x="33433" y="771"/>
                  </a:lnTo>
                  <a:lnTo>
                    <a:pt x="32058" y="302"/>
                  </a:lnTo>
                  <a:lnTo>
                    <a:pt x="31320" y="13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5602325" y="2155450"/>
              <a:ext cx="1107450" cy="811525"/>
            </a:xfrm>
            <a:custGeom>
              <a:avLst/>
              <a:gdLst/>
              <a:ahLst/>
              <a:cxnLst/>
              <a:rect l="l" t="t" r="r" b="b"/>
              <a:pathLst>
                <a:path w="44298" h="32461" extrusionOk="0">
                  <a:moveTo>
                    <a:pt x="21227" y="0"/>
                  </a:moveTo>
                  <a:lnTo>
                    <a:pt x="20657" y="67"/>
                  </a:lnTo>
                  <a:lnTo>
                    <a:pt x="17236" y="537"/>
                  </a:lnTo>
                  <a:lnTo>
                    <a:pt x="14889" y="805"/>
                  </a:lnTo>
                  <a:lnTo>
                    <a:pt x="13984" y="973"/>
                  </a:lnTo>
                  <a:lnTo>
                    <a:pt x="9691" y="2046"/>
                  </a:lnTo>
                  <a:lnTo>
                    <a:pt x="7713" y="2716"/>
                  </a:lnTo>
                  <a:lnTo>
                    <a:pt x="6774" y="3186"/>
                  </a:lnTo>
                  <a:lnTo>
                    <a:pt x="6506" y="3421"/>
                  </a:lnTo>
                  <a:lnTo>
                    <a:pt x="6237" y="3789"/>
                  </a:lnTo>
                  <a:lnTo>
                    <a:pt x="5433" y="5768"/>
                  </a:lnTo>
                  <a:lnTo>
                    <a:pt x="3890" y="10530"/>
                  </a:lnTo>
                  <a:lnTo>
                    <a:pt x="671" y="21931"/>
                  </a:lnTo>
                  <a:lnTo>
                    <a:pt x="0" y="24379"/>
                  </a:lnTo>
                  <a:lnTo>
                    <a:pt x="537" y="24278"/>
                  </a:lnTo>
                  <a:lnTo>
                    <a:pt x="1677" y="24144"/>
                  </a:lnTo>
                  <a:lnTo>
                    <a:pt x="2783" y="24211"/>
                  </a:lnTo>
                  <a:lnTo>
                    <a:pt x="3856" y="24412"/>
                  </a:lnTo>
                  <a:lnTo>
                    <a:pt x="4393" y="24580"/>
                  </a:lnTo>
                  <a:lnTo>
                    <a:pt x="4795" y="24748"/>
                  </a:lnTo>
                  <a:lnTo>
                    <a:pt x="5399" y="25184"/>
                  </a:lnTo>
                  <a:lnTo>
                    <a:pt x="6070" y="25955"/>
                  </a:lnTo>
                  <a:lnTo>
                    <a:pt x="6774" y="27766"/>
                  </a:lnTo>
                  <a:lnTo>
                    <a:pt x="6908" y="28671"/>
                  </a:lnTo>
                  <a:lnTo>
                    <a:pt x="7143" y="30549"/>
                  </a:lnTo>
                  <a:lnTo>
                    <a:pt x="7243" y="32460"/>
                  </a:lnTo>
                  <a:lnTo>
                    <a:pt x="9892" y="32226"/>
                  </a:lnTo>
                  <a:lnTo>
                    <a:pt x="22836" y="30918"/>
                  </a:lnTo>
                  <a:lnTo>
                    <a:pt x="30717" y="29945"/>
                  </a:lnTo>
                  <a:lnTo>
                    <a:pt x="32930" y="29509"/>
                  </a:lnTo>
                  <a:lnTo>
                    <a:pt x="34674" y="29141"/>
                  </a:lnTo>
                  <a:lnTo>
                    <a:pt x="38530" y="28571"/>
                  </a:lnTo>
                  <a:lnTo>
                    <a:pt x="43426" y="28034"/>
                  </a:lnTo>
                  <a:lnTo>
                    <a:pt x="44298" y="28000"/>
                  </a:lnTo>
                  <a:lnTo>
                    <a:pt x="42822" y="24714"/>
                  </a:lnTo>
                  <a:lnTo>
                    <a:pt x="35914" y="9792"/>
                  </a:lnTo>
                  <a:lnTo>
                    <a:pt x="32796" y="3689"/>
                  </a:lnTo>
                  <a:lnTo>
                    <a:pt x="31320" y="1274"/>
                  </a:lnTo>
                  <a:lnTo>
                    <a:pt x="30918" y="906"/>
                  </a:lnTo>
                  <a:lnTo>
                    <a:pt x="30549" y="738"/>
                  </a:lnTo>
                  <a:lnTo>
                    <a:pt x="29409" y="470"/>
                  </a:lnTo>
                  <a:lnTo>
                    <a:pt x="27196" y="168"/>
                  </a:lnTo>
                  <a:lnTo>
                    <a:pt x="2387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5799325" y="2417000"/>
              <a:ext cx="44450" cy="363850"/>
            </a:xfrm>
            <a:custGeom>
              <a:avLst/>
              <a:gdLst/>
              <a:ahLst/>
              <a:cxnLst/>
              <a:rect l="l" t="t" r="r" b="b"/>
              <a:pathLst>
                <a:path w="1778" h="14554" fill="none" extrusionOk="0">
                  <a:moveTo>
                    <a:pt x="0" y="14554"/>
                  </a:moveTo>
                  <a:lnTo>
                    <a:pt x="1778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5832850" y="2434600"/>
              <a:ext cx="60400" cy="78825"/>
            </a:xfrm>
            <a:custGeom>
              <a:avLst/>
              <a:gdLst/>
              <a:ahLst/>
              <a:cxnLst/>
              <a:rect l="l" t="t" r="r" b="b"/>
              <a:pathLst>
                <a:path w="2416" h="3153" fill="none" extrusionOk="0">
                  <a:moveTo>
                    <a:pt x="1" y="3153"/>
                  </a:moveTo>
                  <a:lnTo>
                    <a:pt x="2415" y="1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6013950" y="2505875"/>
              <a:ext cx="282525" cy="54500"/>
            </a:xfrm>
            <a:custGeom>
              <a:avLst/>
              <a:gdLst/>
              <a:ahLst/>
              <a:cxnLst/>
              <a:rect l="l" t="t" r="r" b="b"/>
              <a:pathLst>
                <a:path w="11301" h="2180" fill="none" extrusionOk="0">
                  <a:moveTo>
                    <a:pt x="0" y="2180"/>
                  </a:moveTo>
                  <a:lnTo>
                    <a:pt x="838" y="1911"/>
                  </a:lnTo>
                  <a:lnTo>
                    <a:pt x="5734" y="671"/>
                  </a:lnTo>
                  <a:lnTo>
                    <a:pt x="9557" y="67"/>
                  </a:lnTo>
                  <a:lnTo>
                    <a:pt x="11301" y="0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6163150" y="2410300"/>
              <a:ext cx="112375" cy="223850"/>
            </a:xfrm>
            <a:custGeom>
              <a:avLst/>
              <a:gdLst/>
              <a:ahLst/>
              <a:cxnLst/>
              <a:rect l="l" t="t" r="r" b="b"/>
              <a:pathLst>
                <a:path w="4495" h="8954" fill="none" extrusionOk="0">
                  <a:moveTo>
                    <a:pt x="470" y="0"/>
                  </a:moveTo>
                  <a:lnTo>
                    <a:pt x="1" y="3488"/>
                  </a:lnTo>
                  <a:lnTo>
                    <a:pt x="135" y="3488"/>
                  </a:lnTo>
                  <a:lnTo>
                    <a:pt x="806" y="3622"/>
                  </a:lnTo>
                  <a:lnTo>
                    <a:pt x="1175" y="3857"/>
                  </a:lnTo>
                  <a:lnTo>
                    <a:pt x="1242" y="4024"/>
                  </a:lnTo>
                  <a:lnTo>
                    <a:pt x="1242" y="4326"/>
                  </a:lnTo>
                  <a:lnTo>
                    <a:pt x="1040" y="4863"/>
                  </a:lnTo>
                  <a:lnTo>
                    <a:pt x="839" y="5064"/>
                  </a:lnTo>
                  <a:lnTo>
                    <a:pt x="1242" y="5299"/>
                  </a:lnTo>
                  <a:lnTo>
                    <a:pt x="3153" y="6774"/>
                  </a:lnTo>
                  <a:lnTo>
                    <a:pt x="4025" y="7814"/>
                  </a:lnTo>
                  <a:lnTo>
                    <a:pt x="4394" y="8551"/>
                  </a:lnTo>
                  <a:lnTo>
                    <a:pt x="4494" y="8954"/>
                  </a:lnTo>
                </a:path>
              </a:pathLst>
            </a:custGeom>
            <a:noFill/>
            <a:ln w="10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extrusionOk="0">
                  <a:moveTo>
                    <a:pt x="7344" y="1"/>
                  </a:moveTo>
                  <a:lnTo>
                    <a:pt x="5701" y="34"/>
                  </a:lnTo>
                  <a:lnTo>
                    <a:pt x="4795" y="269"/>
                  </a:ln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5953575" y="2078325"/>
              <a:ext cx="143375" cy="249000"/>
            </a:xfrm>
            <a:custGeom>
              <a:avLst/>
              <a:gdLst/>
              <a:ahLst/>
              <a:cxnLst/>
              <a:rect l="l" t="t" r="r" b="b"/>
              <a:pathLst>
                <a:path w="5735" h="9960" extrusionOk="0">
                  <a:moveTo>
                    <a:pt x="4762" y="0"/>
                  </a:moveTo>
                  <a:lnTo>
                    <a:pt x="4259" y="134"/>
                  </a:lnTo>
                  <a:lnTo>
                    <a:pt x="1912" y="1073"/>
                  </a:lnTo>
                  <a:lnTo>
                    <a:pt x="604" y="1844"/>
                  </a:lnTo>
                  <a:lnTo>
                    <a:pt x="269" y="2213"/>
                  </a:lnTo>
                  <a:lnTo>
                    <a:pt x="135" y="2549"/>
                  </a:lnTo>
                  <a:lnTo>
                    <a:pt x="1" y="3856"/>
                  </a:lnTo>
                  <a:lnTo>
                    <a:pt x="1" y="6606"/>
                  </a:lnTo>
                  <a:lnTo>
                    <a:pt x="34" y="8518"/>
                  </a:lnTo>
                  <a:lnTo>
                    <a:pt x="839" y="7512"/>
                  </a:lnTo>
                  <a:lnTo>
                    <a:pt x="2415" y="6003"/>
                  </a:lnTo>
                  <a:lnTo>
                    <a:pt x="3186" y="5600"/>
                  </a:lnTo>
                  <a:lnTo>
                    <a:pt x="3622" y="5533"/>
                  </a:lnTo>
                  <a:lnTo>
                    <a:pt x="3857" y="5600"/>
                  </a:lnTo>
                  <a:lnTo>
                    <a:pt x="4092" y="5701"/>
                  </a:lnTo>
                  <a:lnTo>
                    <a:pt x="4528" y="6170"/>
                  </a:lnTo>
                  <a:lnTo>
                    <a:pt x="5031" y="7210"/>
                  </a:lnTo>
                  <a:lnTo>
                    <a:pt x="5668" y="9490"/>
                  </a:lnTo>
                  <a:lnTo>
                    <a:pt x="5735" y="9959"/>
                  </a:lnTo>
                  <a:lnTo>
                    <a:pt x="4796" y="0"/>
                  </a:lnTo>
                  <a:close/>
                  <a:moveTo>
                    <a:pt x="5735" y="9959"/>
                  </a:moveTo>
                  <a:lnTo>
                    <a:pt x="5735" y="9959"/>
                  </a:lnTo>
                  <a:lnTo>
                    <a:pt x="5735" y="9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5952750" y="2071600"/>
              <a:ext cx="321925" cy="331175"/>
            </a:xfrm>
            <a:custGeom>
              <a:avLst/>
              <a:gdLst/>
              <a:ahLst/>
              <a:cxnLst/>
              <a:rect l="l" t="t" r="r" b="b"/>
              <a:pathLst>
                <a:path w="12877" h="13247" fill="none" extrusionOk="0">
                  <a:moveTo>
                    <a:pt x="4795" y="269"/>
                  </a:moveTo>
                  <a:lnTo>
                    <a:pt x="4292" y="403"/>
                  </a:lnTo>
                  <a:lnTo>
                    <a:pt x="1945" y="1342"/>
                  </a:lnTo>
                  <a:lnTo>
                    <a:pt x="637" y="2113"/>
                  </a:lnTo>
                  <a:lnTo>
                    <a:pt x="302" y="2482"/>
                  </a:lnTo>
                  <a:lnTo>
                    <a:pt x="134" y="3052"/>
                  </a:lnTo>
                  <a:lnTo>
                    <a:pt x="0" y="5400"/>
                  </a:lnTo>
                  <a:lnTo>
                    <a:pt x="101" y="9759"/>
                  </a:lnTo>
                  <a:lnTo>
                    <a:pt x="168" y="11167"/>
                  </a:lnTo>
                  <a:lnTo>
                    <a:pt x="168" y="11402"/>
                  </a:lnTo>
                  <a:lnTo>
                    <a:pt x="335" y="11335"/>
                  </a:lnTo>
                  <a:lnTo>
                    <a:pt x="738" y="10463"/>
                  </a:lnTo>
                  <a:lnTo>
                    <a:pt x="1073" y="9692"/>
                  </a:lnTo>
                  <a:lnTo>
                    <a:pt x="1274" y="9290"/>
                  </a:lnTo>
                  <a:lnTo>
                    <a:pt x="1878" y="8485"/>
                  </a:lnTo>
                  <a:lnTo>
                    <a:pt x="2616" y="7781"/>
                  </a:lnTo>
                  <a:lnTo>
                    <a:pt x="3253" y="7378"/>
                  </a:lnTo>
                  <a:lnTo>
                    <a:pt x="3454" y="7378"/>
                  </a:lnTo>
                  <a:lnTo>
                    <a:pt x="3622" y="7445"/>
                  </a:lnTo>
                  <a:lnTo>
                    <a:pt x="3923" y="7713"/>
                  </a:lnTo>
                  <a:lnTo>
                    <a:pt x="4192" y="8351"/>
                  </a:lnTo>
                  <a:lnTo>
                    <a:pt x="4225" y="8988"/>
                  </a:lnTo>
                  <a:lnTo>
                    <a:pt x="4259" y="9323"/>
                  </a:lnTo>
                  <a:lnTo>
                    <a:pt x="4628" y="10094"/>
                  </a:lnTo>
                  <a:lnTo>
                    <a:pt x="5567" y="11268"/>
                  </a:lnTo>
                  <a:lnTo>
                    <a:pt x="6304" y="11838"/>
                  </a:lnTo>
                  <a:lnTo>
                    <a:pt x="7746" y="12911"/>
                  </a:lnTo>
                  <a:lnTo>
                    <a:pt x="8216" y="13246"/>
                  </a:lnTo>
                  <a:lnTo>
                    <a:pt x="9222" y="11771"/>
                  </a:lnTo>
                  <a:lnTo>
                    <a:pt x="10731" y="9558"/>
                  </a:lnTo>
                  <a:lnTo>
                    <a:pt x="10898" y="9222"/>
                  </a:lnTo>
                  <a:lnTo>
                    <a:pt x="11066" y="8418"/>
                  </a:lnTo>
                  <a:lnTo>
                    <a:pt x="11167" y="7143"/>
                  </a:lnTo>
                  <a:lnTo>
                    <a:pt x="11200" y="6607"/>
                  </a:lnTo>
                  <a:lnTo>
                    <a:pt x="11234" y="6506"/>
                  </a:lnTo>
                  <a:lnTo>
                    <a:pt x="11334" y="6540"/>
                  </a:lnTo>
                  <a:lnTo>
                    <a:pt x="11670" y="6808"/>
                  </a:lnTo>
                  <a:lnTo>
                    <a:pt x="12206" y="7378"/>
                  </a:lnTo>
                  <a:lnTo>
                    <a:pt x="12575" y="7646"/>
                  </a:lnTo>
                  <a:lnTo>
                    <a:pt x="12743" y="7680"/>
                  </a:lnTo>
                  <a:lnTo>
                    <a:pt x="12810" y="7579"/>
                  </a:lnTo>
                  <a:lnTo>
                    <a:pt x="12877" y="7378"/>
                  </a:lnTo>
                  <a:lnTo>
                    <a:pt x="12709" y="6942"/>
                  </a:lnTo>
                  <a:lnTo>
                    <a:pt x="11938" y="6037"/>
                  </a:lnTo>
                  <a:lnTo>
                    <a:pt x="11200" y="4997"/>
                  </a:lnTo>
                  <a:lnTo>
                    <a:pt x="10865" y="4427"/>
                  </a:lnTo>
                  <a:lnTo>
                    <a:pt x="10462" y="3254"/>
                  </a:lnTo>
                  <a:lnTo>
                    <a:pt x="10127" y="2180"/>
                  </a:lnTo>
                  <a:lnTo>
                    <a:pt x="9524" y="1174"/>
                  </a:lnTo>
                  <a:lnTo>
                    <a:pt x="9054" y="738"/>
                  </a:lnTo>
                  <a:lnTo>
                    <a:pt x="8484" y="370"/>
                  </a:lnTo>
                  <a:lnTo>
                    <a:pt x="7344" y="1"/>
                  </a:lnTo>
                  <a:lnTo>
                    <a:pt x="5701" y="34"/>
                  </a:lnTo>
                  <a:lnTo>
                    <a:pt x="4795" y="269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extrusionOk="0">
                  <a:moveTo>
                    <a:pt x="6539" y="1"/>
                  </a:move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5530225" y="2693650"/>
              <a:ext cx="137500" cy="237275"/>
            </a:xfrm>
            <a:custGeom>
              <a:avLst/>
              <a:gdLst/>
              <a:ahLst/>
              <a:cxnLst/>
              <a:rect l="l" t="t" r="r" b="b"/>
              <a:pathLst>
                <a:path w="5500" h="9491" extrusionOk="0">
                  <a:moveTo>
                    <a:pt x="5332" y="1"/>
                  </a:moveTo>
                  <a:lnTo>
                    <a:pt x="4427" y="202"/>
                  </a:lnTo>
                  <a:lnTo>
                    <a:pt x="2750" y="906"/>
                  </a:lnTo>
                  <a:lnTo>
                    <a:pt x="1375" y="1778"/>
                  </a:lnTo>
                  <a:lnTo>
                    <a:pt x="570" y="2549"/>
                  </a:lnTo>
                  <a:lnTo>
                    <a:pt x="470" y="2851"/>
                  </a:lnTo>
                  <a:lnTo>
                    <a:pt x="336" y="3924"/>
                  </a:lnTo>
                  <a:lnTo>
                    <a:pt x="0" y="6875"/>
                  </a:lnTo>
                  <a:lnTo>
                    <a:pt x="0" y="8451"/>
                  </a:lnTo>
                  <a:lnTo>
                    <a:pt x="168" y="8820"/>
                  </a:lnTo>
                  <a:lnTo>
                    <a:pt x="403" y="9055"/>
                  </a:lnTo>
                  <a:lnTo>
                    <a:pt x="1442" y="9423"/>
                  </a:lnTo>
                  <a:lnTo>
                    <a:pt x="2213" y="9490"/>
                  </a:lnTo>
                  <a:lnTo>
                    <a:pt x="2549" y="8887"/>
                  </a:lnTo>
                  <a:lnTo>
                    <a:pt x="2616" y="8719"/>
                  </a:lnTo>
                  <a:lnTo>
                    <a:pt x="2515" y="8417"/>
                  </a:lnTo>
                  <a:lnTo>
                    <a:pt x="2146" y="6875"/>
                  </a:lnTo>
                  <a:lnTo>
                    <a:pt x="2079" y="5835"/>
                  </a:lnTo>
                  <a:lnTo>
                    <a:pt x="2213" y="5500"/>
                  </a:lnTo>
                  <a:lnTo>
                    <a:pt x="2683" y="4796"/>
                  </a:lnTo>
                  <a:lnTo>
                    <a:pt x="4460" y="3086"/>
                  </a:lnTo>
                  <a:lnTo>
                    <a:pt x="5332" y="2147"/>
                  </a:lnTo>
                  <a:lnTo>
                    <a:pt x="5500" y="1912"/>
                  </a:lnTo>
                  <a:lnTo>
                    <a:pt x="5500" y="1711"/>
                  </a:lnTo>
                  <a:lnTo>
                    <a:pt x="5030" y="1744"/>
                  </a:lnTo>
                  <a:lnTo>
                    <a:pt x="3890" y="2113"/>
                  </a:lnTo>
                  <a:lnTo>
                    <a:pt x="3119" y="2281"/>
                  </a:lnTo>
                  <a:lnTo>
                    <a:pt x="2784" y="2247"/>
                  </a:lnTo>
                  <a:lnTo>
                    <a:pt x="2716" y="2147"/>
                  </a:lnTo>
                  <a:lnTo>
                    <a:pt x="2750" y="1912"/>
                  </a:lnTo>
                  <a:lnTo>
                    <a:pt x="3287" y="1308"/>
                  </a:lnTo>
                  <a:lnTo>
                    <a:pt x="4594" y="403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5530225" y="2691125"/>
              <a:ext cx="311050" cy="239800"/>
            </a:xfrm>
            <a:custGeom>
              <a:avLst/>
              <a:gdLst/>
              <a:ahLst/>
              <a:cxnLst/>
              <a:rect l="l" t="t" r="r" b="b"/>
              <a:pathLst>
                <a:path w="12442" h="9592" fill="none" extrusionOk="0">
                  <a:moveTo>
                    <a:pt x="12441" y="3790"/>
                  </a:moveTo>
                  <a:lnTo>
                    <a:pt x="12139" y="3354"/>
                  </a:lnTo>
                  <a:lnTo>
                    <a:pt x="10094" y="1342"/>
                  </a:lnTo>
                  <a:lnTo>
                    <a:pt x="8652" y="470"/>
                  </a:lnTo>
                  <a:lnTo>
                    <a:pt x="7612" y="102"/>
                  </a:lnTo>
                  <a:lnTo>
                    <a:pt x="7076" y="34"/>
                  </a:lnTo>
                  <a:lnTo>
                    <a:pt x="6539" y="1"/>
                  </a:lnTo>
                  <a:lnTo>
                    <a:pt x="5399" y="102"/>
                  </a:lnTo>
                  <a:lnTo>
                    <a:pt x="3722" y="571"/>
                  </a:lnTo>
                  <a:lnTo>
                    <a:pt x="1811" y="1577"/>
                  </a:lnTo>
                  <a:lnTo>
                    <a:pt x="872" y="2348"/>
                  </a:lnTo>
                  <a:lnTo>
                    <a:pt x="537" y="2784"/>
                  </a:lnTo>
                  <a:lnTo>
                    <a:pt x="470" y="2952"/>
                  </a:lnTo>
                  <a:lnTo>
                    <a:pt x="336" y="4058"/>
                  </a:lnTo>
                  <a:lnTo>
                    <a:pt x="0" y="7009"/>
                  </a:lnTo>
                  <a:lnTo>
                    <a:pt x="0" y="8585"/>
                  </a:lnTo>
                  <a:lnTo>
                    <a:pt x="168" y="8921"/>
                  </a:lnTo>
                  <a:lnTo>
                    <a:pt x="403" y="9156"/>
                  </a:lnTo>
                  <a:lnTo>
                    <a:pt x="1375" y="9524"/>
                  </a:lnTo>
                  <a:lnTo>
                    <a:pt x="2951" y="9591"/>
                  </a:lnTo>
                  <a:lnTo>
                    <a:pt x="5164" y="9256"/>
                  </a:lnTo>
                  <a:lnTo>
                    <a:pt x="6573" y="8820"/>
                  </a:lnTo>
                  <a:lnTo>
                    <a:pt x="7948" y="8351"/>
                  </a:lnTo>
                  <a:lnTo>
                    <a:pt x="10027" y="7278"/>
                  </a:lnTo>
                  <a:lnTo>
                    <a:pt x="11435" y="6037"/>
                  </a:lnTo>
                  <a:lnTo>
                    <a:pt x="12240" y="4595"/>
                  </a:lnTo>
                  <a:lnTo>
                    <a:pt x="12441" y="379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extrusionOk="0">
                  <a:moveTo>
                    <a:pt x="26828" y="0"/>
                  </a:move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5534400" y="2636650"/>
              <a:ext cx="872750" cy="348775"/>
            </a:xfrm>
            <a:custGeom>
              <a:avLst/>
              <a:gdLst/>
              <a:ahLst/>
              <a:cxnLst/>
              <a:rect l="l" t="t" r="r" b="b"/>
              <a:pathLst>
                <a:path w="34910" h="13951" fill="none" extrusionOk="0">
                  <a:moveTo>
                    <a:pt x="4092" y="6908"/>
                  </a:moveTo>
                  <a:lnTo>
                    <a:pt x="3589" y="7109"/>
                  </a:lnTo>
                  <a:lnTo>
                    <a:pt x="1711" y="8384"/>
                  </a:lnTo>
                  <a:lnTo>
                    <a:pt x="1007" y="9088"/>
                  </a:lnTo>
                  <a:lnTo>
                    <a:pt x="437" y="9960"/>
                  </a:lnTo>
                  <a:lnTo>
                    <a:pt x="68" y="10966"/>
                  </a:lnTo>
                  <a:lnTo>
                    <a:pt x="1" y="11536"/>
                  </a:lnTo>
                  <a:lnTo>
                    <a:pt x="1" y="11838"/>
                  </a:lnTo>
                  <a:lnTo>
                    <a:pt x="236" y="12374"/>
                  </a:lnTo>
                  <a:lnTo>
                    <a:pt x="672" y="12844"/>
                  </a:lnTo>
                  <a:lnTo>
                    <a:pt x="1309" y="13212"/>
                  </a:lnTo>
                  <a:lnTo>
                    <a:pt x="2549" y="13615"/>
                  </a:lnTo>
                  <a:lnTo>
                    <a:pt x="4561" y="13917"/>
                  </a:lnTo>
                  <a:lnTo>
                    <a:pt x="5668" y="13950"/>
                  </a:lnTo>
                  <a:lnTo>
                    <a:pt x="6205" y="13917"/>
                  </a:lnTo>
                  <a:lnTo>
                    <a:pt x="7412" y="13615"/>
                  </a:lnTo>
                  <a:lnTo>
                    <a:pt x="9323" y="12709"/>
                  </a:lnTo>
                  <a:lnTo>
                    <a:pt x="13280" y="10127"/>
                  </a:lnTo>
                  <a:lnTo>
                    <a:pt x="15493" y="8685"/>
                  </a:lnTo>
                  <a:lnTo>
                    <a:pt x="21362" y="5299"/>
                  </a:lnTo>
                  <a:lnTo>
                    <a:pt x="25252" y="3152"/>
                  </a:lnTo>
                  <a:lnTo>
                    <a:pt x="25587" y="3052"/>
                  </a:lnTo>
                  <a:lnTo>
                    <a:pt x="26660" y="3186"/>
                  </a:lnTo>
                  <a:lnTo>
                    <a:pt x="28571" y="3689"/>
                  </a:lnTo>
                  <a:lnTo>
                    <a:pt x="29544" y="3991"/>
                  </a:lnTo>
                  <a:lnTo>
                    <a:pt x="30315" y="4125"/>
                  </a:lnTo>
                  <a:lnTo>
                    <a:pt x="31824" y="4293"/>
                  </a:lnTo>
                  <a:lnTo>
                    <a:pt x="32595" y="4293"/>
                  </a:lnTo>
                  <a:lnTo>
                    <a:pt x="32763" y="4594"/>
                  </a:lnTo>
                  <a:lnTo>
                    <a:pt x="33769" y="5869"/>
                  </a:lnTo>
                  <a:lnTo>
                    <a:pt x="34473" y="6539"/>
                  </a:lnTo>
                  <a:lnTo>
                    <a:pt x="34775" y="6606"/>
                  </a:lnTo>
                  <a:lnTo>
                    <a:pt x="34909" y="6573"/>
                  </a:lnTo>
                  <a:lnTo>
                    <a:pt x="34909" y="6271"/>
                  </a:lnTo>
                  <a:lnTo>
                    <a:pt x="34607" y="5500"/>
                  </a:lnTo>
                  <a:lnTo>
                    <a:pt x="33400" y="3287"/>
                  </a:lnTo>
                  <a:lnTo>
                    <a:pt x="32897" y="2415"/>
                  </a:lnTo>
                  <a:lnTo>
                    <a:pt x="32629" y="2113"/>
                  </a:lnTo>
                  <a:lnTo>
                    <a:pt x="31019" y="1342"/>
                  </a:lnTo>
                  <a:lnTo>
                    <a:pt x="27867" y="201"/>
                  </a:lnTo>
                  <a:lnTo>
                    <a:pt x="26828" y="0"/>
                  </a:lnTo>
                  <a:lnTo>
                    <a:pt x="24581" y="470"/>
                  </a:lnTo>
                  <a:lnTo>
                    <a:pt x="12542" y="3521"/>
                  </a:lnTo>
                  <a:lnTo>
                    <a:pt x="9323" y="4494"/>
                  </a:lnTo>
                  <a:lnTo>
                    <a:pt x="5601" y="6137"/>
                  </a:lnTo>
                  <a:lnTo>
                    <a:pt x="4092" y="690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6323275" y="2205750"/>
              <a:ext cx="662325" cy="472825"/>
            </a:xfrm>
            <a:custGeom>
              <a:avLst/>
              <a:gdLst/>
              <a:ahLst/>
              <a:cxnLst/>
              <a:rect l="l" t="t" r="r" b="b"/>
              <a:pathLst>
                <a:path w="26493" h="18913" extrusionOk="0">
                  <a:moveTo>
                    <a:pt x="4260" y="0"/>
                  </a:moveTo>
                  <a:lnTo>
                    <a:pt x="3857" y="34"/>
                  </a:lnTo>
                  <a:lnTo>
                    <a:pt x="3287" y="470"/>
                  </a:lnTo>
                  <a:lnTo>
                    <a:pt x="3187" y="838"/>
                  </a:lnTo>
                  <a:lnTo>
                    <a:pt x="1" y="18812"/>
                  </a:lnTo>
                  <a:lnTo>
                    <a:pt x="23038" y="18913"/>
                  </a:lnTo>
                  <a:lnTo>
                    <a:pt x="26459" y="1878"/>
                  </a:lnTo>
                  <a:lnTo>
                    <a:pt x="26492" y="1643"/>
                  </a:lnTo>
                  <a:lnTo>
                    <a:pt x="26392" y="1207"/>
                  </a:lnTo>
                  <a:lnTo>
                    <a:pt x="26090" y="838"/>
                  </a:lnTo>
                  <a:lnTo>
                    <a:pt x="25687" y="637"/>
                  </a:lnTo>
                  <a:lnTo>
                    <a:pt x="25453" y="63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6042450" y="2676050"/>
              <a:ext cx="856800" cy="198700"/>
            </a:xfrm>
            <a:custGeom>
              <a:avLst/>
              <a:gdLst/>
              <a:ahLst/>
              <a:cxnLst/>
              <a:rect l="l" t="t" r="r" b="b"/>
              <a:pathLst>
                <a:path w="34272" h="7948" fill="none" extrusionOk="0">
                  <a:moveTo>
                    <a:pt x="11234" y="0"/>
                  </a:moveTo>
                  <a:lnTo>
                    <a:pt x="0" y="7948"/>
                  </a:lnTo>
                  <a:lnTo>
                    <a:pt x="25653" y="7210"/>
                  </a:lnTo>
                  <a:lnTo>
                    <a:pt x="34271" y="101"/>
                  </a:lnTo>
                  <a:lnTo>
                    <a:pt x="11234" y="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652" y="44265"/>
                  </a:lnTo>
                  <a:lnTo>
                    <a:pt x="7781" y="45338"/>
                  </a:lnTo>
                  <a:lnTo>
                    <a:pt x="6238" y="46813"/>
                  </a:lnTo>
                  <a:lnTo>
                    <a:pt x="4192" y="48490"/>
                  </a:lnTo>
                  <a:lnTo>
                    <a:pt x="2985" y="49529"/>
                  </a:lnTo>
                  <a:lnTo>
                    <a:pt x="2516" y="50200"/>
                  </a:lnTo>
                  <a:lnTo>
                    <a:pt x="2415" y="50502"/>
                  </a:lnTo>
                  <a:lnTo>
                    <a:pt x="2348" y="50804"/>
                  </a:lnTo>
                  <a:lnTo>
                    <a:pt x="2482" y="51810"/>
                  </a:lnTo>
                  <a:lnTo>
                    <a:pt x="2952" y="53118"/>
                  </a:lnTo>
                  <a:lnTo>
                    <a:pt x="3757" y="54694"/>
                  </a:lnTo>
                  <a:lnTo>
                    <a:pt x="4897" y="56437"/>
                  </a:lnTo>
                  <a:lnTo>
                    <a:pt x="6372" y="58282"/>
                  </a:lnTo>
                  <a:lnTo>
                    <a:pt x="8183" y="60126"/>
                  </a:lnTo>
                  <a:lnTo>
                    <a:pt x="10363" y="61903"/>
                  </a:lnTo>
                  <a:lnTo>
                    <a:pt x="11637" y="62742"/>
                  </a:lnTo>
                  <a:lnTo>
                    <a:pt x="12878" y="63546"/>
                  </a:lnTo>
                  <a:lnTo>
                    <a:pt x="15024" y="64720"/>
                  </a:lnTo>
                  <a:lnTo>
                    <a:pt x="16835" y="65558"/>
                  </a:lnTo>
                  <a:lnTo>
                    <a:pt x="18344" y="66028"/>
                  </a:lnTo>
                  <a:lnTo>
                    <a:pt x="20154" y="66330"/>
                  </a:lnTo>
                  <a:lnTo>
                    <a:pt x="21965" y="66162"/>
                  </a:lnTo>
                  <a:lnTo>
                    <a:pt x="22736" y="65994"/>
                  </a:lnTo>
                  <a:lnTo>
                    <a:pt x="23072" y="65894"/>
                  </a:lnTo>
                  <a:lnTo>
                    <a:pt x="23675" y="65558"/>
                  </a:lnTo>
                  <a:lnTo>
                    <a:pt x="24044" y="65089"/>
                  </a:lnTo>
                  <a:lnTo>
                    <a:pt x="24245" y="64519"/>
                  </a:lnTo>
                  <a:lnTo>
                    <a:pt x="24178" y="63815"/>
                  </a:lnTo>
                  <a:lnTo>
                    <a:pt x="23877" y="63077"/>
                  </a:lnTo>
                  <a:lnTo>
                    <a:pt x="23306" y="62306"/>
                  </a:lnTo>
                  <a:lnTo>
                    <a:pt x="22468" y="61534"/>
                  </a:lnTo>
                  <a:lnTo>
                    <a:pt x="21898" y="61166"/>
                  </a:lnTo>
                  <a:lnTo>
                    <a:pt x="21294" y="60763"/>
                  </a:lnTo>
                  <a:lnTo>
                    <a:pt x="20087" y="59724"/>
                  </a:lnTo>
                  <a:lnTo>
                    <a:pt x="18377" y="57812"/>
                  </a:lnTo>
                  <a:lnTo>
                    <a:pt x="16432" y="55029"/>
                  </a:lnTo>
                  <a:lnTo>
                    <a:pt x="15460" y="53118"/>
                  </a:lnTo>
                  <a:lnTo>
                    <a:pt x="15124" y="52112"/>
                  </a:lnTo>
                  <a:lnTo>
                    <a:pt x="15091" y="51743"/>
                  </a:lnTo>
                  <a:lnTo>
                    <a:pt x="15091" y="51340"/>
                  </a:lnTo>
                  <a:lnTo>
                    <a:pt x="15393" y="49932"/>
                  </a:lnTo>
                  <a:lnTo>
                    <a:pt x="16298" y="46947"/>
                  </a:lnTo>
                  <a:lnTo>
                    <a:pt x="18176" y="41817"/>
                  </a:lnTo>
                  <a:lnTo>
                    <a:pt x="20456" y="3665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535375" y="2558675"/>
              <a:ext cx="728550" cy="1658250"/>
            </a:xfrm>
            <a:custGeom>
              <a:avLst/>
              <a:gdLst/>
              <a:ahLst/>
              <a:cxnLst/>
              <a:rect l="l" t="t" r="r" b="b"/>
              <a:pathLst>
                <a:path w="29142" h="66330" fill="none" extrusionOk="0">
                  <a:moveTo>
                    <a:pt x="1" y="12542"/>
                  </a:moveTo>
                  <a:lnTo>
                    <a:pt x="1141" y="11536"/>
                  </a:lnTo>
                  <a:lnTo>
                    <a:pt x="7076" y="7277"/>
                  </a:lnTo>
                  <a:lnTo>
                    <a:pt x="10027" y="5467"/>
                  </a:lnTo>
                  <a:lnTo>
                    <a:pt x="13246" y="3756"/>
                  </a:lnTo>
                  <a:lnTo>
                    <a:pt x="16600" y="2314"/>
                  </a:lnTo>
                  <a:lnTo>
                    <a:pt x="18344" y="1744"/>
                  </a:lnTo>
                  <a:lnTo>
                    <a:pt x="21529" y="839"/>
                  </a:lnTo>
                  <a:lnTo>
                    <a:pt x="24950" y="135"/>
                  </a:lnTo>
                  <a:lnTo>
                    <a:pt x="26593" y="1"/>
                  </a:lnTo>
                  <a:lnTo>
                    <a:pt x="27766" y="235"/>
                  </a:lnTo>
                  <a:lnTo>
                    <a:pt x="28571" y="738"/>
                  </a:lnTo>
                  <a:lnTo>
                    <a:pt x="29007" y="1610"/>
                  </a:lnTo>
                  <a:lnTo>
                    <a:pt x="29141" y="2817"/>
                  </a:lnTo>
                  <a:lnTo>
                    <a:pt x="29108" y="3555"/>
                  </a:lnTo>
                  <a:lnTo>
                    <a:pt x="28907" y="5601"/>
                  </a:lnTo>
                  <a:lnTo>
                    <a:pt x="27431" y="13615"/>
                  </a:lnTo>
                  <a:lnTo>
                    <a:pt x="25218" y="23407"/>
                  </a:lnTo>
                  <a:lnTo>
                    <a:pt x="23340" y="29979"/>
                  </a:lnTo>
                  <a:lnTo>
                    <a:pt x="22133" y="33299"/>
                  </a:lnTo>
                  <a:lnTo>
                    <a:pt x="21563" y="34439"/>
                  </a:lnTo>
                  <a:lnTo>
                    <a:pt x="20456" y="36653"/>
                  </a:lnTo>
                  <a:lnTo>
                    <a:pt x="18176" y="41817"/>
                  </a:lnTo>
                  <a:lnTo>
                    <a:pt x="16298" y="46947"/>
                  </a:lnTo>
                  <a:lnTo>
                    <a:pt x="15393" y="49932"/>
                  </a:lnTo>
                  <a:lnTo>
                    <a:pt x="15091" y="51340"/>
                  </a:lnTo>
                  <a:lnTo>
                    <a:pt x="15091" y="51743"/>
                  </a:lnTo>
                  <a:lnTo>
                    <a:pt x="15124" y="52112"/>
                  </a:lnTo>
                  <a:lnTo>
                    <a:pt x="15460" y="53118"/>
                  </a:lnTo>
                  <a:lnTo>
                    <a:pt x="16432" y="55029"/>
                  </a:lnTo>
                  <a:lnTo>
                    <a:pt x="18377" y="57812"/>
                  </a:lnTo>
                  <a:lnTo>
                    <a:pt x="20087" y="59724"/>
                  </a:lnTo>
                  <a:lnTo>
                    <a:pt x="21294" y="60763"/>
                  </a:lnTo>
                  <a:lnTo>
                    <a:pt x="21898" y="61166"/>
                  </a:lnTo>
                  <a:lnTo>
                    <a:pt x="22468" y="61534"/>
                  </a:lnTo>
                  <a:lnTo>
                    <a:pt x="23306" y="62306"/>
                  </a:lnTo>
                  <a:lnTo>
                    <a:pt x="23877" y="63077"/>
                  </a:lnTo>
                  <a:lnTo>
                    <a:pt x="24178" y="63815"/>
                  </a:lnTo>
                  <a:lnTo>
                    <a:pt x="24245" y="64519"/>
                  </a:lnTo>
                  <a:lnTo>
                    <a:pt x="24044" y="65089"/>
                  </a:lnTo>
                  <a:lnTo>
                    <a:pt x="23675" y="65558"/>
                  </a:lnTo>
                  <a:lnTo>
                    <a:pt x="23072" y="65894"/>
                  </a:lnTo>
                  <a:lnTo>
                    <a:pt x="22736" y="65994"/>
                  </a:lnTo>
                  <a:lnTo>
                    <a:pt x="21965" y="66162"/>
                  </a:lnTo>
                  <a:lnTo>
                    <a:pt x="20154" y="66330"/>
                  </a:lnTo>
                  <a:lnTo>
                    <a:pt x="18344" y="66028"/>
                  </a:lnTo>
                  <a:lnTo>
                    <a:pt x="16835" y="65558"/>
                  </a:lnTo>
                  <a:lnTo>
                    <a:pt x="15024" y="64720"/>
                  </a:lnTo>
                  <a:lnTo>
                    <a:pt x="12878" y="63546"/>
                  </a:lnTo>
                  <a:lnTo>
                    <a:pt x="11637" y="62742"/>
                  </a:lnTo>
                  <a:lnTo>
                    <a:pt x="10363" y="61903"/>
                  </a:lnTo>
                  <a:lnTo>
                    <a:pt x="8183" y="60126"/>
                  </a:lnTo>
                  <a:lnTo>
                    <a:pt x="6372" y="58282"/>
                  </a:lnTo>
                  <a:lnTo>
                    <a:pt x="4897" y="56437"/>
                  </a:lnTo>
                  <a:lnTo>
                    <a:pt x="3757" y="54694"/>
                  </a:lnTo>
                  <a:lnTo>
                    <a:pt x="2952" y="53118"/>
                  </a:lnTo>
                  <a:lnTo>
                    <a:pt x="2482" y="51810"/>
                  </a:lnTo>
                  <a:lnTo>
                    <a:pt x="2348" y="50804"/>
                  </a:lnTo>
                  <a:lnTo>
                    <a:pt x="2415" y="50502"/>
                  </a:lnTo>
                  <a:lnTo>
                    <a:pt x="2516" y="50200"/>
                  </a:lnTo>
                  <a:lnTo>
                    <a:pt x="2985" y="49529"/>
                  </a:lnTo>
                  <a:lnTo>
                    <a:pt x="4192" y="48490"/>
                  </a:lnTo>
                  <a:lnTo>
                    <a:pt x="6238" y="46813"/>
                  </a:lnTo>
                  <a:lnTo>
                    <a:pt x="7781" y="45338"/>
                  </a:lnTo>
                  <a:lnTo>
                    <a:pt x="8652" y="44265"/>
                  </a:lnTo>
                  <a:lnTo>
                    <a:pt x="8988" y="43661"/>
                  </a:lnTo>
                  <a:lnTo>
                    <a:pt x="9357" y="43024"/>
                  </a:lnTo>
                  <a:lnTo>
                    <a:pt x="10094" y="41113"/>
                  </a:lnTo>
                  <a:lnTo>
                    <a:pt x="11302" y="37357"/>
                  </a:lnTo>
                  <a:lnTo>
                    <a:pt x="12777" y="31354"/>
                  </a:lnTo>
                  <a:lnTo>
                    <a:pt x="13749" y="25654"/>
                  </a:lnTo>
                  <a:lnTo>
                    <a:pt x="13917" y="23440"/>
                  </a:lnTo>
                  <a:lnTo>
                    <a:pt x="14018" y="22200"/>
                  </a:lnTo>
                  <a:lnTo>
                    <a:pt x="14320" y="19685"/>
                  </a:lnTo>
                  <a:lnTo>
                    <a:pt x="14856" y="17203"/>
                  </a:lnTo>
                  <a:lnTo>
                    <a:pt x="15594" y="14789"/>
                  </a:lnTo>
                  <a:lnTo>
                    <a:pt x="16030" y="13615"/>
                  </a:lnTo>
                  <a:lnTo>
                    <a:pt x="14588" y="13850"/>
                  </a:lnTo>
                  <a:lnTo>
                    <a:pt x="7311" y="15527"/>
                  </a:lnTo>
                  <a:lnTo>
                    <a:pt x="3757" y="16633"/>
                  </a:lnTo>
                  <a:lnTo>
                    <a:pt x="1845" y="17404"/>
                  </a:lnTo>
                  <a:lnTo>
                    <a:pt x="1141" y="17807"/>
                  </a:lnTo>
                  <a:lnTo>
                    <a:pt x="1" y="12542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7069" y="44667"/>
                  </a:lnTo>
                  <a:lnTo>
                    <a:pt x="19920" y="37793"/>
                  </a:lnTo>
                  <a:lnTo>
                    <a:pt x="21563" y="34439"/>
                  </a:lnTo>
                  <a:lnTo>
                    <a:pt x="22133" y="33299"/>
                  </a:lnTo>
                  <a:lnTo>
                    <a:pt x="23340" y="29979"/>
                  </a:lnTo>
                  <a:lnTo>
                    <a:pt x="25218" y="23407"/>
                  </a:lnTo>
                  <a:lnTo>
                    <a:pt x="27431" y="13615"/>
                  </a:lnTo>
                  <a:lnTo>
                    <a:pt x="28907" y="5601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extrusionOk="0">
                  <a:moveTo>
                    <a:pt x="26593" y="1"/>
                  </a:move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6535375" y="2628250"/>
              <a:ext cx="617050" cy="1061375"/>
            </a:xfrm>
            <a:custGeom>
              <a:avLst/>
              <a:gdLst/>
              <a:ahLst/>
              <a:cxnLst/>
              <a:rect l="l" t="t" r="r" b="b"/>
              <a:pathLst>
                <a:path w="24682" h="42455" extrusionOk="0">
                  <a:moveTo>
                    <a:pt x="24245" y="1"/>
                  </a:moveTo>
                  <a:lnTo>
                    <a:pt x="23105" y="135"/>
                  </a:lnTo>
                  <a:lnTo>
                    <a:pt x="19182" y="1342"/>
                  </a:lnTo>
                  <a:lnTo>
                    <a:pt x="7781" y="5836"/>
                  </a:lnTo>
                  <a:lnTo>
                    <a:pt x="1476" y="8552"/>
                  </a:lnTo>
                  <a:lnTo>
                    <a:pt x="269" y="9524"/>
                  </a:lnTo>
                  <a:lnTo>
                    <a:pt x="1" y="9759"/>
                  </a:lnTo>
                  <a:lnTo>
                    <a:pt x="1141" y="15024"/>
                  </a:lnTo>
                  <a:lnTo>
                    <a:pt x="1845" y="14621"/>
                  </a:lnTo>
                  <a:lnTo>
                    <a:pt x="3757" y="13850"/>
                  </a:lnTo>
                  <a:lnTo>
                    <a:pt x="7311" y="12744"/>
                  </a:lnTo>
                  <a:lnTo>
                    <a:pt x="14588" y="11067"/>
                  </a:lnTo>
                  <a:lnTo>
                    <a:pt x="16030" y="10832"/>
                  </a:lnTo>
                  <a:lnTo>
                    <a:pt x="15594" y="12006"/>
                  </a:lnTo>
                  <a:lnTo>
                    <a:pt x="14856" y="14420"/>
                  </a:lnTo>
                  <a:lnTo>
                    <a:pt x="14320" y="16902"/>
                  </a:lnTo>
                  <a:lnTo>
                    <a:pt x="14018" y="19417"/>
                  </a:lnTo>
                  <a:lnTo>
                    <a:pt x="13917" y="20657"/>
                  </a:lnTo>
                  <a:lnTo>
                    <a:pt x="13749" y="22871"/>
                  </a:lnTo>
                  <a:lnTo>
                    <a:pt x="12777" y="28571"/>
                  </a:lnTo>
                  <a:lnTo>
                    <a:pt x="11302" y="34574"/>
                  </a:lnTo>
                  <a:lnTo>
                    <a:pt x="10094" y="38330"/>
                  </a:lnTo>
                  <a:lnTo>
                    <a:pt x="9357" y="40241"/>
                  </a:lnTo>
                  <a:lnTo>
                    <a:pt x="8988" y="40878"/>
                  </a:lnTo>
                  <a:lnTo>
                    <a:pt x="8787" y="41247"/>
                  </a:lnTo>
                  <a:lnTo>
                    <a:pt x="8552" y="41582"/>
                  </a:lnTo>
                  <a:lnTo>
                    <a:pt x="9424" y="41683"/>
                  </a:lnTo>
                  <a:lnTo>
                    <a:pt x="11100" y="42119"/>
                  </a:lnTo>
                  <a:lnTo>
                    <a:pt x="11905" y="42454"/>
                  </a:lnTo>
                  <a:lnTo>
                    <a:pt x="13817" y="38330"/>
                  </a:lnTo>
                  <a:lnTo>
                    <a:pt x="16466" y="31925"/>
                  </a:lnTo>
                  <a:lnTo>
                    <a:pt x="17874" y="27867"/>
                  </a:lnTo>
                  <a:lnTo>
                    <a:pt x="18411" y="25989"/>
                  </a:lnTo>
                  <a:lnTo>
                    <a:pt x="20356" y="18578"/>
                  </a:lnTo>
                  <a:lnTo>
                    <a:pt x="23441" y="6775"/>
                  </a:lnTo>
                  <a:lnTo>
                    <a:pt x="24413" y="2482"/>
                  </a:lnTo>
                  <a:lnTo>
                    <a:pt x="24681" y="672"/>
                  </a:lnTo>
                  <a:lnTo>
                    <a:pt x="24681" y="202"/>
                  </a:lnTo>
                  <a:lnTo>
                    <a:pt x="24648" y="68"/>
                  </a:lnTo>
                  <a:lnTo>
                    <a:pt x="2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6936100" y="2673525"/>
              <a:ext cx="146750" cy="225550"/>
            </a:xfrm>
            <a:custGeom>
              <a:avLst/>
              <a:gdLst/>
              <a:ahLst/>
              <a:cxnLst/>
              <a:rect l="l" t="t" r="r" b="b"/>
              <a:pathLst>
                <a:path w="5870" h="9022" fill="none" extrusionOk="0">
                  <a:moveTo>
                    <a:pt x="1" y="9021"/>
                  </a:moveTo>
                  <a:lnTo>
                    <a:pt x="370" y="8216"/>
                  </a:lnTo>
                  <a:lnTo>
                    <a:pt x="2784" y="3991"/>
                  </a:lnTo>
                  <a:lnTo>
                    <a:pt x="4830" y="1107"/>
                  </a:lnTo>
                  <a:lnTo>
                    <a:pt x="586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6535375" y="2558675"/>
              <a:ext cx="728550" cy="1205550"/>
            </a:xfrm>
            <a:custGeom>
              <a:avLst/>
              <a:gdLst/>
              <a:ahLst/>
              <a:cxnLst/>
              <a:rect l="l" t="t" r="r" b="b"/>
              <a:pathLst>
                <a:path w="29142" h="48222" fill="none" extrusionOk="0">
                  <a:moveTo>
                    <a:pt x="8988" y="43661"/>
                  </a:moveTo>
                  <a:lnTo>
                    <a:pt x="8787" y="44030"/>
                  </a:lnTo>
                  <a:lnTo>
                    <a:pt x="8552" y="44365"/>
                  </a:lnTo>
                  <a:lnTo>
                    <a:pt x="9357" y="44466"/>
                  </a:lnTo>
                  <a:lnTo>
                    <a:pt x="10933" y="44835"/>
                  </a:lnTo>
                  <a:lnTo>
                    <a:pt x="12442" y="45472"/>
                  </a:lnTo>
                  <a:lnTo>
                    <a:pt x="13817" y="46310"/>
                  </a:lnTo>
                  <a:lnTo>
                    <a:pt x="14454" y="46813"/>
                  </a:lnTo>
                  <a:lnTo>
                    <a:pt x="15191" y="47484"/>
                  </a:lnTo>
                  <a:lnTo>
                    <a:pt x="15896" y="48222"/>
                  </a:lnTo>
                  <a:lnTo>
                    <a:pt x="16264" y="47652"/>
                  </a:lnTo>
                  <a:lnTo>
                    <a:pt x="17036" y="46176"/>
                  </a:lnTo>
                  <a:lnTo>
                    <a:pt x="18243" y="43326"/>
                  </a:lnTo>
                  <a:lnTo>
                    <a:pt x="19953" y="38966"/>
                  </a:lnTo>
                  <a:lnTo>
                    <a:pt x="21294" y="35915"/>
                  </a:lnTo>
                  <a:lnTo>
                    <a:pt x="22233" y="34171"/>
                  </a:lnTo>
                  <a:lnTo>
                    <a:pt x="22703" y="33500"/>
                  </a:lnTo>
                  <a:lnTo>
                    <a:pt x="23306" y="32629"/>
                  </a:lnTo>
                  <a:lnTo>
                    <a:pt x="24380" y="30751"/>
                  </a:lnTo>
                  <a:lnTo>
                    <a:pt x="25754" y="27733"/>
                  </a:lnTo>
                  <a:lnTo>
                    <a:pt x="27096" y="23373"/>
                  </a:lnTo>
                  <a:lnTo>
                    <a:pt x="28001" y="18880"/>
                  </a:lnTo>
                  <a:lnTo>
                    <a:pt x="28571" y="14487"/>
                  </a:lnTo>
                  <a:lnTo>
                    <a:pt x="28873" y="10463"/>
                  </a:lnTo>
                  <a:lnTo>
                    <a:pt x="29074" y="5467"/>
                  </a:lnTo>
                  <a:lnTo>
                    <a:pt x="29108" y="3555"/>
                  </a:lnTo>
                  <a:lnTo>
                    <a:pt x="29141" y="2817"/>
                  </a:lnTo>
                  <a:lnTo>
                    <a:pt x="29007" y="1610"/>
                  </a:lnTo>
                  <a:lnTo>
                    <a:pt x="28571" y="738"/>
                  </a:lnTo>
                  <a:lnTo>
                    <a:pt x="27766" y="235"/>
                  </a:lnTo>
                  <a:lnTo>
                    <a:pt x="26593" y="1"/>
                  </a:lnTo>
                  <a:lnTo>
                    <a:pt x="24950" y="135"/>
                  </a:lnTo>
                  <a:lnTo>
                    <a:pt x="21529" y="839"/>
                  </a:lnTo>
                  <a:lnTo>
                    <a:pt x="18344" y="1744"/>
                  </a:lnTo>
                  <a:lnTo>
                    <a:pt x="16600" y="2314"/>
                  </a:lnTo>
                  <a:lnTo>
                    <a:pt x="13246" y="3756"/>
                  </a:lnTo>
                  <a:lnTo>
                    <a:pt x="10027" y="5467"/>
                  </a:lnTo>
                  <a:lnTo>
                    <a:pt x="7076" y="7277"/>
                  </a:lnTo>
                  <a:lnTo>
                    <a:pt x="1141" y="11536"/>
                  </a:lnTo>
                  <a:lnTo>
                    <a:pt x="1" y="12542"/>
                  </a:lnTo>
                  <a:lnTo>
                    <a:pt x="1141" y="17807"/>
                  </a:lnTo>
                  <a:lnTo>
                    <a:pt x="1845" y="17404"/>
                  </a:lnTo>
                  <a:lnTo>
                    <a:pt x="3757" y="16633"/>
                  </a:lnTo>
                  <a:lnTo>
                    <a:pt x="7311" y="15527"/>
                  </a:lnTo>
                  <a:lnTo>
                    <a:pt x="14588" y="13850"/>
                  </a:lnTo>
                  <a:lnTo>
                    <a:pt x="16030" y="13615"/>
                  </a:lnTo>
                  <a:lnTo>
                    <a:pt x="15594" y="14789"/>
                  </a:lnTo>
                  <a:lnTo>
                    <a:pt x="14856" y="17203"/>
                  </a:lnTo>
                  <a:lnTo>
                    <a:pt x="14320" y="19685"/>
                  </a:lnTo>
                  <a:lnTo>
                    <a:pt x="14018" y="22200"/>
                  </a:lnTo>
                  <a:lnTo>
                    <a:pt x="13917" y="23440"/>
                  </a:lnTo>
                  <a:lnTo>
                    <a:pt x="13749" y="25654"/>
                  </a:lnTo>
                  <a:lnTo>
                    <a:pt x="12777" y="31354"/>
                  </a:lnTo>
                  <a:lnTo>
                    <a:pt x="11302" y="37357"/>
                  </a:lnTo>
                  <a:lnTo>
                    <a:pt x="10094" y="41113"/>
                  </a:lnTo>
                  <a:lnTo>
                    <a:pt x="9357" y="43024"/>
                  </a:lnTo>
                  <a:lnTo>
                    <a:pt x="8988" y="43661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6188300" y="2945150"/>
              <a:ext cx="284225" cy="139200"/>
            </a:xfrm>
            <a:custGeom>
              <a:avLst/>
              <a:gdLst/>
              <a:ahLst/>
              <a:cxnLst/>
              <a:rect l="l" t="t" r="r" b="b"/>
              <a:pathLst>
                <a:path w="11369" h="5568" extrusionOk="0">
                  <a:moveTo>
                    <a:pt x="5065" y="1"/>
                  </a:moveTo>
                  <a:lnTo>
                    <a:pt x="3455" y="235"/>
                  </a:lnTo>
                  <a:lnTo>
                    <a:pt x="2784" y="537"/>
                  </a:lnTo>
                  <a:lnTo>
                    <a:pt x="2114" y="906"/>
                  </a:lnTo>
                  <a:lnTo>
                    <a:pt x="1007" y="1945"/>
                  </a:lnTo>
                  <a:lnTo>
                    <a:pt x="303" y="3287"/>
                  </a:lnTo>
                  <a:lnTo>
                    <a:pt x="1" y="4762"/>
                  </a:lnTo>
                  <a:lnTo>
                    <a:pt x="68" y="5567"/>
                  </a:lnTo>
                  <a:lnTo>
                    <a:pt x="1309" y="5466"/>
                  </a:lnTo>
                  <a:lnTo>
                    <a:pt x="3824" y="5198"/>
                  </a:lnTo>
                  <a:lnTo>
                    <a:pt x="6305" y="4729"/>
                  </a:lnTo>
                  <a:lnTo>
                    <a:pt x="8753" y="4092"/>
                  </a:lnTo>
                  <a:lnTo>
                    <a:pt x="9960" y="3689"/>
                  </a:lnTo>
                  <a:lnTo>
                    <a:pt x="10396" y="3522"/>
                  </a:lnTo>
                  <a:lnTo>
                    <a:pt x="10966" y="3153"/>
                  </a:lnTo>
                  <a:lnTo>
                    <a:pt x="11302" y="2784"/>
                  </a:lnTo>
                  <a:lnTo>
                    <a:pt x="11369" y="2415"/>
                  </a:lnTo>
                  <a:lnTo>
                    <a:pt x="11101" y="1845"/>
                  </a:lnTo>
                  <a:lnTo>
                    <a:pt x="10095" y="1107"/>
                  </a:lnTo>
                  <a:lnTo>
                    <a:pt x="8619" y="537"/>
                  </a:lnTo>
                  <a:lnTo>
                    <a:pt x="6875" y="135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5731425" y="2718800"/>
              <a:ext cx="1839325" cy="1308675"/>
            </a:xfrm>
            <a:custGeom>
              <a:avLst/>
              <a:gdLst/>
              <a:ahLst/>
              <a:cxnLst/>
              <a:rect l="l" t="t" r="r" b="b"/>
              <a:pathLst>
                <a:path w="73573" h="52347" fill="none" extrusionOk="0">
                  <a:moveTo>
                    <a:pt x="4695" y="7814"/>
                  </a:moveTo>
                  <a:lnTo>
                    <a:pt x="4259" y="8049"/>
                  </a:lnTo>
                  <a:lnTo>
                    <a:pt x="2113" y="9625"/>
                  </a:lnTo>
                  <a:lnTo>
                    <a:pt x="671" y="11033"/>
                  </a:lnTo>
                  <a:lnTo>
                    <a:pt x="201" y="11804"/>
                  </a:lnTo>
                  <a:lnTo>
                    <a:pt x="0" y="12207"/>
                  </a:lnTo>
                  <a:lnTo>
                    <a:pt x="134" y="13079"/>
                  </a:lnTo>
                  <a:lnTo>
                    <a:pt x="704" y="14017"/>
                  </a:lnTo>
                  <a:lnTo>
                    <a:pt x="1677" y="14923"/>
                  </a:lnTo>
                  <a:lnTo>
                    <a:pt x="2985" y="15761"/>
                  </a:lnTo>
                  <a:lnTo>
                    <a:pt x="4561" y="16465"/>
                  </a:lnTo>
                  <a:lnTo>
                    <a:pt x="6338" y="16968"/>
                  </a:lnTo>
                  <a:lnTo>
                    <a:pt x="8249" y="17203"/>
                  </a:lnTo>
                  <a:lnTo>
                    <a:pt x="9222" y="17170"/>
                  </a:lnTo>
                  <a:lnTo>
                    <a:pt x="10261" y="17103"/>
                  </a:lnTo>
                  <a:lnTo>
                    <a:pt x="12542" y="16566"/>
                  </a:lnTo>
                  <a:lnTo>
                    <a:pt x="16230" y="15258"/>
                  </a:lnTo>
                  <a:lnTo>
                    <a:pt x="22870" y="12005"/>
                  </a:lnTo>
                  <a:lnTo>
                    <a:pt x="24077" y="11268"/>
                  </a:lnTo>
                  <a:lnTo>
                    <a:pt x="24077" y="12441"/>
                  </a:lnTo>
                  <a:lnTo>
                    <a:pt x="24580" y="18410"/>
                  </a:lnTo>
                  <a:lnTo>
                    <a:pt x="25117" y="21462"/>
                  </a:lnTo>
                  <a:lnTo>
                    <a:pt x="25653" y="23172"/>
                  </a:lnTo>
                  <a:lnTo>
                    <a:pt x="25955" y="23843"/>
                  </a:lnTo>
                  <a:lnTo>
                    <a:pt x="26358" y="24513"/>
                  </a:lnTo>
                  <a:lnTo>
                    <a:pt x="27565" y="26157"/>
                  </a:lnTo>
                  <a:lnTo>
                    <a:pt x="30046" y="29074"/>
                  </a:lnTo>
                  <a:lnTo>
                    <a:pt x="34037" y="33165"/>
                  </a:lnTo>
                  <a:lnTo>
                    <a:pt x="37792" y="36518"/>
                  </a:lnTo>
                  <a:lnTo>
                    <a:pt x="39167" y="37491"/>
                  </a:lnTo>
                  <a:lnTo>
                    <a:pt x="42554" y="39771"/>
                  </a:lnTo>
                  <a:lnTo>
                    <a:pt x="52581" y="46914"/>
                  </a:lnTo>
                  <a:lnTo>
                    <a:pt x="54995" y="48691"/>
                  </a:lnTo>
                  <a:lnTo>
                    <a:pt x="56437" y="49764"/>
                  </a:lnTo>
                  <a:lnTo>
                    <a:pt x="58918" y="51508"/>
                  </a:lnTo>
                  <a:lnTo>
                    <a:pt x="60193" y="52246"/>
                  </a:lnTo>
                  <a:lnTo>
                    <a:pt x="60562" y="52346"/>
                  </a:lnTo>
                  <a:lnTo>
                    <a:pt x="60729" y="52313"/>
                  </a:lnTo>
                  <a:lnTo>
                    <a:pt x="61601" y="51541"/>
                  </a:lnTo>
                  <a:lnTo>
                    <a:pt x="63580" y="49362"/>
                  </a:lnTo>
                  <a:lnTo>
                    <a:pt x="66933" y="45304"/>
                  </a:lnTo>
                  <a:lnTo>
                    <a:pt x="69850" y="41381"/>
                  </a:lnTo>
                  <a:lnTo>
                    <a:pt x="70722" y="40006"/>
                  </a:lnTo>
                  <a:lnTo>
                    <a:pt x="71359" y="38698"/>
                  </a:lnTo>
                  <a:lnTo>
                    <a:pt x="72533" y="35445"/>
                  </a:lnTo>
                  <a:lnTo>
                    <a:pt x="73338" y="32125"/>
                  </a:lnTo>
                  <a:lnTo>
                    <a:pt x="73572" y="30080"/>
                  </a:lnTo>
                  <a:lnTo>
                    <a:pt x="73539" y="29107"/>
                  </a:lnTo>
                  <a:lnTo>
                    <a:pt x="73438" y="28772"/>
                  </a:lnTo>
                  <a:lnTo>
                    <a:pt x="73304" y="28537"/>
                  </a:lnTo>
                  <a:lnTo>
                    <a:pt x="73036" y="28202"/>
                  </a:lnTo>
                  <a:lnTo>
                    <a:pt x="72499" y="28101"/>
                  </a:lnTo>
                  <a:lnTo>
                    <a:pt x="71225" y="28806"/>
                  </a:lnTo>
                  <a:lnTo>
                    <a:pt x="70286" y="29610"/>
                  </a:lnTo>
                  <a:lnTo>
                    <a:pt x="68073" y="31220"/>
                  </a:lnTo>
                  <a:lnTo>
                    <a:pt x="58550" y="37558"/>
                  </a:lnTo>
                  <a:lnTo>
                    <a:pt x="56470" y="38832"/>
                  </a:lnTo>
                  <a:lnTo>
                    <a:pt x="55599" y="39268"/>
                  </a:lnTo>
                  <a:lnTo>
                    <a:pt x="54693" y="39570"/>
                  </a:lnTo>
                  <a:lnTo>
                    <a:pt x="53486" y="38463"/>
                  </a:lnTo>
                  <a:lnTo>
                    <a:pt x="47014" y="31757"/>
                  </a:lnTo>
                  <a:lnTo>
                    <a:pt x="42252" y="26291"/>
                  </a:lnTo>
                  <a:lnTo>
                    <a:pt x="40207" y="23642"/>
                  </a:lnTo>
                  <a:lnTo>
                    <a:pt x="39301" y="22334"/>
                  </a:lnTo>
                  <a:lnTo>
                    <a:pt x="37826" y="19584"/>
                  </a:lnTo>
                  <a:lnTo>
                    <a:pt x="36652" y="16801"/>
                  </a:lnTo>
                  <a:lnTo>
                    <a:pt x="35747" y="14051"/>
                  </a:lnTo>
                  <a:lnTo>
                    <a:pt x="34707" y="10128"/>
                  </a:lnTo>
                  <a:lnTo>
                    <a:pt x="33835" y="6875"/>
                  </a:lnTo>
                  <a:lnTo>
                    <a:pt x="33232" y="5131"/>
                  </a:lnTo>
                  <a:lnTo>
                    <a:pt x="32897" y="4460"/>
                  </a:lnTo>
                  <a:lnTo>
                    <a:pt x="32528" y="3857"/>
                  </a:lnTo>
                  <a:lnTo>
                    <a:pt x="31723" y="2784"/>
                  </a:lnTo>
                  <a:lnTo>
                    <a:pt x="30851" y="1878"/>
                  </a:lnTo>
                  <a:lnTo>
                    <a:pt x="29879" y="1141"/>
                  </a:lnTo>
                  <a:lnTo>
                    <a:pt x="28805" y="604"/>
                  </a:lnTo>
                  <a:lnTo>
                    <a:pt x="27632" y="235"/>
                  </a:lnTo>
                  <a:lnTo>
                    <a:pt x="26358" y="34"/>
                  </a:lnTo>
                  <a:lnTo>
                    <a:pt x="24949" y="1"/>
                  </a:lnTo>
                  <a:lnTo>
                    <a:pt x="24178" y="68"/>
                  </a:lnTo>
                  <a:lnTo>
                    <a:pt x="22501" y="269"/>
                  </a:lnTo>
                  <a:lnTo>
                    <a:pt x="18075" y="1308"/>
                  </a:lnTo>
                  <a:lnTo>
                    <a:pt x="14185" y="2650"/>
                  </a:lnTo>
                  <a:lnTo>
                    <a:pt x="11469" y="3823"/>
                  </a:lnTo>
                  <a:lnTo>
                    <a:pt x="8719" y="5232"/>
                  </a:lnTo>
                  <a:lnTo>
                    <a:pt x="6003" y="6875"/>
                  </a:lnTo>
                  <a:lnTo>
                    <a:pt x="4695" y="7814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extrusionOk="0">
                  <a:moveTo>
                    <a:pt x="26961" y="0"/>
                  </a:move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702075" y="2770775"/>
              <a:ext cx="1322925" cy="1079800"/>
            </a:xfrm>
            <a:custGeom>
              <a:avLst/>
              <a:gdLst/>
              <a:ahLst/>
              <a:cxnLst/>
              <a:rect l="l" t="t" r="r" b="b"/>
              <a:pathLst>
                <a:path w="52917" h="43192" extrusionOk="0">
                  <a:moveTo>
                    <a:pt x="24882" y="1"/>
                  </a:moveTo>
                  <a:lnTo>
                    <a:pt x="24078" y="168"/>
                  </a:lnTo>
                  <a:lnTo>
                    <a:pt x="22837" y="470"/>
                  </a:lnTo>
                  <a:lnTo>
                    <a:pt x="19986" y="1375"/>
                  </a:lnTo>
                  <a:lnTo>
                    <a:pt x="15191" y="3153"/>
                  </a:lnTo>
                  <a:lnTo>
                    <a:pt x="5165" y="7479"/>
                  </a:lnTo>
                  <a:lnTo>
                    <a:pt x="1" y="9926"/>
                  </a:lnTo>
                  <a:lnTo>
                    <a:pt x="135" y="10396"/>
                  </a:lnTo>
                  <a:lnTo>
                    <a:pt x="705" y="11368"/>
                  </a:lnTo>
                  <a:lnTo>
                    <a:pt x="1543" y="12307"/>
                  </a:lnTo>
                  <a:lnTo>
                    <a:pt x="2616" y="13213"/>
                  </a:lnTo>
                  <a:lnTo>
                    <a:pt x="3958" y="14018"/>
                  </a:lnTo>
                  <a:lnTo>
                    <a:pt x="5534" y="14621"/>
                  </a:lnTo>
                  <a:lnTo>
                    <a:pt x="7311" y="15057"/>
                  </a:lnTo>
                  <a:lnTo>
                    <a:pt x="9323" y="15158"/>
                  </a:lnTo>
                  <a:lnTo>
                    <a:pt x="10396" y="15091"/>
                  </a:lnTo>
                  <a:lnTo>
                    <a:pt x="11402" y="14990"/>
                  </a:lnTo>
                  <a:lnTo>
                    <a:pt x="13716" y="14386"/>
                  </a:lnTo>
                  <a:lnTo>
                    <a:pt x="17404" y="13045"/>
                  </a:lnTo>
                  <a:lnTo>
                    <a:pt x="24044" y="9893"/>
                  </a:lnTo>
                  <a:lnTo>
                    <a:pt x="25251" y="9189"/>
                  </a:lnTo>
                  <a:lnTo>
                    <a:pt x="25251" y="10362"/>
                  </a:lnTo>
                  <a:lnTo>
                    <a:pt x="25754" y="16331"/>
                  </a:lnTo>
                  <a:lnTo>
                    <a:pt x="26291" y="19383"/>
                  </a:lnTo>
                  <a:lnTo>
                    <a:pt x="26827" y="21093"/>
                  </a:lnTo>
                  <a:lnTo>
                    <a:pt x="27129" y="21764"/>
                  </a:lnTo>
                  <a:lnTo>
                    <a:pt x="27532" y="22434"/>
                  </a:lnTo>
                  <a:lnTo>
                    <a:pt x="28739" y="24078"/>
                  </a:lnTo>
                  <a:lnTo>
                    <a:pt x="31220" y="26995"/>
                  </a:lnTo>
                  <a:lnTo>
                    <a:pt x="35211" y="31086"/>
                  </a:lnTo>
                  <a:lnTo>
                    <a:pt x="38966" y="34439"/>
                  </a:lnTo>
                  <a:lnTo>
                    <a:pt x="40341" y="35412"/>
                  </a:lnTo>
                  <a:lnTo>
                    <a:pt x="44969" y="38564"/>
                  </a:lnTo>
                  <a:lnTo>
                    <a:pt x="51441" y="43192"/>
                  </a:lnTo>
                  <a:lnTo>
                    <a:pt x="51709" y="42253"/>
                  </a:lnTo>
                  <a:lnTo>
                    <a:pt x="52447" y="40509"/>
                  </a:lnTo>
                  <a:lnTo>
                    <a:pt x="52916" y="39671"/>
                  </a:lnTo>
                  <a:lnTo>
                    <a:pt x="49932" y="37457"/>
                  </a:lnTo>
                  <a:lnTo>
                    <a:pt x="43963" y="32696"/>
                  </a:lnTo>
                  <a:lnTo>
                    <a:pt x="39972" y="29141"/>
                  </a:lnTo>
                  <a:lnTo>
                    <a:pt x="37659" y="26861"/>
                  </a:lnTo>
                  <a:lnTo>
                    <a:pt x="35814" y="24748"/>
                  </a:lnTo>
                  <a:lnTo>
                    <a:pt x="34506" y="22803"/>
                  </a:lnTo>
                  <a:lnTo>
                    <a:pt x="34138" y="21965"/>
                  </a:lnTo>
                  <a:lnTo>
                    <a:pt x="33568" y="20389"/>
                  </a:lnTo>
                  <a:lnTo>
                    <a:pt x="32796" y="16834"/>
                  </a:lnTo>
                  <a:lnTo>
                    <a:pt x="31891" y="10966"/>
                  </a:lnTo>
                  <a:lnTo>
                    <a:pt x="30818" y="5567"/>
                  </a:lnTo>
                  <a:lnTo>
                    <a:pt x="30013" y="3320"/>
                  </a:lnTo>
                  <a:lnTo>
                    <a:pt x="29309" y="2080"/>
                  </a:lnTo>
                  <a:lnTo>
                    <a:pt x="28470" y="1074"/>
                  </a:lnTo>
                  <a:lnTo>
                    <a:pt x="27464" y="369"/>
                  </a:lnTo>
                  <a:lnTo>
                    <a:pt x="26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6325800" y="2864675"/>
              <a:ext cx="7575" cy="135825"/>
            </a:xfrm>
            <a:custGeom>
              <a:avLst/>
              <a:gdLst/>
              <a:ahLst/>
              <a:cxnLst/>
              <a:rect l="l" t="t" r="r" b="b"/>
              <a:pathLst>
                <a:path w="303" h="5433" fill="none" extrusionOk="0">
                  <a:moveTo>
                    <a:pt x="302" y="5433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5699575" y="2717125"/>
              <a:ext cx="1382425" cy="1133450"/>
            </a:xfrm>
            <a:custGeom>
              <a:avLst/>
              <a:gdLst/>
              <a:ahLst/>
              <a:cxnLst/>
              <a:rect l="l" t="t" r="r" b="b"/>
              <a:pathLst>
                <a:path w="55297" h="45338" fill="none" extrusionOk="0">
                  <a:moveTo>
                    <a:pt x="55297" y="39000"/>
                  </a:moveTo>
                  <a:lnTo>
                    <a:pt x="54291" y="37927"/>
                  </a:lnTo>
                  <a:lnTo>
                    <a:pt x="50837" y="33567"/>
                  </a:lnTo>
                  <a:lnTo>
                    <a:pt x="46712" y="27766"/>
                  </a:lnTo>
                  <a:lnTo>
                    <a:pt x="42889" y="21831"/>
                  </a:lnTo>
                  <a:lnTo>
                    <a:pt x="41481" y="19282"/>
                  </a:lnTo>
                  <a:lnTo>
                    <a:pt x="39804" y="15962"/>
                  </a:lnTo>
                  <a:lnTo>
                    <a:pt x="37557" y="10932"/>
                  </a:lnTo>
                  <a:lnTo>
                    <a:pt x="36115" y="7344"/>
                  </a:lnTo>
                  <a:lnTo>
                    <a:pt x="34942" y="4595"/>
                  </a:lnTo>
                  <a:lnTo>
                    <a:pt x="34271" y="3320"/>
                  </a:lnTo>
                  <a:lnTo>
                    <a:pt x="33902" y="2717"/>
                  </a:lnTo>
                  <a:lnTo>
                    <a:pt x="33131" y="1744"/>
                  </a:lnTo>
                  <a:lnTo>
                    <a:pt x="32226" y="1006"/>
                  </a:lnTo>
                  <a:lnTo>
                    <a:pt x="31220" y="503"/>
                  </a:lnTo>
                  <a:lnTo>
                    <a:pt x="30147" y="168"/>
                  </a:lnTo>
                  <a:lnTo>
                    <a:pt x="28939" y="0"/>
                  </a:lnTo>
                  <a:lnTo>
                    <a:pt x="26961" y="0"/>
                  </a:lnTo>
                  <a:lnTo>
                    <a:pt x="25485" y="135"/>
                  </a:lnTo>
                  <a:lnTo>
                    <a:pt x="23842" y="302"/>
                  </a:lnTo>
                  <a:lnTo>
                    <a:pt x="19651" y="939"/>
                  </a:lnTo>
                  <a:lnTo>
                    <a:pt x="15794" y="1878"/>
                  </a:lnTo>
                  <a:lnTo>
                    <a:pt x="12977" y="2750"/>
                  </a:lnTo>
                  <a:lnTo>
                    <a:pt x="9959" y="3957"/>
                  </a:lnTo>
                  <a:lnTo>
                    <a:pt x="6774" y="5466"/>
                  </a:lnTo>
                  <a:lnTo>
                    <a:pt x="5097" y="6405"/>
                  </a:lnTo>
                  <a:lnTo>
                    <a:pt x="4628" y="6674"/>
                  </a:lnTo>
                  <a:lnTo>
                    <a:pt x="2247" y="8283"/>
                  </a:lnTo>
                  <a:lnTo>
                    <a:pt x="704" y="9759"/>
                  </a:lnTo>
                  <a:lnTo>
                    <a:pt x="168" y="10530"/>
                  </a:lnTo>
                  <a:lnTo>
                    <a:pt x="0" y="10966"/>
                  </a:lnTo>
                  <a:lnTo>
                    <a:pt x="67" y="12005"/>
                  </a:lnTo>
                  <a:lnTo>
                    <a:pt x="570" y="13146"/>
                  </a:lnTo>
                  <a:lnTo>
                    <a:pt x="1543" y="14353"/>
                  </a:lnTo>
                  <a:lnTo>
                    <a:pt x="2884" y="15493"/>
                  </a:lnTo>
                  <a:lnTo>
                    <a:pt x="4661" y="16432"/>
                  </a:lnTo>
                  <a:lnTo>
                    <a:pt x="6740" y="17069"/>
                  </a:lnTo>
                  <a:lnTo>
                    <a:pt x="9188" y="17337"/>
                  </a:lnTo>
                  <a:lnTo>
                    <a:pt x="10529" y="17237"/>
                  </a:lnTo>
                  <a:lnTo>
                    <a:pt x="11535" y="17136"/>
                  </a:lnTo>
                  <a:lnTo>
                    <a:pt x="13816" y="16532"/>
                  </a:lnTo>
                  <a:lnTo>
                    <a:pt x="17538" y="15191"/>
                  </a:lnTo>
                  <a:lnTo>
                    <a:pt x="24178" y="12039"/>
                  </a:lnTo>
                  <a:lnTo>
                    <a:pt x="25385" y="11335"/>
                  </a:lnTo>
                  <a:lnTo>
                    <a:pt x="25385" y="12508"/>
                  </a:lnTo>
                  <a:lnTo>
                    <a:pt x="25854" y="18477"/>
                  </a:lnTo>
                  <a:lnTo>
                    <a:pt x="26424" y="21529"/>
                  </a:lnTo>
                  <a:lnTo>
                    <a:pt x="26927" y="23239"/>
                  </a:lnTo>
                  <a:lnTo>
                    <a:pt x="27263" y="23910"/>
                  </a:lnTo>
                  <a:lnTo>
                    <a:pt x="27632" y="24580"/>
                  </a:lnTo>
                  <a:lnTo>
                    <a:pt x="28839" y="26224"/>
                  </a:lnTo>
                  <a:lnTo>
                    <a:pt x="31320" y="29141"/>
                  </a:lnTo>
                  <a:lnTo>
                    <a:pt x="35344" y="33232"/>
                  </a:lnTo>
                  <a:lnTo>
                    <a:pt x="39100" y="36585"/>
                  </a:lnTo>
                  <a:lnTo>
                    <a:pt x="40475" y="37558"/>
                  </a:lnTo>
                  <a:lnTo>
                    <a:pt x="45069" y="40710"/>
                  </a:lnTo>
                  <a:lnTo>
                    <a:pt x="51574" y="45338"/>
                  </a:lnTo>
                  <a:lnTo>
                    <a:pt x="51943" y="44063"/>
                  </a:lnTo>
                  <a:lnTo>
                    <a:pt x="52882" y="42018"/>
                  </a:lnTo>
                  <a:lnTo>
                    <a:pt x="53922" y="40442"/>
                  </a:lnTo>
                  <a:lnTo>
                    <a:pt x="54894" y="39369"/>
                  </a:lnTo>
                  <a:lnTo>
                    <a:pt x="55297" y="3900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089525" y="3421325"/>
              <a:ext cx="481225" cy="606150"/>
            </a:xfrm>
            <a:custGeom>
              <a:avLst/>
              <a:gdLst/>
              <a:ahLst/>
              <a:cxnLst/>
              <a:rect l="l" t="t" r="r" b="b"/>
              <a:pathLst>
                <a:path w="19249" h="24246" extrusionOk="0">
                  <a:moveTo>
                    <a:pt x="18175" y="0"/>
                  </a:moveTo>
                  <a:lnTo>
                    <a:pt x="16901" y="705"/>
                  </a:lnTo>
                  <a:lnTo>
                    <a:pt x="15962" y="1509"/>
                  </a:lnTo>
                  <a:lnTo>
                    <a:pt x="13749" y="3119"/>
                  </a:lnTo>
                  <a:lnTo>
                    <a:pt x="4226" y="9457"/>
                  </a:lnTo>
                  <a:lnTo>
                    <a:pt x="2146" y="10731"/>
                  </a:lnTo>
                  <a:lnTo>
                    <a:pt x="1744" y="10932"/>
                  </a:lnTo>
                  <a:lnTo>
                    <a:pt x="1375" y="11100"/>
                  </a:lnTo>
                  <a:lnTo>
                    <a:pt x="1140" y="11569"/>
                  </a:lnTo>
                  <a:lnTo>
                    <a:pt x="906" y="12374"/>
                  </a:lnTo>
                  <a:lnTo>
                    <a:pt x="906" y="12911"/>
                  </a:lnTo>
                  <a:lnTo>
                    <a:pt x="973" y="13146"/>
                  </a:lnTo>
                  <a:lnTo>
                    <a:pt x="1174" y="13514"/>
                  </a:lnTo>
                  <a:lnTo>
                    <a:pt x="1845" y="14252"/>
                  </a:lnTo>
                  <a:lnTo>
                    <a:pt x="2951" y="15191"/>
                  </a:lnTo>
                  <a:lnTo>
                    <a:pt x="3152" y="15359"/>
                  </a:lnTo>
                  <a:lnTo>
                    <a:pt x="0" y="20121"/>
                  </a:lnTo>
                  <a:lnTo>
                    <a:pt x="671" y="20590"/>
                  </a:lnTo>
                  <a:lnTo>
                    <a:pt x="2113" y="21663"/>
                  </a:lnTo>
                  <a:lnTo>
                    <a:pt x="4594" y="23407"/>
                  </a:lnTo>
                  <a:lnTo>
                    <a:pt x="5869" y="24145"/>
                  </a:lnTo>
                  <a:lnTo>
                    <a:pt x="6238" y="24245"/>
                  </a:lnTo>
                  <a:lnTo>
                    <a:pt x="6405" y="24212"/>
                  </a:lnTo>
                  <a:lnTo>
                    <a:pt x="7277" y="23440"/>
                  </a:lnTo>
                  <a:lnTo>
                    <a:pt x="9256" y="21261"/>
                  </a:lnTo>
                  <a:lnTo>
                    <a:pt x="12609" y="17203"/>
                  </a:lnTo>
                  <a:lnTo>
                    <a:pt x="15526" y="13280"/>
                  </a:lnTo>
                  <a:lnTo>
                    <a:pt x="16398" y="11905"/>
                  </a:lnTo>
                  <a:lnTo>
                    <a:pt x="17035" y="10597"/>
                  </a:lnTo>
                  <a:lnTo>
                    <a:pt x="18209" y="7344"/>
                  </a:lnTo>
                  <a:lnTo>
                    <a:pt x="19014" y="4024"/>
                  </a:lnTo>
                  <a:lnTo>
                    <a:pt x="19248" y="1979"/>
                  </a:lnTo>
                  <a:lnTo>
                    <a:pt x="19215" y="1006"/>
                  </a:lnTo>
                  <a:lnTo>
                    <a:pt x="19114" y="671"/>
                  </a:lnTo>
                  <a:lnTo>
                    <a:pt x="18980" y="436"/>
                  </a:lnTo>
                  <a:lnTo>
                    <a:pt x="18712" y="101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extrusionOk="0">
                  <a:moveTo>
                    <a:pt x="13783" y="0"/>
                  </a:move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200175" y="3929350"/>
              <a:ext cx="114875" cy="98125"/>
            </a:xfrm>
            <a:custGeom>
              <a:avLst/>
              <a:gdLst/>
              <a:ahLst/>
              <a:cxnLst/>
              <a:rect l="l" t="t" r="r" b="b"/>
              <a:pathLst>
                <a:path w="4595" h="3925" extrusionOk="0">
                  <a:moveTo>
                    <a:pt x="2784" y="1"/>
                  </a:moveTo>
                  <a:lnTo>
                    <a:pt x="1241" y="1644"/>
                  </a:lnTo>
                  <a:lnTo>
                    <a:pt x="1" y="2952"/>
                  </a:lnTo>
                  <a:lnTo>
                    <a:pt x="269" y="3153"/>
                  </a:lnTo>
                  <a:lnTo>
                    <a:pt x="303" y="3153"/>
                  </a:lnTo>
                  <a:lnTo>
                    <a:pt x="571" y="3321"/>
                  </a:lnTo>
                  <a:lnTo>
                    <a:pt x="1007" y="3555"/>
                  </a:lnTo>
                  <a:lnTo>
                    <a:pt x="1107" y="3622"/>
                  </a:lnTo>
                  <a:lnTo>
                    <a:pt x="1208" y="3689"/>
                  </a:lnTo>
                  <a:lnTo>
                    <a:pt x="1342" y="3756"/>
                  </a:lnTo>
                  <a:lnTo>
                    <a:pt x="1443" y="3824"/>
                  </a:lnTo>
                  <a:lnTo>
                    <a:pt x="1510" y="3857"/>
                  </a:lnTo>
                  <a:lnTo>
                    <a:pt x="1577" y="3857"/>
                  </a:lnTo>
                  <a:lnTo>
                    <a:pt x="1644" y="3891"/>
                  </a:lnTo>
                  <a:lnTo>
                    <a:pt x="1711" y="3924"/>
                  </a:lnTo>
                  <a:lnTo>
                    <a:pt x="1912" y="3924"/>
                  </a:lnTo>
                  <a:lnTo>
                    <a:pt x="1979" y="3857"/>
                  </a:lnTo>
                  <a:lnTo>
                    <a:pt x="2013" y="3857"/>
                  </a:lnTo>
                  <a:lnTo>
                    <a:pt x="2080" y="3790"/>
                  </a:lnTo>
                  <a:lnTo>
                    <a:pt x="2147" y="3756"/>
                  </a:lnTo>
                  <a:lnTo>
                    <a:pt x="2214" y="3689"/>
                  </a:lnTo>
                  <a:lnTo>
                    <a:pt x="2348" y="3589"/>
                  </a:lnTo>
                  <a:lnTo>
                    <a:pt x="2415" y="3522"/>
                  </a:lnTo>
                  <a:lnTo>
                    <a:pt x="2549" y="3388"/>
                  </a:lnTo>
                  <a:lnTo>
                    <a:pt x="2650" y="3287"/>
                  </a:lnTo>
                  <a:lnTo>
                    <a:pt x="2818" y="3153"/>
                  </a:lnTo>
                  <a:lnTo>
                    <a:pt x="2918" y="3019"/>
                  </a:lnTo>
                  <a:lnTo>
                    <a:pt x="3019" y="2918"/>
                  </a:lnTo>
                  <a:lnTo>
                    <a:pt x="3321" y="2616"/>
                  </a:lnTo>
                  <a:lnTo>
                    <a:pt x="3388" y="2549"/>
                  </a:lnTo>
                  <a:lnTo>
                    <a:pt x="3555" y="2348"/>
                  </a:lnTo>
                  <a:lnTo>
                    <a:pt x="3656" y="2281"/>
                  </a:lnTo>
                  <a:lnTo>
                    <a:pt x="3991" y="1912"/>
                  </a:lnTo>
                  <a:lnTo>
                    <a:pt x="4327" y="1510"/>
                  </a:lnTo>
                  <a:lnTo>
                    <a:pt x="4327" y="1476"/>
                  </a:lnTo>
                  <a:lnTo>
                    <a:pt x="4595" y="1174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7200175" y="3421325"/>
              <a:ext cx="370575" cy="606150"/>
            </a:xfrm>
            <a:custGeom>
              <a:avLst/>
              <a:gdLst/>
              <a:ahLst/>
              <a:cxnLst/>
              <a:rect l="l" t="t" r="r" b="b"/>
              <a:pathLst>
                <a:path w="14823" h="24246" fill="none" extrusionOk="0">
                  <a:moveTo>
                    <a:pt x="11972" y="11905"/>
                  </a:moveTo>
                  <a:lnTo>
                    <a:pt x="12609" y="10597"/>
                  </a:lnTo>
                  <a:lnTo>
                    <a:pt x="13783" y="7344"/>
                  </a:lnTo>
                  <a:lnTo>
                    <a:pt x="14588" y="4024"/>
                  </a:lnTo>
                  <a:lnTo>
                    <a:pt x="14822" y="1979"/>
                  </a:lnTo>
                  <a:lnTo>
                    <a:pt x="14789" y="1006"/>
                  </a:lnTo>
                  <a:lnTo>
                    <a:pt x="14688" y="671"/>
                  </a:lnTo>
                  <a:lnTo>
                    <a:pt x="14554" y="403"/>
                  </a:lnTo>
                  <a:lnTo>
                    <a:pt x="14185" y="68"/>
                  </a:lnTo>
                  <a:lnTo>
                    <a:pt x="13783" y="0"/>
                  </a:lnTo>
                  <a:lnTo>
                    <a:pt x="13313" y="168"/>
                  </a:lnTo>
                  <a:lnTo>
                    <a:pt x="13079" y="302"/>
                  </a:lnTo>
                  <a:lnTo>
                    <a:pt x="13213" y="1107"/>
                  </a:lnTo>
                  <a:lnTo>
                    <a:pt x="13179" y="3186"/>
                  </a:lnTo>
                  <a:lnTo>
                    <a:pt x="12676" y="5735"/>
                  </a:lnTo>
                  <a:lnTo>
                    <a:pt x="11670" y="8585"/>
                  </a:lnTo>
                  <a:lnTo>
                    <a:pt x="10899" y="10128"/>
                  </a:lnTo>
                  <a:lnTo>
                    <a:pt x="10061" y="11569"/>
                  </a:lnTo>
                  <a:lnTo>
                    <a:pt x="7412" y="15057"/>
                  </a:lnTo>
                  <a:lnTo>
                    <a:pt x="2616" y="20523"/>
                  </a:lnTo>
                  <a:lnTo>
                    <a:pt x="1" y="23273"/>
                  </a:lnTo>
                  <a:lnTo>
                    <a:pt x="873" y="23843"/>
                  </a:lnTo>
                  <a:lnTo>
                    <a:pt x="1812" y="24245"/>
                  </a:lnTo>
                  <a:lnTo>
                    <a:pt x="1979" y="24212"/>
                  </a:lnTo>
                  <a:lnTo>
                    <a:pt x="2851" y="23440"/>
                  </a:lnTo>
                  <a:lnTo>
                    <a:pt x="4830" y="21261"/>
                  </a:lnTo>
                  <a:lnTo>
                    <a:pt x="8183" y="17203"/>
                  </a:lnTo>
                  <a:lnTo>
                    <a:pt x="11100" y="13280"/>
                  </a:lnTo>
                  <a:lnTo>
                    <a:pt x="11972" y="1190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6594075" y="3743250"/>
              <a:ext cx="547450" cy="473675"/>
            </a:xfrm>
            <a:custGeom>
              <a:avLst/>
              <a:gdLst/>
              <a:ahLst/>
              <a:cxnLst/>
              <a:rect l="l" t="t" r="r" b="b"/>
              <a:pathLst>
                <a:path w="21898" h="18947" extrusionOk="0">
                  <a:moveTo>
                    <a:pt x="3186" y="0"/>
                  </a:moveTo>
                  <a:lnTo>
                    <a:pt x="2079" y="906"/>
                  </a:lnTo>
                  <a:lnTo>
                    <a:pt x="704" y="2079"/>
                  </a:lnTo>
                  <a:lnTo>
                    <a:pt x="168" y="2784"/>
                  </a:lnTo>
                  <a:lnTo>
                    <a:pt x="34" y="3119"/>
                  </a:lnTo>
                  <a:lnTo>
                    <a:pt x="0" y="3421"/>
                  </a:lnTo>
                  <a:lnTo>
                    <a:pt x="134" y="4427"/>
                  </a:lnTo>
                  <a:lnTo>
                    <a:pt x="604" y="5735"/>
                  </a:lnTo>
                  <a:lnTo>
                    <a:pt x="1409" y="7311"/>
                  </a:lnTo>
                  <a:lnTo>
                    <a:pt x="2515" y="9054"/>
                  </a:lnTo>
                  <a:lnTo>
                    <a:pt x="3991" y="10899"/>
                  </a:lnTo>
                  <a:lnTo>
                    <a:pt x="5835" y="12743"/>
                  </a:lnTo>
                  <a:lnTo>
                    <a:pt x="8015" y="14520"/>
                  </a:lnTo>
                  <a:lnTo>
                    <a:pt x="9255" y="15359"/>
                  </a:lnTo>
                  <a:lnTo>
                    <a:pt x="10496" y="16163"/>
                  </a:lnTo>
                  <a:lnTo>
                    <a:pt x="12642" y="17337"/>
                  </a:lnTo>
                  <a:lnTo>
                    <a:pt x="14453" y="18175"/>
                  </a:lnTo>
                  <a:lnTo>
                    <a:pt x="15962" y="18645"/>
                  </a:lnTo>
                  <a:lnTo>
                    <a:pt x="17806" y="18947"/>
                  </a:lnTo>
                  <a:lnTo>
                    <a:pt x="19617" y="18779"/>
                  </a:lnTo>
                  <a:lnTo>
                    <a:pt x="20355" y="18611"/>
                  </a:lnTo>
                  <a:lnTo>
                    <a:pt x="20724" y="18511"/>
                  </a:lnTo>
                  <a:lnTo>
                    <a:pt x="21294" y="18175"/>
                  </a:lnTo>
                  <a:lnTo>
                    <a:pt x="21696" y="17706"/>
                  </a:lnTo>
                  <a:lnTo>
                    <a:pt x="21897" y="17136"/>
                  </a:lnTo>
                  <a:lnTo>
                    <a:pt x="21830" y="16432"/>
                  </a:lnTo>
                  <a:lnTo>
                    <a:pt x="21529" y="15694"/>
                  </a:lnTo>
                  <a:lnTo>
                    <a:pt x="20958" y="14923"/>
                  </a:lnTo>
                  <a:lnTo>
                    <a:pt x="20120" y="14151"/>
                  </a:lnTo>
                  <a:lnTo>
                    <a:pt x="19550" y="13783"/>
                  </a:lnTo>
                  <a:lnTo>
                    <a:pt x="18946" y="13380"/>
                  </a:lnTo>
                  <a:lnTo>
                    <a:pt x="17739" y="12341"/>
                  </a:lnTo>
                  <a:lnTo>
                    <a:pt x="16029" y="10429"/>
                  </a:lnTo>
                  <a:lnTo>
                    <a:pt x="14084" y="7646"/>
                  </a:lnTo>
                  <a:lnTo>
                    <a:pt x="13112" y="5735"/>
                  </a:lnTo>
                  <a:lnTo>
                    <a:pt x="12776" y="4729"/>
                  </a:lnTo>
                  <a:lnTo>
                    <a:pt x="12743" y="4360"/>
                  </a:lnTo>
                  <a:lnTo>
                    <a:pt x="12743" y="4058"/>
                  </a:lnTo>
                  <a:lnTo>
                    <a:pt x="12776" y="3756"/>
                  </a:lnTo>
                  <a:lnTo>
                    <a:pt x="12307" y="3790"/>
                  </a:lnTo>
                  <a:lnTo>
                    <a:pt x="11435" y="4091"/>
                  </a:lnTo>
                  <a:lnTo>
                    <a:pt x="11066" y="4360"/>
                  </a:lnTo>
                  <a:lnTo>
                    <a:pt x="10060" y="3488"/>
                  </a:lnTo>
                  <a:lnTo>
                    <a:pt x="8048" y="1878"/>
                  </a:lnTo>
                  <a:lnTo>
                    <a:pt x="6975" y="1107"/>
                  </a:lnTo>
                  <a:lnTo>
                    <a:pt x="6070" y="637"/>
                  </a:lnTo>
                  <a:lnTo>
                    <a:pt x="4192" y="67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extrusionOk="0">
                  <a:moveTo>
                    <a:pt x="906" y="0"/>
                  </a:move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6594075" y="3791875"/>
              <a:ext cx="547450" cy="425050"/>
            </a:xfrm>
            <a:custGeom>
              <a:avLst/>
              <a:gdLst/>
              <a:ahLst/>
              <a:cxnLst/>
              <a:rect l="l" t="t" r="r" b="b"/>
              <a:pathLst>
                <a:path w="21898" h="17002" fill="none" extrusionOk="0">
                  <a:moveTo>
                    <a:pt x="19550" y="11838"/>
                  </a:moveTo>
                  <a:lnTo>
                    <a:pt x="18779" y="11301"/>
                  </a:lnTo>
                  <a:lnTo>
                    <a:pt x="17370" y="10027"/>
                  </a:lnTo>
                  <a:lnTo>
                    <a:pt x="16733" y="9323"/>
                  </a:lnTo>
                  <a:lnTo>
                    <a:pt x="15023" y="8618"/>
                  </a:lnTo>
                  <a:lnTo>
                    <a:pt x="11100" y="6808"/>
                  </a:lnTo>
                  <a:lnTo>
                    <a:pt x="9155" y="5667"/>
                  </a:lnTo>
                  <a:lnTo>
                    <a:pt x="8249" y="5064"/>
                  </a:lnTo>
                  <a:lnTo>
                    <a:pt x="7210" y="3991"/>
                  </a:lnTo>
                  <a:lnTo>
                    <a:pt x="6640" y="2985"/>
                  </a:lnTo>
                  <a:lnTo>
                    <a:pt x="6036" y="1945"/>
                  </a:lnTo>
                  <a:lnTo>
                    <a:pt x="5500" y="1375"/>
                  </a:lnTo>
                  <a:lnTo>
                    <a:pt x="4997" y="939"/>
                  </a:lnTo>
                  <a:lnTo>
                    <a:pt x="3789" y="403"/>
                  </a:lnTo>
                  <a:lnTo>
                    <a:pt x="1844" y="0"/>
                  </a:lnTo>
                  <a:lnTo>
                    <a:pt x="906" y="0"/>
                  </a:lnTo>
                  <a:lnTo>
                    <a:pt x="604" y="235"/>
                  </a:lnTo>
                  <a:lnTo>
                    <a:pt x="201" y="805"/>
                  </a:lnTo>
                  <a:lnTo>
                    <a:pt x="67" y="1140"/>
                  </a:lnTo>
                  <a:lnTo>
                    <a:pt x="0" y="1476"/>
                  </a:lnTo>
                  <a:lnTo>
                    <a:pt x="134" y="2482"/>
                  </a:lnTo>
                  <a:lnTo>
                    <a:pt x="604" y="3790"/>
                  </a:lnTo>
                  <a:lnTo>
                    <a:pt x="1409" y="5366"/>
                  </a:lnTo>
                  <a:lnTo>
                    <a:pt x="2549" y="7109"/>
                  </a:lnTo>
                  <a:lnTo>
                    <a:pt x="4024" y="8920"/>
                  </a:lnTo>
                  <a:lnTo>
                    <a:pt x="5835" y="10798"/>
                  </a:lnTo>
                  <a:lnTo>
                    <a:pt x="8015" y="12575"/>
                  </a:lnTo>
                  <a:lnTo>
                    <a:pt x="9289" y="13414"/>
                  </a:lnTo>
                  <a:lnTo>
                    <a:pt x="10530" y="14185"/>
                  </a:lnTo>
                  <a:lnTo>
                    <a:pt x="12676" y="15392"/>
                  </a:lnTo>
                  <a:lnTo>
                    <a:pt x="14487" y="16230"/>
                  </a:lnTo>
                  <a:lnTo>
                    <a:pt x="15996" y="16700"/>
                  </a:lnTo>
                  <a:lnTo>
                    <a:pt x="17806" y="17002"/>
                  </a:lnTo>
                  <a:lnTo>
                    <a:pt x="19617" y="16834"/>
                  </a:lnTo>
                  <a:lnTo>
                    <a:pt x="20388" y="16666"/>
                  </a:lnTo>
                  <a:lnTo>
                    <a:pt x="20724" y="16566"/>
                  </a:lnTo>
                  <a:lnTo>
                    <a:pt x="21327" y="16230"/>
                  </a:lnTo>
                  <a:lnTo>
                    <a:pt x="21696" y="15761"/>
                  </a:lnTo>
                  <a:lnTo>
                    <a:pt x="21897" y="15191"/>
                  </a:lnTo>
                  <a:lnTo>
                    <a:pt x="21830" y="14487"/>
                  </a:lnTo>
                  <a:lnTo>
                    <a:pt x="21529" y="13749"/>
                  </a:lnTo>
                  <a:lnTo>
                    <a:pt x="20958" y="12978"/>
                  </a:lnTo>
                  <a:lnTo>
                    <a:pt x="20120" y="12206"/>
                  </a:lnTo>
                  <a:lnTo>
                    <a:pt x="19550" y="11838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extrusionOk="0">
                  <a:moveTo>
                    <a:pt x="1174" y="1"/>
                  </a:move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594075" y="3812825"/>
              <a:ext cx="546600" cy="404100"/>
            </a:xfrm>
            <a:custGeom>
              <a:avLst/>
              <a:gdLst/>
              <a:ahLst/>
              <a:cxnLst/>
              <a:rect l="l" t="t" r="r" b="b"/>
              <a:pathLst>
                <a:path w="21864" h="16164" fill="none" extrusionOk="0">
                  <a:moveTo>
                    <a:pt x="20053" y="11737"/>
                  </a:moveTo>
                  <a:lnTo>
                    <a:pt x="18946" y="11167"/>
                  </a:lnTo>
                  <a:lnTo>
                    <a:pt x="16063" y="10094"/>
                  </a:lnTo>
                  <a:lnTo>
                    <a:pt x="12810" y="8954"/>
                  </a:lnTo>
                  <a:lnTo>
                    <a:pt x="9624" y="7579"/>
                  </a:lnTo>
                  <a:lnTo>
                    <a:pt x="8216" y="6707"/>
                  </a:lnTo>
                  <a:lnTo>
                    <a:pt x="7579" y="6271"/>
                  </a:lnTo>
                  <a:lnTo>
                    <a:pt x="6640" y="5399"/>
                  </a:lnTo>
                  <a:lnTo>
                    <a:pt x="5667" y="4125"/>
                  </a:lnTo>
                  <a:lnTo>
                    <a:pt x="4862" y="2583"/>
                  </a:lnTo>
                  <a:lnTo>
                    <a:pt x="4158" y="1510"/>
                  </a:lnTo>
                  <a:lnTo>
                    <a:pt x="3454" y="839"/>
                  </a:lnTo>
                  <a:lnTo>
                    <a:pt x="2985" y="537"/>
                  </a:lnTo>
                  <a:lnTo>
                    <a:pt x="2649" y="302"/>
                  </a:lnTo>
                  <a:lnTo>
                    <a:pt x="1912" y="34"/>
                  </a:lnTo>
                  <a:lnTo>
                    <a:pt x="1174" y="1"/>
                  </a:lnTo>
                  <a:lnTo>
                    <a:pt x="403" y="168"/>
                  </a:lnTo>
                  <a:lnTo>
                    <a:pt x="67" y="369"/>
                  </a:lnTo>
                  <a:lnTo>
                    <a:pt x="0" y="705"/>
                  </a:lnTo>
                  <a:lnTo>
                    <a:pt x="168" y="1711"/>
                  </a:lnTo>
                  <a:lnTo>
                    <a:pt x="671" y="3019"/>
                  </a:lnTo>
                  <a:lnTo>
                    <a:pt x="1442" y="4595"/>
                  </a:lnTo>
                  <a:lnTo>
                    <a:pt x="2582" y="6305"/>
                  </a:lnTo>
                  <a:lnTo>
                    <a:pt x="4058" y="8149"/>
                  </a:lnTo>
                  <a:lnTo>
                    <a:pt x="5868" y="9960"/>
                  </a:lnTo>
                  <a:lnTo>
                    <a:pt x="8048" y="11737"/>
                  </a:lnTo>
                  <a:lnTo>
                    <a:pt x="9289" y="12576"/>
                  </a:lnTo>
                  <a:lnTo>
                    <a:pt x="10496" y="13347"/>
                  </a:lnTo>
                  <a:lnTo>
                    <a:pt x="12642" y="14554"/>
                  </a:lnTo>
                  <a:lnTo>
                    <a:pt x="14453" y="15359"/>
                  </a:lnTo>
                  <a:lnTo>
                    <a:pt x="15962" y="15862"/>
                  </a:lnTo>
                  <a:lnTo>
                    <a:pt x="17806" y="16164"/>
                  </a:lnTo>
                  <a:lnTo>
                    <a:pt x="19617" y="15996"/>
                  </a:lnTo>
                  <a:lnTo>
                    <a:pt x="20388" y="15828"/>
                  </a:lnTo>
                  <a:lnTo>
                    <a:pt x="20858" y="15694"/>
                  </a:lnTo>
                  <a:lnTo>
                    <a:pt x="21529" y="15191"/>
                  </a:lnTo>
                  <a:lnTo>
                    <a:pt x="21864" y="14453"/>
                  </a:lnTo>
                  <a:lnTo>
                    <a:pt x="21797" y="13548"/>
                  </a:lnTo>
                  <a:lnTo>
                    <a:pt x="21596" y="13079"/>
                  </a:lnTo>
                  <a:lnTo>
                    <a:pt x="21260" y="12676"/>
                  </a:lnTo>
                  <a:lnTo>
                    <a:pt x="20489" y="12006"/>
                  </a:lnTo>
                  <a:lnTo>
                    <a:pt x="20053" y="11737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5754050" y="3573900"/>
              <a:ext cx="95600" cy="192850"/>
            </a:xfrm>
            <a:custGeom>
              <a:avLst/>
              <a:gdLst/>
              <a:ahLst/>
              <a:cxnLst/>
              <a:rect l="l" t="t" r="r" b="b"/>
              <a:pathLst>
                <a:path w="3824" h="7714" extrusionOk="0">
                  <a:moveTo>
                    <a:pt x="2885" y="1"/>
                  </a:moveTo>
                  <a:lnTo>
                    <a:pt x="1711" y="939"/>
                  </a:lnTo>
                  <a:lnTo>
                    <a:pt x="1443" y="1241"/>
                  </a:lnTo>
                  <a:lnTo>
                    <a:pt x="1007" y="2549"/>
                  </a:lnTo>
                  <a:lnTo>
                    <a:pt x="1241" y="2516"/>
                  </a:lnTo>
                  <a:lnTo>
                    <a:pt x="2080" y="2884"/>
                  </a:lnTo>
                  <a:lnTo>
                    <a:pt x="2281" y="3522"/>
                  </a:lnTo>
                  <a:lnTo>
                    <a:pt x="2247" y="4159"/>
                  </a:lnTo>
                  <a:lnTo>
                    <a:pt x="2180" y="4561"/>
                  </a:lnTo>
                  <a:lnTo>
                    <a:pt x="1946" y="5299"/>
                  </a:lnTo>
                  <a:lnTo>
                    <a:pt x="1510" y="5869"/>
                  </a:lnTo>
                  <a:lnTo>
                    <a:pt x="973" y="5601"/>
                  </a:lnTo>
                  <a:lnTo>
                    <a:pt x="873" y="5433"/>
                  </a:lnTo>
                  <a:lnTo>
                    <a:pt x="1" y="6573"/>
                  </a:lnTo>
                  <a:lnTo>
                    <a:pt x="101" y="6808"/>
                  </a:lnTo>
                  <a:lnTo>
                    <a:pt x="839" y="7646"/>
                  </a:lnTo>
                  <a:lnTo>
                    <a:pt x="1443" y="7713"/>
                  </a:lnTo>
                  <a:lnTo>
                    <a:pt x="1912" y="7512"/>
                  </a:lnTo>
                  <a:lnTo>
                    <a:pt x="2180" y="7277"/>
                  </a:lnTo>
                  <a:lnTo>
                    <a:pt x="2415" y="7043"/>
                  </a:lnTo>
                  <a:lnTo>
                    <a:pt x="2885" y="6372"/>
                  </a:lnTo>
                  <a:lnTo>
                    <a:pt x="3388" y="5131"/>
                  </a:lnTo>
                  <a:lnTo>
                    <a:pt x="3756" y="3253"/>
                  </a:lnTo>
                  <a:lnTo>
                    <a:pt x="3823" y="1442"/>
                  </a:lnTo>
                  <a:lnTo>
                    <a:pt x="3756" y="671"/>
                  </a:lnTo>
                  <a:lnTo>
                    <a:pt x="3689" y="369"/>
                  </a:lnTo>
                  <a:lnTo>
                    <a:pt x="3421" y="34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5541950" y="3563000"/>
              <a:ext cx="263275" cy="287575"/>
            </a:xfrm>
            <a:custGeom>
              <a:avLst/>
              <a:gdLst/>
              <a:ahLst/>
              <a:cxnLst/>
              <a:rect l="l" t="t" r="r" b="b"/>
              <a:pathLst>
                <a:path w="10531" h="11503" extrusionOk="0">
                  <a:moveTo>
                    <a:pt x="34" y="1"/>
                  </a:moveTo>
                  <a:lnTo>
                    <a:pt x="1" y="1141"/>
                  </a:lnTo>
                  <a:lnTo>
                    <a:pt x="235" y="5701"/>
                  </a:lnTo>
                  <a:lnTo>
                    <a:pt x="537" y="7546"/>
                  </a:lnTo>
                  <a:lnTo>
                    <a:pt x="1007" y="9222"/>
                  </a:lnTo>
                  <a:lnTo>
                    <a:pt x="1677" y="10497"/>
                  </a:lnTo>
                  <a:lnTo>
                    <a:pt x="2147" y="10899"/>
                  </a:lnTo>
                  <a:lnTo>
                    <a:pt x="2650" y="11201"/>
                  </a:lnTo>
                  <a:lnTo>
                    <a:pt x="4327" y="11503"/>
                  </a:lnTo>
                  <a:lnTo>
                    <a:pt x="6204" y="11503"/>
                  </a:lnTo>
                  <a:lnTo>
                    <a:pt x="7848" y="11201"/>
                  </a:lnTo>
                  <a:lnTo>
                    <a:pt x="8384" y="10899"/>
                  </a:lnTo>
                  <a:lnTo>
                    <a:pt x="8854" y="10497"/>
                  </a:lnTo>
                  <a:lnTo>
                    <a:pt x="9524" y="9222"/>
                  </a:lnTo>
                  <a:lnTo>
                    <a:pt x="9994" y="7546"/>
                  </a:lnTo>
                  <a:lnTo>
                    <a:pt x="10295" y="5701"/>
                  </a:lnTo>
                  <a:lnTo>
                    <a:pt x="10530" y="1141"/>
                  </a:lnTo>
                  <a:lnTo>
                    <a:pt x="10463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5571300" y="3235225"/>
              <a:ext cx="26850" cy="284200"/>
            </a:xfrm>
            <a:custGeom>
              <a:avLst/>
              <a:gdLst/>
              <a:ahLst/>
              <a:cxnLst/>
              <a:rect l="l" t="t" r="r" b="b"/>
              <a:pathLst>
                <a:path w="1074" h="11368" fill="none" extrusionOk="0">
                  <a:moveTo>
                    <a:pt x="0" y="11368"/>
                  </a:moveTo>
                  <a:lnTo>
                    <a:pt x="34" y="10965"/>
                  </a:lnTo>
                  <a:lnTo>
                    <a:pt x="336" y="10429"/>
                  </a:lnTo>
                  <a:lnTo>
                    <a:pt x="738" y="9993"/>
                  </a:lnTo>
                  <a:lnTo>
                    <a:pt x="1040" y="9490"/>
                  </a:lnTo>
                  <a:lnTo>
                    <a:pt x="1073" y="9088"/>
                  </a:lnTo>
                  <a:lnTo>
                    <a:pt x="1040" y="8685"/>
                  </a:lnTo>
                  <a:lnTo>
                    <a:pt x="738" y="8149"/>
                  </a:lnTo>
                  <a:lnTo>
                    <a:pt x="336" y="7746"/>
                  </a:lnTo>
                  <a:lnTo>
                    <a:pt x="34" y="7210"/>
                  </a:lnTo>
                  <a:lnTo>
                    <a:pt x="0" y="6807"/>
                  </a:lnTo>
                  <a:lnTo>
                    <a:pt x="34" y="6438"/>
                  </a:lnTo>
                  <a:lnTo>
                    <a:pt x="336" y="5902"/>
                  </a:lnTo>
                  <a:lnTo>
                    <a:pt x="738" y="5466"/>
                  </a:lnTo>
                  <a:lnTo>
                    <a:pt x="1040" y="4929"/>
                  </a:lnTo>
                  <a:lnTo>
                    <a:pt x="1073" y="4527"/>
                  </a:lnTo>
                  <a:lnTo>
                    <a:pt x="1040" y="4158"/>
                  </a:lnTo>
                  <a:lnTo>
                    <a:pt x="738" y="3622"/>
                  </a:lnTo>
                  <a:lnTo>
                    <a:pt x="336" y="3186"/>
                  </a:lnTo>
                  <a:lnTo>
                    <a:pt x="34" y="2649"/>
                  </a:lnTo>
                  <a:lnTo>
                    <a:pt x="0" y="2280"/>
                  </a:lnTo>
                  <a:lnTo>
                    <a:pt x="34" y="1878"/>
                  </a:lnTo>
                  <a:lnTo>
                    <a:pt x="336" y="1341"/>
                  </a:lnTo>
                  <a:lnTo>
                    <a:pt x="738" y="939"/>
                  </a:lnTo>
                  <a:lnTo>
                    <a:pt x="1040" y="402"/>
                  </a:lnTo>
                  <a:lnTo>
                    <a:pt x="1073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5661850" y="3303125"/>
              <a:ext cx="26000" cy="216300"/>
            </a:xfrm>
            <a:custGeom>
              <a:avLst/>
              <a:gdLst/>
              <a:ahLst/>
              <a:cxnLst/>
              <a:rect l="l" t="t" r="r" b="b"/>
              <a:pathLst>
                <a:path w="1040" h="8652" fill="none" extrusionOk="0">
                  <a:moveTo>
                    <a:pt x="0" y="8652"/>
                  </a:moveTo>
                  <a:lnTo>
                    <a:pt x="0" y="8350"/>
                  </a:lnTo>
                  <a:lnTo>
                    <a:pt x="302" y="7948"/>
                  </a:lnTo>
                  <a:lnTo>
                    <a:pt x="704" y="7612"/>
                  </a:lnTo>
                  <a:lnTo>
                    <a:pt x="1006" y="7210"/>
                  </a:lnTo>
                  <a:lnTo>
                    <a:pt x="1040" y="6908"/>
                  </a:lnTo>
                  <a:lnTo>
                    <a:pt x="1006" y="6606"/>
                  </a:lnTo>
                  <a:lnTo>
                    <a:pt x="704" y="6204"/>
                  </a:lnTo>
                  <a:lnTo>
                    <a:pt x="302" y="5869"/>
                  </a:lnTo>
                  <a:lnTo>
                    <a:pt x="0" y="5500"/>
                  </a:lnTo>
                  <a:lnTo>
                    <a:pt x="0" y="5198"/>
                  </a:lnTo>
                  <a:lnTo>
                    <a:pt x="0" y="4896"/>
                  </a:lnTo>
                  <a:lnTo>
                    <a:pt x="302" y="4494"/>
                  </a:lnTo>
                  <a:lnTo>
                    <a:pt x="704" y="4158"/>
                  </a:lnTo>
                  <a:lnTo>
                    <a:pt x="1006" y="3756"/>
                  </a:lnTo>
                  <a:lnTo>
                    <a:pt x="1040" y="3454"/>
                  </a:lnTo>
                  <a:lnTo>
                    <a:pt x="1006" y="3186"/>
                  </a:lnTo>
                  <a:lnTo>
                    <a:pt x="704" y="2750"/>
                  </a:lnTo>
                  <a:lnTo>
                    <a:pt x="302" y="2448"/>
                  </a:lnTo>
                  <a:lnTo>
                    <a:pt x="0" y="2046"/>
                  </a:lnTo>
                  <a:lnTo>
                    <a:pt x="0" y="1744"/>
                  </a:lnTo>
                  <a:lnTo>
                    <a:pt x="0" y="1442"/>
                  </a:lnTo>
                  <a:lnTo>
                    <a:pt x="302" y="1040"/>
                  </a:lnTo>
                  <a:lnTo>
                    <a:pt x="704" y="704"/>
                  </a:lnTo>
                  <a:lnTo>
                    <a:pt x="1006" y="3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5760750" y="3235225"/>
              <a:ext cx="26025" cy="284200"/>
            </a:xfrm>
            <a:custGeom>
              <a:avLst/>
              <a:gdLst/>
              <a:ahLst/>
              <a:cxnLst/>
              <a:rect l="l" t="t" r="r" b="b"/>
              <a:pathLst>
                <a:path w="1041" h="11368" fill="none" extrusionOk="0">
                  <a:moveTo>
                    <a:pt x="1" y="11368"/>
                  </a:moveTo>
                  <a:lnTo>
                    <a:pt x="34" y="10965"/>
                  </a:lnTo>
                  <a:lnTo>
                    <a:pt x="303" y="10429"/>
                  </a:lnTo>
                  <a:lnTo>
                    <a:pt x="705" y="9993"/>
                  </a:lnTo>
                  <a:lnTo>
                    <a:pt x="1007" y="9490"/>
                  </a:lnTo>
                  <a:lnTo>
                    <a:pt x="1040" y="9088"/>
                  </a:lnTo>
                  <a:lnTo>
                    <a:pt x="1007" y="8685"/>
                  </a:lnTo>
                  <a:lnTo>
                    <a:pt x="705" y="8149"/>
                  </a:lnTo>
                  <a:lnTo>
                    <a:pt x="303" y="7746"/>
                  </a:lnTo>
                  <a:lnTo>
                    <a:pt x="34" y="7210"/>
                  </a:lnTo>
                  <a:lnTo>
                    <a:pt x="1" y="6807"/>
                  </a:lnTo>
                  <a:lnTo>
                    <a:pt x="34" y="6438"/>
                  </a:lnTo>
                  <a:lnTo>
                    <a:pt x="303" y="5902"/>
                  </a:lnTo>
                  <a:lnTo>
                    <a:pt x="705" y="5466"/>
                  </a:lnTo>
                  <a:lnTo>
                    <a:pt x="1007" y="4929"/>
                  </a:lnTo>
                  <a:lnTo>
                    <a:pt x="1040" y="4527"/>
                  </a:lnTo>
                  <a:lnTo>
                    <a:pt x="1007" y="4158"/>
                  </a:lnTo>
                  <a:lnTo>
                    <a:pt x="705" y="3622"/>
                  </a:lnTo>
                  <a:lnTo>
                    <a:pt x="303" y="3186"/>
                  </a:lnTo>
                  <a:lnTo>
                    <a:pt x="34" y="2649"/>
                  </a:lnTo>
                  <a:lnTo>
                    <a:pt x="1" y="2280"/>
                  </a:lnTo>
                  <a:lnTo>
                    <a:pt x="34" y="1878"/>
                  </a:lnTo>
                  <a:lnTo>
                    <a:pt x="303" y="1341"/>
                  </a:lnTo>
                  <a:lnTo>
                    <a:pt x="705" y="939"/>
                  </a:lnTo>
                  <a:lnTo>
                    <a:pt x="1007" y="402"/>
                  </a:lnTo>
                  <a:lnTo>
                    <a:pt x="104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5542800" y="3551275"/>
              <a:ext cx="260750" cy="23500"/>
            </a:xfrm>
            <a:custGeom>
              <a:avLst/>
              <a:gdLst/>
              <a:ahLst/>
              <a:cxnLst/>
              <a:rect l="l" t="t" r="r" b="b"/>
              <a:pathLst>
                <a:path w="10430" h="940" extrusionOk="0">
                  <a:moveTo>
                    <a:pt x="5231" y="0"/>
                  </a:moveTo>
                  <a:lnTo>
                    <a:pt x="3119" y="34"/>
                  </a:lnTo>
                  <a:lnTo>
                    <a:pt x="872" y="201"/>
                  </a:lnTo>
                  <a:lnTo>
                    <a:pt x="101" y="369"/>
                  </a:lnTo>
                  <a:lnTo>
                    <a:pt x="0" y="470"/>
                  </a:lnTo>
                  <a:lnTo>
                    <a:pt x="101" y="570"/>
                  </a:lnTo>
                  <a:lnTo>
                    <a:pt x="872" y="738"/>
                  </a:lnTo>
                  <a:lnTo>
                    <a:pt x="3119" y="939"/>
                  </a:lnTo>
                  <a:lnTo>
                    <a:pt x="7311" y="939"/>
                  </a:lnTo>
                  <a:lnTo>
                    <a:pt x="9557" y="738"/>
                  </a:lnTo>
                  <a:lnTo>
                    <a:pt x="10362" y="570"/>
                  </a:lnTo>
                  <a:lnTo>
                    <a:pt x="10429" y="470"/>
                  </a:lnTo>
                  <a:lnTo>
                    <a:pt x="10362" y="369"/>
                  </a:lnTo>
                  <a:lnTo>
                    <a:pt x="9557" y="201"/>
                  </a:lnTo>
                  <a:lnTo>
                    <a:pt x="7311" y="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extrusionOk="0">
                  <a:moveTo>
                    <a:pt x="235" y="1"/>
                  </a:moveTo>
                  <a:lnTo>
                    <a:pt x="67" y="34"/>
                  </a:lnTo>
                  <a:lnTo>
                    <a:pt x="0" y="135"/>
                  </a:ln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6044125" y="1938300"/>
              <a:ext cx="184450" cy="474525"/>
            </a:xfrm>
            <a:custGeom>
              <a:avLst/>
              <a:gdLst/>
              <a:ahLst/>
              <a:cxnLst/>
              <a:rect l="l" t="t" r="r" b="b"/>
              <a:pathLst>
                <a:path w="7378" h="18981" fill="none" extrusionOk="0">
                  <a:moveTo>
                    <a:pt x="0" y="135"/>
                  </a:moveTo>
                  <a:lnTo>
                    <a:pt x="235" y="2784"/>
                  </a:lnTo>
                  <a:lnTo>
                    <a:pt x="704" y="7110"/>
                  </a:lnTo>
                  <a:lnTo>
                    <a:pt x="872" y="8753"/>
                  </a:lnTo>
                  <a:lnTo>
                    <a:pt x="1476" y="13582"/>
                  </a:lnTo>
                  <a:lnTo>
                    <a:pt x="1845" y="15158"/>
                  </a:lnTo>
                  <a:lnTo>
                    <a:pt x="2113" y="15795"/>
                  </a:lnTo>
                  <a:lnTo>
                    <a:pt x="3052" y="17204"/>
                  </a:lnTo>
                  <a:lnTo>
                    <a:pt x="4158" y="18444"/>
                  </a:lnTo>
                  <a:lnTo>
                    <a:pt x="4863" y="18914"/>
                  </a:lnTo>
                  <a:lnTo>
                    <a:pt x="5131" y="18981"/>
                  </a:lnTo>
                  <a:lnTo>
                    <a:pt x="5198" y="18880"/>
                  </a:lnTo>
                  <a:lnTo>
                    <a:pt x="5533" y="17941"/>
                  </a:lnTo>
                  <a:lnTo>
                    <a:pt x="6204" y="14689"/>
                  </a:lnTo>
                  <a:lnTo>
                    <a:pt x="6372" y="12375"/>
                  </a:lnTo>
                  <a:lnTo>
                    <a:pt x="6237" y="11335"/>
                  </a:lnTo>
                  <a:lnTo>
                    <a:pt x="5902" y="9457"/>
                  </a:lnTo>
                  <a:lnTo>
                    <a:pt x="5701" y="7211"/>
                  </a:lnTo>
                  <a:lnTo>
                    <a:pt x="5768" y="6171"/>
                  </a:lnTo>
                  <a:lnTo>
                    <a:pt x="5869" y="5903"/>
                  </a:lnTo>
                  <a:lnTo>
                    <a:pt x="6237" y="5400"/>
                  </a:lnTo>
                  <a:lnTo>
                    <a:pt x="7210" y="4595"/>
                  </a:lnTo>
                  <a:lnTo>
                    <a:pt x="7378" y="4494"/>
                  </a:lnTo>
                  <a:lnTo>
                    <a:pt x="5366" y="3421"/>
                  </a:lnTo>
                  <a:lnTo>
                    <a:pt x="3421" y="2214"/>
                  </a:lnTo>
                  <a:lnTo>
                    <a:pt x="2113" y="1275"/>
                  </a:lnTo>
                  <a:lnTo>
                    <a:pt x="704" y="202"/>
                  </a:lnTo>
                  <a:lnTo>
                    <a:pt x="235" y="1"/>
                  </a:lnTo>
                  <a:lnTo>
                    <a:pt x="67" y="34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extrusionOk="0">
                  <a:moveTo>
                    <a:pt x="6473" y="0"/>
                  </a:move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5982075" y="1638200"/>
              <a:ext cx="352975" cy="424200"/>
            </a:xfrm>
            <a:custGeom>
              <a:avLst/>
              <a:gdLst/>
              <a:ahLst/>
              <a:cxnLst/>
              <a:rect l="l" t="t" r="r" b="b"/>
              <a:pathLst>
                <a:path w="14119" h="16968" fill="none" extrusionOk="0">
                  <a:moveTo>
                    <a:pt x="2281" y="12910"/>
                  </a:moveTo>
                  <a:lnTo>
                    <a:pt x="2683" y="13212"/>
                  </a:lnTo>
                  <a:lnTo>
                    <a:pt x="4897" y="14855"/>
                  </a:lnTo>
                  <a:lnTo>
                    <a:pt x="6741" y="15962"/>
                  </a:lnTo>
                  <a:lnTo>
                    <a:pt x="7613" y="16331"/>
                  </a:lnTo>
                  <a:lnTo>
                    <a:pt x="8518" y="16666"/>
                  </a:lnTo>
                  <a:lnTo>
                    <a:pt x="10530" y="16968"/>
                  </a:lnTo>
                  <a:lnTo>
                    <a:pt x="12375" y="16901"/>
                  </a:lnTo>
                  <a:lnTo>
                    <a:pt x="13414" y="16565"/>
                  </a:lnTo>
                  <a:lnTo>
                    <a:pt x="13884" y="16230"/>
                  </a:lnTo>
                  <a:lnTo>
                    <a:pt x="13984" y="15995"/>
                  </a:lnTo>
                  <a:lnTo>
                    <a:pt x="14085" y="15727"/>
                  </a:lnTo>
                  <a:lnTo>
                    <a:pt x="14118" y="14587"/>
                  </a:lnTo>
                  <a:lnTo>
                    <a:pt x="13884" y="11971"/>
                  </a:lnTo>
                  <a:lnTo>
                    <a:pt x="13246" y="7713"/>
                  </a:lnTo>
                  <a:lnTo>
                    <a:pt x="12375" y="3923"/>
                  </a:lnTo>
                  <a:lnTo>
                    <a:pt x="11939" y="2783"/>
                  </a:lnTo>
                  <a:lnTo>
                    <a:pt x="11469" y="1911"/>
                  </a:lnTo>
                  <a:lnTo>
                    <a:pt x="10497" y="838"/>
                  </a:lnTo>
                  <a:lnTo>
                    <a:pt x="9424" y="302"/>
                  </a:lnTo>
                  <a:lnTo>
                    <a:pt x="8116" y="101"/>
                  </a:lnTo>
                  <a:lnTo>
                    <a:pt x="7345" y="34"/>
                  </a:lnTo>
                  <a:lnTo>
                    <a:pt x="6473" y="0"/>
                  </a:lnTo>
                  <a:lnTo>
                    <a:pt x="4394" y="503"/>
                  </a:lnTo>
                  <a:lnTo>
                    <a:pt x="2247" y="1509"/>
                  </a:lnTo>
                  <a:lnTo>
                    <a:pt x="1007" y="2481"/>
                  </a:lnTo>
                  <a:lnTo>
                    <a:pt x="437" y="3219"/>
                  </a:lnTo>
                  <a:lnTo>
                    <a:pt x="269" y="3588"/>
                  </a:lnTo>
                  <a:lnTo>
                    <a:pt x="34" y="4393"/>
                  </a:lnTo>
                  <a:lnTo>
                    <a:pt x="1" y="6137"/>
                  </a:lnTo>
                  <a:lnTo>
                    <a:pt x="504" y="8786"/>
                  </a:lnTo>
                  <a:lnTo>
                    <a:pt x="1007" y="10228"/>
                  </a:lnTo>
                  <a:lnTo>
                    <a:pt x="1241" y="10932"/>
                  </a:lnTo>
                  <a:lnTo>
                    <a:pt x="1912" y="12273"/>
                  </a:lnTo>
                  <a:lnTo>
                    <a:pt x="2281" y="1291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6197525" y="1753050"/>
              <a:ext cx="88050" cy="109000"/>
            </a:xfrm>
            <a:custGeom>
              <a:avLst/>
              <a:gdLst/>
              <a:ahLst/>
              <a:cxnLst/>
              <a:rect l="l" t="t" r="r" b="b"/>
              <a:pathLst>
                <a:path w="3522" h="4360" fill="none" extrusionOk="0">
                  <a:moveTo>
                    <a:pt x="3522" y="2113"/>
                  </a:moveTo>
                  <a:lnTo>
                    <a:pt x="3522" y="2549"/>
                  </a:lnTo>
                  <a:lnTo>
                    <a:pt x="3287" y="3353"/>
                  </a:lnTo>
                  <a:lnTo>
                    <a:pt x="2818" y="3957"/>
                  </a:lnTo>
                  <a:lnTo>
                    <a:pt x="2214" y="4292"/>
                  </a:lnTo>
                  <a:lnTo>
                    <a:pt x="1845" y="4359"/>
                  </a:lnTo>
                  <a:lnTo>
                    <a:pt x="1510" y="4326"/>
                  </a:lnTo>
                  <a:lnTo>
                    <a:pt x="839" y="4024"/>
                  </a:lnTo>
                  <a:lnTo>
                    <a:pt x="336" y="3454"/>
                  </a:lnTo>
                  <a:lnTo>
                    <a:pt x="34" y="2683"/>
                  </a:lnTo>
                  <a:lnTo>
                    <a:pt x="1" y="2247"/>
                  </a:lnTo>
                  <a:lnTo>
                    <a:pt x="1" y="1811"/>
                  </a:lnTo>
                  <a:lnTo>
                    <a:pt x="236" y="1006"/>
                  </a:lnTo>
                  <a:lnTo>
                    <a:pt x="705" y="402"/>
                  </a:lnTo>
                  <a:lnTo>
                    <a:pt x="1309" y="34"/>
                  </a:lnTo>
                  <a:lnTo>
                    <a:pt x="1677" y="0"/>
                  </a:lnTo>
                  <a:lnTo>
                    <a:pt x="2013" y="0"/>
                  </a:lnTo>
                  <a:lnTo>
                    <a:pt x="2683" y="302"/>
                  </a:lnTo>
                  <a:lnTo>
                    <a:pt x="3186" y="872"/>
                  </a:lnTo>
                  <a:lnTo>
                    <a:pt x="3488" y="1643"/>
                  </a:lnTo>
                  <a:lnTo>
                    <a:pt x="3522" y="2113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6297300" y="1739625"/>
              <a:ext cx="47800" cy="109850"/>
            </a:xfrm>
            <a:custGeom>
              <a:avLst/>
              <a:gdLst/>
              <a:ahLst/>
              <a:cxnLst/>
              <a:rect l="l" t="t" r="r" b="b"/>
              <a:pathLst>
                <a:path w="1912" h="4394" fill="none" extrusionOk="0">
                  <a:moveTo>
                    <a:pt x="1912" y="2180"/>
                  </a:moveTo>
                  <a:lnTo>
                    <a:pt x="1878" y="3052"/>
                  </a:lnTo>
                  <a:lnTo>
                    <a:pt x="1576" y="3991"/>
                  </a:lnTo>
                  <a:lnTo>
                    <a:pt x="1241" y="4360"/>
                  </a:lnTo>
                  <a:lnTo>
                    <a:pt x="1040" y="4393"/>
                  </a:lnTo>
                  <a:lnTo>
                    <a:pt x="839" y="4360"/>
                  </a:lnTo>
                  <a:lnTo>
                    <a:pt x="503" y="4058"/>
                  </a:lnTo>
                  <a:lnTo>
                    <a:pt x="101" y="3119"/>
                  </a:lnTo>
                  <a:lnTo>
                    <a:pt x="0" y="2247"/>
                  </a:lnTo>
                  <a:lnTo>
                    <a:pt x="34" y="1375"/>
                  </a:lnTo>
                  <a:lnTo>
                    <a:pt x="336" y="403"/>
                  </a:lnTo>
                  <a:lnTo>
                    <a:pt x="671" y="68"/>
                  </a:lnTo>
                  <a:lnTo>
                    <a:pt x="872" y="1"/>
                  </a:lnTo>
                  <a:lnTo>
                    <a:pt x="1073" y="34"/>
                  </a:lnTo>
                  <a:lnTo>
                    <a:pt x="1409" y="369"/>
                  </a:lnTo>
                  <a:lnTo>
                    <a:pt x="1811" y="1275"/>
                  </a:lnTo>
                  <a:lnTo>
                    <a:pt x="1912" y="2180"/>
                  </a:lnTo>
                  <a:close/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66"/>
            <p:cNvSpPr/>
            <p:nvPr/>
          </p:nvSpPr>
          <p:spPr>
            <a:xfrm>
              <a:off x="6288900" y="1794125"/>
              <a:ext cx="78850" cy="81325"/>
            </a:xfrm>
            <a:custGeom>
              <a:avLst/>
              <a:gdLst/>
              <a:ahLst/>
              <a:cxnLst/>
              <a:rect l="l" t="t" r="r" b="b"/>
              <a:pathLst>
                <a:path w="3154" h="3253" fill="none" extrusionOk="0">
                  <a:moveTo>
                    <a:pt x="1" y="0"/>
                  </a:moveTo>
                  <a:lnTo>
                    <a:pt x="437" y="101"/>
                  </a:lnTo>
                  <a:lnTo>
                    <a:pt x="2315" y="671"/>
                  </a:lnTo>
                  <a:lnTo>
                    <a:pt x="2985" y="1040"/>
                  </a:lnTo>
                  <a:lnTo>
                    <a:pt x="3153" y="1342"/>
                  </a:lnTo>
                  <a:lnTo>
                    <a:pt x="3120" y="1509"/>
                  </a:lnTo>
                  <a:lnTo>
                    <a:pt x="2952" y="1811"/>
                  </a:lnTo>
                  <a:lnTo>
                    <a:pt x="2147" y="2415"/>
                  </a:lnTo>
                  <a:lnTo>
                    <a:pt x="739" y="3119"/>
                  </a:lnTo>
                  <a:lnTo>
                    <a:pt x="470" y="325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66"/>
            <p:cNvSpPr/>
            <p:nvPr/>
          </p:nvSpPr>
          <p:spPr>
            <a:xfrm>
              <a:off x="6283875" y="1778200"/>
              <a:ext cx="14275" cy="6725"/>
            </a:xfrm>
            <a:custGeom>
              <a:avLst/>
              <a:gdLst/>
              <a:ahLst/>
              <a:cxnLst/>
              <a:rect l="l" t="t" r="r" b="b"/>
              <a:pathLst>
                <a:path w="571" h="269" fill="none" extrusionOk="0">
                  <a:moveTo>
                    <a:pt x="1" y="268"/>
                  </a:moveTo>
                  <a:lnTo>
                    <a:pt x="1" y="201"/>
                  </a:lnTo>
                  <a:lnTo>
                    <a:pt x="235" y="0"/>
                  </a:lnTo>
                  <a:lnTo>
                    <a:pt x="571" y="10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66"/>
            <p:cNvSpPr/>
            <p:nvPr/>
          </p:nvSpPr>
          <p:spPr>
            <a:xfrm>
              <a:off x="6037400" y="1813400"/>
              <a:ext cx="157650" cy="62050"/>
            </a:xfrm>
            <a:custGeom>
              <a:avLst/>
              <a:gdLst/>
              <a:ahLst/>
              <a:cxnLst/>
              <a:rect l="l" t="t" r="r" b="b"/>
              <a:pathLst>
                <a:path w="6306" h="2482" fill="none" extrusionOk="0">
                  <a:moveTo>
                    <a:pt x="6305" y="0"/>
                  </a:moveTo>
                  <a:lnTo>
                    <a:pt x="1" y="2482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66"/>
            <p:cNvSpPr/>
            <p:nvPr/>
          </p:nvSpPr>
          <p:spPr>
            <a:xfrm>
              <a:off x="6196700" y="1738800"/>
              <a:ext cx="39425" cy="24325"/>
            </a:xfrm>
            <a:custGeom>
              <a:avLst/>
              <a:gdLst/>
              <a:ahLst/>
              <a:cxnLst/>
              <a:rect l="l" t="t" r="r" b="b"/>
              <a:pathLst>
                <a:path w="1577" h="973" fill="none" extrusionOk="0">
                  <a:moveTo>
                    <a:pt x="0" y="972"/>
                  </a:moveTo>
                  <a:lnTo>
                    <a:pt x="235" y="537"/>
                  </a:lnTo>
                  <a:lnTo>
                    <a:pt x="1073" y="34"/>
                  </a:lnTo>
                  <a:lnTo>
                    <a:pt x="1576" y="0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66"/>
            <p:cNvSpPr/>
            <p:nvPr/>
          </p:nvSpPr>
          <p:spPr>
            <a:xfrm>
              <a:off x="6277175" y="1739625"/>
              <a:ext cx="24325" cy="9250"/>
            </a:xfrm>
            <a:custGeom>
              <a:avLst/>
              <a:gdLst/>
              <a:ahLst/>
              <a:cxnLst/>
              <a:rect l="l" t="t" r="r" b="b"/>
              <a:pathLst>
                <a:path w="973" h="370" fill="none" extrusionOk="0">
                  <a:moveTo>
                    <a:pt x="973" y="1"/>
                  </a:moveTo>
                  <a:lnTo>
                    <a:pt x="0" y="369"/>
                  </a:lnTo>
                </a:path>
              </a:pathLst>
            </a:custGeom>
            <a:solidFill>
              <a:schemeClr val="dk2"/>
            </a:solidFill>
            <a:ln w="20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66"/>
            <p:cNvSpPr/>
            <p:nvPr/>
          </p:nvSpPr>
          <p:spPr>
            <a:xfrm>
              <a:off x="6226875" y="1914000"/>
              <a:ext cx="48650" cy="11750"/>
            </a:xfrm>
            <a:custGeom>
              <a:avLst/>
              <a:gdLst/>
              <a:ahLst/>
              <a:cxnLst/>
              <a:rect l="l" t="t" r="r" b="b"/>
              <a:pathLst>
                <a:path w="1946" h="470" fill="none" extrusionOk="0">
                  <a:moveTo>
                    <a:pt x="0" y="68"/>
                  </a:moveTo>
                  <a:lnTo>
                    <a:pt x="135" y="34"/>
                  </a:lnTo>
                  <a:lnTo>
                    <a:pt x="1040" y="0"/>
                  </a:lnTo>
                  <a:lnTo>
                    <a:pt x="1677" y="235"/>
                  </a:lnTo>
                  <a:lnTo>
                    <a:pt x="1945" y="470"/>
                  </a:lnTo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66"/>
            <p:cNvSpPr/>
            <p:nvPr/>
          </p:nvSpPr>
          <p:spPr>
            <a:xfrm>
              <a:off x="6232750" y="1793275"/>
              <a:ext cx="15100" cy="37750"/>
            </a:xfrm>
            <a:custGeom>
              <a:avLst/>
              <a:gdLst/>
              <a:ahLst/>
              <a:cxnLst/>
              <a:rect l="l" t="t" r="r" b="b"/>
              <a:pathLst>
                <a:path w="604" h="1510" extrusionOk="0">
                  <a:moveTo>
                    <a:pt x="201" y="1"/>
                  </a:moveTo>
                  <a:lnTo>
                    <a:pt x="67" y="34"/>
                  </a:lnTo>
                  <a:lnTo>
                    <a:pt x="0" y="470"/>
                  </a:lnTo>
                  <a:lnTo>
                    <a:pt x="0" y="772"/>
                  </a:lnTo>
                  <a:lnTo>
                    <a:pt x="67" y="1074"/>
                  </a:lnTo>
                  <a:lnTo>
                    <a:pt x="268" y="1476"/>
                  </a:lnTo>
                  <a:lnTo>
                    <a:pt x="403" y="1510"/>
                  </a:lnTo>
                  <a:lnTo>
                    <a:pt x="503" y="1443"/>
                  </a:lnTo>
                  <a:lnTo>
                    <a:pt x="604" y="1007"/>
                  </a:lnTo>
                  <a:lnTo>
                    <a:pt x="570" y="705"/>
                  </a:lnTo>
                  <a:lnTo>
                    <a:pt x="503" y="4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66"/>
            <p:cNvSpPr/>
            <p:nvPr/>
          </p:nvSpPr>
          <p:spPr>
            <a:xfrm>
              <a:off x="5895725" y="1466325"/>
              <a:ext cx="472850" cy="446850"/>
            </a:xfrm>
            <a:custGeom>
              <a:avLst/>
              <a:gdLst/>
              <a:ahLst/>
              <a:cxnLst/>
              <a:rect l="l" t="t" r="r" b="b"/>
              <a:pathLst>
                <a:path w="18914" h="17874" extrusionOk="0">
                  <a:moveTo>
                    <a:pt x="16365" y="1"/>
                  </a:moveTo>
                  <a:lnTo>
                    <a:pt x="15929" y="34"/>
                  </a:lnTo>
                  <a:lnTo>
                    <a:pt x="15024" y="168"/>
                  </a:lnTo>
                  <a:lnTo>
                    <a:pt x="13414" y="839"/>
                  </a:lnTo>
                  <a:lnTo>
                    <a:pt x="12073" y="1744"/>
                  </a:lnTo>
                  <a:lnTo>
                    <a:pt x="10966" y="2415"/>
                  </a:lnTo>
                  <a:lnTo>
                    <a:pt x="10530" y="2549"/>
                  </a:lnTo>
                  <a:lnTo>
                    <a:pt x="9558" y="2482"/>
                  </a:lnTo>
                  <a:lnTo>
                    <a:pt x="7512" y="2113"/>
                  </a:lnTo>
                  <a:lnTo>
                    <a:pt x="6406" y="2147"/>
                  </a:lnTo>
                  <a:lnTo>
                    <a:pt x="5701" y="2348"/>
                  </a:lnTo>
                  <a:lnTo>
                    <a:pt x="5333" y="2549"/>
                  </a:lnTo>
                  <a:lnTo>
                    <a:pt x="4997" y="2750"/>
                  </a:lnTo>
                  <a:lnTo>
                    <a:pt x="4461" y="3320"/>
                  </a:lnTo>
                  <a:lnTo>
                    <a:pt x="3891" y="4326"/>
                  </a:lnTo>
                  <a:lnTo>
                    <a:pt x="3354" y="6372"/>
                  </a:lnTo>
                  <a:lnTo>
                    <a:pt x="3254" y="7009"/>
                  </a:lnTo>
                  <a:lnTo>
                    <a:pt x="2818" y="7311"/>
                  </a:lnTo>
                  <a:lnTo>
                    <a:pt x="1242" y="8350"/>
                  </a:lnTo>
                  <a:lnTo>
                    <a:pt x="537" y="9256"/>
                  </a:lnTo>
                  <a:lnTo>
                    <a:pt x="202" y="10027"/>
                  </a:lnTo>
                  <a:lnTo>
                    <a:pt x="101" y="10497"/>
                  </a:lnTo>
                  <a:lnTo>
                    <a:pt x="1" y="11301"/>
                  </a:lnTo>
                  <a:lnTo>
                    <a:pt x="101" y="12844"/>
                  </a:lnTo>
                  <a:lnTo>
                    <a:pt x="571" y="14319"/>
                  </a:lnTo>
                  <a:lnTo>
                    <a:pt x="1342" y="15694"/>
                  </a:lnTo>
                  <a:lnTo>
                    <a:pt x="1879" y="16298"/>
                  </a:lnTo>
                  <a:lnTo>
                    <a:pt x="3153" y="17639"/>
                  </a:lnTo>
                  <a:lnTo>
                    <a:pt x="3388" y="17874"/>
                  </a:lnTo>
                  <a:lnTo>
                    <a:pt x="6238" y="16398"/>
                  </a:lnTo>
                  <a:lnTo>
                    <a:pt x="6204" y="16499"/>
                  </a:lnTo>
                  <a:lnTo>
                    <a:pt x="6238" y="16969"/>
                  </a:lnTo>
                  <a:lnTo>
                    <a:pt x="6607" y="17237"/>
                  </a:lnTo>
                  <a:lnTo>
                    <a:pt x="7009" y="17270"/>
                  </a:lnTo>
                  <a:lnTo>
                    <a:pt x="7445" y="17270"/>
                  </a:lnTo>
                  <a:lnTo>
                    <a:pt x="8149" y="17069"/>
                  </a:lnTo>
                  <a:lnTo>
                    <a:pt x="8552" y="16734"/>
                  </a:lnTo>
                  <a:lnTo>
                    <a:pt x="8585" y="16264"/>
                  </a:lnTo>
                  <a:lnTo>
                    <a:pt x="8418" y="15996"/>
                  </a:lnTo>
                  <a:lnTo>
                    <a:pt x="7948" y="15460"/>
                  </a:lnTo>
                  <a:lnTo>
                    <a:pt x="7479" y="14621"/>
                  </a:lnTo>
                  <a:lnTo>
                    <a:pt x="7613" y="14018"/>
                  </a:lnTo>
                  <a:lnTo>
                    <a:pt x="7881" y="13649"/>
                  </a:lnTo>
                  <a:lnTo>
                    <a:pt x="8619" y="12978"/>
                  </a:lnTo>
                  <a:lnTo>
                    <a:pt x="9658" y="11972"/>
                  </a:lnTo>
                  <a:lnTo>
                    <a:pt x="9793" y="11436"/>
                  </a:lnTo>
                  <a:lnTo>
                    <a:pt x="9658" y="11067"/>
                  </a:lnTo>
                  <a:lnTo>
                    <a:pt x="9491" y="10865"/>
                  </a:lnTo>
                  <a:lnTo>
                    <a:pt x="9290" y="10664"/>
                  </a:lnTo>
                  <a:lnTo>
                    <a:pt x="8753" y="10430"/>
                  </a:lnTo>
                  <a:lnTo>
                    <a:pt x="7713" y="10295"/>
                  </a:lnTo>
                  <a:lnTo>
                    <a:pt x="6372" y="10295"/>
                  </a:lnTo>
                  <a:lnTo>
                    <a:pt x="5802" y="10228"/>
                  </a:lnTo>
                  <a:lnTo>
                    <a:pt x="5769" y="10061"/>
                  </a:lnTo>
                  <a:lnTo>
                    <a:pt x="5903" y="9893"/>
                  </a:lnTo>
                  <a:lnTo>
                    <a:pt x="6339" y="9591"/>
                  </a:lnTo>
                  <a:lnTo>
                    <a:pt x="7948" y="8988"/>
                  </a:lnTo>
                  <a:lnTo>
                    <a:pt x="9960" y="8518"/>
                  </a:lnTo>
                  <a:lnTo>
                    <a:pt x="11905" y="8250"/>
                  </a:lnTo>
                  <a:lnTo>
                    <a:pt x="12676" y="8283"/>
                  </a:lnTo>
                  <a:lnTo>
                    <a:pt x="13414" y="8250"/>
                  </a:lnTo>
                  <a:lnTo>
                    <a:pt x="15191" y="7814"/>
                  </a:lnTo>
                  <a:lnTo>
                    <a:pt x="16935" y="6976"/>
                  </a:lnTo>
                  <a:lnTo>
                    <a:pt x="18008" y="6104"/>
                  </a:lnTo>
                  <a:lnTo>
                    <a:pt x="18511" y="5467"/>
                  </a:lnTo>
                  <a:lnTo>
                    <a:pt x="18679" y="5098"/>
                  </a:lnTo>
                  <a:lnTo>
                    <a:pt x="18780" y="4762"/>
                  </a:lnTo>
                  <a:lnTo>
                    <a:pt x="18914" y="3958"/>
                  </a:lnTo>
                  <a:lnTo>
                    <a:pt x="18847" y="3086"/>
                  </a:lnTo>
                  <a:lnTo>
                    <a:pt x="18645" y="2214"/>
                  </a:lnTo>
                  <a:lnTo>
                    <a:pt x="18310" y="1409"/>
                  </a:lnTo>
                  <a:lnTo>
                    <a:pt x="17807" y="738"/>
                  </a:lnTo>
                  <a:lnTo>
                    <a:pt x="17136" y="269"/>
                  </a:lnTo>
                  <a:lnTo>
                    <a:pt x="16365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66"/>
            <p:cNvSpPr/>
            <p:nvPr/>
          </p:nvSpPr>
          <p:spPr>
            <a:xfrm>
              <a:off x="5918375" y="1759750"/>
              <a:ext cx="6725" cy="27675"/>
            </a:xfrm>
            <a:custGeom>
              <a:avLst/>
              <a:gdLst/>
              <a:ahLst/>
              <a:cxnLst/>
              <a:rect l="l" t="t" r="r" b="b"/>
              <a:pathLst>
                <a:path w="269" h="1107" fill="none" extrusionOk="0">
                  <a:moveTo>
                    <a:pt x="0" y="0"/>
                  </a:moveTo>
                  <a:lnTo>
                    <a:pt x="0" y="302"/>
                  </a:lnTo>
                  <a:lnTo>
                    <a:pt x="134" y="872"/>
                  </a:lnTo>
                  <a:lnTo>
                    <a:pt x="268" y="1107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66"/>
            <p:cNvSpPr/>
            <p:nvPr/>
          </p:nvSpPr>
          <p:spPr>
            <a:xfrm>
              <a:off x="5928425" y="1544300"/>
              <a:ext cx="340400" cy="189475"/>
            </a:xfrm>
            <a:custGeom>
              <a:avLst/>
              <a:gdLst/>
              <a:ahLst/>
              <a:cxnLst/>
              <a:rect l="l" t="t" r="r" b="b"/>
              <a:pathLst>
                <a:path w="13616" h="7579" fill="none" extrusionOk="0">
                  <a:moveTo>
                    <a:pt x="10295" y="1979"/>
                  </a:moveTo>
                  <a:lnTo>
                    <a:pt x="10161" y="1744"/>
                  </a:lnTo>
                  <a:lnTo>
                    <a:pt x="10161" y="805"/>
                  </a:lnTo>
                  <a:lnTo>
                    <a:pt x="10329" y="436"/>
                  </a:lnTo>
                  <a:lnTo>
                    <a:pt x="10698" y="168"/>
                  </a:lnTo>
                  <a:lnTo>
                    <a:pt x="11301" y="0"/>
                  </a:lnTo>
                  <a:lnTo>
                    <a:pt x="11704" y="0"/>
                  </a:lnTo>
                  <a:lnTo>
                    <a:pt x="12140" y="0"/>
                  </a:lnTo>
                  <a:lnTo>
                    <a:pt x="12810" y="269"/>
                  </a:lnTo>
                  <a:lnTo>
                    <a:pt x="13280" y="704"/>
                  </a:lnTo>
                  <a:lnTo>
                    <a:pt x="13582" y="1275"/>
                  </a:lnTo>
                  <a:lnTo>
                    <a:pt x="13615" y="1912"/>
                  </a:lnTo>
                  <a:lnTo>
                    <a:pt x="13447" y="2582"/>
                  </a:lnTo>
                  <a:lnTo>
                    <a:pt x="13045" y="3219"/>
                  </a:lnTo>
                  <a:lnTo>
                    <a:pt x="12374" y="3756"/>
                  </a:lnTo>
                  <a:lnTo>
                    <a:pt x="11972" y="3991"/>
                  </a:lnTo>
                  <a:lnTo>
                    <a:pt x="10966" y="4360"/>
                  </a:lnTo>
                  <a:lnTo>
                    <a:pt x="8350" y="4930"/>
                  </a:lnTo>
                  <a:lnTo>
                    <a:pt x="5399" y="5466"/>
                  </a:lnTo>
                  <a:lnTo>
                    <a:pt x="2583" y="6137"/>
                  </a:lnTo>
                  <a:lnTo>
                    <a:pt x="1443" y="6573"/>
                  </a:lnTo>
                  <a:lnTo>
                    <a:pt x="1040" y="6740"/>
                  </a:lnTo>
                  <a:lnTo>
                    <a:pt x="336" y="7277"/>
                  </a:lnTo>
                  <a:lnTo>
                    <a:pt x="1" y="7579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66"/>
            <p:cNvSpPr/>
            <p:nvPr/>
          </p:nvSpPr>
          <p:spPr>
            <a:xfrm>
              <a:off x="5956925" y="1771475"/>
              <a:ext cx="123275" cy="84700"/>
            </a:xfrm>
            <a:custGeom>
              <a:avLst/>
              <a:gdLst/>
              <a:ahLst/>
              <a:cxnLst/>
              <a:rect l="l" t="t" r="r" b="b"/>
              <a:pathLst>
                <a:path w="4931" h="3388" fill="none" extrusionOk="0">
                  <a:moveTo>
                    <a:pt x="4930" y="1"/>
                  </a:moveTo>
                  <a:lnTo>
                    <a:pt x="3555" y="504"/>
                  </a:lnTo>
                  <a:lnTo>
                    <a:pt x="1912" y="1242"/>
                  </a:lnTo>
                  <a:lnTo>
                    <a:pt x="1107" y="1644"/>
                  </a:lnTo>
                  <a:lnTo>
                    <a:pt x="269" y="2415"/>
                  </a:lnTo>
                  <a:lnTo>
                    <a:pt x="1" y="3254"/>
                  </a:lnTo>
                  <a:lnTo>
                    <a:pt x="68" y="338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66"/>
            <p:cNvSpPr/>
            <p:nvPr/>
          </p:nvSpPr>
          <p:spPr>
            <a:xfrm>
              <a:off x="6105325" y="1758900"/>
              <a:ext cx="13425" cy="4225"/>
            </a:xfrm>
            <a:custGeom>
              <a:avLst/>
              <a:gdLst/>
              <a:ahLst/>
              <a:cxnLst/>
              <a:rect l="l" t="t" r="r" b="b"/>
              <a:pathLst>
                <a:path w="537" h="169" fill="none" extrusionOk="0">
                  <a:moveTo>
                    <a:pt x="537" y="1"/>
                  </a:moveTo>
                  <a:lnTo>
                    <a:pt x="436" y="34"/>
                  </a:lnTo>
                  <a:lnTo>
                    <a:pt x="0" y="168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66"/>
            <p:cNvSpPr/>
            <p:nvPr/>
          </p:nvSpPr>
          <p:spPr>
            <a:xfrm>
              <a:off x="5974525" y="1864550"/>
              <a:ext cx="98950" cy="124925"/>
            </a:xfrm>
            <a:custGeom>
              <a:avLst/>
              <a:gdLst/>
              <a:ahLst/>
              <a:cxnLst/>
              <a:rect l="l" t="t" r="r" b="b"/>
              <a:pathLst>
                <a:path w="3958" h="4997" fill="none" extrusionOk="0">
                  <a:moveTo>
                    <a:pt x="3488" y="1341"/>
                  </a:moveTo>
                  <a:lnTo>
                    <a:pt x="3321" y="1107"/>
                  </a:lnTo>
                  <a:lnTo>
                    <a:pt x="2214" y="201"/>
                  </a:lnTo>
                  <a:lnTo>
                    <a:pt x="1510" y="0"/>
                  </a:lnTo>
                  <a:lnTo>
                    <a:pt x="973" y="67"/>
                  </a:lnTo>
                  <a:lnTo>
                    <a:pt x="705" y="201"/>
                  </a:lnTo>
                  <a:lnTo>
                    <a:pt x="470" y="335"/>
                  </a:lnTo>
                  <a:lnTo>
                    <a:pt x="169" y="805"/>
                  </a:lnTo>
                  <a:lnTo>
                    <a:pt x="1" y="1710"/>
                  </a:lnTo>
                  <a:lnTo>
                    <a:pt x="303" y="3085"/>
                  </a:lnTo>
                  <a:lnTo>
                    <a:pt x="940" y="4292"/>
                  </a:lnTo>
                  <a:lnTo>
                    <a:pt x="1242" y="4728"/>
                  </a:lnTo>
                  <a:lnTo>
                    <a:pt x="1409" y="4896"/>
                  </a:lnTo>
                  <a:lnTo>
                    <a:pt x="1812" y="4996"/>
                  </a:lnTo>
                  <a:lnTo>
                    <a:pt x="2449" y="4896"/>
                  </a:lnTo>
                  <a:lnTo>
                    <a:pt x="3254" y="4292"/>
                  </a:lnTo>
                  <a:lnTo>
                    <a:pt x="3824" y="3655"/>
                  </a:lnTo>
                  <a:lnTo>
                    <a:pt x="3958" y="3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66"/>
            <p:cNvSpPr/>
            <p:nvPr/>
          </p:nvSpPr>
          <p:spPr>
            <a:xfrm>
              <a:off x="4829375" y="1853650"/>
              <a:ext cx="858475" cy="656425"/>
            </a:xfrm>
            <a:custGeom>
              <a:avLst/>
              <a:gdLst/>
              <a:ahLst/>
              <a:cxnLst/>
              <a:rect l="l" t="t" r="r" b="b"/>
              <a:pathLst>
                <a:path w="34339" h="26257" extrusionOk="0">
                  <a:moveTo>
                    <a:pt x="2147" y="0"/>
                  </a:moveTo>
                  <a:lnTo>
                    <a:pt x="1711" y="34"/>
                  </a:lnTo>
                  <a:lnTo>
                    <a:pt x="939" y="369"/>
                  </a:lnTo>
                  <a:lnTo>
                    <a:pt x="369" y="939"/>
                  </a:lnTo>
                  <a:lnTo>
                    <a:pt x="34" y="1710"/>
                  </a:lnTo>
                  <a:lnTo>
                    <a:pt x="0" y="2146"/>
                  </a:lnTo>
                  <a:lnTo>
                    <a:pt x="0" y="24111"/>
                  </a:lnTo>
                  <a:lnTo>
                    <a:pt x="34" y="24547"/>
                  </a:lnTo>
                  <a:lnTo>
                    <a:pt x="369" y="25318"/>
                  </a:lnTo>
                  <a:lnTo>
                    <a:pt x="939" y="25921"/>
                  </a:lnTo>
                  <a:lnTo>
                    <a:pt x="1711" y="26223"/>
                  </a:lnTo>
                  <a:lnTo>
                    <a:pt x="2147" y="26257"/>
                  </a:lnTo>
                  <a:lnTo>
                    <a:pt x="32192" y="26257"/>
                  </a:lnTo>
                  <a:lnTo>
                    <a:pt x="32628" y="26223"/>
                  </a:lnTo>
                  <a:lnTo>
                    <a:pt x="33400" y="25921"/>
                  </a:lnTo>
                  <a:lnTo>
                    <a:pt x="34003" y="25318"/>
                  </a:lnTo>
                  <a:lnTo>
                    <a:pt x="34305" y="24547"/>
                  </a:lnTo>
                  <a:lnTo>
                    <a:pt x="34339" y="24111"/>
                  </a:lnTo>
                  <a:lnTo>
                    <a:pt x="34339" y="2146"/>
                  </a:lnTo>
                  <a:lnTo>
                    <a:pt x="34305" y="1710"/>
                  </a:lnTo>
                  <a:lnTo>
                    <a:pt x="34003" y="939"/>
                  </a:lnTo>
                  <a:lnTo>
                    <a:pt x="33400" y="369"/>
                  </a:lnTo>
                  <a:lnTo>
                    <a:pt x="32628" y="34"/>
                  </a:lnTo>
                  <a:lnTo>
                    <a:pt x="32192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extrusionOk="0">
                  <a:moveTo>
                    <a:pt x="1" y="0"/>
                  </a:moveTo>
                  <a:lnTo>
                    <a:pt x="1" y="21227"/>
                  </a:lnTo>
                  <a:lnTo>
                    <a:pt x="8082" y="21227"/>
                  </a:lnTo>
                  <a:lnTo>
                    <a:pt x="8082" y="0"/>
                  </a:lnTo>
                  <a:close/>
                </a:path>
              </a:pathLst>
            </a:custGeom>
            <a:solidFill>
              <a:schemeClr val="accent3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66"/>
            <p:cNvSpPr/>
            <p:nvPr/>
          </p:nvSpPr>
          <p:spPr>
            <a:xfrm>
              <a:off x="5618250" y="1916525"/>
              <a:ext cx="25175" cy="530675"/>
            </a:xfrm>
            <a:custGeom>
              <a:avLst/>
              <a:gdLst/>
              <a:ahLst/>
              <a:cxnLst/>
              <a:rect l="l" t="t" r="r" b="b"/>
              <a:pathLst>
                <a:path w="1007" h="21227" extrusionOk="0">
                  <a:moveTo>
                    <a:pt x="0" y="0"/>
                  </a:moveTo>
                  <a:lnTo>
                    <a:pt x="0" y="21227"/>
                  </a:lnTo>
                  <a:lnTo>
                    <a:pt x="1006" y="2122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6EDBFC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66"/>
            <p:cNvSpPr/>
            <p:nvPr/>
          </p:nvSpPr>
          <p:spPr>
            <a:xfrm>
              <a:off x="5618250" y="2159625"/>
              <a:ext cx="25175" cy="45300"/>
            </a:xfrm>
            <a:custGeom>
              <a:avLst/>
              <a:gdLst/>
              <a:ahLst/>
              <a:cxnLst/>
              <a:rect l="l" t="t" r="r" b="b"/>
              <a:pathLst>
                <a:path w="1007" h="1812" extrusionOk="0">
                  <a:moveTo>
                    <a:pt x="0" y="1"/>
                  </a:moveTo>
                  <a:lnTo>
                    <a:pt x="0" y="1812"/>
                  </a:lnTo>
                  <a:lnTo>
                    <a:pt x="1006" y="1812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chemeClr val="dk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66"/>
            <p:cNvSpPr/>
            <p:nvPr/>
          </p:nvSpPr>
          <p:spPr>
            <a:xfrm>
              <a:off x="5163875" y="1929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66"/>
            <p:cNvSpPr/>
            <p:nvPr/>
          </p:nvSpPr>
          <p:spPr>
            <a:xfrm>
              <a:off x="5163875" y="1986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66"/>
            <p:cNvSpPr/>
            <p:nvPr/>
          </p:nvSpPr>
          <p:spPr>
            <a:xfrm>
              <a:off x="5163875" y="2043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66"/>
            <p:cNvSpPr/>
            <p:nvPr/>
          </p:nvSpPr>
          <p:spPr>
            <a:xfrm>
              <a:off x="5163875" y="2100100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1"/>
                  </a:moveTo>
                  <a:lnTo>
                    <a:pt x="15929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66"/>
            <p:cNvSpPr/>
            <p:nvPr/>
          </p:nvSpPr>
          <p:spPr>
            <a:xfrm>
              <a:off x="5163875" y="22392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66"/>
            <p:cNvSpPr/>
            <p:nvPr/>
          </p:nvSpPr>
          <p:spPr>
            <a:xfrm>
              <a:off x="5163875" y="22895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66"/>
            <p:cNvSpPr/>
            <p:nvPr/>
          </p:nvSpPr>
          <p:spPr>
            <a:xfrm>
              <a:off x="5163875" y="23398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66"/>
            <p:cNvSpPr/>
            <p:nvPr/>
          </p:nvSpPr>
          <p:spPr>
            <a:xfrm>
              <a:off x="5163875" y="2444675"/>
              <a:ext cx="398225" cy="25"/>
            </a:xfrm>
            <a:custGeom>
              <a:avLst/>
              <a:gdLst/>
              <a:ahLst/>
              <a:cxnLst/>
              <a:rect l="l" t="t" r="r" b="b"/>
              <a:pathLst>
                <a:path w="15929" h="1" fill="none" extrusionOk="0">
                  <a:moveTo>
                    <a:pt x="0" y="0"/>
                  </a:moveTo>
                  <a:lnTo>
                    <a:pt x="15929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66"/>
            <p:cNvSpPr/>
            <p:nvPr/>
          </p:nvSpPr>
          <p:spPr>
            <a:xfrm>
              <a:off x="4898950" y="1916525"/>
              <a:ext cx="202075" cy="530675"/>
            </a:xfrm>
            <a:custGeom>
              <a:avLst/>
              <a:gdLst/>
              <a:ahLst/>
              <a:cxnLst/>
              <a:rect l="l" t="t" r="r" b="b"/>
              <a:pathLst>
                <a:path w="8083" h="21227" fill="none" extrusionOk="0">
                  <a:moveTo>
                    <a:pt x="1" y="21227"/>
                  </a:moveTo>
                  <a:lnTo>
                    <a:pt x="8082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4E4C5F-785E-48DF-B992-C67131F926BC}"/>
              </a:ext>
            </a:extLst>
          </p:cNvPr>
          <p:cNvSpPr/>
          <p:nvPr/>
        </p:nvSpPr>
        <p:spPr>
          <a:xfrm>
            <a:off x="600104" y="3235225"/>
            <a:ext cx="3346193" cy="1630672"/>
          </a:xfrm>
          <a:prstGeom prst="rect">
            <a:avLst/>
          </a:prstGeom>
          <a:solidFill>
            <a:srgbClr val="6E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6B085-E761-46EF-8F11-D990C5030581}"/>
              </a:ext>
            </a:extLst>
          </p:cNvPr>
          <p:cNvSpPr txBox="1"/>
          <p:nvPr/>
        </p:nvSpPr>
        <p:spPr>
          <a:xfrm>
            <a:off x="768463" y="3318335"/>
            <a:ext cx="299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Do you have any question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68"/>
          <p:cNvSpPr txBox="1">
            <a:spLocks noGrp="1"/>
          </p:cNvSpPr>
          <p:nvPr>
            <p:ph type="body" idx="1"/>
          </p:nvPr>
        </p:nvSpPr>
        <p:spPr>
          <a:xfrm>
            <a:off x="397409" y="836653"/>
            <a:ext cx="5228683" cy="3735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</a:t>
            </a:r>
            <a:r>
              <a:rPr lang="en-GB" sz="1200" dirty="0"/>
              <a:t>re are N classes 1, 2, …, N that need to be scheduled. Each class </a:t>
            </a:r>
            <a:r>
              <a:rPr lang="en-GB" sz="1200" dirty="0" err="1"/>
              <a:t>i</a:t>
            </a:r>
            <a:r>
              <a:rPr lang="en-GB" sz="1200" dirty="0"/>
              <a:t> have: t[</a:t>
            </a:r>
            <a:r>
              <a:rPr lang="en-GB" sz="1200" dirty="0" err="1"/>
              <a:t>i</a:t>
            </a:r>
            <a:r>
              <a:rPr lang="en-GB" sz="1200" dirty="0"/>
              <a:t>] is the number of lessons, g[</a:t>
            </a:r>
            <a:r>
              <a:rPr lang="en-GB" sz="1200" dirty="0" err="1"/>
              <a:t>i</a:t>
            </a:r>
            <a:r>
              <a:rPr lang="en-GB" sz="1200" dirty="0"/>
              <a:t>] is the teacher teaching class </a:t>
            </a:r>
            <a:r>
              <a:rPr lang="en-GB" sz="1200" dirty="0" err="1"/>
              <a:t>i</a:t>
            </a:r>
            <a:r>
              <a:rPr lang="en-GB" sz="1200" dirty="0"/>
              <a:t> and s[</a:t>
            </a:r>
            <a:r>
              <a:rPr lang="en-GB" sz="1200" dirty="0" err="1"/>
              <a:t>i</a:t>
            </a:r>
            <a:r>
              <a:rPr lang="en-GB" sz="1200" dirty="0"/>
              <a:t>] is the number of students of class </a:t>
            </a:r>
            <a:r>
              <a:rPr lang="en-GB" sz="1200" dirty="0" err="1"/>
              <a:t>i</a:t>
            </a:r>
            <a:r>
              <a:rPr lang="en-GB" sz="1200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 dirty="0"/>
              <a:t>There are M rooms 1, 2, …, M and c[</a:t>
            </a:r>
            <a:r>
              <a:rPr lang="en-GB" sz="1200" dirty="0" err="1"/>
              <a:t>i</a:t>
            </a:r>
            <a:r>
              <a:rPr lang="en-GB" sz="1200" dirty="0"/>
              <a:t>] is the number of seats in the room </a:t>
            </a:r>
            <a:r>
              <a:rPr lang="en-GB" sz="1200" dirty="0" err="1"/>
              <a:t>i</a:t>
            </a:r>
            <a:r>
              <a:rPr lang="en-GB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/>
              <a:t>In a week, there are 5 days (from Monday to Friday), each day is divided into 12 shifts (6 morning shifts and 6 afternoon shifts)</a:t>
            </a:r>
          </a:p>
          <a:p>
            <a:pPr marL="0" indent="0">
              <a:buNone/>
            </a:pPr>
            <a:r>
              <a:rPr lang="en-GB" sz="1200" dirty="0"/>
              <a:t>Create a schedule (assign day, shift and room to each class) that satisfies: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Two class having the same teacher need to be scheduled separately.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lphaLcPeriod"/>
            </a:pPr>
            <a:r>
              <a:rPr lang="en-GB" sz="1200" dirty="0"/>
              <a:t>The number of students in each class has to be smaller than the capacity of the room.</a:t>
            </a: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Input: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first line: N and M.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N line, each line write: t(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), g(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 and s(</a:t>
            </a:r>
            <a:r>
              <a:rPr lang="en-GB" sz="12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).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next line: c(1), c(2), …, c(n).</a:t>
            </a:r>
          </a:p>
          <a:p>
            <a:pPr marL="171450" lvl="0" indent="-171450" algn="l" rtl="0">
              <a:spcBef>
                <a:spcPts val="6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GB" sz="1200" dirty="0"/>
              <a:t>Output:</a:t>
            </a:r>
          </a:p>
          <a:p>
            <a:pPr marL="365760" lvl="1" indent="-182880">
              <a:buFont typeface="Courier New" panose="02070309020205020404" pitchFamily="49" charset="0"/>
              <a:buChar char="o"/>
            </a:pPr>
            <a:r>
              <a:rPr lang="en-GB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Timetable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endParaRPr lang="en-GB" sz="1200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GB"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8" name="Google Shape;2868;p68"/>
          <p:cNvSpPr txBox="1">
            <a:spLocks noGrp="1"/>
          </p:cNvSpPr>
          <p:nvPr>
            <p:ph type="title"/>
          </p:nvPr>
        </p:nvSpPr>
        <p:spPr>
          <a:xfrm>
            <a:off x="394452" y="313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Arranging</a:t>
            </a:r>
            <a:r>
              <a:rPr lang="en-GB" dirty="0">
                <a:solidFill>
                  <a:schemeClr val="lt2"/>
                </a:solidFill>
              </a:rPr>
              <a:t> timetable</a:t>
            </a:r>
            <a:endParaRPr dirty="0"/>
          </a:p>
        </p:txBody>
      </p:sp>
      <p:grpSp>
        <p:nvGrpSpPr>
          <p:cNvPr id="2869" name="Google Shape;2869;p68"/>
          <p:cNvGrpSpPr/>
          <p:nvPr/>
        </p:nvGrpSpPr>
        <p:grpSpPr>
          <a:xfrm>
            <a:off x="5666676" y="540000"/>
            <a:ext cx="2896764" cy="2813311"/>
            <a:chOff x="5429610" y="624817"/>
            <a:chExt cx="2896764" cy="2813311"/>
          </a:xfrm>
        </p:grpSpPr>
        <p:sp>
          <p:nvSpPr>
            <p:cNvPr id="2870" name="Google Shape;2870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5429610" y="624817"/>
              <a:ext cx="2896764" cy="2438935"/>
            </a:xfrm>
            <a:custGeom>
              <a:avLst/>
              <a:gdLst/>
              <a:ahLst/>
              <a:cxnLst/>
              <a:rect l="l" t="t" r="r" b="b"/>
              <a:pathLst>
                <a:path w="169948" h="143088" extrusionOk="0">
                  <a:moveTo>
                    <a:pt x="71694" y="1"/>
                  </a:moveTo>
                  <a:lnTo>
                    <a:pt x="61970" y="403"/>
                  </a:lnTo>
                  <a:lnTo>
                    <a:pt x="54794" y="1107"/>
                  </a:lnTo>
                  <a:lnTo>
                    <a:pt x="50099" y="1744"/>
                  </a:lnTo>
                  <a:lnTo>
                    <a:pt x="45505" y="2549"/>
                  </a:lnTo>
                  <a:lnTo>
                    <a:pt x="41011" y="3522"/>
                  </a:lnTo>
                  <a:lnTo>
                    <a:pt x="36652" y="4662"/>
                  </a:lnTo>
                  <a:lnTo>
                    <a:pt x="32427" y="5970"/>
                  </a:lnTo>
                  <a:lnTo>
                    <a:pt x="28403" y="7479"/>
                  </a:lnTo>
                  <a:lnTo>
                    <a:pt x="24546" y="9155"/>
                  </a:lnTo>
                  <a:lnTo>
                    <a:pt x="20891" y="11000"/>
                  </a:lnTo>
                  <a:lnTo>
                    <a:pt x="17504" y="13079"/>
                  </a:lnTo>
                  <a:lnTo>
                    <a:pt x="14352" y="15325"/>
                  </a:lnTo>
                  <a:lnTo>
                    <a:pt x="11468" y="17807"/>
                  </a:lnTo>
                  <a:lnTo>
                    <a:pt x="10161" y="19115"/>
                  </a:lnTo>
                  <a:lnTo>
                    <a:pt x="9859" y="19282"/>
                  </a:lnTo>
                  <a:lnTo>
                    <a:pt x="8082" y="20657"/>
                  </a:lnTo>
                  <a:lnTo>
                    <a:pt x="6472" y="22200"/>
                  </a:lnTo>
                  <a:lnTo>
                    <a:pt x="4695" y="24312"/>
                  </a:lnTo>
                  <a:lnTo>
                    <a:pt x="2951" y="27029"/>
                  </a:lnTo>
                  <a:lnTo>
                    <a:pt x="1475" y="30382"/>
                  </a:lnTo>
                  <a:lnTo>
                    <a:pt x="604" y="33366"/>
                  </a:lnTo>
                  <a:lnTo>
                    <a:pt x="201" y="35546"/>
                  </a:lnTo>
                  <a:lnTo>
                    <a:pt x="101" y="36720"/>
                  </a:lnTo>
                  <a:lnTo>
                    <a:pt x="0" y="37893"/>
                  </a:lnTo>
                  <a:lnTo>
                    <a:pt x="101" y="40375"/>
                  </a:lnTo>
                  <a:lnTo>
                    <a:pt x="503" y="42957"/>
                  </a:lnTo>
                  <a:lnTo>
                    <a:pt x="1140" y="45606"/>
                  </a:lnTo>
                  <a:lnTo>
                    <a:pt x="2481" y="49764"/>
                  </a:lnTo>
                  <a:lnTo>
                    <a:pt x="4829" y="55532"/>
                  </a:lnTo>
                  <a:lnTo>
                    <a:pt x="7511" y="61501"/>
                  </a:lnTo>
                  <a:lnTo>
                    <a:pt x="10194" y="67604"/>
                  </a:lnTo>
                  <a:lnTo>
                    <a:pt x="12542" y="73741"/>
                  </a:lnTo>
                  <a:lnTo>
                    <a:pt x="13883" y="78301"/>
                  </a:lnTo>
                  <a:lnTo>
                    <a:pt x="14520" y="81319"/>
                  </a:lnTo>
                  <a:lnTo>
                    <a:pt x="14755" y="82828"/>
                  </a:lnTo>
                  <a:lnTo>
                    <a:pt x="14922" y="84304"/>
                  </a:lnTo>
                  <a:lnTo>
                    <a:pt x="14889" y="87020"/>
                  </a:lnTo>
                  <a:lnTo>
                    <a:pt x="14520" y="89535"/>
                  </a:lnTo>
                  <a:lnTo>
                    <a:pt x="13883" y="91849"/>
                  </a:lnTo>
                  <a:lnTo>
                    <a:pt x="12508" y="95068"/>
                  </a:lnTo>
                  <a:lnTo>
                    <a:pt x="10228" y="99125"/>
                  </a:lnTo>
                  <a:lnTo>
                    <a:pt x="7914" y="103216"/>
                  </a:lnTo>
                  <a:lnTo>
                    <a:pt x="6472" y="106536"/>
                  </a:lnTo>
                  <a:lnTo>
                    <a:pt x="5734" y="108917"/>
                  </a:lnTo>
                  <a:lnTo>
                    <a:pt x="5298" y="111499"/>
                  </a:lnTo>
                  <a:lnTo>
                    <a:pt x="5198" y="114282"/>
                  </a:lnTo>
                  <a:lnTo>
                    <a:pt x="5466" y="117401"/>
                  </a:lnTo>
                  <a:lnTo>
                    <a:pt x="6204" y="120788"/>
                  </a:lnTo>
                  <a:lnTo>
                    <a:pt x="6807" y="122666"/>
                  </a:lnTo>
                  <a:lnTo>
                    <a:pt x="7109" y="123571"/>
                  </a:lnTo>
                  <a:lnTo>
                    <a:pt x="7914" y="125382"/>
                  </a:lnTo>
                  <a:lnTo>
                    <a:pt x="8853" y="127092"/>
                  </a:lnTo>
                  <a:lnTo>
                    <a:pt x="9959" y="128702"/>
                  </a:lnTo>
                  <a:lnTo>
                    <a:pt x="11837" y="130982"/>
                  </a:lnTo>
                  <a:lnTo>
                    <a:pt x="14788" y="133665"/>
                  </a:lnTo>
                  <a:lnTo>
                    <a:pt x="18209" y="136012"/>
                  </a:lnTo>
                  <a:lnTo>
                    <a:pt x="21964" y="138024"/>
                  </a:lnTo>
                  <a:lnTo>
                    <a:pt x="26055" y="139701"/>
                  </a:lnTo>
                  <a:lnTo>
                    <a:pt x="30381" y="141042"/>
                  </a:lnTo>
                  <a:lnTo>
                    <a:pt x="34875" y="142048"/>
                  </a:lnTo>
                  <a:lnTo>
                    <a:pt x="39502" y="142719"/>
                  </a:lnTo>
                  <a:lnTo>
                    <a:pt x="44130" y="143054"/>
                  </a:lnTo>
                  <a:lnTo>
                    <a:pt x="48791" y="143088"/>
                  </a:lnTo>
                  <a:lnTo>
                    <a:pt x="53318" y="142819"/>
                  </a:lnTo>
                  <a:lnTo>
                    <a:pt x="57711" y="142216"/>
                  </a:lnTo>
                  <a:lnTo>
                    <a:pt x="61869" y="141344"/>
                  </a:lnTo>
                  <a:lnTo>
                    <a:pt x="65759" y="140137"/>
                  </a:lnTo>
                  <a:lnTo>
                    <a:pt x="67570" y="139432"/>
                  </a:lnTo>
                  <a:lnTo>
                    <a:pt x="69313" y="138661"/>
                  </a:lnTo>
                  <a:lnTo>
                    <a:pt x="72633" y="136884"/>
                  </a:lnTo>
                  <a:lnTo>
                    <a:pt x="75785" y="134939"/>
                  </a:lnTo>
                  <a:lnTo>
                    <a:pt x="78803" y="132793"/>
                  </a:lnTo>
                  <a:lnTo>
                    <a:pt x="83196" y="129372"/>
                  </a:lnTo>
                  <a:lnTo>
                    <a:pt x="88998" y="124678"/>
                  </a:lnTo>
                  <a:lnTo>
                    <a:pt x="93525" y="121257"/>
                  </a:lnTo>
                  <a:lnTo>
                    <a:pt x="96677" y="119111"/>
                  </a:lnTo>
                  <a:lnTo>
                    <a:pt x="99997" y="117133"/>
                  </a:lnTo>
                  <a:lnTo>
                    <a:pt x="103551" y="115389"/>
                  </a:lnTo>
                  <a:lnTo>
                    <a:pt x="107340" y="113880"/>
                  </a:lnTo>
                  <a:lnTo>
                    <a:pt x="111431" y="112673"/>
                  </a:lnTo>
                  <a:lnTo>
                    <a:pt x="115891" y="111834"/>
                  </a:lnTo>
                  <a:lnTo>
                    <a:pt x="120720" y="111365"/>
                  </a:lnTo>
                  <a:lnTo>
                    <a:pt x="123336" y="111331"/>
                  </a:lnTo>
                  <a:lnTo>
                    <a:pt x="125951" y="111298"/>
                  </a:lnTo>
                  <a:lnTo>
                    <a:pt x="131015" y="110996"/>
                  </a:lnTo>
                  <a:lnTo>
                    <a:pt x="135844" y="110393"/>
                  </a:lnTo>
                  <a:lnTo>
                    <a:pt x="140471" y="109454"/>
                  </a:lnTo>
                  <a:lnTo>
                    <a:pt x="144831" y="108213"/>
                  </a:lnTo>
                  <a:lnTo>
                    <a:pt x="148922" y="106603"/>
                  </a:lnTo>
                  <a:lnTo>
                    <a:pt x="152677" y="104725"/>
                  </a:lnTo>
                  <a:lnTo>
                    <a:pt x="156165" y="102479"/>
                  </a:lnTo>
                  <a:lnTo>
                    <a:pt x="159284" y="99897"/>
                  </a:lnTo>
                  <a:lnTo>
                    <a:pt x="162033" y="96979"/>
                  </a:lnTo>
                  <a:lnTo>
                    <a:pt x="164414" y="93726"/>
                  </a:lnTo>
                  <a:lnTo>
                    <a:pt x="166426" y="90105"/>
                  </a:lnTo>
                  <a:lnTo>
                    <a:pt x="167969" y="86148"/>
                  </a:lnTo>
                  <a:lnTo>
                    <a:pt x="169109" y="81822"/>
                  </a:lnTo>
                  <a:lnTo>
                    <a:pt x="169779" y="77161"/>
                  </a:lnTo>
                  <a:lnTo>
                    <a:pt x="169947" y="72097"/>
                  </a:lnTo>
                  <a:lnTo>
                    <a:pt x="169847" y="69415"/>
                  </a:lnTo>
                  <a:lnTo>
                    <a:pt x="169679" y="66732"/>
                  </a:lnTo>
                  <a:lnTo>
                    <a:pt x="169243" y="61769"/>
                  </a:lnTo>
                  <a:lnTo>
                    <a:pt x="168673" y="57209"/>
                  </a:lnTo>
                  <a:lnTo>
                    <a:pt x="167969" y="53017"/>
                  </a:lnTo>
                  <a:lnTo>
                    <a:pt x="167097" y="49161"/>
                  </a:lnTo>
                  <a:lnTo>
                    <a:pt x="166024" y="45573"/>
                  </a:lnTo>
                  <a:lnTo>
                    <a:pt x="164749" y="42219"/>
                  </a:lnTo>
                  <a:lnTo>
                    <a:pt x="163240" y="39101"/>
                  </a:lnTo>
                  <a:lnTo>
                    <a:pt x="161530" y="36150"/>
                  </a:lnTo>
                  <a:lnTo>
                    <a:pt x="159552" y="33299"/>
                  </a:lnTo>
                  <a:lnTo>
                    <a:pt x="157272" y="30516"/>
                  </a:lnTo>
                  <a:lnTo>
                    <a:pt x="154757" y="27800"/>
                  </a:lnTo>
                  <a:lnTo>
                    <a:pt x="151906" y="25084"/>
                  </a:lnTo>
                  <a:lnTo>
                    <a:pt x="148721" y="22300"/>
                  </a:lnTo>
                  <a:lnTo>
                    <a:pt x="143355" y="18008"/>
                  </a:lnTo>
                  <a:lnTo>
                    <a:pt x="139264" y="14923"/>
                  </a:lnTo>
                  <a:lnTo>
                    <a:pt x="138157" y="14152"/>
                  </a:lnTo>
                  <a:lnTo>
                    <a:pt x="135710" y="12643"/>
                  </a:lnTo>
                  <a:lnTo>
                    <a:pt x="132993" y="11167"/>
                  </a:lnTo>
                  <a:lnTo>
                    <a:pt x="129942" y="9792"/>
                  </a:lnTo>
                  <a:lnTo>
                    <a:pt x="124979" y="7814"/>
                  </a:lnTo>
                  <a:lnTo>
                    <a:pt x="117501" y="5500"/>
                  </a:lnTo>
                  <a:lnTo>
                    <a:pt x="109218" y="3555"/>
                  </a:lnTo>
                  <a:lnTo>
                    <a:pt x="100365" y="1979"/>
                  </a:lnTo>
                  <a:lnTo>
                    <a:pt x="91043" y="839"/>
                  </a:lnTo>
                  <a:lnTo>
                    <a:pt x="81453" y="168"/>
                  </a:lnTo>
                  <a:lnTo>
                    <a:pt x="71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8"/>
            <p:cNvSpPr/>
            <p:nvPr/>
          </p:nvSpPr>
          <p:spPr>
            <a:xfrm>
              <a:off x="5641650" y="796870"/>
              <a:ext cx="2357204" cy="1705028"/>
            </a:xfrm>
            <a:custGeom>
              <a:avLst/>
              <a:gdLst/>
              <a:ahLst/>
              <a:cxnLst/>
              <a:rect l="l" t="t" r="r" b="b"/>
              <a:pathLst>
                <a:path w="138293" h="100031" extrusionOk="0">
                  <a:moveTo>
                    <a:pt x="4092" y="0"/>
                  </a:moveTo>
                  <a:lnTo>
                    <a:pt x="3690" y="34"/>
                  </a:lnTo>
                  <a:lnTo>
                    <a:pt x="2885" y="201"/>
                  </a:lnTo>
                  <a:lnTo>
                    <a:pt x="1812" y="704"/>
                  </a:lnTo>
                  <a:lnTo>
                    <a:pt x="672" y="1811"/>
                  </a:lnTo>
                  <a:lnTo>
                    <a:pt x="202" y="2884"/>
                  </a:lnTo>
                  <a:lnTo>
                    <a:pt x="34" y="3689"/>
                  </a:lnTo>
                  <a:lnTo>
                    <a:pt x="1" y="4125"/>
                  </a:lnTo>
                  <a:lnTo>
                    <a:pt x="1" y="95939"/>
                  </a:lnTo>
                  <a:lnTo>
                    <a:pt x="34" y="96375"/>
                  </a:lnTo>
                  <a:lnTo>
                    <a:pt x="202" y="97180"/>
                  </a:lnTo>
                  <a:lnTo>
                    <a:pt x="672" y="98253"/>
                  </a:lnTo>
                  <a:lnTo>
                    <a:pt x="1812" y="99360"/>
                  </a:lnTo>
                  <a:lnTo>
                    <a:pt x="2885" y="99863"/>
                  </a:lnTo>
                  <a:lnTo>
                    <a:pt x="3690" y="100030"/>
                  </a:lnTo>
                  <a:lnTo>
                    <a:pt x="134604" y="100030"/>
                  </a:lnTo>
                  <a:lnTo>
                    <a:pt x="135409" y="99863"/>
                  </a:lnTo>
                  <a:lnTo>
                    <a:pt x="136482" y="99360"/>
                  </a:lnTo>
                  <a:lnTo>
                    <a:pt x="137622" y="98253"/>
                  </a:lnTo>
                  <a:lnTo>
                    <a:pt x="138091" y="97180"/>
                  </a:lnTo>
                  <a:lnTo>
                    <a:pt x="138259" y="96375"/>
                  </a:lnTo>
                  <a:lnTo>
                    <a:pt x="138293" y="95939"/>
                  </a:lnTo>
                  <a:lnTo>
                    <a:pt x="138293" y="4125"/>
                  </a:lnTo>
                  <a:lnTo>
                    <a:pt x="138259" y="3689"/>
                  </a:lnTo>
                  <a:lnTo>
                    <a:pt x="138091" y="2884"/>
                  </a:lnTo>
                  <a:lnTo>
                    <a:pt x="137622" y="1811"/>
                  </a:lnTo>
                  <a:lnTo>
                    <a:pt x="136482" y="704"/>
                  </a:lnTo>
                  <a:lnTo>
                    <a:pt x="135409" y="201"/>
                  </a:lnTo>
                  <a:lnTo>
                    <a:pt x="134604" y="34"/>
                  </a:lnTo>
                  <a:lnTo>
                    <a:pt x="134201" y="0"/>
                  </a:lnTo>
                  <a:close/>
                </a:path>
              </a:pathLst>
            </a:custGeom>
            <a:solidFill>
              <a:schemeClr val="lt2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8"/>
            <p:cNvSpPr/>
            <p:nvPr/>
          </p:nvSpPr>
          <p:spPr>
            <a:xfrm>
              <a:off x="5685660" y="960911"/>
              <a:ext cx="2268604" cy="1436382"/>
            </a:xfrm>
            <a:custGeom>
              <a:avLst/>
              <a:gdLst/>
              <a:ahLst/>
              <a:cxnLst/>
              <a:rect l="l" t="t" r="r" b="b"/>
              <a:pathLst>
                <a:path w="133095" h="84270" extrusionOk="0">
                  <a:moveTo>
                    <a:pt x="1" y="0"/>
                  </a:moveTo>
                  <a:lnTo>
                    <a:pt x="1" y="84270"/>
                  </a:lnTo>
                  <a:lnTo>
                    <a:pt x="133095" y="84270"/>
                  </a:lnTo>
                  <a:lnTo>
                    <a:pt x="133095" y="0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5804549" y="2093193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1"/>
                  </a:moveTo>
                  <a:lnTo>
                    <a:pt x="39604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8"/>
            <p:cNvSpPr/>
            <p:nvPr/>
          </p:nvSpPr>
          <p:spPr>
            <a:xfrm>
              <a:off x="5916006" y="2160640"/>
              <a:ext cx="563593" cy="17"/>
            </a:xfrm>
            <a:custGeom>
              <a:avLst/>
              <a:gdLst/>
              <a:ahLst/>
              <a:cxnLst/>
              <a:rect l="l" t="t" r="r" b="b"/>
              <a:pathLst>
                <a:path w="33065" h="1" fill="none" extrusionOk="0">
                  <a:moveTo>
                    <a:pt x="1" y="1"/>
                  </a:moveTo>
                  <a:lnTo>
                    <a:pt x="3306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8"/>
            <p:cNvSpPr/>
            <p:nvPr/>
          </p:nvSpPr>
          <p:spPr>
            <a:xfrm>
              <a:off x="5804549" y="2160640"/>
              <a:ext cx="53760" cy="17"/>
            </a:xfrm>
            <a:custGeom>
              <a:avLst/>
              <a:gdLst/>
              <a:ahLst/>
              <a:cxnLst/>
              <a:rect l="l" t="t" r="r" b="b"/>
              <a:pathLst>
                <a:path w="3154" h="1" fill="none" extrusionOk="0">
                  <a:moveTo>
                    <a:pt x="1" y="1"/>
                  </a:moveTo>
                  <a:lnTo>
                    <a:pt x="3153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5804549" y="2227525"/>
              <a:ext cx="675050" cy="17"/>
            </a:xfrm>
            <a:custGeom>
              <a:avLst/>
              <a:gdLst/>
              <a:ahLst/>
              <a:cxnLst/>
              <a:rect l="l" t="t" r="r" b="b"/>
              <a:pathLst>
                <a:path w="39604" h="1" fill="none" extrusionOk="0">
                  <a:moveTo>
                    <a:pt x="1" y="0"/>
                  </a:moveTo>
                  <a:lnTo>
                    <a:pt x="39604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8"/>
            <p:cNvSpPr/>
            <p:nvPr/>
          </p:nvSpPr>
          <p:spPr>
            <a:xfrm>
              <a:off x="6430424" y="2294392"/>
              <a:ext cx="49175" cy="17"/>
            </a:xfrm>
            <a:custGeom>
              <a:avLst/>
              <a:gdLst/>
              <a:ahLst/>
              <a:cxnLst/>
              <a:rect l="l" t="t" r="r" b="b"/>
              <a:pathLst>
                <a:path w="2885" h="1" fill="none" extrusionOk="0">
                  <a:moveTo>
                    <a:pt x="1" y="1"/>
                  </a:moveTo>
                  <a:lnTo>
                    <a:pt x="2885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8"/>
            <p:cNvSpPr/>
            <p:nvPr/>
          </p:nvSpPr>
          <p:spPr>
            <a:xfrm>
              <a:off x="5804549" y="2294392"/>
              <a:ext cx="567599" cy="17"/>
            </a:xfrm>
            <a:custGeom>
              <a:avLst/>
              <a:gdLst/>
              <a:ahLst/>
              <a:cxnLst/>
              <a:rect l="l" t="t" r="r" b="b"/>
              <a:pathLst>
                <a:path w="33300" h="1" fill="none" extrusionOk="0">
                  <a:moveTo>
                    <a:pt x="1" y="1"/>
                  </a:moveTo>
                  <a:lnTo>
                    <a:pt x="3330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8"/>
            <p:cNvSpPr/>
            <p:nvPr/>
          </p:nvSpPr>
          <p:spPr>
            <a:xfrm>
              <a:off x="5782834" y="1078078"/>
              <a:ext cx="1631292" cy="524730"/>
            </a:xfrm>
            <a:custGeom>
              <a:avLst/>
              <a:gdLst/>
              <a:ahLst/>
              <a:cxnLst/>
              <a:rect l="l" t="t" r="r" b="b"/>
              <a:pathLst>
                <a:path w="95705" h="30785" extrusionOk="0">
                  <a:moveTo>
                    <a:pt x="2382" y="1"/>
                  </a:moveTo>
                  <a:lnTo>
                    <a:pt x="1879" y="34"/>
                  </a:lnTo>
                  <a:lnTo>
                    <a:pt x="1040" y="403"/>
                  </a:lnTo>
                  <a:lnTo>
                    <a:pt x="403" y="1074"/>
                  </a:lnTo>
                  <a:lnTo>
                    <a:pt x="34" y="1912"/>
                  </a:lnTo>
                  <a:lnTo>
                    <a:pt x="1" y="2415"/>
                  </a:lnTo>
                  <a:lnTo>
                    <a:pt x="1" y="28403"/>
                  </a:lnTo>
                  <a:lnTo>
                    <a:pt x="34" y="28906"/>
                  </a:lnTo>
                  <a:lnTo>
                    <a:pt x="403" y="29745"/>
                  </a:lnTo>
                  <a:lnTo>
                    <a:pt x="1040" y="30415"/>
                  </a:lnTo>
                  <a:lnTo>
                    <a:pt x="1879" y="30751"/>
                  </a:lnTo>
                  <a:lnTo>
                    <a:pt x="2382" y="30784"/>
                  </a:lnTo>
                  <a:lnTo>
                    <a:pt x="93324" y="30784"/>
                  </a:lnTo>
                  <a:lnTo>
                    <a:pt x="93793" y="30751"/>
                  </a:lnTo>
                  <a:lnTo>
                    <a:pt x="94665" y="30415"/>
                  </a:lnTo>
                  <a:lnTo>
                    <a:pt x="95302" y="29745"/>
                  </a:lnTo>
                  <a:lnTo>
                    <a:pt x="95671" y="28906"/>
                  </a:lnTo>
                  <a:lnTo>
                    <a:pt x="95705" y="28403"/>
                  </a:lnTo>
                  <a:lnTo>
                    <a:pt x="95705" y="2415"/>
                  </a:lnTo>
                  <a:lnTo>
                    <a:pt x="95671" y="1912"/>
                  </a:lnTo>
                  <a:lnTo>
                    <a:pt x="95302" y="1074"/>
                  </a:lnTo>
                  <a:lnTo>
                    <a:pt x="94665" y="403"/>
                  </a:lnTo>
                  <a:lnTo>
                    <a:pt x="93793" y="34"/>
                  </a:lnTo>
                  <a:lnTo>
                    <a:pt x="93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8"/>
            <p:cNvSpPr/>
            <p:nvPr/>
          </p:nvSpPr>
          <p:spPr>
            <a:xfrm>
              <a:off x="5778828" y="1074652"/>
              <a:ext cx="1638740" cy="532162"/>
            </a:xfrm>
            <a:custGeom>
              <a:avLst/>
              <a:gdLst/>
              <a:ahLst/>
              <a:cxnLst/>
              <a:rect l="l" t="t" r="r" b="b"/>
              <a:pathLst>
                <a:path w="96142" h="31221" extrusionOk="0">
                  <a:moveTo>
                    <a:pt x="2583" y="0"/>
                  </a:moveTo>
                  <a:lnTo>
                    <a:pt x="2080" y="34"/>
                  </a:lnTo>
                  <a:lnTo>
                    <a:pt x="1141" y="436"/>
                  </a:lnTo>
                  <a:lnTo>
                    <a:pt x="437" y="1141"/>
                  </a:lnTo>
                  <a:lnTo>
                    <a:pt x="34" y="2080"/>
                  </a:lnTo>
                  <a:lnTo>
                    <a:pt x="1" y="2616"/>
                  </a:lnTo>
                  <a:lnTo>
                    <a:pt x="1" y="28604"/>
                  </a:lnTo>
                  <a:lnTo>
                    <a:pt x="34" y="29141"/>
                  </a:lnTo>
                  <a:lnTo>
                    <a:pt x="437" y="30080"/>
                  </a:lnTo>
                  <a:lnTo>
                    <a:pt x="1141" y="30784"/>
                  </a:lnTo>
                  <a:lnTo>
                    <a:pt x="2080" y="31186"/>
                  </a:lnTo>
                  <a:lnTo>
                    <a:pt x="2583" y="31220"/>
                  </a:lnTo>
                  <a:lnTo>
                    <a:pt x="93559" y="31220"/>
                  </a:lnTo>
                  <a:lnTo>
                    <a:pt x="94096" y="31186"/>
                  </a:lnTo>
                  <a:lnTo>
                    <a:pt x="95001" y="30784"/>
                  </a:lnTo>
                  <a:lnTo>
                    <a:pt x="95705" y="30080"/>
                  </a:lnTo>
                  <a:lnTo>
                    <a:pt x="96108" y="29141"/>
                  </a:lnTo>
                  <a:lnTo>
                    <a:pt x="96141" y="28604"/>
                  </a:lnTo>
                  <a:lnTo>
                    <a:pt x="96141" y="2616"/>
                  </a:lnTo>
                  <a:lnTo>
                    <a:pt x="96108" y="2080"/>
                  </a:lnTo>
                  <a:lnTo>
                    <a:pt x="95705" y="1141"/>
                  </a:lnTo>
                  <a:lnTo>
                    <a:pt x="95001" y="436"/>
                  </a:lnTo>
                  <a:lnTo>
                    <a:pt x="93559" y="436"/>
                  </a:lnTo>
                  <a:lnTo>
                    <a:pt x="93995" y="470"/>
                  </a:lnTo>
                  <a:lnTo>
                    <a:pt x="94766" y="805"/>
                  </a:lnTo>
                  <a:lnTo>
                    <a:pt x="95370" y="1375"/>
                  </a:lnTo>
                  <a:lnTo>
                    <a:pt x="95705" y="2147"/>
                  </a:lnTo>
                  <a:lnTo>
                    <a:pt x="95739" y="2616"/>
                  </a:lnTo>
                  <a:lnTo>
                    <a:pt x="95739" y="28604"/>
                  </a:lnTo>
                  <a:lnTo>
                    <a:pt x="95705" y="29040"/>
                  </a:lnTo>
                  <a:lnTo>
                    <a:pt x="95370" y="29845"/>
                  </a:lnTo>
                  <a:lnTo>
                    <a:pt x="94766" y="30415"/>
                  </a:lnTo>
                  <a:lnTo>
                    <a:pt x="93995" y="30751"/>
                  </a:lnTo>
                  <a:lnTo>
                    <a:pt x="93559" y="30784"/>
                  </a:lnTo>
                  <a:lnTo>
                    <a:pt x="2583" y="30784"/>
                  </a:lnTo>
                  <a:lnTo>
                    <a:pt x="2147" y="30751"/>
                  </a:lnTo>
                  <a:lnTo>
                    <a:pt x="1376" y="30415"/>
                  </a:lnTo>
                  <a:lnTo>
                    <a:pt x="772" y="29845"/>
                  </a:lnTo>
                  <a:lnTo>
                    <a:pt x="437" y="29040"/>
                  </a:lnTo>
                  <a:lnTo>
                    <a:pt x="437" y="28604"/>
                  </a:lnTo>
                  <a:lnTo>
                    <a:pt x="437" y="2616"/>
                  </a:lnTo>
                  <a:lnTo>
                    <a:pt x="437" y="2147"/>
                  </a:lnTo>
                  <a:lnTo>
                    <a:pt x="772" y="1375"/>
                  </a:lnTo>
                  <a:lnTo>
                    <a:pt x="1376" y="805"/>
                  </a:lnTo>
                  <a:lnTo>
                    <a:pt x="2147" y="470"/>
                  </a:lnTo>
                  <a:lnTo>
                    <a:pt x="2583" y="436"/>
                  </a:lnTo>
                  <a:lnTo>
                    <a:pt x="93559" y="436"/>
                  </a:lnTo>
                  <a:lnTo>
                    <a:pt x="93559" y="0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6906559" y="1082084"/>
              <a:ext cx="230926" cy="86316"/>
            </a:xfrm>
            <a:custGeom>
              <a:avLst/>
              <a:gdLst/>
              <a:ahLst/>
              <a:cxnLst/>
              <a:rect l="l" t="t" r="r" b="b"/>
              <a:pathLst>
                <a:path w="13548" h="5064" extrusionOk="0">
                  <a:moveTo>
                    <a:pt x="939" y="0"/>
                  </a:moveTo>
                  <a:lnTo>
                    <a:pt x="1006" y="101"/>
                  </a:lnTo>
                  <a:lnTo>
                    <a:pt x="201" y="906"/>
                  </a:lnTo>
                  <a:lnTo>
                    <a:pt x="0" y="1141"/>
                  </a:lnTo>
                  <a:lnTo>
                    <a:pt x="0" y="1744"/>
                  </a:lnTo>
                  <a:lnTo>
                    <a:pt x="201" y="2012"/>
                  </a:lnTo>
                  <a:lnTo>
                    <a:pt x="1241" y="3052"/>
                  </a:lnTo>
                  <a:lnTo>
                    <a:pt x="1509" y="3253"/>
                  </a:lnTo>
                  <a:lnTo>
                    <a:pt x="2113" y="3253"/>
                  </a:lnTo>
                  <a:lnTo>
                    <a:pt x="2348" y="3052"/>
                  </a:lnTo>
                  <a:lnTo>
                    <a:pt x="3152" y="2247"/>
                  </a:lnTo>
                  <a:lnTo>
                    <a:pt x="3655" y="2549"/>
                  </a:lnTo>
                  <a:lnTo>
                    <a:pt x="4695" y="2985"/>
                  </a:lnTo>
                  <a:lnTo>
                    <a:pt x="5265" y="3119"/>
                  </a:lnTo>
                  <a:lnTo>
                    <a:pt x="5265" y="4259"/>
                  </a:lnTo>
                  <a:lnTo>
                    <a:pt x="5299" y="4594"/>
                  </a:lnTo>
                  <a:lnTo>
                    <a:pt x="5734" y="4997"/>
                  </a:lnTo>
                  <a:lnTo>
                    <a:pt x="6036" y="5064"/>
                  </a:lnTo>
                  <a:lnTo>
                    <a:pt x="7512" y="5064"/>
                  </a:lnTo>
                  <a:lnTo>
                    <a:pt x="7847" y="4997"/>
                  </a:lnTo>
                  <a:lnTo>
                    <a:pt x="8283" y="4594"/>
                  </a:lnTo>
                  <a:lnTo>
                    <a:pt x="8317" y="4259"/>
                  </a:lnTo>
                  <a:lnTo>
                    <a:pt x="8317" y="3119"/>
                  </a:lnTo>
                  <a:lnTo>
                    <a:pt x="8853" y="2985"/>
                  </a:lnTo>
                  <a:lnTo>
                    <a:pt x="9926" y="2549"/>
                  </a:lnTo>
                  <a:lnTo>
                    <a:pt x="10396" y="2247"/>
                  </a:lnTo>
                  <a:lnTo>
                    <a:pt x="11200" y="3052"/>
                  </a:lnTo>
                  <a:lnTo>
                    <a:pt x="11469" y="3253"/>
                  </a:lnTo>
                  <a:lnTo>
                    <a:pt x="12072" y="3253"/>
                  </a:lnTo>
                  <a:lnTo>
                    <a:pt x="12341" y="3052"/>
                  </a:lnTo>
                  <a:lnTo>
                    <a:pt x="13380" y="2012"/>
                  </a:lnTo>
                  <a:lnTo>
                    <a:pt x="13548" y="1744"/>
                  </a:lnTo>
                  <a:lnTo>
                    <a:pt x="13548" y="1141"/>
                  </a:lnTo>
                  <a:lnTo>
                    <a:pt x="13380" y="906"/>
                  </a:lnTo>
                  <a:lnTo>
                    <a:pt x="12575" y="101"/>
                  </a:lnTo>
                  <a:lnTo>
                    <a:pt x="12642" y="0"/>
                  </a:lnTo>
                  <a:lnTo>
                    <a:pt x="10429" y="0"/>
                  </a:lnTo>
                  <a:lnTo>
                    <a:pt x="10060" y="369"/>
                  </a:lnTo>
                  <a:lnTo>
                    <a:pt x="9188" y="939"/>
                  </a:lnTo>
                  <a:lnTo>
                    <a:pt x="8249" y="1342"/>
                  </a:lnTo>
                  <a:lnTo>
                    <a:pt x="7277" y="1543"/>
                  </a:lnTo>
                  <a:lnTo>
                    <a:pt x="6271" y="1543"/>
                  </a:lnTo>
                  <a:lnTo>
                    <a:pt x="5299" y="1342"/>
                  </a:lnTo>
                  <a:lnTo>
                    <a:pt x="4360" y="939"/>
                  </a:lnTo>
                  <a:lnTo>
                    <a:pt x="3521" y="369"/>
                  </a:lnTo>
                  <a:lnTo>
                    <a:pt x="3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8"/>
            <p:cNvSpPr/>
            <p:nvPr/>
          </p:nvSpPr>
          <p:spPr>
            <a:xfrm>
              <a:off x="6170369" y="1472465"/>
              <a:ext cx="289799" cy="126917"/>
            </a:xfrm>
            <a:custGeom>
              <a:avLst/>
              <a:gdLst/>
              <a:ahLst/>
              <a:cxnLst/>
              <a:rect l="l" t="t" r="r" b="b"/>
              <a:pathLst>
                <a:path w="17002" h="7446" extrusionOk="0">
                  <a:moveTo>
                    <a:pt x="7780" y="1"/>
                  </a:moveTo>
                  <a:lnTo>
                    <a:pt x="7445" y="34"/>
                  </a:lnTo>
                  <a:lnTo>
                    <a:pt x="7009" y="470"/>
                  </a:lnTo>
                  <a:lnTo>
                    <a:pt x="6975" y="772"/>
                  </a:lnTo>
                  <a:lnTo>
                    <a:pt x="6975" y="1912"/>
                  </a:lnTo>
                  <a:lnTo>
                    <a:pt x="6405" y="2080"/>
                  </a:lnTo>
                  <a:lnTo>
                    <a:pt x="5366" y="2516"/>
                  </a:lnTo>
                  <a:lnTo>
                    <a:pt x="4863" y="2784"/>
                  </a:lnTo>
                  <a:lnTo>
                    <a:pt x="4058" y="1979"/>
                  </a:lnTo>
                  <a:lnTo>
                    <a:pt x="3823" y="1811"/>
                  </a:lnTo>
                  <a:lnTo>
                    <a:pt x="3219" y="1811"/>
                  </a:lnTo>
                  <a:lnTo>
                    <a:pt x="2951" y="1979"/>
                  </a:lnTo>
                  <a:lnTo>
                    <a:pt x="1912" y="3052"/>
                  </a:lnTo>
                  <a:lnTo>
                    <a:pt x="1710" y="3287"/>
                  </a:lnTo>
                  <a:lnTo>
                    <a:pt x="1710" y="3891"/>
                  </a:lnTo>
                  <a:lnTo>
                    <a:pt x="1912" y="4159"/>
                  </a:lnTo>
                  <a:lnTo>
                    <a:pt x="2683" y="4964"/>
                  </a:lnTo>
                  <a:lnTo>
                    <a:pt x="2415" y="5433"/>
                  </a:lnTo>
                  <a:lnTo>
                    <a:pt x="1979" y="6506"/>
                  </a:lnTo>
                  <a:lnTo>
                    <a:pt x="1811" y="7043"/>
                  </a:lnTo>
                  <a:lnTo>
                    <a:pt x="671" y="7043"/>
                  </a:lnTo>
                  <a:lnTo>
                    <a:pt x="470" y="7076"/>
                  </a:lnTo>
                  <a:lnTo>
                    <a:pt x="134" y="7277"/>
                  </a:lnTo>
                  <a:lnTo>
                    <a:pt x="0" y="7445"/>
                  </a:lnTo>
                  <a:lnTo>
                    <a:pt x="3521" y="7445"/>
                  </a:lnTo>
                  <a:lnTo>
                    <a:pt x="3655" y="6942"/>
                  </a:lnTo>
                  <a:lnTo>
                    <a:pt x="4024" y="6104"/>
                  </a:lnTo>
                  <a:lnTo>
                    <a:pt x="4762" y="4997"/>
                  </a:lnTo>
                  <a:lnTo>
                    <a:pt x="6103" y="4025"/>
                  </a:lnTo>
                  <a:lnTo>
                    <a:pt x="7679" y="3522"/>
                  </a:lnTo>
                  <a:lnTo>
                    <a:pt x="9289" y="3522"/>
                  </a:lnTo>
                  <a:lnTo>
                    <a:pt x="10865" y="4025"/>
                  </a:lnTo>
                  <a:lnTo>
                    <a:pt x="12206" y="4997"/>
                  </a:lnTo>
                  <a:lnTo>
                    <a:pt x="12944" y="6104"/>
                  </a:lnTo>
                  <a:lnTo>
                    <a:pt x="13313" y="6942"/>
                  </a:lnTo>
                  <a:lnTo>
                    <a:pt x="13447" y="7445"/>
                  </a:lnTo>
                  <a:lnTo>
                    <a:pt x="17002" y="7445"/>
                  </a:lnTo>
                  <a:lnTo>
                    <a:pt x="16868" y="7277"/>
                  </a:lnTo>
                  <a:lnTo>
                    <a:pt x="16499" y="7076"/>
                  </a:lnTo>
                  <a:lnTo>
                    <a:pt x="15157" y="7076"/>
                  </a:lnTo>
                  <a:lnTo>
                    <a:pt x="15023" y="6506"/>
                  </a:lnTo>
                  <a:lnTo>
                    <a:pt x="14587" y="5467"/>
                  </a:lnTo>
                  <a:lnTo>
                    <a:pt x="14285" y="4964"/>
                  </a:lnTo>
                  <a:lnTo>
                    <a:pt x="15090" y="4159"/>
                  </a:lnTo>
                  <a:lnTo>
                    <a:pt x="15291" y="3891"/>
                  </a:lnTo>
                  <a:lnTo>
                    <a:pt x="15291" y="3287"/>
                  </a:lnTo>
                  <a:lnTo>
                    <a:pt x="15090" y="3052"/>
                  </a:lnTo>
                  <a:lnTo>
                    <a:pt x="14051" y="1979"/>
                  </a:lnTo>
                  <a:lnTo>
                    <a:pt x="13782" y="1811"/>
                  </a:lnTo>
                  <a:lnTo>
                    <a:pt x="13179" y="1811"/>
                  </a:lnTo>
                  <a:lnTo>
                    <a:pt x="12944" y="1979"/>
                  </a:lnTo>
                  <a:lnTo>
                    <a:pt x="12139" y="2784"/>
                  </a:lnTo>
                  <a:lnTo>
                    <a:pt x="11636" y="2516"/>
                  </a:lnTo>
                  <a:lnTo>
                    <a:pt x="10597" y="2080"/>
                  </a:lnTo>
                  <a:lnTo>
                    <a:pt x="10027" y="1912"/>
                  </a:lnTo>
                  <a:lnTo>
                    <a:pt x="10027" y="772"/>
                  </a:lnTo>
                  <a:lnTo>
                    <a:pt x="9993" y="470"/>
                  </a:lnTo>
                  <a:lnTo>
                    <a:pt x="9557" y="34"/>
                  </a:lnTo>
                  <a:lnTo>
                    <a:pt x="92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8"/>
            <p:cNvSpPr/>
            <p:nvPr/>
          </p:nvSpPr>
          <p:spPr>
            <a:xfrm>
              <a:off x="5786260" y="1145525"/>
              <a:ext cx="178921" cy="292663"/>
            </a:xfrm>
            <a:custGeom>
              <a:avLst/>
              <a:gdLst/>
              <a:ahLst/>
              <a:cxnLst/>
              <a:rect l="l" t="t" r="r" b="b"/>
              <a:pathLst>
                <a:path w="10497" h="17170" extrusionOk="0">
                  <a:moveTo>
                    <a:pt x="1175" y="1"/>
                  </a:moveTo>
                  <a:lnTo>
                    <a:pt x="839" y="68"/>
                  </a:lnTo>
                  <a:lnTo>
                    <a:pt x="403" y="470"/>
                  </a:lnTo>
                  <a:lnTo>
                    <a:pt x="370" y="805"/>
                  </a:lnTo>
                  <a:lnTo>
                    <a:pt x="370" y="1946"/>
                  </a:lnTo>
                  <a:lnTo>
                    <a:pt x="169" y="1979"/>
                  </a:lnTo>
                  <a:lnTo>
                    <a:pt x="1" y="2046"/>
                  </a:lnTo>
                  <a:lnTo>
                    <a:pt x="1" y="3890"/>
                  </a:lnTo>
                  <a:lnTo>
                    <a:pt x="672" y="3656"/>
                  </a:lnTo>
                  <a:lnTo>
                    <a:pt x="1376" y="3522"/>
                  </a:lnTo>
                  <a:lnTo>
                    <a:pt x="1979" y="3488"/>
                  </a:lnTo>
                  <a:lnTo>
                    <a:pt x="3153" y="3622"/>
                  </a:lnTo>
                  <a:lnTo>
                    <a:pt x="4226" y="4025"/>
                  </a:lnTo>
                  <a:lnTo>
                    <a:pt x="5199" y="4662"/>
                  </a:lnTo>
                  <a:lnTo>
                    <a:pt x="5970" y="5467"/>
                  </a:lnTo>
                  <a:lnTo>
                    <a:pt x="6573" y="6439"/>
                  </a:lnTo>
                  <a:lnTo>
                    <a:pt x="6942" y="7512"/>
                  </a:lnTo>
                  <a:lnTo>
                    <a:pt x="7043" y="8686"/>
                  </a:lnTo>
                  <a:lnTo>
                    <a:pt x="6976" y="9289"/>
                  </a:lnTo>
                  <a:lnTo>
                    <a:pt x="6875" y="9926"/>
                  </a:lnTo>
                  <a:lnTo>
                    <a:pt x="6439" y="11000"/>
                  </a:lnTo>
                  <a:lnTo>
                    <a:pt x="5769" y="11938"/>
                  </a:lnTo>
                  <a:lnTo>
                    <a:pt x="4930" y="12710"/>
                  </a:lnTo>
                  <a:lnTo>
                    <a:pt x="3958" y="13280"/>
                  </a:lnTo>
                  <a:lnTo>
                    <a:pt x="2885" y="13615"/>
                  </a:lnTo>
                  <a:lnTo>
                    <a:pt x="1745" y="13682"/>
                  </a:lnTo>
                  <a:lnTo>
                    <a:pt x="571" y="13515"/>
                  </a:lnTo>
                  <a:lnTo>
                    <a:pt x="1" y="13313"/>
                  </a:lnTo>
                  <a:lnTo>
                    <a:pt x="1" y="15158"/>
                  </a:lnTo>
                  <a:lnTo>
                    <a:pt x="202" y="15191"/>
                  </a:lnTo>
                  <a:lnTo>
                    <a:pt x="370" y="15258"/>
                  </a:lnTo>
                  <a:lnTo>
                    <a:pt x="370" y="16398"/>
                  </a:lnTo>
                  <a:lnTo>
                    <a:pt x="437" y="16700"/>
                  </a:lnTo>
                  <a:lnTo>
                    <a:pt x="839" y="17136"/>
                  </a:lnTo>
                  <a:lnTo>
                    <a:pt x="1175" y="17170"/>
                  </a:lnTo>
                  <a:lnTo>
                    <a:pt x="2650" y="17170"/>
                  </a:lnTo>
                  <a:lnTo>
                    <a:pt x="2952" y="17136"/>
                  </a:lnTo>
                  <a:lnTo>
                    <a:pt x="3388" y="16700"/>
                  </a:lnTo>
                  <a:lnTo>
                    <a:pt x="3421" y="16398"/>
                  </a:lnTo>
                  <a:lnTo>
                    <a:pt x="3421" y="15258"/>
                  </a:lnTo>
                  <a:lnTo>
                    <a:pt x="3991" y="15124"/>
                  </a:lnTo>
                  <a:lnTo>
                    <a:pt x="5031" y="14688"/>
                  </a:lnTo>
                  <a:lnTo>
                    <a:pt x="5534" y="14386"/>
                  </a:lnTo>
                  <a:lnTo>
                    <a:pt x="6339" y="15191"/>
                  </a:lnTo>
                  <a:lnTo>
                    <a:pt x="6573" y="15392"/>
                  </a:lnTo>
                  <a:lnTo>
                    <a:pt x="7177" y="15392"/>
                  </a:lnTo>
                  <a:lnTo>
                    <a:pt x="7445" y="15191"/>
                  </a:lnTo>
                  <a:lnTo>
                    <a:pt x="8518" y="14152"/>
                  </a:lnTo>
                  <a:lnTo>
                    <a:pt x="8686" y="13883"/>
                  </a:lnTo>
                  <a:lnTo>
                    <a:pt x="8686" y="13280"/>
                  </a:lnTo>
                  <a:lnTo>
                    <a:pt x="8518" y="13012"/>
                  </a:lnTo>
                  <a:lnTo>
                    <a:pt x="7714" y="12207"/>
                  </a:lnTo>
                  <a:lnTo>
                    <a:pt x="7982" y="11737"/>
                  </a:lnTo>
                  <a:lnTo>
                    <a:pt x="8418" y="10664"/>
                  </a:lnTo>
                  <a:lnTo>
                    <a:pt x="8585" y="10128"/>
                  </a:lnTo>
                  <a:lnTo>
                    <a:pt x="9726" y="10128"/>
                  </a:lnTo>
                  <a:lnTo>
                    <a:pt x="10027" y="10061"/>
                  </a:lnTo>
                  <a:lnTo>
                    <a:pt x="10463" y="9658"/>
                  </a:lnTo>
                  <a:lnTo>
                    <a:pt x="10497" y="9323"/>
                  </a:lnTo>
                  <a:lnTo>
                    <a:pt x="10497" y="7847"/>
                  </a:lnTo>
                  <a:lnTo>
                    <a:pt x="10463" y="7546"/>
                  </a:lnTo>
                  <a:lnTo>
                    <a:pt x="10027" y="7110"/>
                  </a:lnTo>
                  <a:lnTo>
                    <a:pt x="9726" y="7076"/>
                  </a:lnTo>
                  <a:lnTo>
                    <a:pt x="8585" y="7076"/>
                  </a:lnTo>
                  <a:lnTo>
                    <a:pt x="8418" y="6506"/>
                  </a:lnTo>
                  <a:lnTo>
                    <a:pt x="7982" y="5467"/>
                  </a:lnTo>
                  <a:lnTo>
                    <a:pt x="7714" y="4964"/>
                  </a:lnTo>
                  <a:lnTo>
                    <a:pt x="8518" y="4159"/>
                  </a:lnTo>
                  <a:lnTo>
                    <a:pt x="8686" y="3890"/>
                  </a:lnTo>
                  <a:lnTo>
                    <a:pt x="8686" y="3287"/>
                  </a:lnTo>
                  <a:lnTo>
                    <a:pt x="8518" y="3052"/>
                  </a:lnTo>
                  <a:lnTo>
                    <a:pt x="7445" y="2013"/>
                  </a:lnTo>
                  <a:lnTo>
                    <a:pt x="7211" y="1811"/>
                  </a:lnTo>
                  <a:lnTo>
                    <a:pt x="6607" y="1811"/>
                  </a:lnTo>
                  <a:lnTo>
                    <a:pt x="6339" y="2013"/>
                  </a:lnTo>
                  <a:lnTo>
                    <a:pt x="5534" y="2817"/>
                  </a:lnTo>
                  <a:lnTo>
                    <a:pt x="5031" y="2516"/>
                  </a:lnTo>
                  <a:lnTo>
                    <a:pt x="3991" y="2080"/>
                  </a:lnTo>
                  <a:lnTo>
                    <a:pt x="3455" y="1946"/>
                  </a:lnTo>
                  <a:lnTo>
                    <a:pt x="3455" y="805"/>
                  </a:lnTo>
                  <a:lnTo>
                    <a:pt x="3388" y="470"/>
                  </a:lnTo>
                  <a:lnTo>
                    <a:pt x="2952" y="34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8"/>
            <p:cNvSpPr/>
            <p:nvPr/>
          </p:nvSpPr>
          <p:spPr>
            <a:xfrm>
              <a:off x="6396130" y="841442"/>
              <a:ext cx="1127169" cy="69186"/>
            </a:xfrm>
            <a:custGeom>
              <a:avLst/>
              <a:gdLst/>
              <a:ahLst/>
              <a:cxnLst/>
              <a:rect l="l" t="t" r="r" b="b"/>
              <a:pathLst>
                <a:path w="66129" h="4059" extrusionOk="0">
                  <a:moveTo>
                    <a:pt x="1" y="1"/>
                  </a:moveTo>
                  <a:lnTo>
                    <a:pt x="1" y="4058"/>
                  </a:lnTo>
                  <a:lnTo>
                    <a:pt x="66129" y="4058"/>
                  </a:lnTo>
                  <a:lnTo>
                    <a:pt x="66129" y="1"/>
                  </a:lnTo>
                  <a:close/>
                </a:path>
              </a:pathLst>
            </a:custGeom>
            <a:solidFill>
              <a:schemeClr val="lt1"/>
            </a:solidFill>
            <a:ln w="15925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8"/>
            <p:cNvSpPr/>
            <p:nvPr/>
          </p:nvSpPr>
          <p:spPr>
            <a:xfrm>
              <a:off x="5707955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1912" y="1"/>
                  </a:moveTo>
                  <a:lnTo>
                    <a:pt x="1" y="1845"/>
                  </a:lnTo>
                  <a:lnTo>
                    <a:pt x="1979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8"/>
            <p:cNvSpPr/>
            <p:nvPr/>
          </p:nvSpPr>
          <p:spPr>
            <a:xfrm>
              <a:off x="57079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1" y="0"/>
                  </a:moveTo>
                  <a:lnTo>
                    <a:pt x="422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8"/>
            <p:cNvSpPr/>
            <p:nvPr/>
          </p:nvSpPr>
          <p:spPr>
            <a:xfrm>
              <a:off x="5923438" y="830585"/>
              <a:ext cx="33749" cy="67464"/>
            </a:xfrm>
            <a:custGeom>
              <a:avLst/>
              <a:gdLst/>
              <a:ahLst/>
              <a:cxnLst/>
              <a:rect l="l" t="t" r="r" b="b"/>
              <a:pathLst>
                <a:path w="1980" h="3958" fill="none" extrusionOk="0">
                  <a:moveTo>
                    <a:pt x="68" y="1"/>
                  </a:moveTo>
                  <a:lnTo>
                    <a:pt x="1979" y="1845"/>
                  </a:lnTo>
                  <a:lnTo>
                    <a:pt x="1" y="395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8"/>
            <p:cNvSpPr/>
            <p:nvPr/>
          </p:nvSpPr>
          <p:spPr>
            <a:xfrm>
              <a:off x="5885155" y="862033"/>
              <a:ext cx="72032" cy="17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5" y="0"/>
                  </a:moveTo>
                  <a:lnTo>
                    <a:pt x="0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8"/>
            <p:cNvSpPr/>
            <p:nvPr/>
          </p:nvSpPr>
          <p:spPr>
            <a:xfrm>
              <a:off x="6046912" y="831727"/>
              <a:ext cx="65743" cy="65180"/>
            </a:xfrm>
            <a:custGeom>
              <a:avLst/>
              <a:gdLst/>
              <a:ahLst/>
              <a:cxnLst/>
              <a:rect l="l" t="t" r="r" b="b"/>
              <a:pathLst>
                <a:path w="3857" h="3824" fill="none" extrusionOk="0">
                  <a:moveTo>
                    <a:pt x="3856" y="1543"/>
                  </a:moveTo>
                  <a:lnTo>
                    <a:pt x="3756" y="1208"/>
                  </a:lnTo>
                  <a:lnTo>
                    <a:pt x="3387" y="671"/>
                  </a:lnTo>
                  <a:lnTo>
                    <a:pt x="2850" y="269"/>
                  </a:lnTo>
                  <a:lnTo>
                    <a:pt x="2247" y="34"/>
                  </a:lnTo>
                  <a:lnTo>
                    <a:pt x="1911" y="1"/>
                  </a:lnTo>
                  <a:lnTo>
                    <a:pt x="1408" y="34"/>
                  </a:lnTo>
                  <a:lnTo>
                    <a:pt x="637" y="470"/>
                  </a:lnTo>
                  <a:lnTo>
                    <a:pt x="134" y="1208"/>
                  </a:lnTo>
                  <a:lnTo>
                    <a:pt x="0" y="2080"/>
                  </a:lnTo>
                  <a:lnTo>
                    <a:pt x="101" y="2549"/>
                  </a:lnTo>
                  <a:lnTo>
                    <a:pt x="302" y="2985"/>
                  </a:lnTo>
                  <a:lnTo>
                    <a:pt x="973" y="3589"/>
                  </a:lnTo>
                  <a:lnTo>
                    <a:pt x="1844" y="3824"/>
                  </a:lnTo>
                  <a:lnTo>
                    <a:pt x="2716" y="3656"/>
                  </a:lnTo>
                  <a:lnTo>
                    <a:pt x="3119" y="3388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8"/>
            <p:cNvSpPr/>
            <p:nvPr/>
          </p:nvSpPr>
          <p:spPr>
            <a:xfrm>
              <a:off x="6090922" y="831164"/>
              <a:ext cx="25158" cy="30306"/>
            </a:xfrm>
            <a:custGeom>
              <a:avLst/>
              <a:gdLst/>
              <a:ahLst/>
              <a:cxnLst/>
              <a:rect l="l" t="t" r="r" b="b"/>
              <a:pathLst>
                <a:path w="1476" h="1778" fill="none" extrusionOk="0">
                  <a:moveTo>
                    <a:pt x="0" y="1778"/>
                  </a:moveTo>
                  <a:lnTo>
                    <a:pt x="1476" y="1778"/>
                  </a:lnTo>
                  <a:lnTo>
                    <a:pt x="1476" y="0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8"/>
            <p:cNvSpPr/>
            <p:nvPr/>
          </p:nvSpPr>
          <p:spPr>
            <a:xfrm>
              <a:off x="6226379" y="826579"/>
              <a:ext cx="58311" cy="77180"/>
            </a:xfrm>
            <a:custGeom>
              <a:avLst/>
              <a:gdLst/>
              <a:ahLst/>
              <a:cxnLst/>
              <a:rect l="l" t="t" r="r" b="b"/>
              <a:pathLst>
                <a:path w="3421" h="4528" fill="none" extrusionOk="0">
                  <a:moveTo>
                    <a:pt x="3421" y="1409"/>
                  </a:moveTo>
                  <a:lnTo>
                    <a:pt x="1677" y="1"/>
                  </a:lnTo>
                  <a:lnTo>
                    <a:pt x="1" y="1409"/>
                  </a:lnTo>
                  <a:lnTo>
                    <a:pt x="1" y="4528"/>
                  </a:lnTo>
                  <a:lnTo>
                    <a:pt x="3421" y="4528"/>
                  </a:lnTo>
                  <a:lnTo>
                    <a:pt x="3421" y="1409"/>
                  </a:lnTo>
                  <a:close/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8"/>
            <p:cNvSpPr/>
            <p:nvPr/>
          </p:nvSpPr>
          <p:spPr>
            <a:xfrm>
              <a:off x="6243526" y="864879"/>
              <a:ext cx="22874" cy="36596"/>
            </a:xfrm>
            <a:custGeom>
              <a:avLst/>
              <a:gdLst/>
              <a:ahLst/>
              <a:cxnLst/>
              <a:rect l="l" t="t" r="r" b="b"/>
              <a:pathLst>
                <a:path w="1342" h="2147" extrusionOk="0">
                  <a:moveTo>
                    <a:pt x="1" y="1"/>
                  </a:moveTo>
                  <a:lnTo>
                    <a:pt x="1" y="2147"/>
                  </a:lnTo>
                  <a:lnTo>
                    <a:pt x="1342" y="2147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8"/>
            <p:cNvSpPr/>
            <p:nvPr/>
          </p:nvSpPr>
          <p:spPr>
            <a:xfrm>
              <a:off x="6209231" y="850595"/>
              <a:ext cx="17164" cy="15443"/>
            </a:xfrm>
            <a:custGeom>
              <a:avLst/>
              <a:gdLst/>
              <a:ahLst/>
              <a:cxnLst/>
              <a:rect l="l" t="t" r="r" b="b"/>
              <a:pathLst>
                <a:path w="1007" h="906" fill="none" extrusionOk="0">
                  <a:moveTo>
                    <a:pt x="1007" y="0"/>
                  </a:moveTo>
                  <a:lnTo>
                    <a:pt x="1" y="906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8"/>
            <p:cNvSpPr/>
            <p:nvPr/>
          </p:nvSpPr>
          <p:spPr>
            <a:xfrm>
              <a:off x="6284673" y="850595"/>
              <a:ext cx="16022" cy="14301"/>
            </a:xfrm>
            <a:custGeom>
              <a:avLst/>
              <a:gdLst/>
              <a:ahLst/>
              <a:cxnLst/>
              <a:rect l="l" t="t" r="r" b="b"/>
              <a:pathLst>
                <a:path w="940" h="839" fill="none" extrusionOk="0">
                  <a:moveTo>
                    <a:pt x="1" y="0"/>
                  </a:moveTo>
                  <a:lnTo>
                    <a:pt x="940" y="839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8"/>
            <p:cNvSpPr/>
            <p:nvPr/>
          </p:nvSpPr>
          <p:spPr>
            <a:xfrm>
              <a:off x="7835358" y="854022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8"/>
            <p:cNvSpPr/>
            <p:nvPr/>
          </p:nvSpPr>
          <p:spPr>
            <a:xfrm>
              <a:off x="7835358" y="874595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8"/>
            <p:cNvSpPr/>
            <p:nvPr/>
          </p:nvSpPr>
          <p:spPr>
            <a:xfrm>
              <a:off x="7835358" y="895168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8"/>
            <p:cNvSpPr/>
            <p:nvPr/>
          </p:nvSpPr>
          <p:spPr>
            <a:xfrm>
              <a:off x="7835358" y="915179"/>
              <a:ext cx="90338" cy="17"/>
            </a:xfrm>
            <a:custGeom>
              <a:avLst/>
              <a:gdLst/>
              <a:ahLst/>
              <a:cxnLst/>
              <a:rect l="l" t="t" r="r" b="b"/>
              <a:pathLst>
                <a:path w="5300" h="1" fill="none" extrusionOk="0">
                  <a:moveTo>
                    <a:pt x="1" y="1"/>
                  </a:moveTo>
                  <a:lnTo>
                    <a:pt x="5299" y="1"/>
                  </a:lnTo>
                </a:path>
              </a:pathLst>
            </a:custGeom>
            <a:noFill/>
            <a:ln w="159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8"/>
            <p:cNvSpPr/>
            <p:nvPr/>
          </p:nvSpPr>
          <p:spPr>
            <a:xfrm>
              <a:off x="6472730" y="1263834"/>
              <a:ext cx="1526124" cy="517299"/>
            </a:xfrm>
            <a:custGeom>
              <a:avLst/>
              <a:gdLst/>
              <a:ahLst/>
              <a:cxnLst/>
              <a:rect l="l" t="t" r="r" b="b"/>
              <a:pathLst>
                <a:path w="89535" h="30349" extrusionOk="0">
                  <a:moveTo>
                    <a:pt x="3186" y="1"/>
                  </a:moveTo>
                  <a:lnTo>
                    <a:pt x="2515" y="35"/>
                  </a:lnTo>
                  <a:lnTo>
                    <a:pt x="1375" y="504"/>
                  </a:lnTo>
                  <a:lnTo>
                    <a:pt x="503" y="1376"/>
                  </a:lnTo>
                  <a:lnTo>
                    <a:pt x="34" y="2516"/>
                  </a:lnTo>
                  <a:lnTo>
                    <a:pt x="0" y="3187"/>
                  </a:lnTo>
                  <a:lnTo>
                    <a:pt x="0" y="27163"/>
                  </a:lnTo>
                  <a:lnTo>
                    <a:pt x="34" y="27800"/>
                  </a:lnTo>
                  <a:lnTo>
                    <a:pt x="503" y="28940"/>
                  </a:lnTo>
                  <a:lnTo>
                    <a:pt x="1375" y="29812"/>
                  </a:lnTo>
                  <a:lnTo>
                    <a:pt x="2515" y="30315"/>
                  </a:lnTo>
                  <a:lnTo>
                    <a:pt x="3186" y="30349"/>
                  </a:lnTo>
                  <a:lnTo>
                    <a:pt x="89535" y="30349"/>
                  </a:lnTo>
                  <a:lnTo>
                    <a:pt x="89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8"/>
            <p:cNvSpPr/>
            <p:nvPr/>
          </p:nvSpPr>
          <p:spPr>
            <a:xfrm>
              <a:off x="7395819" y="1956015"/>
              <a:ext cx="729356" cy="1384378"/>
            </a:xfrm>
            <a:custGeom>
              <a:avLst/>
              <a:gdLst/>
              <a:ahLst/>
              <a:cxnLst/>
              <a:rect l="l" t="t" r="r" b="b"/>
              <a:pathLst>
                <a:path w="42790" h="81219" extrusionOk="0">
                  <a:moveTo>
                    <a:pt x="21898" y="1"/>
                  </a:moveTo>
                  <a:lnTo>
                    <a:pt x="20624" y="504"/>
                  </a:lnTo>
                  <a:lnTo>
                    <a:pt x="19517" y="1409"/>
                  </a:lnTo>
                  <a:lnTo>
                    <a:pt x="18545" y="2549"/>
                  </a:lnTo>
                  <a:lnTo>
                    <a:pt x="17740" y="3891"/>
                  </a:lnTo>
                  <a:lnTo>
                    <a:pt x="17103" y="5299"/>
                  </a:lnTo>
                  <a:lnTo>
                    <a:pt x="16868" y="6003"/>
                  </a:lnTo>
                  <a:lnTo>
                    <a:pt x="16365" y="7714"/>
                  </a:lnTo>
                  <a:lnTo>
                    <a:pt x="15627" y="11134"/>
                  </a:lnTo>
                  <a:lnTo>
                    <a:pt x="15225" y="14621"/>
                  </a:lnTo>
                  <a:lnTo>
                    <a:pt x="15057" y="18176"/>
                  </a:lnTo>
                  <a:lnTo>
                    <a:pt x="15057" y="23508"/>
                  </a:lnTo>
                  <a:lnTo>
                    <a:pt x="15292" y="30617"/>
                  </a:lnTo>
                  <a:lnTo>
                    <a:pt x="15359" y="34104"/>
                  </a:lnTo>
                  <a:lnTo>
                    <a:pt x="15359" y="34507"/>
                  </a:lnTo>
                  <a:lnTo>
                    <a:pt x="15091" y="39671"/>
                  </a:lnTo>
                  <a:lnTo>
                    <a:pt x="14755" y="47652"/>
                  </a:lnTo>
                  <a:lnTo>
                    <a:pt x="14823" y="52917"/>
                  </a:lnTo>
                  <a:lnTo>
                    <a:pt x="15057" y="55465"/>
                  </a:lnTo>
                  <a:lnTo>
                    <a:pt x="15024" y="55264"/>
                  </a:lnTo>
                  <a:lnTo>
                    <a:pt x="14722" y="53990"/>
                  </a:lnTo>
                  <a:lnTo>
                    <a:pt x="14320" y="52950"/>
                  </a:lnTo>
                  <a:lnTo>
                    <a:pt x="13682" y="51944"/>
                  </a:lnTo>
                  <a:lnTo>
                    <a:pt x="12777" y="51173"/>
                  </a:lnTo>
                  <a:lnTo>
                    <a:pt x="11872" y="50905"/>
                  </a:lnTo>
                  <a:lnTo>
                    <a:pt x="11167" y="50871"/>
                  </a:lnTo>
                  <a:lnTo>
                    <a:pt x="9927" y="51106"/>
                  </a:lnTo>
                  <a:lnTo>
                    <a:pt x="8988" y="51575"/>
                  </a:lnTo>
                  <a:lnTo>
                    <a:pt x="8485" y="51877"/>
                  </a:lnTo>
                  <a:lnTo>
                    <a:pt x="7781" y="52715"/>
                  </a:lnTo>
                  <a:lnTo>
                    <a:pt x="7345" y="53755"/>
                  </a:lnTo>
                  <a:lnTo>
                    <a:pt x="7143" y="54996"/>
                  </a:lnTo>
                  <a:lnTo>
                    <a:pt x="7210" y="57075"/>
                  </a:lnTo>
                  <a:lnTo>
                    <a:pt x="7814" y="60193"/>
                  </a:lnTo>
                  <a:lnTo>
                    <a:pt x="8820" y="63345"/>
                  </a:lnTo>
                  <a:lnTo>
                    <a:pt x="9960" y="66196"/>
                  </a:lnTo>
                  <a:lnTo>
                    <a:pt x="11402" y="69314"/>
                  </a:lnTo>
                  <a:lnTo>
                    <a:pt x="11637" y="69817"/>
                  </a:lnTo>
                  <a:lnTo>
                    <a:pt x="11436" y="69650"/>
                  </a:lnTo>
                  <a:lnTo>
                    <a:pt x="9524" y="68543"/>
                  </a:lnTo>
                  <a:lnTo>
                    <a:pt x="7378" y="67738"/>
                  </a:lnTo>
                  <a:lnTo>
                    <a:pt x="5836" y="67504"/>
                  </a:lnTo>
                  <a:lnTo>
                    <a:pt x="4360" y="67671"/>
                  </a:lnTo>
                  <a:lnTo>
                    <a:pt x="3321" y="68208"/>
                  </a:lnTo>
                  <a:lnTo>
                    <a:pt x="2717" y="68744"/>
                  </a:lnTo>
                  <a:lnTo>
                    <a:pt x="2415" y="69080"/>
                  </a:lnTo>
                  <a:lnTo>
                    <a:pt x="2180" y="69449"/>
                  </a:lnTo>
                  <a:lnTo>
                    <a:pt x="1845" y="70186"/>
                  </a:lnTo>
                  <a:lnTo>
                    <a:pt x="1644" y="71293"/>
                  </a:lnTo>
                  <a:lnTo>
                    <a:pt x="1979" y="72735"/>
                  </a:lnTo>
                  <a:lnTo>
                    <a:pt x="2683" y="74043"/>
                  </a:lnTo>
                  <a:lnTo>
                    <a:pt x="4159" y="75786"/>
                  </a:lnTo>
                  <a:lnTo>
                    <a:pt x="5869" y="77195"/>
                  </a:lnTo>
                  <a:lnTo>
                    <a:pt x="6070" y="77329"/>
                  </a:lnTo>
                  <a:lnTo>
                    <a:pt x="5299" y="77128"/>
                  </a:lnTo>
                  <a:lnTo>
                    <a:pt x="1879" y="76558"/>
                  </a:lnTo>
                  <a:lnTo>
                    <a:pt x="537" y="76692"/>
                  </a:lnTo>
                  <a:lnTo>
                    <a:pt x="34" y="77061"/>
                  </a:lnTo>
                  <a:lnTo>
                    <a:pt x="1" y="77329"/>
                  </a:lnTo>
                  <a:lnTo>
                    <a:pt x="1" y="77664"/>
                  </a:lnTo>
                  <a:lnTo>
                    <a:pt x="202" y="78268"/>
                  </a:lnTo>
                  <a:lnTo>
                    <a:pt x="604" y="78838"/>
                  </a:lnTo>
                  <a:lnTo>
                    <a:pt x="1242" y="79374"/>
                  </a:lnTo>
                  <a:lnTo>
                    <a:pt x="2650" y="80146"/>
                  </a:lnTo>
                  <a:lnTo>
                    <a:pt x="5567" y="80917"/>
                  </a:lnTo>
                  <a:lnTo>
                    <a:pt x="7546" y="81219"/>
                  </a:lnTo>
                  <a:lnTo>
                    <a:pt x="37659" y="81219"/>
                  </a:lnTo>
                  <a:lnTo>
                    <a:pt x="38262" y="80883"/>
                  </a:lnTo>
                  <a:lnTo>
                    <a:pt x="40375" y="79140"/>
                  </a:lnTo>
                  <a:lnTo>
                    <a:pt x="41079" y="78234"/>
                  </a:lnTo>
                  <a:lnTo>
                    <a:pt x="41549" y="77228"/>
                  </a:lnTo>
                  <a:lnTo>
                    <a:pt x="41683" y="76189"/>
                  </a:lnTo>
                  <a:lnTo>
                    <a:pt x="41549" y="75652"/>
                  </a:lnTo>
                  <a:lnTo>
                    <a:pt x="41314" y="75116"/>
                  </a:lnTo>
                  <a:lnTo>
                    <a:pt x="40643" y="74445"/>
                  </a:lnTo>
                  <a:lnTo>
                    <a:pt x="39704" y="74043"/>
                  </a:lnTo>
                  <a:lnTo>
                    <a:pt x="38665" y="73942"/>
                  </a:lnTo>
                  <a:lnTo>
                    <a:pt x="36116" y="74210"/>
                  </a:lnTo>
                  <a:lnTo>
                    <a:pt x="35479" y="74411"/>
                  </a:lnTo>
                  <a:lnTo>
                    <a:pt x="35479" y="74411"/>
                  </a:lnTo>
                  <a:lnTo>
                    <a:pt x="36452" y="73238"/>
                  </a:lnTo>
                  <a:lnTo>
                    <a:pt x="40006" y="68074"/>
                  </a:lnTo>
                  <a:lnTo>
                    <a:pt x="41314" y="65793"/>
                  </a:lnTo>
                  <a:lnTo>
                    <a:pt x="42286" y="63614"/>
                  </a:lnTo>
                  <a:lnTo>
                    <a:pt x="42689" y="62105"/>
                  </a:lnTo>
                  <a:lnTo>
                    <a:pt x="42789" y="61199"/>
                  </a:lnTo>
                  <a:lnTo>
                    <a:pt x="42756" y="60830"/>
                  </a:lnTo>
                  <a:lnTo>
                    <a:pt x="42689" y="60462"/>
                  </a:lnTo>
                  <a:lnTo>
                    <a:pt x="42387" y="59858"/>
                  </a:lnTo>
                  <a:lnTo>
                    <a:pt x="41918" y="59489"/>
                  </a:lnTo>
                  <a:lnTo>
                    <a:pt x="41280" y="59254"/>
                  </a:lnTo>
                  <a:lnTo>
                    <a:pt x="40140" y="59120"/>
                  </a:lnTo>
                  <a:lnTo>
                    <a:pt x="38296" y="59388"/>
                  </a:lnTo>
                  <a:lnTo>
                    <a:pt x="35412" y="60193"/>
                  </a:lnTo>
                  <a:lnTo>
                    <a:pt x="32595" y="61367"/>
                  </a:lnTo>
                  <a:lnTo>
                    <a:pt x="32293" y="61535"/>
                  </a:lnTo>
                  <a:lnTo>
                    <a:pt x="32293" y="61535"/>
                  </a:lnTo>
                  <a:lnTo>
                    <a:pt x="32528" y="60931"/>
                  </a:lnTo>
                  <a:lnTo>
                    <a:pt x="34641" y="54962"/>
                  </a:lnTo>
                  <a:lnTo>
                    <a:pt x="36619" y="48322"/>
                  </a:lnTo>
                  <a:lnTo>
                    <a:pt x="37793" y="43561"/>
                  </a:lnTo>
                  <a:lnTo>
                    <a:pt x="38564" y="38967"/>
                  </a:lnTo>
                  <a:lnTo>
                    <a:pt x="38765" y="35815"/>
                  </a:lnTo>
                  <a:lnTo>
                    <a:pt x="38698" y="33937"/>
                  </a:lnTo>
                  <a:lnTo>
                    <a:pt x="38598" y="33098"/>
                  </a:lnTo>
                  <a:lnTo>
                    <a:pt x="38329" y="31925"/>
                  </a:lnTo>
                  <a:lnTo>
                    <a:pt x="37759" y="30684"/>
                  </a:lnTo>
                  <a:lnTo>
                    <a:pt x="37323" y="30114"/>
                  </a:lnTo>
                  <a:lnTo>
                    <a:pt x="36787" y="29745"/>
                  </a:lnTo>
                  <a:lnTo>
                    <a:pt x="36183" y="29544"/>
                  </a:lnTo>
                  <a:lnTo>
                    <a:pt x="35244" y="29577"/>
                  </a:lnTo>
                  <a:lnTo>
                    <a:pt x="33836" y="30047"/>
                  </a:lnTo>
                  <a:lnTo>
                    <a:pt x="32428" y="30919"/>
                  </a:lnTo>
                  <a:lnTo>
                    <a:pt x="30349" y="32528"/>
                  </a:lnTo>
                  <a:lnTo>
                    <a:pt x="29175" y="33568"/>
                  </a:lnTo>
                  <a:lnTo>
                    <a:pt x="29175" y="33568"/>
                  </a:lnTo>
                  <a:lnTo>
                    <a:pt x="29644" y="30147"/>
                  </a:lnTo>
                  <a:lnTo>
                    <a:pt x="30080" y="23206"/>
                  </a:lnTo>
                  <a:lnTo>
                    <a:pt x="30047" y="19752"/>
                  </a:lnTo>
                  <a:lnTo>
                    <a:pt x="30013" y="17572"/>
                  </a:lnTo>
                  <a:lnTo>
                    <a:pt x="29846" y="12475"/>
                  </a:lnTo>
                  <a:lnTo>
                    <a:pt x="29309" y="8518"/>
                  </a:lnTo>
                  <a:lnTo>
                    <a:pt x="28672" y="6037"/>
                  </a:lnTo>
                  <a:lnTo>
                    <a:pt x="27733" y="3790"/>
                  </a:lnTo>
                  <a:lnTo>
                    <a:pt x="26760" y="2348"/>
                  </a:lnTo>
                  <a:lnTo>
                    <a:pt x="25956" y="1476"/>
                  </a:lnTo>
                  <a:lnTo>
                    <a:pt x="25520" y="1108"/>
                  </a:lnTo>
                  <a:lnTo>
                    <a:pt x="24748" y="537"/>
                  </a:lnTo>
                  <a:lnTo>
                    <a:pt x="23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8"/>
            <p:cNvSpPr/>
            <p:nvPr/>
          </p:nvSpPr>
          <p:spPr>
            <a:xfrm>
              <a:off x="7743350" y="2197219"/>
              <a:ext cx="37158" cy="1138606"/>
            </a:xfrm>
            <a:custGeom>
              <a:avLst/>
              <a:gdLst/>
              <a:ahLst/>
              <a:cxnLst/>
              <a:rect l="l" t="t" r="r" b="b"/>
              <a:pathLst>
                <a:path w="2180" h="66800" fill="none" extrusionOk="0">
                  <a:moveTo>
                    <a:pt x="0" y="66799"/>
                  </a:moveTo>
                  <a:lnTo>
                    <a:pt x="2180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7763923" y="2677922"/>
              <a:ext cx="194927" cy="181785"/>
            </a:xfrm>
            <a:custGeom>
              <a:avLst/>
              <a:gdLst/>
              <a:ahLst/>
              <a:cxnLst/>
              <a:rect l="l" t="t" r="r" b="b"/>
              <a:pathLst>
                <a:path w="11436" h="10665" fill="none" extrusionOk="0">
                  <a:moveTo>
                    <a:pt x="0" y="10664"/>
                  </a:moveTo>
                  <a:lnTo>
                    <a:pt x="11435" y="1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7854807" y="2661354"/>
              <a:ext cx="41743" cy="116042"/>
            </a:xfrm>
            <a:custGeom>
              <a:avLst/>
              <a:gdLst/>
              <a:ahLst/>
              <a:cxnLst/>
              <a:rect l="l" t="t" r="r" b="b"/>
              <a:pathLst>
                <a:path w="2449" h="6808" fill="none" extrusionOk="0">
                  <a:moveTo>
                    <a:pt x="0" y="6807"/>
                  </a:moveTo>
                  <a:lnTo>
                    <a:pt x="2448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7602728" y="3000856"/>
              <a:ext cx="148632" cy="161212"/>
            </a:xfrm>
            <a:custGeom>
              <a:avLst/>
              <a:gdLst/>
              <a:ahLst/>
              <a:cxnLst/>
              <a:rect l="l" t="t" r="r" b="b"/>
              <a:pathLst>
                <a:path w="8720" h="9458" fill="none" extrusionOk="0">
                  <a:moveTo>
                    <a:pt x="1" y="1"/>
                  </a:moveTo>
                  <a:lnTo>
                    <a:pt x="8720" y="9457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7751344" y="3091740"/>
              <a:ext cx="248652" cy="128622"/>
            </a:xfrm>
            <a:custGeom>
              <a:avLst/>
              <a:gdLst/>
              <a:ahLst/>
              <a:cxnLst/>
              <a:rect l="l" t="t" r="r" b="b"/>
              <a:pathLst>
                <a:path w="14588" h="7546" fill="none" extrusionOk="0">
                  <a:moveTo>
                    <a:pt x="14588" y="1"/>
                  </a:moveTo>
                  <a:lnTo>
                    <a:pt x="1" y="7546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7867369" y="3162051"/>
              <a:ext cx="91481" cy="4023"/>
            </a:xfrm>
            <a:custGeom>
              <a:avLst/>
              <a:gdLst/>
              <a:ahLst/>
              <a:cxnLst/>
              <a:rect l="l" t="t" r="r" b="b"/>
              <a:pathLst>
                <a:path w="5367" h="236" fill="none" extrusionOk="0">
                  <a:moveTo>
                    <a:pt x="1" y="235"/>
                  </a:moveTo>
                  <a:lnTo>
                    <a:pt x="5366" y="0"/>
                  </a:lnTo>
                </a:path>
              </a:pathLst>
            </a:custGeom>
            <a:noFill/>
            <a:ln w="18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5698819" y="3309507"/>
              <a:ext cx="2503518" cy="128622"/>
            </a:xfrm>
            <a:custGeom>
              <a:avLst/>
              <a:gdLst/>
              <a:ahLst/>
              <a:cxnLst/>
              <a:rect l="l" t="t" r="r" b="b"/>
              <a:pathLst>
                <a:path w="146877" h="7546" extrusionOk="0">
                  <a:moveTo>
                    <a:pt x="73438" y="1"/>
                  </a:moveTo>
                  <a:lnTo>
                    <a:pt x="58482" y="68"/>
                  </a:lnTo>
                  <a:lnTo>
                    <a:pt x="38362" y="470"/>
                  </a:lnTo>
                  <a:lnTo>
                    <a:pt x="26659" y="873"/>
                  </a:lnTo>
                  <a:lnTo>
                    <a:pt x="16666" y="1376"/>
                  </a:lnTo>
                  <a:lnTo>
                    <a:pt x="8752" y="1979"/>
                  </a:lnTo>
                  <a:lnTo>
                    <a:pt x="3186" y="2650"/>
                  </a:lnTo>
                  <a:lnTo>
                    <a:pt x="805" y="3187"/>
                  </a:lnTo>
                  <a:lnTo>
                    <a:pt x="67" y="3589"/>
                  </a:lnTo>
                  <a:lnTo>
                    <a:pt x="0" y="3790"/>
                  </a:lnTo>
                  <a:lnTo>
                    <a:pt x="67" y="3958"/>
                  </a:lnTo>
                  <a:lnTo>
                    <a:pt x="805" y="4360"/>
                  </a:lnTo>
                  <a:lnTo>
                    <a:pt x="3186" y="4897"/>
                  </a:lnTo>
                  <a:lnTo>
                    <a:pt x="8752" y="5567"/>
                  </a:lnTo>
                  <a:lnTo>
                    <a:pt x="16666" y="6171"/>
                  </a:lnTo>
                  <a:lnTo>
                    <a:pt x="26659" y="6674"/>
                  </a:lnTo>
                  <a:lnTo>
                    <a:pt x="38362" y="7076"/>
                  </a:lnTo>
                  <a:lnTo>
                    <a:pt x="58482" y="7479"/>
                  </a:lnTo>
                  <a:lnTo>
                    <a:pt x="73438" y="7546"/>
                  </a:lnTo>
                  <a:lnTo>
                    <a:pt x="88394" y="7479"/>
                  </a:lnTo>
                  <a:lnTo>
                    <a:pt x="108514" y="7076"/>
                  </a:lnTo>
                  <a:lnTo>
                    <a:pt x="120217" y="6674"/>
                  </a:lnTo>
                  <a:lnTo>
                    <a:pt x="130210" y="6171"/>
                  </a:lnTo>
                  <a:lnTo>
                    <a:pt x="138124" y="5567"/>
                  </a:lnTo>
                  <a:lnTo>
                    <a:pt x="143691" y="4897"/>
                  </a:lnTo>
                  <a:lnTo>
                    <a:pt x="146072" y="4360"/>
                  </a:lnTo>
                  <a:lnTo>
                    <a:pt x="146809" y="3958"/>
                  </a:lnTo>
                  <a:lnTo>
                    <a:pt x="146876" y="3790"/>
                  </a:lnTo>
                  <a:lnTo>
                    <a:pt x="146809" y="3589"/>
                  </a:lnTo>
                  <a:lnTo>
                    <a:pt x="146072" y="3187"/>
                  </a:lnTo>
                  <a:lnTo>
                    <a:pt x="143691" y="2650"/>
                  </a:lnTo>
                  <a:lnTo>
                    <a:pt x="138124" y="1979"/>
                  </a:lnTo>
                  <a:lnTo>
                    <a:pt x="130210" y="1376"/>
                  </a:lnTo>
                  <a:lnTo>
                    <a:pt x="120217" y="873"/>
                  </a:lnTo>
                  <a:lnTo>
                    <a:pt x="108514" y="470"/>
                  </a:lnTo>
                  <a:lnTo>
                    <a:pt x="88394" y="68"/>
                  </a:lnTo>
                  <a:lnTo>
                    <a:pt x="73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6833965" y="3329518"/>
              <a:ext cx="259510" cy="81748"/>
            </a:xfrm>
            <a:custGeom>
              <a:avLst/>
              <a:gdLst/>
              <a:ahLst/>
              <a:cxnLst/>
              <a:rect l="l" t="t" r="r" b="b"/>
              <a:pathLst>
                <a:path w="15225" h="4796" extrusionOk="0">
                  <a:moveTo>
                    <a:pt x="13079" y="1"/>
                  </a:moveTo>
                  <a:lnTo>
                    <a:pt x="9122" y="34"/>
                  </a:lnTo>
                  <a:lnTo>
                    <a:pt x="8619" y="68"/>
                  </a:lnTo>
                  <a:lnTo>
                    <a:pt x="8116" y="269"/>
                  </a:lnTo>
                  <a:lnTo>
                    <a:pt x="6472" y="872"/>
                  </a:lnTo>
                  <a:lnTo>
                    <a:pt x="3890" y="1677"/>
                  </a:lnTo>
                  <a:lnTo>
                    <a:pt x="3052" y="1946"/>
                  </a:lnTo>
                  <a:lnTo>
                    <a:pt x="1577" y="2180"/>
                  </a:lnTo>
                  <a:lnTo>
                    <a:pt x="537" y="2281"/>
                  </a:lnTo>
                  <a:lnTo>
                    <a:pt x="101" y="2415"/>
                  </a:lnTo>
                  <a:lnTo>
                    <a:pt x="1" y="2549"/>
                  </a:lnTo>
                  <a:lnTo>
                    <a:pt x="1" y="2650"/>
                  </a:lnTo>
                  <a:lnTo>
                    <a:pt x="202" y="2884"/>
                  </a:lnTo>
                  <a:lnTo>
                    <a:pt x="1375" y="3488"/>
                  </a:lnTo>
                  <a:lnTo>
                    <a:pt x="3119" y="4058"/>
                  </a:lnTo>
                  <a:lnTo>
                    <a:pt x="4997" y="4427"/>
                  </a:lnTo>
                  <a:lnTo>
                    <a:pt x="5802" y="4461"/>
                  </a:lnTo>
                  <a:lnTo>
                    <a:pt x="7210" y="4427"/>
                  </a:lnTo>
                  <a:lnTo>
                    <a:pt x="9088" y="4058"/>
                  </a:lnTo>
                  <a:lnTo>
                    <a:pt x="9826" y="4025"/>
                  </a:lnTo>
                  <a:lnTo>
                    <a:pt x="10128" y="4025"/>
                  </a:lnTo>
                  <a:lnTo>
                    <a:pt x="10429" y="4192"/>
                  </a:lnTo>
                  <a:lnTo>
                    <a:pt x="10664" y="4393"/>
                  </a:lnTo>
                  <a:lnTo>
                    <a:pt x="11167" y="4628"/>
                  </a:lnTo>
                  <a:lnTo>
                    <a:pt x="11737" y="4695"/>
                  </a:lnTo>
                  <a:lnTo>
                    <a:pt x="12810" y="4796"/>
                  </a:lnTo>
                  <a:lnTo>
                    <a:pt x="13783" y="4662"/>
                  </a:lnTo>
                  <a:lnTo>
                    <a:pt x="14252" y="4293"/>
                  </a:lnTo>
                  <a:lnTo>
                    <a:pt x="14453" y="3991"/>
                  </a:lnTo>
                  <a:lnTo>
                    <a:pt x="14856" y="3387"/>
                  </a:lnTo>
                  <a:lnTo>
                    <a:pt x="15191" y="2717"/>
                  </a:lnTo>
                  <a:lnTo>
                    <a:pt x="15225" y="2113"/>
                  </a:lnTo>
                  <a:lnTo>
                    <a:pt x="15158" y="1744"/>
                  </a:lnTo>
                  <a:lnTo>
                    <a:pt x="15158" y="1711"/>
                  </a:lnTo>
                  <a:lnTo>
                    <a:pt x="15091" y="1342"/>
                  </a:lnTo>
                  <a:lnTo>
                    <a:pt x="14688" y="705"/>
                  </a:lnTo>
                  <a:lnTo>
                    <a:pt x="14152" y="235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7071742" y="3311229"/>
              <a:ext cx="226358" cy="88617"/>
            </a:xfrm>
            <a:custGeom>
              <a:avLst/>
              <a:gdLst/>
              <a:ahLst/>
              <a:cxnLst/>
              <a:rect l="l" t="t" r="r" b="b"/>
              <a:pathLst>
                <a:path w="13280" h="5199" extrusionOk="0">
                  <a:moveTo>
                    <a:pt x="7881" y="1"/>
                  </a:moveTo>
                  <a:lnTo>
                    <a:pt x="7445" y="34"/>
                  </a:lnTo>
                  <a:lnTo>
                    <a:pt x="7042" y="235"/>
                  </a:lnTo>
                  <a:lnTo>
                    <a:pt x="5600" y="805"/>
                  </a:lnTo>
                  <a:lnTo>
                    <a:pt x="3387" y="1610"/>
                  </a:lnTo>
                  <a:lnTo>
                    <a:pt x="2650" y="1878"/>
                  </a:lnTo>
                  <a:lnTo>
                    <a:pt x="1409" y="2080"/>
                  </a:lnTo>
                  <a:lnTo>
                    <a:pt x="470" y="2180"/>
                  </a:lnTo>
                  <a:lnTo>
                    <a:pt x="101" y="2281"/>
                  </a:lnTo>
                  <a:lnTo>
                    <a:pt x="0" y="2415"/>
                  </a:lnTo>
                  <a:lnTo>
                    <a:pt x="34" y="2549"/>
                  </a:lnTo>
                  <a:lnTo>
                    <a:pt x="168" y="2784"/>
                  </a:lnTo>
                  <a:lnTo>
                    <a:pt x="906" y="3320"/>
                  </a:lnTo>
                  <a:lnTo>
                    <a:pt x="2046" y="3790"/>
                  </a:lnTo>
                  <a:lnTo>
                    <a:pt x="3421" y="4092"/>
                  </a:lnTo>
                  <a:lnTo>
                    <a:pt x="4091" y="4159"/>
                  </a:lnTo>
                  <a:lnTo>
                    <a:pt x="5533" y="4192"/>
                  </a:lnTo>
                  <a:lnTo>
                    <a:pt x="7009" y="4058"/>
                  </a:lnTo>
                  <a:lnTo>
                    <a:pt x="7612" y="4025"/>
                  </a:lnTo>
                  <a:lnTo>
                    <a:pt x="8115" y="4192"/>
                  </a:lnTo>
                  <a:lnTo>
                    <a:pt x="8149" y="4494"/>
                  </a:lnTo>
                  <a:lnTo>
                    <a:pt x="8183" y="4796"/>
                  </a:lnTo>
                  <a:lnTo>
                    <a:pt x="8384" y="4896"/>
                  </a:lnTo>
                  <a:lnTo>
                    <a:pt x="9121" y="5098"/>
                  </a:lnTo>
                  <a:lnTo>
                    <a:pt x="9893" y="5131"/>
                  </a:lnTo>
                  <a:lnTo>
                    <a:pt x="11201" y="5198"/>
                  </a:lnTo>
                  <a:lnTo>
                    <a:pt x="12139" y="5131"/>
                  </a:lnTo>
                  <a:lnTo>
                    <a:pt x="12475" y="4762"/>
                  </a:lnTo>
                  <a:lnTo>
                    <a:pt x="12642" y="4460"/>
                  </a:lnTo>
                  <a:lnTo>
                    <a:pt x="12978" y="3823"/>
                  </a:lnTo>
                  <a:lnTo>
                    <a:pt x="13280" y="2851"/>
                  </a:lnTo>
                  <a:lnTo>
                    <a:pt x="13213" y="2046"/>
                  </a:lnTo>
                  <a:lnTo>
                    <a:pt x="13213" y="2013"/>
                  </a:lnTo>
                  <a:lnTo>
                    <a:pt x="13112" y="1610"/>
                  </a:lnTo>
                  <a:lnTo>
                    <a:pt x="12777" y="939"/>
                  </a:lnTo>
                  <a:lnTo>
                    <a:pt x="12274" y="436"/>
                  </a:lnTo>
                  <a:lnTo>
                    <a:pt x="11636" y="135"/>
                  </a:lnTo>
                  <a:lnTo>
                    <a:pt x="11335" y="101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6895122" y="2145214"/>
              <a:ext cx="389257" cy="1225467"/>
            </a:xfrm>
            <a:custGeom>
              <a:avLst/>
              <a:gdLst/>
              <a:ahLst/>
              <a:cxnLst/>
              <a:rect l="l" t="t" r="r" b="b"/>
              <a:pathLst>
                <a:path w="22837" h="71896" extrusionOk="0">
                  <a:moveTo>
                    <a:pt x="12777" y="0"/>
                  </a:moveTo>
                  <a:lnTo>
                    <a:pt x="9155" y="202"/>
                  </a:lnTo>
                  <a:lnTo>
                    <a:pt x="5668" y="772"/>
                  </a:lnTo>
                  <a:lnTo>
                    <a:pt x="3354" y="1509"/>
                  </a:lnTo>
                  <a:lnTo>
                    <a:pt x="2046" y="2180"/>
                  </a:lnTo>
                  <a:lnTo>
                    <a:pt x="973" y="2985"/>
                  </a:lnTo>
                  <a:lnTo>
                    <a:pt x="235" y="3991"/>
                  </a:lnTo>
                  <a:lnTo>
                    <a:pt x="1" y="4561"/>
                  </a:lnTo>
                  <a:lnTo>
                    <a:pt x="168" y="10731"/>
                  </a:lnTo>
                  <a:lnTo>
                    <a:pt x="336" y="21026"/>
                  </a:lnTo>
                  <a:lnTo>
                    <a:pt x="369" y="23038"/>
                  </a:lnTo>
                  <a:lnTo>
                    <a:pt x="738" y="30348"/>
                  </a:lnTo>
                  <a:lnTo>
                    <a:pt x="1375" y="39402"/>
                  </a:lnTo>
                  <a:lnTo>
                    <a:pt x="2281" y="47718"/>
                  </a:lnTo>
                  <a:lnTo>
                    <a:pt x="2784" y="50636"/>
                  </a:lnTo>
                  <a:lnTo>
                    <a:pt x="3320" y="53285"/>
                  </a:lnTo>
                  <a:lnTo>
                    <a:pt x="4125" y="58919"/>
                  </a:lnTo>
                  <a:lnTo>
                    <a:pt x="4896" y="66296"/>
                  </a:lnTo>
                  <a:lnTo>
                    <a:pt x="4997" y="68174"/>
                  </a:lnTo>
                  <a:lnTo>
                    <a:pt x="4964" y="68844"/>
                  </a:lnTo>
                  <a:lnTo>
                    <a:pt x="4930" y="69515"/>
                  </a:lnTo>
                  <a:lnTo>
                    <a:pt x="5131" y="69951"/>
                  </a:lnTo>
                  <a:lnTo>
                    <a:pt x="5366" y="70186"/>
                  </a:lnTo>
                  <a:lnTo>
                    <a:pt x="5668" y="70454"/>
                  </a:lnTo>
                  <a:lnTo>
                    <a:pt x="6774" y="71125"/>
                  </a:lnTo>
                  <a:lnTo>
                    <a:pt x="8082" y="71661"/>
                  </a:lnTo>
                  <a:lnTo>
                    <a:pt x="9256" y="71896"/>
                  </a:lnTo>
                  <a:lnTo>
                    <a:pt x="9658" y="71762"/>
                  </a:lnTo>
                  <a:lnTo>
                    <a:pt x="10027" y="71561"/>
                  </a:lnTo>
                  <a:lnTo>
                    <a:pt x="10564" y="70924"/>
                  </a:lnTo>
                  <a:lnTo>
                    <a:pt x="11100" y="69884"/>
                  </a:lnTo>
                  <a:lnTo>
                    <a:pt x="11167" y="69683"/>
                  </a:lnTo>
                  <a:lnTo>
                    <a:pt x="11167" y="65089"/>
                  </a:lnTo>
                  <a:lnTo>
                    <a:pt x="11435" y="54526"/>
                  </a:lnTo>
                  <a:lnTo>
                    <a:pt x="11536" y="49797"/>
                  </a:lnTo>
                  <a:lnTo>
                    <a:pt x="11301" y="41682"/>
                  </a:lnTo>
                  <a:lnTo>
                    <a:pt x="11268" y="40710"/>
                  </a:lnTo>
                  <a:lnTo>
                    <a:pt x="11670" y="42688"/>
                  </a:lnTo>
                  <a:lnTo>
                    <a:pt x="14621" y="55766"/>
                  </a:lnTo>
                  <a:lnTo>
                    <a:pt x="15661" y="59723"/>
                  </a:lnTo>
                  <a:lnTo>
                    <a:pt x="16030" y="60998"/>
                  </a:lnTo>
                  <a:lnTo>
                    <a:pt x="16667" y="63982"/>
                  </a:lnTo>
                  <a:lnTo>
                    <a:pt x="17371" y="68341"/>
                  </a:lnTo>
                  <a:lnTo>
                    <a:pt x="17606" y="69783"/>
                  </a:lnTo>
                  <a:lnTo>
                    <a:pt x="17673" y="70186"/>
                  </a:lnTo>
                  <a:lnTo>
                    <a:pt x="18008" y="70655"/>
                  </a:lnTo>
                  <a:lnTo>
                    <a:pt x="18813" y="70957"/>
                  </a:lnTo>
                  <a:lnTo>
                    <a:pt x="20456" y="70957"/>
                  </a:lnTo>
                  <a:lnTo>
                    <a:pt x="21797" y="70655"/>
                  </a:lnTo>
                  <a:lnTo>
                    <a:pt x="22468" y="70253"/>
                  </a:lnTo>
                  <a:lnTo>
                    <a:pt x="22703" y="69918"/>
                  </a:lnTo>
                  <a:lnTo>
                    <a:pt x="22770" y="69716"/>
                  </a:lnTo>
                  <a:lnTo>
                    <a:pt x="22837" y="68677"/>
                  </a:lnTo>
                  <a:lnTo>
                    <a:pt x="22736" y="66195"/>
                  </a:lnTo>
                  <a:lnTo>
                    <a:pt x="22233" y="59556"/>
                  </a:lnTo>
                  <a:lnTo>
                    <a:pt x="22066" y="56102"/>
                  </a:lnTo>
                  <a:lnTo>
                    <a:pt x="21998" y="54090"/>
                  </a:lnTo>
                  <a:lnTo>
                    <a:pt x="21194" y="45841"/>
                  </a:lnTo>
                  <a:lnTo>
                    <a:pt x="20154" y="35479"/>
                  </a:lnTo>
                  <a:lnTo>
                    <a:pt x="19584" y="28537"/>
                  </a:lnTo>
                  <a:lnTo>
                    <a:pt x="19416" y="25016"/>
                  </a:lnTo>
                  <a:lnTo>
                    <a:pt x="19450" y="23809"/>
                  </a:lnTo>
                  <a:lnTo>
                    <a:pt x="19819" y="19081"/>
                  </a:lnTo>
                  <a:lnTo>
                    <a:pt x="20724" y="11033"/>
                  </a:lnTo>
                  <a:lnTo>
                    <a:pt x="20959" y="7780"/>
                  </a:lnTo>
                  <a:lnTo>
                    <a:pt x="20925" y="6104"/>
                  </a:lnTo>
                  <a:lnTo>
                    <a:pt x="20858" y="5500"/>
                  </a:lnTo>
                  <a:lnTo>
                    <a:pt x="20624" y="4226"/>
                  </a:lnTo>
                  <a:lnTo>
                    <a:pt x="20355" y="1644"/>
                  </a:lnTo>
                  <a:lnTo>
                    <a:pt x="20322" y="336"/>
                  </a:lnTo>
                  <a:lnTo>
                    <a:pt x="19752" y="269"/>
                  </a:lnTo>
                  <a:lnTo>
                    <a:pt x="16063" y="34"/>
                  </a:lnTo>
                  <a:lnTo>
                    <a:pt x="12777" y="0"/>
                  </a:lnTo>
                  <a:close/>
                </a:path>
              </a:pathLst>
            </a:custGeom>
            <a:solidFill>
              <a:schemeClr val="dk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6912849" y="2246376"/>
              <a:ext cx="46311" cy="83469"/>
            </a:xfrm>
            <a:custGeom>
              <a:avLst/>
              <a:gdLst/>
              <a:ahLst/>
              <a:cxnLst/>
              <a:rect l="l" t="t" r="r" b="b"/>
              <a:pathLst>
                <a:path w="2717" h="4897" fill="none" extrusionOk="0">
                  <a:moveTo>
                    <a:pt x="0" y="1"/>
                  </a:moveTo>
                  <a:lnTo>
                    <a:pt x="503" y="1644"/>
                  </a:lnTo>
                  <a:lnTo>
                    <a:pt x="1140" y="3220"/>
                  </a:lnTo>
                  <a:lnTo>
                    <a:pt x="1409" y="3723"/>
                  </a:lnTo>
                  <a:lnTo>
                    <a:pt x="2213" y="4595"/>
                  </a:lnTo>
                  <a:lnTo>
                    <a:pt x="2716" y="4897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7008863" y="3290076"/>
              <a:ext cx="2301" cy="63459"/>
            </a:xfrm>
            <a:custGeom>
              <a:avLst/>
              <a:gdLst/>
              <a:ahLst/>
              <a:cxnLst/>
              <a:rect l="l" t="t" r="r" b="b"/>
              <a:pathLst>
                <a:path w="135" h="3723" fill="none" extrusionOk="0">
                  <a:moveTo>
                    <a:pt x="68" y="1"/>
                  </a:moveTo>
                  <a:lnTo>
                    <a:pt x="135" y="940"/>
                  </a:lnTo>
                  <a:lnTo>
                    <a:pt x="68" y="2784"/>
                  </a:lnTo>
                  <a:lnTo>
                    <a:pt x="1" y="3723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6965433" y="2464723"/>
              <a:ext cx="40022" cy="763650"/>
            </a:xfrm>
            <a:custGeom>
              <a:avLst/>
              <a:gdLst/>
              <a:ahLst/>
              <a:cxnLst/>
              <a:rect l="l" t="t" r="r" b="b"/>
              <a:pathLst>
                <a:path w="2348" h="44802" fill="none" extrusionOk="0">
                  <a:moveTo>
                    <a:pt x="0" y="1"/>
                  </a:moveTo>
                  <a:lnTo>
                    <a:pt x="201" y="8015"/>
                  </a:lnTo>
                  <a:lnTo>
                    <a:pt x="805" y="25318"/>
                  </a:lnTo>
                  <a:lnTo>
                    <a:pt x="1140" y="29778"/>
                  </a:lnTo>
                  <a:lnTo>
                    <a:pt x="1845" y="37457"/>
                  </a:lnTo>
                  <a:lnTo>
                    <a:pt x="2348" y="4480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6958564" y="2249240"/>
              <a:ext cx="5744" cy="171490"/>
            </a:xfrm>
            <a:custGeom>
              <a:avLst/>
              <a:gdLst/>
              <a:ahLst/>
              <a:cxnLst/>
              <a:rect l="l" t="t" r="r" b="b"/>
              <a:pathLst>
                <a:path w="337" h="10061" fill="none" extrusionOk="0">
                  <a:moveTo>
                    <a:pt x="1" y="1"/>
                  </a:moveTo>
                  <a:lnTo>
                    <a:pt x="68" y="2884"/>
                  </a:lnTo>
                  <a:lnTo>
                    <a:pt x="236" y="5500"/>
                  </a:lnTo>
                  <a:lnTo>
                    <a:pt x="236" y="6405"/>
                  </a:lnTo>
                  <a:lnTo>
                    <a:pt x="336" y="10061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6543603" y="1628512"/>
              <a:ext cx="42885" cy="108048"/>
            </a:xfrm>
            <a:custGeom>
              <a:avLst/>
              <a:gdLst/>
              <a:ahLst/>
              <a:cxnLst/>
              <a:rect l="l" t="t" r="r" b="b"/>
              <a:pathLst>
                <a:path w="2516" h="6339" extrusionOk="0">
                  <a:moveTo>
                    <a:pt x="269" y="0"/>
                  </a:moveTo>
                  <a:lnTo>
                    <a:pt x="168" y="34"/>
                  </a:lnTo>
                  <a:lnTo>
                    <a:pt x="68" y="336"/>
                  </a:lnTo>
                  <a:lnTo>
                    <a:pt x="1" y="1409"/>
                  </a:lnTo>
                  <a:lnTo>
                    <a:pt x="1" y="1677"/>
                  </a:lnTo>
                  <a:lnTo>
                    <a:pt x="302" y="2951"/>
                  </a:lnTo>
                  <a:lnTo>
                    <a:pt x="1141" y="4863"/>
                  </a:lnTo>
                  <a:lnTo>
                    <a:pt x="2013" y="6003"/>
                  </a:lnTo>
                  <a:lnTo>
                    <a:pt x="2448" y="6338"/>
                  </a:lnTo>
                  <a:lnTo>
                    <a:pt x="2516" y="6305"/>
                  </a:lnTo>
                  <a:lnTo>
                    <a:pt x="2482" y="6237"/>
                  </a:lnTo>
                  <a:lnTo>
                    <a:pt x="2147" y="5533"/>
                  </a:lnTo>
                  <a:lnTo>
                    <a:pt x="1845" y="4091"/>
                  </a:lnTo>
                  <a:lnTo>
                    <a:pt x="1845" y="3320"/>
                  </a:lnTo>
                  <a:lnTo>
                    <a:pt x="1912" y="2784"/>
                  </a:lnTo>
                  <a:lnTo>
                    <a:pt x="1778" y="1744"/>
                  </a:lnTo>
                  <a:lnTo>
                    <a:pt x="1610" y="1241"/>
                  </a:lnTo>
                  <a:lnTo>
                    <a:pt x="1543" y="1140"/>
                  </a:lnTo>
                  <a:lnTo>
                    <a:pt x="1442" y="1140"/>
                  </a:lnTo>
                  <a:lnTo>
                    <a:pt x="1308" y="1409"/>
                  </a:lnTo>
                  <a:lnTo>
                    <a:pt x="1107" y="2314"/>
                  </a:lnTo>
                  <a:lnTo>
                    <a:pt x="1074" y="2549"/>
                  </a:lnTo>
                  <a:lnTo>
                    <a:pt x="939" y="1811"/>
                  </a:lnTo>
                  <a:lnTo>
                    <a:pt x="638" y="537"/>
                  </a:lnTo>
                  <a:lnTo>
                    <a:pt x="369" y="101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rgbClr val="2E353A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7593013" y="1677670"/>
              <a:ext cx="93765" cy="69169"/>
            </a:xfrm>
            <a:custGeom>
              <a:avLst/>
              <a:gdLst/>
              <a:ahLst/>
              <a:cxnLst/>
              <a:rect l="l" t="t" r="r" b="b"/>
              <a:pathLst>
                <a:path w="5501" h="4058" extrusionOk="0">
                  <a:moveTo>
                    <a:pt x="5400" y="0"/>
                  </a:moveTo>
                  <a:lnTo>
                    <a:pt x="5299" y="34"/>
                  </a:lnTo>
                  <a:lnTo>
                    <a:pt x="4796" y="235"/>
                  </a:lnTo>
                  <a:lnTo>
                    <a:pt x="3857" y="1140"/>
                  </a:lnTo>
                  <a:lnTo>
                    <a:pt x="3321" y="1677"/>
                  </a:lnTo>
                  <a:lnTo>
                    <a:pt x="3421" y="1476"/>
                  </a:lnTo>
                  <a:lnTo>
                    <a:pt x="3757" y="604"/>
                  </a:lnTo>
                  <a:lnTo>
                    <a:pt x="3790" y="302"/>
                  </a:lnTo>
                  <a:lnTo>
                    <a:pt x="3723" y="268"/>
                  </a:lnTo>
                  <a:lnTo>
                    <a:pt x="3622" y="302"/>
                  </a:lnTo>
                  <a:lnTo>
                    <a:pt x="3186" y="604"/>
                  </a:lnTo>
                  <a:lnTo>
                    <a:pt x="2482" y="1409"/>
                  </a:lnTo>
                  <a:lnTo>
                    <a:pt x="2214" y="1912"/>
                  </a:lnTo>
                  <a:lnTo>
                    <a:pt x="1812" y="2515"/>
                  </a:lnTo>
                  <a:lnTo>
                    <a:pt x="739" y="3555"/>
                  </a:lnTo>
                  <a:lnTo>
                    <a:pt x="101" y="3957"/>
                  </a:lnTo>
                  <a:lnTo>
                    <a:pt x="1" y="3991"/>
                  </a:lnTo>
                  <a:lnTo>
                    <a:pt x="68" y="4058"/>
                  </a:lnTo>
                  <a:lnTo>
                    <a:pt x="604" y="4024"/>
                  </a:lnTo>
                  <a:lnTo>
                    <a:pt x="1946" y="3555"/>
                  </a:lnTo>
                  <a:lnTo>
                    <a:pt x="3757" y="2448"/>
                  </a:lnTo>
                  <a:lnTo>
                    <a:pt x="4695" y="1543"/>
                  </a:lnTo>
                  <a:lnTo>
                    <a:pt x="4863" y="1341"/>
                  </a:lnTo>
                  <a:lnTo>
                    <a:pt x="5400" y="403"/>
                  </a:lnTo>
                  <a:lnTo>
                    <a:pt x="5500" y="101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7485561" y="1110089"/>
              <a:ext cx="210352" cy="210932"/>
            </a:xfrm>
            <a:custGeom>
              <a:avLst/>
              <a:gdLst/>
              <a:ahLst/>
              <a:cxnLst/>
              <a:rect l="l" t="t" r="r" b="b"/>
              <a:pathLst>
                <a:path w="12341" h="12375" extrusionOk="0">
                  <a:moveTo>
                    <a:pt x="6171" y="3756"/>
                  </a:moveTo>
                  <a:lnTo>
                    <a:pt x="6875" y="3857"/>
                  </a:lnTo>
                  <a:lnTo>
                    <a:pt x="7512" y="4159"/>
                  </a:lnTo>
                  <a:lnTo>
                    <a:pt x="8049" y="4662"/>
                  </a:lnTo>
                  <a:lnTo>
                    <a:pt x="8417" y="5265"/>
                  </a:lnTo>
                  <a:lnTo>
                    <a:pt x="8585" y="6037"/>
                  </a:lnTo>
                  <a:lnTo>
                    <a:pt x="8585" y="6439"/>
                  </a:lnTo>
                  <a:lnTo>
                    <a:pt x="8484" y="6875"/>
                  </a:lnTo>
                  <a:lnTo>
                    <a:pt x="8149" y="7613"/>
                  </a:lnTo>
                  <a:lnTo>
                    <a:pt x="7579" y="8183"/>
                  </a:lnTo>
                  <a:lnTo>
                    <a:pt x="6841" y="8552"/>
                  </a:lnTo>
                  <a:lnTo>
                    <a:pt x="6405" y="8619"/>
                  </a:lnTo>
                  <a:lnTo>
                    <a:pt x="5969" y="8652"/>
                  </a:lnTo>
                  <a:lnTo>
                    <a:pt x="5232" y="8484"/>
                  </a:lnTo>
                  <a:lnTo>
                    <a:pt x="4595" y="8082"/>
                  </a:lnTo>
                  <a:lnTo>
                    <a:pt x="4125" y="7546"/>
                  </a:lnTo>
                  <a:lnTo>
                    <a:pt x="3823" y="6908"/>
                  </a:lnTo>
                  <a:lnTo>
                    <a:pt x="3689" y="6204"/>
                  </a:lnTo>
                  <a:lnTo>
                    <a:pt x="3790" y="5466"/>
                  </a:lnTo>
                  <a:lnTo>
                    <a:pt x="4159" y="4796"/>
                  </a:lnTo>
                  <a:lnTo>
                    <a:pt x="4427" y="4494"/>
                  </a:lnTo>
                  <a:lnTo>
                    <a:pt x="4729" y="4192"/>
                  </a:lnTo>
                  <a:lnTo>
                    <a:pt x="5433" y="3857"/>
                  </a:lnTo>
                  <a:lnTo>
                    <a:pt x="6171" y="3756"/>
                  </a:lnTo>
                  <a:close/>
                  <a:moveTo>
                    <a:pt x="5634" y="1"/>
                  </a:moveTo>
                  <a:lnTo>
                    <a:pt x="5399" y="34"/>
                  </a:lnTo>
                  <a:lnTo>
                    <a:pt x="5098" y="336"/>
                  </a:lnTo>
                  <a:lnTo>
                    <a:pt x="5064" y="571"/>
                  </a:lnTo>
                  <a:lnTo>
                    <a:pt x="5064" y="1409"/>
                  </a:lnTo>
                  <a:lnTo>
                    <a:pt x="4259" y="1644"/>
                  </a:lnTo>
                  <a:lnTo>
                    <a:pt x="3555" y="2013"/>
                  </a:lnTo>
                  <a:lnTo>
                    <a:pt x="2985" y="1442"/>
                  </a:lnTo>
                  <a:lnTo>
                    <a:pt x="2784" y="1308"/>
                  </a:lnTo>
                  <a:lnTo>
                    <a:pt x="2348" y="1308"/>
                  </a:lnTo>
                  <a:lnTo>
                    <a:pt x="2180" y="1442"/>
                  </a:lnTo>
                  <a:lnTo>
                    <a:pt x="1442" y="2214"/>
                  </a:lnTo>
                  <a:lnTo>
                    <a:pt x="1308" y="2381"/>
                  </a:lnTo>
                  <a:lnTo>
                    <a:pt x="1308" y="2817"/>
                  </a:lnTo>
                  <a:lnTo>
                    <a:pt x="1442" y="3019"/>
                  </a:lnTo>
                  <a:lnTo>
                    <a:pt x="2013" y="3589"/>
                  </a:lnTo>
                  <a:lnTo>
                    <a:pt x="1610" y="4293"/>
                  </a:lnTo>
                  <a:lnTo>
                    <a:pt x="1409" y="5098"/>
                  </a:lnTo>
                  <a:lnTo>
                    <a:pt x="571" y="5098"/>
                  </a:lnTo>
                  <a:lnTo>
                    <a:pt x="336" y="5131"/>
                  </a:lnTo>
                  <a:lnTo>
                    <a:pt x="34" y="5433"/>
                  </a:lnTo>
                  <a:lnTo>
                    <a:pt x="1" y="5668"/>
                  </a:lnTo>
                  <a:lnTo>
                    <a:pt x="1" y="6741"/>
                  </a:lnTo>
                  <a:lnTo>
                    <a:pt x="34" y="6942"/>
                  </a:lnTo>
                  <a:lnTo>
                    <a:pt x="336" y="7277"/>
                  </a:lnTo>
                  <a:lnTo>
                    <a:pt x="571" y="7311"/>
                  </a:lnTo>
                  <a:lnTo>
                    <a:pt x="1409" y="7311"/>
                  </a:lnTo>
                  <a:lnTo>
                    <a:pt x="1610" y="8082"/>
                  </a:lnTo>
                  <a:lnTo>
                    <a:pt x="2013" y="8820"/>
                  </a:lnTo>
                  <a:lnTo>
                    <a:pt x="1442" y="9390"/>
                  </a:lnTo>
                  <a:lnTo>
                    <a:pt x="1308" y="9558"/>
                  </a:lnTo>
                  <a:lnTo>
                    <a:pt x="1308" y="10027"/>
                  </a:lnTo>
                  <a:lnTo>
                    <a:pt x="1442" y="10195"/>
                  </a:lnTo>
                  <a:lnTo>
                    <a:pt x="2180" y="10932"/>
                  </a:lnTo>
                  <a:lnTo>
                    <a:pt x="2381" y="11067"/>
                  </a:lnTo>
                  <a:lnTo>
                    <a:pt x="2817" y="11067"/>
                  </a:lnTo>
                  <a:lnTo>
                    <a:pt x="2985" y="10932"/>
                  </a:lnTo>
                  <a:lnTo>
                    <a:pt x="3589" y="10362"/>
                  </a:lnTo>
                  <a:lnTo>
                    <a:pt x="4293" y="10765"/>
                  </a:lnTo>
                  <a:lnTo>
                    <a:pt x="5098" y="10999"/>
                  </a:lnTo>
                  <a:lnTo>
                    <a:pt x="5098" y="11804"/>
                  </a:lnTo>
                  <a:lnTo>
                    <a:pt x="5131" y="12039"/>
                  </a:lnTo>
                  <a:lnTo>
                    <a:pt x="5433" y="12341"/>
                  </a:lnTo>
                  <a:lnTo>
                    <a:pt x="5668" y="12374"/>
                  </a:lnTo>
                  <a:lnTo>
                    <a:pt x="6707" y="12374"/>
                  </a:lnTo>
                  <a:lnTo>
                    <a:pt x="6942" y="12341"/>
                  </a:lnTo>
                  <a:lnTo>
                    <a:pt x="7244" y="12039"/>
                  </a:lnTo>
                  <a:lnTo>
                    <a:pt x="7277" y="11804"/>
                  </a:lnTo>
                  <a:lnTo>
                    <a:pt x="7277" y="10999"/>
                  </a:lnTo>
                  <a:lnTo>
                    <a:pt x="8082" y="10765"/>
                  </a:lnTo>
                  <a:lnTo>
                    <a:pt x="8820" y="10362"/>
                  </a:lnTo>
                  <a:lnTo>
                    <a:pt x="9390" y="10932"/>
                  </a:lnTo>
                  <a:lnTo>
                    <a:pt x="9558" y="11100"/>
                  </a:lnTo>
                  <a:lnTo>
                    <a:pt x="9993" y="11100"/>
                  </a:lnTo>
                  <a:lnTo>
                    <a:pt x="10195" y="10932"/>
                  </a:lnTo>
                  <a:lnTo>
                    <a:pt x="10932" y="10195"/>
                  </a:lnTo>
                  <a:lnTo>
                    <a:pt x="11067" y="10027"/>
                  </a:lnTo>
                  <a:lnTo>
                    <a:pt x="11067" y="9558"/>
                  </a:lnTo>
                  <a:lnTo>
                    <a:pt x="10932" y="9390"/>
                  </a:lnTo>
                  <a:lnTo>
                    <a:pt x="10362" y="8820"/>
                  </a:lnTo>
                  <a:lnTo>
                    <a:pt x="10765" y="8082"/>
                  </a:lnTo>
                  <a:lnTo>
                    <a:pt x="10999" y="7311"/>
                  </a:lnTo>
                  <a:lnTo>
                    <a:pt x="11838" y="7311"/>
                  </a:lnTo>
                  <a:lnTo>
                    <a:pt x="12039" y="7244"/>
                  </a:lnTo>
                  <a:lnTo>
                    <a:pt x="12307" y="6942"/>
                  </a:lnTo>
                  <a:lnTo>
                    <a:pt x="12341" y="6741"/>
                  </a:lnTo>
                  <a:lnTo>
                    <a:pt x="12341" y="5668"/>
                  </a:lnTo>
                  <a:lnTo>
                    <a:pt x="12307" y="5433"/>
                  </a:lnTo>
                  <a:lnTo>
                    <a:pt x="12005" y="5131"/>
                  </a:lnTo>
                  <a:lnTo>
                    <a:pt x="11771" y="5098"/>
                  </a:lnTo>
                  <a:lnTo>
                    <a:pt x="10932" y="5098"/>
                  </a:lnTo>
                  <a:lnTo>
                    <a:pt x="10698" y="4293"/>
                  </a:lnTo>
                  <a:lnTo>
                    <a:pt x="10329" y="3589"/>
                  </a:lnTo>
                  <a:lnTo>
                    <a:pt x="10899" y="3019"/>
                  </a:lnTo>
                  <a:lnTo>
                    <a:pt x="11033" y="2817"/>
                  </a:lnTo>
                  <a:lnTo>
                    <a:pt x="11033" y="2381"/>
                  </a:lnTo>
                  <a:lnTo>
                    <a:pt x="10899" y="2214"/>
                  </a:lnTo>
                  <a:lnTo>
                    <a:pt x="10128" y="1442"/>
                  </a:lnTo>
                  <a:lnTo>
                    <a:pt x="9960" y="1308"/>
                  </a:lnTo>
                  <a:lnTo>
                    <a:pt x="9524" y="1308"/>
                  </a:lnTo>
                  <a:lnTo>
                    <a:pt x="9323" y="1442"/>
                  </a:lnTo>
                  <a:lnTo>
                    <a:pt x="8753" y="2013"/>
                  </a:lnTo>
                  <a:lnTo>
                    <a:pt x="8049" y="1644"/>
                  </a:lnTo>
                  <a:lnTo>
                    <a:pt x="7244" y="1409"/>
                  </a:lnTo>
                  <a:lnTo>
                    <a:pt x="7244" y="571"/>
                  </a:lnTo>
                  <a:lnTo>
                    <a:pt x="7210" y="336"/>
                  </a:lnTo>
                  <a:lnTo>
                    <a:pt x="6908" y="34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6615056" y="1611365"/>
              <a:ext cx="211494" cy="210932"/>
            </a:xfrm>
            <a:custGeom>
              <a:avLst/>
              <a:gdLst/>
              <a:ahLst/>
              <a:cxnLst/>
              <a:rect l="l" t="t" r="r" b="b"/>
              <a:pathLst>
                <a:path w="12408" h="12375" extrusionOk="0">
                  <a:moveTo>
                    <a:pt x="6204" y="3622"/>
                  </a:moveTo>
                  <a:lnTo>
                    <a:pt x="6942" y="3756"/>
                  </a:lnTo>
                  <a:lnTo>
                    <a:pt x="7612" y="4058"/>
                  </a:lnTo>
                  <a:lnTo>
                    <a:pt x="8182" y="4561"/>
                  </a:lnTo>
                  <a:lnTo>
                    <a:pt x="8551" y="5198"/>
                  </a:lnTo>
                  <a:lnTo>
                    <a:pt x="8752" y="6003"/>
                  </a:lnTo>
                  <a:lnTo>
                    <a:pt x="8719" y="6439"/>
                  </a:lnTo>
                  <a:lnTo>
                    <a:pt x="8652" y="6841"/>
                  </a:lnTo>
                  <a:lnTo>
                    <a:pt x="8283" y="7612"/>
                  </a:lnTo>
                  <a:lnTo>
                    <a:pt x="7679" y="8216"/>
                  </a:lnTo>
                  <a:lnTo>
                    <a:pt x="6908" y="8585"/>
                  </a:lnTo>
                  <a:lnTo>
                    <a:pt x="6472" y="8652"/>
                  </a:lnTo>
                  <a:lnTo>
                    <a:pt x="6036" y="8685"/>
                  </a:lnTo>
                  <a:lnTo>
                    <a:pt x="5265" y="8518"/>
                  </a:lnTo>
                  <a:lnTo>
                    <a:pt x="4628" y="8115"/>
                  </a:lnTo>
                  <a:lnTo>
                    <a:pt x="4125" y="7579"/>
                  </a:lnTo>
                  <a:lnTo>
                    <a:pt x="3789" y="6908"/>
                  </a:lnTo>
                  <a:lnTo>
                    <a:pt x="3689" y="6170"/>
                  </a:lnTo>
                  <a:lnTo>
                    <a:pt x="3789" y="5433"/>
                  </a:lnTo>
                  <a:lnTo>
                    <a:pt x="4158" y="4695"/>
                  </a:lnTo>
                  <a:lnTo>
                    <a:pt x="4427" y="4393"/>
                  </a:lnTo>
                  <a:lnTo>
                    <a:pt x="4762" y="4091"/>
                  </a:lnTo>
                  <a:lnTo>
                    <a:pt x="5466" y="3756"/>
                  </a:lnTo>
                  <a:lnTo>
                    <a:pt x="6204" y="3622"/>
                  </a:lnTo>
                  <a:close/>
                  <a:moveTo>
                    <a:pt x="5466" y="0"/>
                  </a:moveTo>
                  <a:lnTo>
                    <a:pt x="5164" y="336"/>
                  </a:lnTo>
                  <a:lnTo>
                    <a:pt x="5131" y="537"/>
                  </a:lnTo>
                  <a:lnTo>
                    <a:pt x="5131" y="1375"/>
                  </a:lnTo>
                  <a:lnTo>
                    <a:pt x="4326" y="1610"/>
                  </a:lnTo>
                  <a:lnTo>
                    <a:pt x="3588" y="2012"/>
                  </a:lnTo>
                  <a:lnTo>
                    <a:pt x="3018" y="1442"/>
                  </a:lnTo>
                  <a:lnTo>
                    <a:pt x="2851" y="1308"/>
                  </a:lnTo>
                  <a:lnTo>
                    <a:pt x="2415" y="1308"/>
                  </a:lnTo>
                  <a:lnTo>
                    <a:pt x="2213" y="1442"/>
                  </a:lnTo>
                  <a:lnTo>
                    <a:pt x="1476" y="2180"/>
                  </a:lnTo>
                  <a:lnTo>
                    <a:pt x="1342" y="2381"/>
                  </a:lnTo>
                  <a:lnTo>
                    <a:pt x="1342" y="2817"/>
                  </a:lnTo>
                  <a:lnTo>
                    <a:pt x="1476" y="2985"/>
                  </a:lnTo>
                  <a:lnTo>
                    <a:pt x="2046" y="3588"/>
                  </a:lnTo>
                  <a:lnTo>
                    <a:pt x="1643" y="4293"/>
                  </a:lnTo>
                  <a:lnTo>
                    <a:pt x="1409" y="5097"/>
                  </a:lnTo>
                  <a:lnTo>
                    <a:pt x="570" y="5097"/>
                  </a:lnTo>
                  <a:lnTo>
                    <a:pt x="369" y="5131"/>
                  </a:lnTo>
                  <a:lnTo>
                    <a:pt x="34" y="5433"/>
                  </a:lnTo>
                  <a:lnTo>
                    <a:pt x="0" y="5667"/>
                  </a:lnTo>
                  <a:lnTo>
                    <a:pt x="0" y="6707"/>
                  </a:lnTo>
                  <a:lnTo>
                    <a:pt x="34" y="6942"/>
                  </a:lnTo>
                  <a:lnTo>
                    <a:pt x="369" y="7243"/>
                  </a:lnTo>
                  <a:lnTo>
                    <a:pt x="570" y="7277"/>
                  </a:lnTo>
                  <a:lnTo>
                    <a:pt x="1409" y="7277"/>
                  </a:lnTo>
                  <a:lnTo>
                    <a:pt x="1643" y="8082"/>
                  </a:lnTo>
                  <a:lnTo>
                    <a:pt x="2046" y="8786"/>
                  </a:lnTo>
                  <a:lnTo>
                    <a:pt x="1476" y="9390"/>
                  </a:lnTo>
                  <a:lnTo>
                    <a:pt x="1342" y="9557"/>
                  </a:lnTo>
                  <a:lnTo>
                    <a:pt x="1342" y="9993"/>
                  </a:lnTo>
                  <a:lnTo>
                    <a:pt x="1476" y="10194"/>
                  </a:lnTo>
                  <a:lnTo>
                    <a:pt x="2213" y="10932"/>
                  </a:lnTo>
                  <a:lnTo>
                    <a:pt x="2415" y="11066"/>
                  </a:lnTo>
                  <a:lnTo>
                    <a:pt x="2851" y="11066"/>
                  </a:lnTo>
                  <a:lnTo>
                    <a:pt x="3018" y="10932"/>
                  </a:lnTo>
                  <a:lnTo>
                    <a:pt x="3588" y="10362"/>
                  </a:lnTo>
                  <a:lnTo>
                    <a:pt x="4326" y="10764"/>
                  </a:lnTo>
                  <a:lnTo>
                    <a:pt x="5131" y="10966"/>
                  </a:lnTo>
                  <a:lnTo>
                    <a:pt x="5131" y="11804"/>
                  </a:lnTo>
                  <a:lnTo>
                    <a:pt x="5164" y="12039"/>
                  </a:lnTo>
                  <a:lnTo>
                    <a:pt x="5466" y="12341"/>
                  </a:lnTo>
                  <a:lnTo>
                    <a:pt x="5701" y="12374"/>
                  </a:lnTo>
                  <a:lnTo>
                    <a:pt x="6740" y="12374"/>
                  </a:lnTo>
                  <a:lnTo>
                    <a:pt x="6975" y="12341"/>
                  </a:lnTo>
                  <a:lnTo>
                    <a:pt x="7277" y="12039"/>
                  </a:lnTo>
                  <a:lnTo>
                    <a:pt x="7311" y="11804"/>
                  </a:lnTo>
                  <a:lnTo>
                    <a:pt x="7311" y="10966"/>
                  </a:lnTo>
                  <a:lnTo>
                    <a:pt x="8115" y="10764"/>
                  </a:lnTo>
                  <a:lnTo>
                    <a:pt x="8820" y="10362"/>
                  </a:lnTo>
                  <a:lnTo>
                    <a:pt x="9423" y="10932"/>
                  </a:lnTo>
                  <a:lnTo>
                    <a:pt x="9591" y="11066"/>
                  </a:lnTo>
                  <a:lnTo>
                    <a:pt x="10027" y="11066"/>
                  </a:lnTo>
                  <a:lnTo>
                    <a:pt x="10228" y="10932"/>
                  </a:lnTo>
                  <a:lnTo>
                    <a:pt x="10966" y="10194"/>
                  </a:lnTo>
                  <a:lnTo>
                    <a:pt x="11100" y="9993"/>
                  </a:lnTo>
                  <a:lnTo>
                    <a:pt x="11100" y="9557"/>
                  </a:lnTo>
                  <a:lnTo>
                    <a:pt x="10966" y="9390"/>
                  </a:lnTo>
                  <a:lnTo>
                    <a:pt x="10396" y="8786"/>
                  </a:lnTo>
                  <a:lnTo>
                    <a:pt x="10798" y="8082"/>
                  </a:lnTo>
                  <a:lnTo>
                    <a:pt x="10999" y="7277"/>
                  </a:lnTo>
                  <a:lnTo>
                    <a:pt x="11838" y="7277"/>
                  </a:lnTo>
                  <a:lnTo>
                    <a:pt x="12072" y="7243"/>
                  </a:lnTo>
                  <a:lnTo>
                    <a:pt x="12374" y="6942"/>
                  </a:lnTo>
                  <a:lnTo>
                    <a:pt x="12408" y="6707"/>
                  </a:lnTo>
                  <a:lnTo>
                    <a:pt x="12408" y="5634"/>
                  </a:lnTo>
                  <a:lnTo>
                    <a:pt x="12374" y="5399"/>
                  </a:lnTo>
                  <a:lnTo>
                    <a:pt x="12072" y="5097"/>
                  </a:lnTo>
                  <a:lnTo>
                    <a:pt x="11838" y="5064"/>
                  </a:lnTo>
                  <a:lnTo>
                    <a:pt x="10999" y="5064"/>
                  </a:lnTo>
                  <a:lnTo>
                    <a:pt x="10764" y="4293"/>
                  </a:lnTo>
                  <a:lnTo>
                    <a:pt x="10396" y="3588"/>
                  </a:lnTo>
                  <a:lnTo>
                    <a:pt x="10966" y="2985"/>
                  </a:lnTo>
                  <a:lnTo>
                    <a:pt x="11100" y="2817"/>
                  </a:lnTo>
                  <a:lnTo>
                    <a:pt x="11100" y="2381"/>
                  </a:lnTo>
                  <a:lnTo>
                    <a:pt x="10966" y="2180"/>
                  </a:lnTo>
                  <a:lnTo>
                    <a:pt x="10228" y="1442"/>
                  </a:lnTo>
                  <a:lnTo>
                    <a:pt x="10027" y="1308"/>
                  </a:lnTo>
                  <a:lnTo>
                    <a:pt x="9591" y="1308"/>
                  </a:lnTo>
                  <a:lnTo>
                    <a:pt x="9423" y="1442"/>
                  </a:lnTo>
                  <a:lnTo>
                    <a:pt x="8820" y="2012"/>
                  </a:lnTo>
                  <a:lnTo>
                    <a:pt x="8115" y="1610"/>
                  </a:lnTo>
                  <a:lnTo>
                    <a:pt x="7311" y="1375"/>
                  </a:lnTo>
                  <a:lnTo>
                    <a:pt x="7311" y="537"/>
                  </a:lnTo>
                  <a:lnTo>
                    <a:pt x="7277" y="336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6505883" y="1207262"/>
              <a:ext cx="1624440" cy="517861"/>
            </a:xfrm>
            <a:custGeom>
              <a:avLst/>
              <a:gdLst/>
              <a:ahLst/>
              <a:cxnLst/>
              <a:rect l="l" t="t" r="r" b="b"/>
              <a:pathLst>
                <a:path w="95303" h="30382" extrusionOk="0">
                  <a:moveTo>
                    <a:pt x="3220" y="0"/>
                  </a:moveTo>
                  <a:lnTo>
                    <a:pt x="2549" y="67"/>
                  </a:lnTo>
                  <a:lnTo>
                    <a:pt x="1409" y="537"/>
                  </a:lnTo>
                  <a:lnTo>
                    <a:pt x="537" y="1409"/>
                  </a:lnTo>
                  <a:lnTo>
                    <a:pt x="67" y="2549"/>
                  </a:lnTo>
                  <a:lnTo>
                    <a:pt x="0" y="3186"/>
                  </a:lnTo>
                  <a:lnTo>
                    <a:pt x="0" y="27196"/>
                  </a:lnTo>
                  <a:lnTo>
                    <a:pt x="67" y="27833"/>
                  </a:lnTo>
                  <a:lnTo>
                    <a:pt x="537" y="28973"/>
                  </a:lnTo>
                  <a:lnTo>
                    <a:pt x="1409" y="29845"/>
                  </a:lnTo>
                  <a:lnTo>
                    <a:pt x="2549" y="30314"/>
                  </a:lnTo>
                  <a:lnTo>
                    <a:pt x="3220" y="30381"/>
                  </a:lnTo>
                  <a:lnTo>
                    <a:pt x="92117" y="30381"/>
                  </a:lnTo>
                  <a:lnTo>
                    <a:pt x="92754" y="30314"/>
                  </a:lnTo>
                  <a:lnTo>
                    <a:pt x="93927" y="29845"/>
                  </a:lnTo>
                  <a:lnTo>
                    <a:pt x="94766" y="28973"/>
                  </a:lnTo>
                  <a:lnTo>
                    <a:pt x="95269" y="27833"/>
                  </a:lnTo>
                  <a:lnTo>
                    <a:pt x="95302" y="27196"/>
                  </a:lnTo>
                  <a:lnTo>
                    <a:pt x="95302" y="3186"/>
                  </a:lnTo>
                  <a:lnTo>
                    <a:pt x="95269" y="2549"/>
                  </a:lnTo>
                  <a:lnTo>
                    <a:pt x="94766" y="1409"/>
                  </a:lnTo>
                  <a:lnTo>
                    <a:pt x="93927" y="537"/>
                  </a:lnTo>
                  <a:lnTo>
                    <a:pt x="92754" y="67"/>
                  </a:lnTo>
                  <a:lnTo>
                    <a:pt x="92117" y="0"/>
                  </a:lnTo>
                  <a:close/>
                </a:path>
              </a:pathLst>
            </a:custGeom>
            <a:solidFill>
              <a:schemeClr val="lt1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6613914" y="1343298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6613914" y="1457040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0"/>
                  </a:moveTo>
                  <a:lnTo>
                    <a:pt x="0" y="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6613914" y="1570201"/>
              <a:ext cx="1466109" cy="17"/>
            </a:xfrm>
            <a:custGeom>
              <a:avLst/>
              <a:gdLst/>
              <a:ahLst/>
              <a:cxnLst/>
              <a:rect l="l" t="t" r="r" b="b"/>
              <a:pathLst>
                <a:path w="86014" h="1" fill="none" extrusionOk="0">
                  <a:moveTo>
                    <a:pt x="86013" y="1"/>
                  </a:moveTo>
                  <a:lnTo>
                    <a:pt x="0" y="1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6467020" y="1658801"/>
              <a:ext cx="187495" cy="185773"/>
            </a:xfrm>
            <a:custGeom>
              <a:avLst/>
              <a:gdLst/>
              <a:ahLst/>
              <a:cxnLst/>
              <a:rect l="l" t="t" r="r" b="b"/>
              <a:pathLst>
                <a:path w="11000" h="10899" extrusionOk="0">
                  <a:moveTo>
                    <a:pt x="537" y="1"/>
                  </a:moveTo>
                  <a:lnTo>
                    <a:pt x="201" y="202"/>
                  </a:lnTo>
                  <a:lnTo>
                    <a:pt x="0" y="571"/>
                  </a:lnTo>
                  <a:lnTo>
                    <a:pt x="0" y="805"/>
                  </a:lnTo>
                  <a:lnTo>
                    <a:pt x="302" y="1577"/>
                  </a:lnTo>
                  <a:lnTo>
                    <a:pt x="2046" y="4662"/>
                  </a:lnTo>
                  <a:lnTo>
                    <a:pt x="2549" y="5802"/>
                  </a:lnTo>
                  <a:lnTo>
                    <a:pt x="2716" y="6238"/>
                  </a:lnTo>
                  <a:lnTo>
                    <a:pt x="3320" y="7110"/>
                  </a:lnTo>
                  <a:lnTo>
                    <a:pt x="4426" y="8317"/>
                  </a:lnTo>
                  <a:lnTo>
                    <a:pt x="5064" y="8887"/>
                  </a:lnTo>
                  <a:lnTo>
                    <a:pt x="5365" y="9122"/>
                  </a:lnTo>
                  <a:lnTo>
                    <a:pt x="6170" y="9457"/>
                  </a:lnTo>
                  <a:lnTo>
                    <a:pt x="7277" y="9759"/>
                  </a:lnTo>
                  <a:lnTo>
                    <a:pt x="7478" y="9792"/>
                  </a:lnTo>
                  <a:lnTo>
                    <a:pt x="8585" y="10899"/>
                  </a:lnTo>
                  <a:lnTo>
                    <a:pt x="10999" y="9055"/>
                  </a:lnTo>
                  <a:lnTo>
                    <a:pt x="10496" y="8585"/>
                  </a:lnTo>
                  <a:lnTo>
                    <a:pt x="9859" y="7780"/>
                  </a:lnTo>
                  <a:lnTo>
                    <a:pt x="9658" y="6908"/>
                  </a:lnTo>
                  <a:lnTo>
                    <a:pt x="9356" y="6070"/>
                  </a:lnTo>
                  <a:lnTo>
                    <a:pt x="8953" y="5466"/>
                  </a:lnTo>
                  <a:lnTo>
                    <a:pt x="7981" y="4595"/>
                  </a:lnTo>
                  <a:lnTo>
                    <a:pt x="7444" y="3991"/>
                  </a:lnTo>
                  <a:lnTo>
                    <a:pt x="7243" y="3656"/>
                  </a:lnTo>
                  <a:lnTo>
                    <a:pt x="6539" y="1912"/>
                  </a:lnTo>
                  <a:lnTo>
                    <a:pt x="6003" y="772"/>
                  </a:lnTo>
                  <a:lnTo>
                    <a:pt x="5868" y="671"/>
                  </a:lnTo>
                  <a:lnTo>
                    <a:pt x="5634" y="604"/>
                  </a:lnTo>
                  <a:lnTo>
                    <a:pt x="5399" y="772"/>
                  </a:lnTo>
                  <a:lnTo>
                    <a:pt x="5198" y="1174"/>
                  </a:lnTo>
                  <a:lnTo>
                    <a:pt x="5164" y="1476"/>
                  </a:lnTo>
                  <a:lnTo>
                    <a:pt x="5164" y="1845"/>
                  </a:lnTo>
                  <a:lnTo>
                    <a:pt x="5567" y="2851"/>
                  </a:lnTo>
                  <a:lnTo>
                    <a:pt x="6506" y="4360"/>
                  </a:lnTo>
                  <a:lnTo>
                    <a:pt x="6774" y="4829"/>
                  </a:lnTo>
                  <a:lnTo>
                    <a:pt x="6740" y="4930"/>
                  </a:lnTo>
                  <a:lnTo>
                    <a:pt x="6204" y="4863"/>
                  </a:lnTo>
                  <a:lnTo>
                    <a:pt x="4829" y="4393"/>
                  </a:lnTo>
                  <a:lnTo>
                    <a:pt x="3856" y="3857"/>
                  </a:lnTo>
                  <a:lnTo>
                    <a:pt x="3454" y="3522"/>
                  </a:lnTo>
                  <a:lnTo>
                    <a:pt x="2716" y="2717"/>
                  </a:lnTo>
                  <a:lnTo>
                    <a:pt x="1811" y="1342"/>
                  </a:lnTo>
                  <a:lnTo>
                    <a:pt x="1274" y="537"/>
                  </a:lnTo>
                  <a:lnTo>
                    <a:pt x="1006" y="202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6575034" y="1805695"/>
              <a:ext cx="96049" cy="85191"/>
            </a:xfrm>
            <a:custGeom>
              <a:avLst/>
              <a:gdLst/>
              <a:ahLst/>
              <a:cxnLst/>
              <a:rect l="l" t="t" r="r" b="b"/>
              <a:pathLst>
                <a:path w="5635" h="4998" extrusionOk="0">
                  <a:moveTo>
                    <a:pt x="3757" y="1"/>
                  </a:moveTo>
                  <a:lnTo>
                    <a:pt x="2583" y="168"/>
                  </a:lnTo>
                  <a:lnTo>
                    <a:pt x="2181" y="235"/>
                  </a:lnTo>
                  <a:lnTo>
                    <a:pt x="1443" y="504"/>
                  </a:lnTo>
                  <a:lnTo>
                    <a:pt x="806" y="906"/>
                  </a:lnTo>
                  <a:lnTo>
                    <a:pt x="236" y="1443"/>
                  </a:lnTo>
                  <a:lnTo>
                    <a:pt x="1" y="1744"/>
                  </a:lnTo>
                  <a:lnTo>
                    <a:pt x="1510" y="4997"/>
                  </a:lnTo>
                  <a:lnTo>
                    <a:pt x="1946" y="4561"/>
                  </a:lnTo>
                  <a:lnTo>
                    <a:pt x="3220" y="3991"/>
                  </a:lnTo>
                  <a:lnTo>
                    <a:pt x="5232" y="3555"/>
                  </a:lnTo>
                  <a:lnTo>
                    <a:pt x="5634" y="3522"/>
                  </a:lnTo>
                  <a:lnTo>
                    <a:pt x="4662" y="168"/>
                  </a:lnTo>
                  <a:lnTo>
                    <a:pt x="4628" y="135"/>
                  </a:lnTo>
                  <a:lnTo>
                    <a:pt x="3757" y="1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6588755" y="1701107"/>
              <a:ext cx="285231" cy="440119"/>
            </a:xfrm>
            <a:custGeom>
              <a:avLst/>
              <a:gdLst/>
              <a:ahLst/>
              <a:cxnLst/>
              <a:rect l="l" t="t" r="r" b="b"/>
              <a:pathLst>
                <a:path w="16734" h="25821" extrusionOk="0">
                  <a:moveTo>
                    <a:pt x="15225" y="0"/>
                  </a:moveTo>
                  <a:lnTo>
                    <a:pt x="12978" y="6405"/>
                  </a:lnTo>
                  <a:lnTo>
                    <a:pt x="10128" y="14520"/>
                  </a:lnTo>
                  <a:lnTo>
                    <a:pt x="9826" y="15291"/>
                  </a:lnTo>
                  <a:lnTo>
                    <a:pt x="9289" y="16465"/>
                  </a:lnTo>
                  <a:lnTo>
                    <a:pt x="7646" y="13581"/>
                  </a:lnTo>
                  <a:lnTo>
                    <a:pt x="6271" y="10798"/>
                  </a:lnTo>
                  <a:lnTo>
                    <a:pt x="5970" y="10228"/>
                  </a:lnTo>
                  <a:lnTo>
                    <a:pt x="5332" y="9389"/>
                  </a:lnTo>
                  <a:lnTo>
                    <a:pt x="4561" y="8953"/>
                  </a:lnTo>
                  <a:lnTo>
                    <a:pt x="3555" y="8819"/>
                  </a:lnTo>
                  <a:lnTo>
                    <a:pt x="2985" y="8886"/>
                  </a:lnTo>
                  <a:lnTo>
                    <a:pt x="2415" y="8987"/>
                  </a:lnTo>
                  <a:lnTo>
                    <a:pt x="1342" y="9591"/>
                  </a:lnTo>
                  <a:lnTo>
                    <a:pt x="504" y="10462"/>
                  </a:lnTo>
                  <a:lnTo>
                    <a:pt x="34" y="11468"/>
                  </a:lnTo>
                  <a:lnTo>
                    <a:pt x="1" y="11938"/>
                  </a:lnTo>
                  <a:lnTo>
                    <a:pt x="68" y="12843"/>
                  </a:lnTo>
                  <a:lnTo>
                    <a:pt x="705" y="14822"/>
                  </a:lnTo>
                  <a:lnTo>
                    <a:pt x="2147" y="17806"/>
                  </a:lnTo>
                  <a:lnTo>
                    <a:pt x="2985" y="19483"/>
                  </a:lnTo>
                  <a:lnTo>
                    <a:pt x="3689" y="20992"/>
                  </a:lnTo>
                  <a:lnTo>
                    <a:pt x="5165" y="23138"/>
                  </a:lnTo>
                  <a:lnTo>
                    <a:pt x="6271" y="24412"/>
                  </a:lnTo>
                  <a:lnTo>
                    <a:pt x="6674" y="24815"/>
                  </a:lnTo>
                  <a:lnTo>
                    <a:pt x="7479" y="25418"/>
                  </a:lnTo>
                  <a:lnTo>
                    <a:pt x="8283" y="25754"/>
                  </a:lnTo>
                  <a:lnTo>
                    <a:pt x="9088" y="25821"/>
                  </a:lnTo>
                  <a:lnTo>
                    <a:pt x="9893" y="25687"/>
                  </a:lnTo>
                  <a:lnTo>
                    <a:pt x="10664" y="25318"/>
                  </a:lnTo>
                  <a:lnTo>
                    <a:pt x="11737" y="24479"/>
                  </a:lnTo>
                  <a:lnTo>
                    <a:pt x="12375" y="23641"/>
                  </a:lnTo>
                  <a:lnTo>
                    <a:pt x="13515" y="21763"/>
                  </a:lnTo>
                  <a:lnTo>
                    <a:pt x="16331" y="16297"/>
                  </a:lnTo>
                  <a:lnTo>
                    <a:pt x="16734" y="15492"/>
                  </a:lnTo>
                  <a:lnTo>
                    <a:pt x="16633" y="13816"/>
                  </a:lnTo>
                  <a:lnTo>
                    <a:pt x="16030" y="5734"/>
                  </a:lnTo>
                  <a:lnTo>
                    <a:pt x="15493" y="1107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6714513" y="1981173"/>
              <a:ext cx="32590" cy="65180"/>
            </a:xfrm>
            <a:custGeom>
              <a:avLst/>
              <a:gdLst/>
              <a:ahLst/>
              <a:cxnLst/>
              <a:rect l="l" t="t" r="r" b="b"/>
              <a:pathLst>
                <a:path w="1912" h="3824" fill="none" extrusionOk="0">
                  <a:moveTo>
                    <a:pt x="1911" y="0"/>
                  </a:moveTo>
                  <a:lnTo>
                    <a:pt x="1677" y="302"/>
                  </a:lnTo>
                  <a:lnTo>
                    <a:pt x="671" y="2012"/>
                  </a:lnTo>
                  <a:lnTo>
                    <a:pt x="101" y="3287"/>
                  </a:lnTo>
                  <a:lnTo>
                    <a:pt x="0" y="3823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7488424" y="1669659"/>
              <a:ext cx="235494" cy="156627"/>
            </a:xfrm>
            <a:custGeom>
              <a:avLst/>
              <a:gdLst/>
              <a:ahLst/>
              <a:cxnLst/>
              <a:rect l="l" t="t" r="r" b="b"/>
              <a:pathLst>
                <a:path w="13816" h="9189" extrusionOk="0">
                  <a:moveTo>
                    <a:pt x="7109" y="1"/>
                  </a:moveTo>
                  <a:lnTo>
                    <a:pt x="6975" y="68"/>
                  </a:lnTo>
                  <a:lnTo>
                    <a:pt x="6137" y="1007"/>
                  </a:lnTo>
                  <a:lnTo>
                    <a:pt x="5030" y="2516"/>
                  </a:lnTo>
                  <a:lnTo>
                    <a:pt x="4762" y="2817"/>
                  </a:lnTo>
                  <a:lnTo>
                    <a:pt x="4058" y="3253"/>
                  </a:lnTo>
                  <a:lnTo>
                    <a:pt x="2884" y="3857"/>
                  </a:lnTo>
                  <a:lnTo>
                    <a:pt x="2381" y="4326"/>
                  </a:lnTo>
                  <a:lnTo>
                    <a:pt x="1845" y="5064"/>
                  </a:lnTo>
                  <a:lnTo>
                    <a:pt x="1442" y="5869"/>
                  </a:lnTo>
                  <a:lnTo>
                    <a:pt x="604" y="6473"/>
                  </a:lnTo>
                  <a:lnTo>
                    <a:pt x="0" y="6774"/>
                  </a:lnTo>
                  <a:lnTo>
                    <a:pt x="1878" y="9189"/>
                  </a:lnTo>
                  <a:lnTo>
                    <a:pt x="3253" y="8384"/>
                  </a:lnTo>
                  <a:lnTo>
                    <a:pt x="4192" y="7814"/>
                  </a:lnTo>
                  <a:lnTo>
                    <a:pt x="5198" y="7311"/>
                  </a:lnTo>
                  <a:lnTo>
                    <a:pt x="6606" y="6674"/>
                  </a:lnTo>
                  <a:lnTo>
                    <a:pt x="8216" y="5869"/>
                  </a:lnTo>
                  <a:lnTo>
                    <a:pt x="9390" y="5433"/>
                  </a:lnTo>
                  <a:lnTo>
                    <a:pt x="12776" y="4461"/>
                  </a:lnTo>
                  <a:lnTo>
                    <a:pt x="13514" y="4092"/>
                  </a:lnTo>
                  <a:lnTo>
                    <a:pt x="13648" y="3924"/>
                  </a:lnTo>
                  <a:lnTo>
                    <a:pt x="13816" y="3522"/>
                  </a:lnTo>
                  <a:lnTo>
                    <a:pt x="13682" y="3153"/>
                  </a:lnTo>
                  <a:lnTo>
                    <a:pt x="13212" y="2952"/>
                  </a:lnTo>
                  <a:lnTo>
                    <a:pt x="12810" y="3019"/>
                  </a:lnTo>
                  <a:lnTo>
                    <a:pt x="11837" y="3220"/>
                  </a:lnTo>
                  <a:lnTo>
                    <a:pt x="10228" y="3555"/>
                  </a:lnTo>
                  <a:lnTo>
                    <a:pt x="9121" y="3622"/>
                  </a:lnTo>
                  <a:lnTo>
                    <a:pt x="8618" y="3555"/>
                  </a:lnTo>
                  <a:lnTo>
                    <a:pt x="8082" y="3488"/>
                  </a:lnTo>
                  <a:lnTo>
                    <a:pt x="6875" y="3555"/>
                  </a:lnTo>
                  <a:lnTo>
                    <a:pt x="5366" y="3857"/>
                  </a:lnTo>
                  <a:lnTo>
                    <a:pt x="5231" y="3790"/>
                  </a:lnTo>
                  <a:lnTo>
                    <a:pt x="5600" y="3421"/>
                  </a:lnTo>
                  <a:lnTo>
                    <a:pt x="6875" y="2180"/>
                  </a:lnTo>
                  <a:lnTo>
                    <a:pt x="7545" y="1342"/>
                  </a:lnTo>
                  <a:lnTo>
                    <a:pt x="7612" y="973"/>
                  </a:lnTo>
                  <a:lnTo>
                    <a:pt x="7646" y="671"/>
                  </a:lnTo>
                  <a:lnTo>
                    <a:pt x="7545" y="235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FFFFFF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7468414" y="1782838"/>
              <a:ext cx="96049" cy="85753"/>
            </a:xfrm>
            <a:custGeom>
              <a:avLst/>
              <a:gdLst/>
              <a:ahLst/>
              <a:cxnLst/>
              <a:rect l="l" t="t" r="r" b="b"/>
              <a:pathLst>
                <a:path w="5635" h="5031" extrusionOk="0">
                  <a:moveTo>
                    <a:pt x="1878" y="0"/>
                  </a:moveTo>
                  <a:lnTo>
                    <a:pt x="1007" y="134"/>
                  </a:lnTo>
                  <a:lnTo>
                    <a:pt x="973" y="201"/>
                  </a:lnTo>
                  <a:lnTo>
                    <a:pt x="1" y="3555"/>
                  </a:lnTo>
                  <a:lnTo>
                    <a:pt x="403" y="3588"/>
                  </a:lnTo>
                  <a:lnTo>
                    <a:pt x="2415" y="3991"/>
                  </a:lnTo>
                  <a:lnTo>
                    <a:pt x="3689" y="4594"/>
                  </a:lnTo>
                  <a:lnTo>
                    <a:pt x="4125" y="5030"/>
                  </a:lnTo>
                  <a:lnTo>
                    <a:pt x="5634" y="1778"/>
                  </a:lnTo>
                  <a:lnTo>
                    <a:pt x="5399" y="1476"/>
                  </a:lnTo>
                  <a:lnTo>
                    <a:pt x="4829" y="939"/>
                  </a:lnTo>
                  <a:lnTo>
                    <a:pt x="4192" y="537"/>
                  </a:lnTo>
                  <a:lnTo>
                    <a:pt x="3454" y="269"/>
                  </a:lnTo>
                  <a:lnTo>
                    <a:pt x="3086" y="201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7266072" y="1677670"/>
              <a:ext cx="285231" cy="442403"/>
            </a:xfrm>
            <a:custGeom>
              <a:avLst/>
              <a:gdLst/>
              <a:ahLst/>
              <a:cxnLst/>
              <a:rect l="l" t="t" r="r" b="b"/>
              <a:pathLst>
                <a:path w="16734" h="25955" extrusionOk="0">
                  <a:moveTo>
                    <a:pt x="1476" y="0"/>
                  </a:moveTo>
                  <a:lnTo>
                    <a:pt x="1241" y="1140"/>
                  </a:lnTo>
                  <a:lnTo>
                    <a:pt x="705" y="5768"/>
                  </a:lnTo>
                  <a:lnTo>
                    <a:pt x="101" y="13849"/>
                  </a:lnTo>
                  <a:lnTo>
                    <a:pt x="1" y="15526"/>
                  </a:lnTo>
                  <a:lnTo>
                    <a:pt x="403" y="16331"/>
                  </a:lnTo>
                  <a:lnTo>
                    <a:pt x="3388" y="21797"/>
                  </a:lnTo>
                  <a:lnTo>
                    <a:pt x="4595" y="23708"/>
                  </a:lnTo>
                  <a:lnTo>
                    <a:pt x="5131" y="24446"/>
                  </a:lnTo>
                  <a:lnTo>
                    <a:pt x="6003" y="25385"/>
                  </a:lnTo>
                  <a:lnTo>
                    <a:pt x="6774" y="25787"/>
                  </a:lnTo>
                  <a:lnTo>
                    <a:pt x="7244" y="25888"/>
                  </a:lnTo>
                  <a:lnTo>
                    <a:pt x="7948" y="25955"/>
                  </a:lnTo>
                  <a:lnTo>
                    <a:pt x="9155" y="25821"/>
                  </a:lnTo>
                  <a:lnTo>
                    <a:pt x="10195" y="25351"/>
                  </a:lnTo>
                  <a:lnTo>
                    <a:pt x="11033" y="24647"/>
                  </a:lnTo>
                  <a:lnTo>
                    <a:pt x="12039" y="23272"/>
                  </a:lnTo>
                  <a:lnTo>
                    <a:pt x="13079" y="21126"/>
                  </a:lnTo>
                  <a:lnTo>
                    <a:pt x="13515" y="20087"/>
                  </a:lnTo>
                  <a:lnTo>
                    <a:pt x="14655" y="17505"/>
                  </a:lnTo>
                  <a:lnTo>
                    <a:pt x="15728" y="14889"/>
                  </a:lnTo>
                  <a:lnTo>
                    <a:pt x="16030" y="14252"/>
                  </a:lnTo>
                  <a:lnTo>
                    <a:pt x="16667" y="12743"/>
                  </a:lnTo>
                  <a:lnTo>
                    <a:pt x="16734" y="12005"/>
                  </a:lnTo>
                  <a:lnTo>
                    <a:pt x="16700" y="11536"/>
                  </a:lnTo>
                  <a:lnTo>
                    <a:pt x="16197" y="10530"/>
                  </a:lnTo>
                  <a:lnTo>
                    <a:pt x="15393" y="9624"/>
                  </a:lnTo>
                  <a:lnTo>
                    <a:pt x="14319" y="9021"/>
                  </a:lnTo>
                  <a:lnTo>
                    <a:pt x="13716" y="8920"/>
                  </a:lnTo>
                  <a:lnTo>
                    <a:pt x="13146" y="8853"/>
                  </a:lnTo>
                  <a:lnTo>
                    <a:pt x="12173" y="8987"/>
                  </a:lnTo>
                  <a:lnTo>
                    <a:pt x="11369" y="9423"/>
                  </a:lnTo>
                  <a:lnTo>
                    <a:pt x="10731" y="10261"/>
                  </a:lnTo>
                  <a:lnTo>
                    <a:pt x="10463" y="10831"/>
                  </a:lnTo>
                  <a:lnTo>
                    <a:pt x="9088" y="13615"/>
                  </a:lnTo>
                  <a:lnTo>
                    <a:pt x="7445" y="16499"/>
                  </a:lnTo>
                  <a:lnTo>
                    <a:pt x="6909" y="15325"/>
                  </a:lnTo>
                  <a:lnTo>
                    <a:pt x="6607" y="14554"/>
                  </a:lnTo>
                  <a:lnTo>
                    <a:pt x="3723" y="6439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chemeClr val="lt2"/>
            </a:solidFill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7392973" y="1958878"/>
              <a:ext cx="35454" cy="64601"/>
            </a:xfrm>
            <a:custGeom>
              <a:avLst/>
              <a:gdLst/>
              <a:ahLst/>
              <a:cxnLst/>
              <a:rect l="l" t="t" r="r" b="b"/>
              <a:pathLst>
                <a:path w="2080" h="3790" fill="none" extrusionOk="0">
                  <a:moveTo>
                    <a:pt x="0" y="1"/>
                  </a:moveTo>
                  <a:lnTo>
                    <a:pt x="201" y="302"/>
                  </a:lnTo>
                  <a:lnTo>
                    <a:pt x="1274" y="2013"/>
                  </a:lnTo>
                  <a:lnTo>
                    <a:pt x="1912" y="3287"/>
                  </a:lnTo>
                  <a:lnTo>
                    <a:pt x="2079" y="3790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extrusionOk="0">
                  <a:moveTo>
                    <a:pt x="11469" y="0"/>
                  </a:moveTo>
                  <a:lnTo>
                    <a:pt x="1443" y="604"/>
                  </a:ln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6975148" y="1416455"/>
              <a:ext cx="173194" cy="173211"/>
            </a:xfrm>
            <a:custGeom>
              <a:avLst/>
              <a:gdLst/>
              <a:ahLst/>
              <a:cxnLst/>
              <a:rect l="l" t="t" r="r" b="b"/>
              <a:pathLst>
                <a:path w="10161" h="10162" extrusionOk="0">
                  <a:moveTo>
                    <a:pt x="6405" y="0"/>
                  </a:moveTo>
                  <a:lnTo>
                    <a:pt x="5366" y="67"/>
                  </a:lnTo>
                  <a:lnTo>
                    <a:pt x="4829" y="235"/>
                  </a:lnTo>
                  <a:lnTo>
                    <a:pt x="4628" y="269"/>
                  </a:lnTo>
                  <a:lnTo>
                    <a:pt x="3018" y="1979"/>
                  </a:lnTo>
                  <a:lnTo>
                    <a:pt x="3018" y="2281"/>
                  </a:lnTo>
                  <a:lnTo>
                    <a:pt x="2918" y="3823"/>
                  </a:lnTo>
                  <a:lnTo>
                    <a:pt x="2616" y="4963"/>
                  </a:lnTo>
                  <a:lnTo>
                    <a:pt x="2381" y="5433"/>
                  </a:lnTo>
                  <a:lnTo>
                    <a:pt x="2113" y="5768"/>
                  </a:lnTo>
                  <a:lnTo>
                    <a:pt x="1375" y="6338"/>
                  </a:lnTo>
                  <a:lnTo>
                    <a:pt x="604" y="6741"/>
                  </a:lnTo>
                  <a:lnTo>
                    <a:pt x="67" y="7076"/>
                  </a:lnTo>
                  <a:lnTo>
                    <a:pt x="0" y="7244"/>
                  </a:lnTo>
                  <a:lnTo>
                    <a:pt x="67" y="7411"/>
                  </a:lnTo>
                  <a:lnTo>
                    <a:pt x="134" y="7512"/>
                  </a:lnTo>
                  <a:lnTo>
                    <a:pt x="269" y="7612"/>
                  </a:lnTo>
                  <a:lnTo>
                    <a:pt x="403" y="7713"/>
                  </a:lnTo>
                  <a:lnTo>
                    <a:pt x="1107" y="7881"/>
                  </a:lnTo>
                  <a:lnTo>
                    <a:pt x="2716" y="7814"/>
                  </a:lnTo>
                  <a:lnTo>
                    <a:pt x="2951" y="7780"/>
                  </a:lnTo>
                  <a:lnTo>
                    <a:pt x="3119" y="10161"/>
                  </a:lnTo>
                  <a:lnTo>
                    <a:pt x="10161" y="9725"/>
                  </a:lnTo>
                  <a:lnTo>
                    <a:pt x="9893" y="5500"/>
                  </a:lnTo>
                  <a:lnTo>
                    <a:pt x="9758" y="34"/>
                  </a:lnTo>
                  <a:lnTo>
                    <a:pt x="8417" y="34"/>
                  </a:lnTo>
                  <a:lnTo>
                    <a:pt x="7746" y="67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6942558" y="1287851"/>
              <a:ext cx="206364" cy="301816"/>
            </a:xfrm>
            <a:custGeom>
              <a:avLst/>
              <a:gdLst/>
              <a:ahLst/>
              <a:cxnLst/>
              <a:rect l="l" t="t" r="r" b="b"/>
              <a:pathLst>
                <a:path w="12107" h="17707" fill="none" extrusionOk="0">
                  <a:moveTo>
                    <a:pt x="1443" y="604"/>
                  </a:moveTo>
                  <a:lnTo>
                    <a:pt x="1275" y="1174"/>
                  </a:lnTo>
                  <a:lnTo>
                    <a:pt x="672" y="3857"/>
                  </a:lnTo>
                  <a:lnTo>
                    <a:pt x="437" y="5332"/>
                  </a:lnTo>
                  <a:lnTo>
                    <a:pt x="470" y="5634"/>
                  </a:lnTo>
                  <a:lnTo>
                    <a:pt x="705" y="5902"/>
                  </a:lnTo>
                  <a:lnTo>
                    <a:pt x="1074" y="6137"/>
                  </a:lnTo>
                  <a:lnTo>
                    <a:pt x="1107" y="6506"/>
                  </a:lnTo>
                  <a:lnTo>
                    <a:pt x="1007" y="6774"/>
                  </a:lnTo>
                  <a:lnTo>
                    <a:pt x="672" y="7545"/>
                  </a:lnTo>
                  <a:lnTo>
                    <a:pt x="169" y="8954"/>
                  </a:lnTo>
                  <a:lnTo>
                    <a:pt x="1" y="9759"/>
                  </a:lnTo>
                  <a:lnTo>
                    <a:pt x="34" y="10060"/>
                  </a:lnTo>
                  <a:lnTo>
                    <a:pt x="135" y="10295"/>
                  </a:lnTo>
                  <a:lnTo>
                    <a:pt x="470" y="10765"/>
                  </a:lnTo>
                  <a:lnTo>
                    <a:pt x="1074" y="11201"/>
                  </a:lnTo>
                  <a:lnTo>
                    <a:pt x="1175" y="11268"/>
                  </a:lnTo>
                  <a:lnTo>
                    <a:pt x="1242" y="11670"/>
                  </a:lnTo>
                  <a:lnTo>
                    <a:pt x="1745" y="14286"/>
                  </a:lnTo>
                  <a:lnTo>
                    <a:pt x="2046" y="15057"/>
                  </a:lnTo>
                  <a:lnTo>
                    <a:pt x="2281" y="15258"/>
                  </a:lnTo>
                  <a:lnTo>
                    <a:pt x="3153" y="15392"/>
                  </a:lnTo>
                  <a:lnTo>
                    <a:pt x="4595" y="15359"/>
                  </a:lnTo>
                  <a:lnTo>
                    <a:pt x="4863" y="15325"/>
                  </a:lnTo>
                  <a:lnTo>
                    <a:pt x="5064" y="17706"/>
                  </a:lnTo>
                  <a:lnTo>
                    <a:pt x="12106" y="17270"/>
                  </a:lnTo>
                  <a:lnTo>
                    <a:pt x="11838" y="13045"/>
                  </a:lnTo>
                  <a:lnTo>
                    <a:pt x="11469" y="0"/>
                  </a:lnTo>
                  <a:lnTo>
                    <a:pt x="1443" y="604"/>
                  </a:lnTo>
                  <a:close/>
                </a:path>
              </a:pathLst>
            </a:custGeom>
            <a:noFill/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6967717" y="1395303"/>
              <a:ext cx="10295" cy="22312"/>
            </a:xfrm>
            <a:custGeom>
              <a:avLst/>
              <a:gdLst/>
              <a:ahLst/>
              <a:cxnLst/>
              <a:rect l="l" t="t" r="r" b="b"/>
              <a:pathLst>
                <a:path w="604" h="1309" extrusionOk="0">
                  <a:moveTo>
                    <a:pt x="302" y="1"/>
                  </a:moveTo>
                  <a:lnTo>
                    <a:pt x="202" y="34"/>
                  </a:lnTo>
                  <a:lnTo>
                    <a:pt x="34" y="403"/>
                  </a:lnTo>
                  <a:lnTo>
                    <a:pt x="0" y="638"/>
                  </a:lnTo>
                  <a:lnTo>
                    <a:pt x="34" y="906"/>
                  </a:lnTo>
                  <a:lnTo>
                    <a:pt x="202" y="1241"/>
                  </a:lnTo>
                  <a:lnTo>
                    <a:pt x="302" y="1308"/>
                  </a:lnTo>
                  <a:lnTo>
                    <a:pt x="436" y="1241"/>
                  </a:lnTo>
                  <a:lnTo>
                    <a:pt x="570" y="906"/>
                  </a:lnTo>
                  <a:lnTo>
                    <a:pt x="604" y="638"/>
                  </a:lnTo>
                  <a:lnTo>
                    <a:pt x="570" y="403"/>
                  </a:lnTo>
                  <a:lnTo>
                    <a:pt x="436" y="3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6944280" y="1237551"/>
              <a:ext cx="264078" cy="276095"/>
            </a:xfrm>
            <a:custGeom>
              <a:avLst/>
              <a:gdLst/>
              <a:ahLst/>
              <a:cxnLst/>
              <a:rect l="l" t="t" r="r" b="b"/>
              <a:pathLst>
                <a:path w="15493" h="16198" extrusionOk="0">
                  <a:moveTo>
                    <a:pt x="10262" y="0"/>
                  </a:moveTo>
                  <a:lnTo>
                    <a:pt x="9792" y="34"/>
                  </a:lnTo>
                  <a:lnTo>
                    <a:pt x="9088" y="68"/>
                  </a:lnTo>
                  <a:lnTo>
                    <a:pt x="5433" y="202"/>
                  </a:lnTo>
                  <a:lnTo>
                    <a:pt x="3354" y="470"/>
                  </a:lnTo>
                  <a:lnTo>
                    <a:pt x="1577" y="772"/>
                  </a:lnTo>
                  <a:lnTo>
                    <a:pt x="302" y="1275"/>
                  </a:lnTo>
                  <a:lnTo>
                    <a:pt x="0" y="1845"/>
                  </a:lnTo>
                  <a:lnTo>
                    <a:pt x="0" y="2247"/>
                  </a:lnTo>
                  <a:lnTo>
                    <a:pt x="0" y="3018"/>
                  </a:lnTo>
                  <a:lnTo>
                    <a:pt x="135" y="3756"/>
                  </a:lnTo>
                  <a:lnTo>
                    <a:pt x="470" y="4092"/>
                  </a:lnTo>
                  <a:lnTo>
                    <a:pt x="805" y="4259"/>
                  </a:lnTo>
                  <a:lnTo>
                    <a:pt x="1409" y="4561"/>
                  </a:lnTo>
                  <a:lnTo>
                    <a:pt x="2113" y="4695"/>
                  </a:lnTo>
                  <a:lnTo>
                    <a:pt x="1979" y="5299"/>
                  </a:lnTo>
                  <a:lnTo>
                    <a:pt x="1744" y="6774"/>
                  </a:lnTo>
                  <a:lnTo>
                    <a:pt x="1778" y="7110"/>
                  </a:lnTo>
                  <a:lnTo>
                    <a:pt x="2180" y="7747"/>
                  </a:lnTo>
                  <a:lnTo>
                    <a:pt x="3052" y="8518"/>
                  </a:lnTo>
                  <a:lnTo>
                    <a:pt x="3253" y="8619"/>
                  </a:lnTo>
                  <a:lnTo>
                    <a:pt x="3220" y="9524"/>
                  </a:lnTo>
                  <a:lnTo>
                    <a:pt x="3354" y="10396"/>
                  </a:lnTo>
                  <a:lnTo>
                    <a:pt x="3521" y="10664"/>
                  </a:lnTo>
                  <a:lnTo>
                    <a:pt x="3991" y="10765"/>
                  </a:lnTo>
                  <a:lnTo>
                    <a:pt x="4226" y="10563"/>
                  </a:lnTo>
                  <a:lnTo>
                    <a:pt x="4393" y="10128"/>
                  </a:lnTo>
                  <a:lnTo>
                    <a:pt x="4662" y="9256"/>
                  </a:lnTo>
                  <a:lnTo>
                    <a:pt x="4829" y="9054"/>
                  </a:lnTo>
                  <a:lnTo>
                    <a:pt x="4930" y="9256"/>
                  </a:lnTo>
                  <a:lnTo>
                    <a:pt x="5232" y="10362"/>
                  </a:lnTo>
                  <a:lnTo>
                    <a:pt x="6070" y="13682"/>
                  </a:lnTo>
                  <a:lnTo>
                    <a:pt x="6674" y="15493"/>
                  </a:lnTo>
                  <a:lnTo>
                    <a:pt x="6942" y="15862"/>
                  </a:lnTo>
                  <a:lnTo>
                    <a:pt x="7311" y="16063"/>
                  </a:lnTo>
                  <a:lnTo>
                    <a:pt x="8518" y="16197"/>
                  </a:lnTo>
                  <a:lnTo>
                    <a:pt x="10765" y="16096"/>
                  </a:lnTo>
                  <a:lnTo>
                    <a:pt x="11704" y="15929"/>
                  </a:lnTo>
                  <a:lnTo>
                    <a:pt x="11871" y="15895"/>
                  </a:lnTo>
                  <a:lnTo>
                    <a:pt x="12274" y="15526"/>
                  </a:lnTo>
                  <a:lnTo>
                    <a:pt x="12944" y="14554"/>
                  </a:lnTo>
                  <a:lnTo>
                    <a:pt x="14353" y="11704"/>
                  </a:lnTo>
                  <a:lnTo>
                    <a:pt x="15057" y="9859"/>
                  </a:lnTo>
                  <a:lnTo>
                    <a:pt x="15325" y="8987"/>
                  </a:lnTo>
                  <a:lnTo>
                    <a:pt x="15493" y="6875"/>
                  </a:lnTo>
                  <a:lnTo>
                    <a:pt x="15292" y="4695"/>
                  </a:lnTo>
                  <a:lnTo>
                    <a:pt x="14755" y="2750"/>
                  </a:lnTo>
                  <a:lnTo>
                    <a:pt x="14353" y="2046"/>
                  </a:lnTo>
                  <a:lnTo>
                    <a:pt x="13883" y="1409"/>
                  </a:lnTo>
                  <a:lnTo>
                    <a:pt x="12710" y="571"/>
                  </a:lnTo>
                  <a:lnTo>
                    <a:pt x="11435" y="101"/>
                  </a:lnTo>
                  <a:lnTo>
                    <a:pt x="10262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6947706" y="1272408"/>
              <a:ext cx="260652" cy="241238"/>
            </a:xfrm>
            <a:custGeom>
              <a:avLst/>
              <a:gdLst/>
              <a:ahLst/>
              <a:cxnLst/>
              <a:rect l="l" t="t" r="r" b="b"/>
              <a:pathLst>
                <a:path w="15292" h="14153" extrusionOk="0">
                  <a:moveTo>
                    <a:pt x="571" y="1"/>
                  </a:moveTo>
                  <a:lnTo>
                    <a:pt x="34" y="336"/>
                  </a:lnTo>
                  <a:lnTo>
                    <a:pt x="1" y="1175"/>
                  </a:lnTo>
                  <a:lnTo>
                    <a:pt x="101" y="1711"/>
                  </a:lnTo>
                  <a:lnTo>
                    <a:pt x="135" y="1845"/>
                  </a:lnTo>
                  <a:lnTo>
                    <a:pt x="202" y="1979"/>
                  </a:lnTo>
                  <a:lnTo>
                    <a:pt x="370" y="2114"/>
                  </a:lnTo>
                  <a:lnTo>
                    <a:pt x="604" y="2214"/>
                  </a:lnTo>
                  <a:lnTo>
                    <a:pt x="1241" y="2482"/>
                  </a:lnTo>
                  <a:lnTo>
                    <a:pt x="1912" y="2617"/>
                  </a:lnTo>
                  <a:lnTo>
                    <a:pt x="1778" y="3254"/>
                  </a:lnTo>
                  <a:lnTo>
                    <a:pt x="1577" y="4729"/>
                  </a:lnTo>
                  <a:lnTo>
                    <a:pt x="1577" y="5065"/>
                  </a:lnTo>
                  <a:lnTo>
                    <a:pt x="2013" y="5702"/>
                  </a:lnTo>
                  <a:lnTo>
                    <a:pt x="2885" y="6439"/>
                  </a:lnTo>
                  <a:lnTo>
                    <a:pt x="3086" y="6574"/>
                  </a:lnTo>
                  <a:lnTo>
                    <a:pt x="3019" y="7445"/>
                  </a:lnTo>
                  <a:lnTo>
                    <a:pt x="3153" y="8351"/>
                  </a:lnTo>
                  <a:lnTo>
                    <a:pt x="3320" y="8619"/>
                  </a:lnTo>
                  <a:lnTo>
                    <a:pt x="3823" y="8720"/>
                  </a:lnTo>
                  <a:lnTo>
                    <a:pt x="4025" y="8518"/>
                  </a:lnTo>
                  <a:lnTo>
                    <a:pt x="4226" y="8083"/>
                  </a:lnTo>
                  <a:lnTo>
                    <a:pt x="4461" y="7177"/>
                  </a:lnTo>
                  <a:lnTo>
                    <a:pt x="4662" y="7009"/>
                  </a:lnTo>
                  <a:lnTo>
                    <a:pt x="4729" y="7177"/>
                  </a:lnTo>
                  <a:lnTo>
                    <a:pt x="5031" y="8284"/>
                  </a:lnTo>
                  <a:lnTo>
                    <a:pt x="5869" y="11637"/>
                  </a:lnTo>
                  <a:lnTo>
                    <a:pt x="6506" y="13414"/>
                  </a:lnTo>
                  <a:lnTo>
                    <a:pt x="6774" y="13783"/>
                  </a:lnTo>
                  <a:lnTo>
                    <a:pt x="7110" y="13984"/>
                  </a:lnTo>
                  <a:lnTo>
                    <a:pt x="8350" y="14152"/>
                  </a:lnTo>
                  <a:lnTo>
                    <a:pt x="10564" y="14018"/>
                  </a:lnTo>
                  <a:lnTo>
                    <a:pt x="11536" y="13884"/>
                  </a:lnTo>
                  <a:lnTo>
                    <a:pt x="11704" y="13817"/>
                  </a:lnTo>
                  <a:lnTo>
                    <a:pt x="12073" y="13448"/>
                  </a:lnTo>
                  <a:lnTo>
                    <a:pt x="12743" y="12475"/>
                  </a:lnTo>
                  <a:lnTo>
                    <a:pt x="14152" y="9659"/>
                  </a:lnTo>
                  <a:lnTo>
                    <a:pt x="14889" y="7814"/>
                  </a:lnTo>
                  <a:lnTo>
                    <a:pt x="15124" y="7009"/>
                  </a:lnTo>
                  <a:lnTo>
                    <a:pt x="15292" y="5165"/>
                  </a:lnTo>
                  <a:lnTo>
                    <a:pt x="15158" y="3153"/>
                  </a:lnTo>
                  <a:lnTo>
                    <a:pt x="14755" y="1275"/>
                  </a:lnTo>
                  <a:lnTo>
                    <a:pt x="14420" y="504"/>
                  </a:lnTo>
                  <a:lnTo>
                    <a:pt x="14185" y="1175"/>
                  </a:lnTo>
                  <a:lnTo>
                    <a:pt x="13682" y="2047"/>
                  </a:lnTo>
                  <a:lnTo>
                    <a:pt x="13213" y="2415"/>
                  </a:lnTo>
                  <a:lnTo>
                    <a:pt x="12911" y="2482"/>
                  </a:lnTo>
                  <a:lnTo>
                    <a:pt x="12643" y="2482"/>
                  </a:lnTo>
                  <a:lnTo>
                    <a:pt x="12240" y="2348"/>
                  </a:lnTo>
                  <a:lnTo>
                    <a:pt x="11771" y="1946"/>
                  </a:lnTo>
                  <a:lnTo>
                    <a:pt x="11335" y="1175"/>
                  </a:lnTo>
                  <a:lnTo>
                    <a:pt x="10865" y="370"/>
                  </a:lnTo>
                  <a:lnTo>
                    <a:pt x="10530" y="102"/>
                  </a:lnTo>
                  <a:lnTo>
                    <a:pt x="10362" y="35"/>
                  </a:lnTo>
                  <a:lnTo>
                    <a:pt x="10228" y="135"/>
                  </a:lnTo>
                  <a:lnTo>
                    <a:pt x="10262" y="772"/>
                  </a:lnTo>
                  <a:lnTo>
                    <a:pt x="10530" y="1912"/>
                  </a:lnTo>
                  <a:lnTo>
                    <a:pt x="10631" y="2415"/>
                  </a:lnTo>
                  <a:lnTo>
                    <a:pt x="10564" y="2415"/>
                  </a:lnTo>
                  <a:lnTo>
                    <a:pt x="10430" y="2248"/>
                  </a:lnTo>
                  <a:lnTo>
                    <a:pt x="10094" y="1845"/>
                  </a:lnTo>
                  <a:lnTo>
                    <a:pt x="9155" y="1108"/>
                  </a:lnTo>
                  <a:lnTo>
                    <a:pt x="7982" y="470"/>
                  </a:lnTo>
                  <a:lnTo>
                    <a:pt x="6674" y="68"/>
                  </a:lnTo>
                  <a:lnTo>
                    <a:pt x="6037" y="1"/>
                  </a:lnTo>
                  <a:lnTo>
                    <a:pt x="5735" y="1"/>
                  </a:lnTo>
                  <a:lnTo>
                    <a:pt x="5467" y="236"/>
                  </a:lnTo>
                  <a:lnTo>
                    <a:pt x="5500" y="940"/>
                  </a:lnTo>
                  <a:lnTo>
                    <a:pt x="6070" y="2114"/>
                  </a:lnTo>
                  <a:lnTo>
                    <a:pt x="6406" y="2818"/>
                  </a:lnTo>
                  <a:lnTo>
                    <a:pt x="6439" y="3086"/>
                  </a:lnTo>
                  <a:lnTo>
                    <a:pt x="6338" y="3120"/>
                  </a:lnTo>
                  <a:lnTo>
                    <a:pt x="6104" y="3053"/>
                  </a:lnTo>
                  <a:lnTo>
                    <a:pt x="5500" y="2449"/>
                  </a:lnTo>
                  <a:lnTo>
                    <a:pt x="4762" y="1141"/>
                  </a:lnTo>
                  <a:lnTo>
                    <a:pt x="4628" y="538"/>
                  </a:lnTo>
                  <a:lnTo>
                    <a:pt x="4561" y="336"/>
                  </a:lnTo>
                  <a:lnTo>
                    <a:pt x="4025" y="135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6966575" y="1569059"/>
              <a:ext cx="222352" cy="76038"/>
            </a:xfrm>
            <a:custGeom>
              <a:avLst/>
              <a:gdLst/>
              <a:ahLst/>
              <a:cxnLst/>
              <a:rect l="l" t="t" r="r" b="b"/>
              <a:pathLst>
                <a:path w="13045" h="4461" extrusionOk="0">
                  <a:moveTo>
                    <a:pt x="6472" y="1"/>
                  </a:moveTo>
                  <a:lnTo>
                    <a:pt x="4024" y="303"/>
                  </a:lnTo>
                  <a:lnTo>
                    <a:pt x="2582" y="671"/>
                  </a:lnTo>
                  <a:lnTo>
                    <a:pt x="1945" y="940"/>
                  </a:lnTo>
                  <a:lnTo>
                    <a:pt x="0" y="4461"/>
                  </a:lnTo>
                  <a:lnTo>
                    <a:pt x="637" y="4293"/>
                  </a:lnTo>
                  <a:lnTo>
                    <a:pt x="3957" y="3488"/>
                  </a:lnTo>
                  <a:lnTo>
                    <a:pt x="6439" y="3086"/>
                  </a:lnTo>
                  <a:lnTo>
                    <a:pt x="7512" y="3052"/>
                  </a:lnTo>
                  <a:lnTo>
                    <a:pt x="8887" y="3086"/>
                  </a:lnTo>
                  <a:lnTo>
                    <a:pt x="11670" y="3354"/>
                  </a:lnTo>
                  <a:lnTo>
                    <a:pt x="13045" y="3589"/>
                  </a:lnTo>
                  <a:lnTo>
                    <a:pt x="11804" y="135"/>
                  </a:lnTo>
                  <a:lnTo>
                    <a:pt x="10966" y="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6848248" y="1611927"/>
              <a:ext cx="445284" cy="636188"/>
            </a:xfrm>
            <a:custGeom>
              <a:avLst/>
              <a:gdLst/>
              <a:ahLst/>
              <a:cxnLst/>
              <a:rect l="l" t="t" r="r" b="b"/>
              <a:pathLst>
                <a:path w="26124" h="37324" extrusionOk="0">
                  <a:moveTo>
                    <a:pt x="15661" y="1"/>
                  </a:moveTo>
                  <a:lnTo>
                    <a:pt x="13850" y="34"/>
                  </a:lnTo>
                  <a:lnTo>
                    <a:pt x="11670" y="303"/>
                  </a:lnTo>
                  <a:lnTo>
                    <a:pt x="9122" y="973"/>
                  </a:lnTo>
                  <a:lnTo>
                    <a:pt x="7680" y="1510"/>
                  </a:lnTo>
                  <a:lnTo>
                    <a:pt x="6070" y="2348"/>
                  </a:lnTo>
                  <a:lnTo>
                    <a:pt x="2650" y="4058"/>
                  </a:lnTo>
                  <a:lnTo>
                    <a:pt x="1342" y="4662"/>
                  </a:lnTo>
                  <a:lnTo>
                    <a:pt x="1" y="5198"/>
                  </a:lnTo>
                  <a:lnTo>
                    <a:pt x="1107" y="19215"/>
                  </a:lnTo>
                  <a:lnTo>
                    <a:pt x="2181" y="34708"/>
                  </a:lnTo>
                  <a:lnTo>
                    <a:pt x="2181" y="35647"/>
                  </a:lnTo>
                  <a:lnTo>
                    <a:pt x="2315" y="36452"/>
                  </a:lnTo>
                  <a:lnTo>
                    <a:pt x="2650" y="36753"/>
                  </a:lnTo>
                  <a:lnTo>
                    <a:pt x="2885" y="36888"/>
                  </a:lnTo>
                  <a:lnTo>
                    <a:pt x="4125" y="37122"/>
                  </a:lnTo>
                  <a:lnTo>
                    <a:pt x="7378" y="37323"/>
                  </a:lnTo>
                  <a:lnTo>
                    <a:pt x="10732" y="37290"/>
                  </a:lnTo>
                  <a:lnTo>
                    <a:pt x="12576" y="37223"/>
                  </a:lnTo>
                  <a:lnTo>
                    <a:pt x="16365" y="36921"/>
                  </a:lnTo>
                  <a:lnTo>
                    <a:pt x="21060" y="36317"/>
                  </a:lnTo>
                  <a:lnTo>
                    <a:pt x="22099" y="36217"/>
                  </a:lnTo>
                  <a:lnTo>
                    <a:pt x="22636" y="36116"/>
                  </a:lnTo>
                  <a:lnTo>
                    <a:pt x="23541" y="35580"/>
                  </a:lnTo>
                  <a:lnTo>
                    <a:pt x="23843" y="35144"/>
                  </a:lnTo>
                  <a:lnTo>
                    <a:pt x="24078" y="33937"/>
                  </a:lnTo>
                  <a:lnTo>
                    <a:pt x="24782" y="25184"/>
                  </a:lnTo>
                  <a:lnTo>
                    <a:pt x="25889" y="8082"/>
                  </a:lnTo>
                  <a:lnTo>
                    <a:pt x="26123" y="4125"/>
                  </a:lnTo>
                  <a:lnTo>
                    <a:pt x="25989" y="3924"/>
                  </a:lnTo>
                  <a:lnTo>
                    <a:pt x="24346" y="3052"/>
                  </a:lnTo>
                  <a:lnTo>
                    <a:pt x="20825" y="1476"/>
                  </a:lnTo>
                  <a:lnTo>
                    <a:pt x="19718" y="1040"/>
                  </a:lnTo>
                  <a:lnTo>
                    <a:pt x="19383" y="906"/>
                  </a:lnTo>
                  <a:lnTo>
                    <a:pt x="17774" y="303"/>
                  </a:lnTo>
                  <a:lnTo>
                    <a:pt x="15661" y="1"/>
                  </a:lnTo>
                  <a:close/>
                </a:path>
              </a:pathLst>
            </a:custGeom>
            <a:solidFill>
              <a:schemeClr val="lt2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7130616" y="2020036"/>
              <a:ext cx="30306" cy="23454"/>
            </a:xfrm>
            <a:custGeom>
              <a:avLst/>
              <a:gdLst/>
              <a:ahLst/>
              <a:cxnLst/>
              <a:rect l="l" t="t" r="r" b="b"/>
              <a:pathLst>
                <a:path w="1778" h="1376" fill="none" extrusionOk="0">
                  <a:moveTo>
                    <a:pt x="1778" y="1"/>
                  </a:moveTo>
                  <a:lnTo>
                    <a:pt x="906" y="738"/>
                  </a:lnTo>
                  <a:lnTo>
                    <a:pt x="0" y="1376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7189489" y="1823984"/>
              <a:ext cx="81748" cy="165780"/>
            </a:xfrm>
            <a:custGeom>
              <a:avLst/>
              <a:gdLst/>
              <a:ahLst/>
              <a:cxnLst/>
              <a:rect l="l" t="t" r="r" b="b"/>
              <a:pathLst>
                <a:path w="4796" h="9726" fill="none" extrusionOk="0">
                  <a:moveTo>
                    <a:pt x="4796" y="1"/>
                  </a:moveTo>
                  <a:lnTo>
                    <a:pt x="4628" y="671"/>
                  </a:lnTo>
                  <a:lnTo>
                    <a:pt x="3119" y="4729"/>
                  </a:lnTo>
                  <a:lnTo>
                    <a:pt x="1778" y="7210"/>
                  </a:lnTo>
                  <a:lnTo>
                    <a:pt x="637" y="8921"/>
                  </a:lnTo>
                  <a:lnTo>
                    <a:pt x="0" y="9725"/>
                  </a:lnTo>
                </a:path>
              </a:pathLst>
            </a:custGeom>
            <a:noFill/>
            <a:ln w="10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7013431" y="1387308"/>
              <a:ext cx="28039" cy="86895"/>
            </a:xfrm>
            <a:custGeom>
              <a:avLst/>
              <a:gdLst/>
              <a:ahLst/>
              <a:cxnLst/>
              <a:rect l="l" t="t" r="r" b="b"/>
              <a:pathLst>
                <a:path w="1645" h="5098" extrusionOk="0">
                  <a:moveTo>
                    <a:pt x="1141" y="0"/>
                  </a:moveTo>
                  <a:lnTo>
                    <a:pt x="571" y="67"/>
                  </a:lnTo>
                  <a:lnTo>
                    <a:pt x="135" y="470"/>
                  </a:lnTo>
                  <a:lnTo>
                    <a:pt x="269" y="1677"/>
                  </a:lnTo>
                  <a:lnTo>
                    <a:pt x="336" y="2918"/>
                  </a:lnTo>
                  <a:lnTo>
                    <a:pt x="269" y="3588"/>
                  </a:lnTo>
                  <a:lnTo>
                    <a:pt x="1" y="4326"/>
                  </a:lnTo>
                  <a:lnTo>
                    <a:pt x="1" y="4695"/>
                  </a:lnTo>
                  <a:lnTo>
                    <a:pt x="135" y="4863"/>
                  </a:lnTo>
                  <a:lnTo>
                    <a:pt x="269" y="4997"/>
                  </a:lnTo>
                  <a:lnTo>
                    <a:pt x="571" y="5097"/>
                  </a:lnTo>
                  <a:lnTo>
                    <a:pt x="940" y="4829"/>
                  </a:lnTo>
                  <a:lnTo>
                    <a:pt x="1208" y="4326"/>
                  </a:lnTo>
                  <a:lnTo>
                    <a:pt x="1443" y="3655"/>
                  </a:lnTo>
                  <a:lnTo>
                    <a:pt x="1644" y="2247"/>
                  </a:lnTo>
                  <a:lnTo>
                    <a:pt x="1611" y="1543"/>
                  </a:lnTo>
                  <a:lnTo>
                    <a:pt x="1544" y="872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10900" cap="flat" cmpd="sng">
              <a:solidFill>
                <a:schemeClr val="dk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7096321" y="2395571"/>
              <a:ext cx="102901" cy="487572"/>
            </a:xfrm>
            <a:custGeom>
              <a:avLst/>
              <a:gdLst/>
              <a:ahLst/>
              <a:cxnLst/>
              <a:rect l="l" t="t" r="r" b="b"/>
              <a:pathLst>
                <a:path w="6037" h="28605" fill="none" extrusionOk="0">
                  <a:moveTo>
                    <a:pt x="0" y="28604"/>
                  </a:moveTo>
                  <a:lnTo>
                    <a:pt x="2348" y="4460"/>
                  </a:lnTo>
                  <a:lnTo>
                    <a:pt x="6036" y="0"/>
                  </a:lnTo>
                </a:path>
              </a:pathLst>
            </a:custGeom>
            <a:noFill/>
            <a:ln w="10900" cap="flat" cmpd="sng">
              <a:solidFill>
                <a:srgbClr val="FFFFFF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" grpId="0" uiExpand="1" build="p"/>
      <p:bldP spid="2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65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2424" name="Google Shape;2424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65"/>
          <p:cNvGrpSpPr/>
          <p:nvPr/>
        </p:nvGrpSpPr>
        <p:grpSpPr>
          <a:xfrm rot="-5400000">
            <a:off x="5891838" y="4721134"/>
            <a:ext cx="259833" cy="260997"/>
            <a:chOff x="6548002" y="3230725"/>
            <a:chExt cx="217525" cy="218499"/>
          </a:xfrm>
        </p:grpSpPr>
        <p:sp>
          <p:nvSpPr>
            <p:cNvPr id="2429" name="Google Shape;2429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3" name="Google Shape;2433;p65"/>
          <p:cNvSpPr/>
          <p:nvPr/>
        </p:nvSpPr>
        <p:spPr>
          <a:xfrm rot="5400000">
            <a:off x="-660258" y="4369944"/>
            <a:ext cx="1015053" cy="963516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4" name="Google Shape;2434;p65"/>
          <p:cNvGrpSpPr/>
          <p:nvPr/>
        </p:nvGrpSpPr>
        <p:grpSpPr>
          <a:xfrm>
            <a:off x="1866622" y="14737"/>
            <a:ext cx="176429" cy="175735"/>
            <a:chOff x="6547165" y="297900"/>
            <a:chExt cx="243082" cy="242093"/>
          </a:xfrm>
        </p:grpSpPr>
        <p:sp>
          <p:nvSpPr>
            <p:cNvPr id="2435" name="Google Shape;243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5"/>
          <p:cNvGrpSpPr/>
          <p:nvPr/>
        </p:nvGrpSpPr>
        <p:grpSpPr>
          <a:xfrm>
            <a:off x="7460831" y="912539"/>
            <a:ext cx="176429" cy="175735"/>
            <a:chOff x="6547165" y="297900"/>
            <a:chExt cx="243082" cy="242093"/>
          </a:xfrm>
        </p:grpSpPr>
        <p:sp>
          <p:nvSpPr>
            <p:cNvPr id="2440" name="Google Shape;2440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2445" name="Google Shape;2445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5"/>
          <p:cNvGrpSpPr/>
          <p:nvPr/>
        </p:nvGrpSpPr>
        <p:grpSpPr>
          <a:xfrm rot="-5400000">
            <a:off x="4031671" y="4267892"/>
            <a:ext cx="259833" cy="260997"/>
            <a:chOff x="6548002" y="3230725"/>
            <a:chExt cx="217525" cy="218499"/>
          </a:xfrm>
        </p:grpSpPr>
        <p:sp>
          <p:nvSpPr>
            <p:cNvPr id="2450" name="Google Shape;2450;p65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4" name="Google Shape;2454;p65"/>
          <p:cNvSpPr txBox="1">
            <a:spLocks noGrp="1"/>
          </p:cNvSpPr>
          <p:nvPr>
            <p:ph type="subTitle" idx="1"/>
          </p:nvPr>
        </p:nvSpPr>
        <p:spPr>
          <a:xfrm>
            <a:off x="4770484" y="1542629"/>
            <a:ext cx="3852000" cy="244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N: The number of classes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M: The number of rooms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shifts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teacher teaching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s[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]: The number of students in class </a:t>
            </a:r>
            <a:r>
              <a:rPr lang="en-GB" sz="1600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</a:t>
            </a:r>
            <a:endParaRPr lang="en-GB" sz="16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16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c[r]: The capacity of room r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455" name="Google Shape;2455;p65"/>
          <p:cNvSpPr/>
          <p:nvPr/>
        </p:nvSpPr>
        <p:spPr>
          <a:xfrm>
            <a:off x="8458486" y="20267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65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2457" name="Google Shape;2457;p65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65"/>
          <p:cNvSpPr txBox="1">
            <a:spLocks noGrp="1"/>
          </p:cNvSpPr>
          <p:nvPr>
            <p:ph type="title"/>
          </p:nvPr>
        </p:nvSpPr>
        <p:spPr>
          <a:xfrm>
            <a:off x="4770484" y="941234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Notations </a:t>
            </a:r>
            <a:r>
              <a:rPr lang="en-GB" dirty="0"/>
              <a:t>for all algorithms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19235-1AD8-4250-B108-327F7022B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" y="1482102"/>
            <a:ext cx="4229690" cy="2505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" grpId="0" uiExpand="1" build="p"/>
      <p:bldP spid="2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/>
          <p:nvPr/>
        </p:nvSpPr>
        <p:spPr>
          <a:xfrm>
            <a:off x="6660425" y="463075"/>
            <a:ext cx="1148250" cy="1089950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1"/>
          <p:cNvGrpSpPr/>
          <p:nvPr/>
        </p:nvGrpSpPr>
        <p:grpSpPr>
          <a:xfrm>
            <a:off x="5357715" y="555050"/>
            <a:ext cx="243082" cy="242093"/>
            <a:chOff x="6547165" y="297900"/>
            <a:chExt cx="243082" cy="242093"/>
          </a:xfrm>
        </p:grpSpPr>
        <p:sp>
          <p:nvSpPr>
            <p:cNvPr id="1123" name="Google Shape;1123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1"/>
          <p:cNvGrpSpPr/>
          <p:nvPr/>
        </p:nvGrpSpPr>
        <p:grpSpPr>
          <a:xfrm>
            <a:off x="5490820" y="3136932"/>
            <a:ext cx="259833" cy="260997"/>
            <a:chOff x="6548002" y="3230725"/>
            <a:chExt cx="217525" cy="218499"/>
          </a:xfrm>
        </p:grpSpPr>
        <p:sp>
          <p:nvSpPr>
            <p:cNvPr id="1128" name="Google Shape;1128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1"/>
          <p:cNvGrpSpPr/>
          <p:nvPr/>
        </p:nvGrpSpPr>
        <p:grpSpPr>
          <a:xfrm>
            <a:off x="4215293" y="4051946"/>
            <a:ext cx="162726" cy="162064"/>
            <a:chOff x="5609968" y="939246"/>
            <a:chExt cx="162726" cy="162064"/>
          </a:xfrm>
        </p:grpSpPr>
        <p:sp>
          <p:nvSpPr>
            <p:cNvPr id="1133" name="Google Shape;1133;p41"/>
            <p:cNvSpPr/>
            <p:nvPr/>
          </p:nvSpPr>
          <p:spPr>
            <a:xfrm>
              <a:off x="5686234" y="939246"/>
              <a:ext cx="9215" cy="52927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5686234" y="1048699"/>
              <a:ext cx="9215" cy="52611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5719752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5609968" y="1015828"/>
              <a:ext cx="52942" cy="9230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452340" y="855350"/>
            <a:ext cx="243082" cy="242093"/>
            <a:chOff x="6547165" y="297900"/>
            <a:chExt cx="243082" cy="242093"/>
          </a:xfrm>
        </p:grpSpPr>
        <p:sp>
          <p:nvSpPr>
            <p:cNvPr id="1138" name="Google Shape;113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1"/>
          <p:cNvGrpSpPr/>
          <p:nvPr/>
        </p:nvGrpSpPr>
        <p:grpSpPr>
          <a:xfrm>
            <a:off x="1856045" y="4685507"/>
            <a:ext cx="259833" cy="260997"/>
            <a:chOff x="6548002" y="3230725"/>
            <a:chExt cx="217525" cy="218499"/>
          </a:xfrm>
        </p:grpSpPr>
        <p:sp>
          <p:nvSpPr>
            <p:cNvPr id="1143" name="Google Shape;1143;p41"/>
            <p:cNvSpPr/>
            <p:nvPr/>
          </p:nvSpPr>
          <p:spPr>
            <a:xfrm>
              <a:off x="6651382" y="3230725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651382" y="3377971"/>
              <a:ext cx="11750" cy="7125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695298" y="3333118"/>
              <a:ext cx="70229" cy="12732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548002" y="3333118"/>
              <a:ext cx="70274" cy="12732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1"/>
          <p:cNvGrpSpPr/>
          <p:nvPr/>
        </p:nvGrpSpPr>
        <p:grpSpPr>
          <a:xfrm>
            <a:off x="2885202" y="190463"/>
            <a:ext cx="243082" cy="242093"/>
            <a:chOff x="6547165" y="297900"/>
            <a:chExt cx="243082" cy="242093"/>
          </a:xfrm>
        </p:grpSpPr>
        <p:sp>
          <p:nvSpPr>
            <p:cNvPr id="1148" name="Google Shape;1148;p41"/>
            <p:cNvSpPr/>
            <p:nvPr/>
          </p:nvSpPr>
          <p:spPr>
            <a:xfrm>
              <a:off x="6661093" y="297900"/>
              <a:ext cx="13765" cy="79061"/>
            </a:xfrm>
            <a:custGeom>
              <a:avLst/>
              <a:gdLst/>
              <a:ahLst/>
              <a:cxnLst/>
              <a:rect l="l" t="t" r="r" b="b"/>
              <a:pathLst>
                <a:path w="612" h="3515" extrusionOk="0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661093" y="461404"/>
              <a:ext cx="13765" cy="78589"/>
            </a:xfrm>
            <a:custGeom>
              <a:avLst/>
              <a:gdLst/>
              <a:ahLst/>
              <a:cxnLst/>
              <a:rect l="l" t="t" r="r" b="b"/>
              <a:pathLst>
                <a:path w="612" h="3494" extrusionOk="0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711163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547165" y="412301"/>
              <a:ext cx="79084" cy="13788"/>
            </a:xfrm>
            <a:custGeom>
              <a:avLst/>
              <a:gdLst/>
              <a:ahLst/>
              <a:cxnLst/>
              <a:rect l="l" t="t" r="r" b="b"/>
              <a:pathLst>
                <a:path w="3516" h="613" extrusionOk="0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Google Shape;1152;p41"/>
          <p:cNvSpPr txBox="1">
            <a:spLocks noGrp="1"/>
          </p:cNvSpPr>
          <p:nvPr>
            <p:ph type="title"/>
          </p:nvPr>
        </p:nvSpPr>
        <p:spPr>
          <a:xfrm>
            <a:off x="986660" y="2501939"/>
            <a:ext cx="3046075" cy="732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CP SOLUTION</a:t>
            </a:r>
            <a:endParaRPr sz="3600" dirty="0"/>
          </a:p>
        </p:txBody>
      </p:sp>
      <p:sp>
        <p:nvSpPr>
          <p:cNvPr id="34" name="Google Shape;1152;p41">
            <a:extLst>
              <a:ext uri="{FF2B5EF4-FFF2-40B4-BE49-F238E27FC236}">
                <a16:creationId xmlns:a16="http://schemas.microsoft.com/office/drawing/2014/main" id="{74CD4E14-3384-47B0-A1E9-76FB8C328190}"/>
              </a:ext>
            </a:extLst>
          </p:cNvPr>
          <p:cNvSpPr txBox="1">
            <a:spLocks/>
          </p:cNvSpPr>
          <p:nvPr/>
        </p:nvSpPr>
        <p:spPr>
          <a:xfrm>
            <a:off x="1007352" y="1948647"/>
            <a:ext cx="1606259" cy="5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7200" b="1" i="0" u="none" strike="noStrike" cap="none">
                <a:solidFill>
                  <a:schemeClr val="lt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ignika"/>
              <a:buNone/>
              <a:defRPr sz="4800" b="0" i="0" u="none" strike="noStrike" cap="non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GB" sz="4800" dirty="0"/>
              <a:t>2</a:t>
            </a:r>
          </a:p>
        </p:txBody>
      </p:sp>
      <p:grpSp>
        <p:nvGrpSpPr>
          <p:cNvPr id="35" name="Google Shape;720;p37">
            <a:extLst>
              <a:ext uri="{FF2B5EF4-FFF2-40B4-BE49-F238E27FC236}">
                <a16:creationId xmlns:a16="http://schemas.microsoft.com/office/drawing/2014/main" id="{1BA9589F-3D19-4745-AA30-FE254B39A5D3}"/>
              </a:ext>
            </a:extLst>
          </p:cNvPr>
          <p:cNvGrpSpPr/>
          <p:nvPr/>
        </p:nvGrpSpPr>
        <p:grpSpPr>
          <a:xfrm>
            <a:off x="3865228" y="1097443"/>
            <a:ext cx="3770850" cy="2805925"/>
            <a:chOff x="4705525" y="1038800"/>
            <a:chExt cx="3770850" cy="2805925"/>
          </a:xfrm>
        </p:grpSpPr>
        <p:sp>
          <p:nvSpPr>
            <p:cNvPr id="36" name="Google Shape;721;p37">
              <a:extLst>
                <a:ext uri="{FF2B5EF4-FFF2-40B4-BE49-F238E27FC236}">
                  <a16:creationId xmlns:a16="http://schemas.microsoft.com/office/drawing/2014/main" id="{43D0C339-91D4-4BFA-B372-DBFAFCDE479D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2;p37">
              <a:extLst>
                <a:ext uri="{FF2B5EF4-FFF2-40B4-BE49-F238E27FC236}">
                  <a16:creationId xmlns:a16="http://schemas.microsoft.com/office/drawing/2014/main" id="{ADD97C4E-B1D2-4350-A60B-065E562CB59C}"/>
                </a:ext>
              </a:extLst>
            </p:cNvPr>
            <p:cNvSpPr/>
            <p:nvPr/>
          </p:nvSpPr>
          <p:spPr>
            <a:xfrm>
              <a:off x="4705525" y="1038800"/>
              <a:ext cx="3770850" cy="2805925"/>
            </a:xfrm>
            <a:custGeom>
              <a:avLst/>
              <a:gdLst/>
              <a:ahLst/>
              <a:cxnLst/>
              <a:rect l="l" t="t" r="r" b="b"/>
              <a:pathLst>
                <a:path w="150834" h="112237" extrusionOk="0">
                  <a:moveTo>
                    <a:pt x="100333" y="1"/>
                  </a:moveTo>
                  <a:lnTo>
                    <a:pt x="95403" y="34"/>
                  </a:lnTo>
                  <a:lnTo>
                    <a:pt x="90474" y="235"/>
                  </a:lnTo>
                  <a:lnTo>
                    <a:pt x="83096" y="906"/>
                  </a:lnTo>
                  <a:lnTo>
                    <a:pt x="73372" y="2180"/>
                  </a:lnTo>
                  <a:lnTo>
                    <a:pt x="68677" y="2918"/>
                  </a:lnTo>
                  <a:lnTo>
                    <a:pt x="62440" y="3890"/>
                  </a:lnTo>
                  <a:lnTo>
                    <a:pt x="53218" y="5534"/>
                  </a:lnTo>
                  <a:lnTo>
                    <a:pt x="47149" y="6808"/>
                  </a:lnTo>
                  <a:lnTo>
                    <a:pt x="41146" y="8350"/>
                  </a:lnTo>
                  <a:lnTo>
                    <a:pt x="35278" y="10228"/>
                  </a:lnTo>
                  <a:lnTo>
                    <a:pt x="29477" y="12509"/>
                  </a:lnTo>
                  <a:lnTo>
                    <a:pt x="23809" y="15258"/>
                  </a:lnTo>
                  <a:lnTo>
                    <a:pt x="20993" y="16868"/>
                  </a:lnTo>
                  <a:lnTo>
                    <a:pt x="19215" y="17974"/>
                  </a:lnTo>
                  <a:lnTo>
                    <a:pt x="15896" y="20456"/>
                  </a:lnTo>
                  <a:lnTo>
                    <a:pt x="12811" y="23273"/>
                  </a:lnTo>
                  <a:lnTo>
                    <a:pt x="9994" y="26358"/>
                  </a:lnTo>
                  <a:lnTo>
                    <a:pt x="8753" y="28034"/>
                  </a:lnTo>
                  <a:lnTo>
                    <a:pt x="7512" y="29711"/>
                  </a:lnTo>
                  <a:lnTo>
                    <a:pt x="5299" y="33400"/>
                  </a:lnTo>
                  <a:lnTo>
                    <a:pt x="3388" y="37390"/>
                  </a:lnTo>
                  <a:lnTo>
                    <a:pt x="1812" y="41548"/>
                  </a:lnTo>
                  <a:lnTo>
                    <a:pt x="705" y="45841"/>
                  </a:lnTo>
                  <a:lnTo>
                    <a:pt x="101" y="50234"/>
                  </a:lnTo>
                  <a:lnTo>
                    <a:pt x="1" y="54559"/>
                  </a:lnTo>
                  <a:lnTo>
                    <a:pt x="370" y="57779"/>
                  </a:lnTo>
                  <a:lnTo>
                    <a:pt x="806" y="59858"/>
                  </a:lnTo>
                  <a:lnTo>
                    <a:pt x="1107" y="60897"/>
                  </a:lnTo>
                  <a:lnTo>
                    <a:pt x="1644" y="62607"/>
                  </a:lnTo>
                  <a:lnTo>
                    <a:pt x="3086" y="65726"/>
                  </a:lnTo>
                  <a:lnTo>
                    <a:pt x="4863" y="68476"/>
                  </a:lnTo>
                  <a:lnTo>
                    <a:pt x="7009" y="70890"/>
                  </a:lnTo>
                  <a:lnTo>
                    <a:pt x="9424" y="72969"/>
                  </a:lnTo>
                  <a:lnTo>
                    <a:pt x="12073" y="74780"/>
                  </a:lnTo>
                  <a:lnTo>
                    <a:pt x="14957" y="76356"/>
                  </a:lnTo>
                  <a:lnTo>
                    <a:pt x="18008" y="77664"/>
                  </a:lnTo>
                  <a:lnTo>
                    <a:pt x="21227" y="78770"/>
                  </a:lnTo>
                  <a:lnTo>
                    <a:pt x="24514" y="79709"/>
                  </a:lnTo>
                  <a:lnTo>
                    <a:pt x="29577" y="80816"/>
                  </a:lnTo>
                  <a:lnTo>
                    <a:pt x="39738" y="82392"/>
                  </a:lnTo>
                  <a:lnTo>
                    <a:pt x="45975" y="83163"/>
                  </a:lnTo>
                  <a:lnTo>
                    <a:pt x="48054" y="83499"/>
                  </a:lnTo>
                  <a:lnTo>
                    <a:pt x="52179" y="84672"/>
                  </a:lnTo>
                  <a:lnTo>
                    <a:pt x="56270" y="86315"/>
                  </a:lnTo>
                  <a:lnTo>
                    <a:pt x="60327" y="88361"/>
                  </a:lnTo>
                  <a:lnTo>
                    <a:pt x="66263" y="91815"/>
                  </a:lnTo>
                  <a:lnTo>
                    <a:pt x="73841" y="96577"/>
                  </a:lnTo>
                  <a:lnTo>
                    <a:pt x="77429" y="98723"/>
                  </a:lnTo>
                  <a:lnTo>
                    <a:pt x="79844" y="100098"/>
                  </a:lnTo>
                  <a:lnTo>
                    <a:pt x="85209" y="103049"/>
                  </a:lnTo>
                  <a:lnTo>
                    <a:pt x="91044" y="105966"/>
                  </a:lnTo>
                  <a:lnTo>
                    <a:pt x="97214" y="108615"/>
                  </a:lnTo>
                  <a:lnTo>
                    <a:pt x="101942" y="110258"/>
                  </a:lnTo>
                  <a:lnTo>
                    <a:pt x="105128" y="111097"/>
                  </a:lnTo>
                  <a:lnTo>
                    <a:pt x="108280" y="111767"/>
                  </a:lnTo>
                  <a:lnTo>
                    <a:pt x="111432" y="112136"/>
                  </a:lnTo>
                  <a:lnTo>
                    <a:pt x="114551" y="112237"/>
                  </a:lnTo>
                  <a:lnTo>
                    <a:pt x="117569" y="112036"/>
                  </a:lnTo>
                  <a:lnTo>
                    <a:pt x="120520" y="111465"/>
                  </a:lnTo>
                  <a:lnTo>
                    <a:pt x="123370" y="110493"/>
                  </a:lnTo>
                  <a:lnTo>
                    <a:pt x="124745" y="109856"/>
                  </a:lnTo>
                  <a:lnTo>
                    <a:pt x="125851" y="109252"/>
                  </a:lnTo>
                  <a:lnTo>
                    <a:pt x="127964" y="107944"/>
                  </a:lnTo>
                  <a:lnTo>
                    <a:pt x="129976" y="106402"/>
                  </a:lnTo>
                  <a:lnTo>
                    <a:pt x="131854" y="104725"/>
                  </a:lnTo>
                  <a:lnTo>
                    <a:pt x="133631" y="102914"/>
                  </a:lnTo>
                  <a:lnTo>
                    <a:pt x="135274" y="100970"/>
                  </a:lnTo>
                  <a:lnTo>
                    <a:pt x="137555" y="97851"/>
                  </a:lnTo>
                  <a:lnTo>
                    <a:pt x="140237" y="93357"/>
                  </a:lnTo>
                  <a:lnTo>
                    <a:pt x="142551" y="88663"/>
                  </a:lnTo>
                  <a:lnTo>
                    <a:pt x="144530" y="83868"/>
                  </a:lnTo>
                  <a:lnTo>
                    <a:pt x="146206" y="79106"/>
                  </a:lnTo>
                  <a:lnTo>
                    <a:pt x="146910" y="76826"/>
                  </a:lnTo>
                  <a:lnTo>
                    <a:pt x="147950" y="73204"/>
                  </a:lnTo>
                  <a:lnTo>
                    <a:pt x="149224" y="67604"/>
                  </a:lnTo>
                  <a:lnTo>
                    <a:pt x="149861" y="63781"/>
                  </a:lnTo>
                  <a:lnTo>
                    <a:pt x="150364" y="59958"/>
                  </a:lnTo>
                  <a:lnTo>
                    <a:pt x="150700" y="56102"/>
                  </a:lnTo>
                  <a:lnTo>
                    <a:pt x="150834" y="52212"/>
                  </a:lnTo>
                  <a:lnTo>
                    <a:pt x="150800" y="48356"/>
                  </a:lnTo>
                  <a:lnTo>
                    <a:pt x="150532" y="44499"/>
                  </a:lnTo>
                  <a:lnTo>
                    <a:pt x="150029" y="40710"/>
                  </a:lnTo>
                  <a:lnTo>
                    <a:pt x="149325" y="36954"/>
                  </a:lnTo>
                  <a:lnTo>
                    <a:pt x="148352" y="33266"/>
                  </a:lnTo>
                  <a:lnTo>
                    <a:pt x="147112" y="29644"/>
                  </a:lnTo>
                  <a:lnTo>
                    <a:pt x="145636" y="26157"/>
                  </a:lnTo>
                  <a:lnTo>
                    <a:pt x="143859" y="22736"/>
                  </a:lnTo>
                  <a:lnTo>
                    <a:pt x="141813" y="19483"/>
                  </a:lnTo>
                  <a:lnTo>
                    <a:pt x="140673" y="17907"/>
                  </a:lnTo>
                  <a:lnTo>
                    <a:pt x="139030" y="15828"/>
                  </a:lnTo>
                  <a:lnTo>
                    <a:pt x="135543" y="12207"/>
                  </a:lnTo>
                  <a:lnTo>
                    <a:pt x="131787" y="9122"/>
                  </a:lnTo>
                  <a:lnTo>
                    <a:pt x="127763" y="6540"/>
                  </a:lnTo>
                  <a:lnTo>
                    <a:pt x="123571" y="4461"/>
                  </a:lnTo>
                  <a:lnTo>
                    <a:pt x="119178" y="2851"/>
                  </a:lnTo>
                  <a:lnTo>
                    <a:pt x="114651" y="1610"/>
                  </a:lnTo>
                  <a:lnTo>
                    <a:pt x="109957" y="772"/>
                  </a:lnTo>
                  <a:lnTo>
                    <a:pt x="105195" y="235"/>
                  </a:lnTo>
                  <a:lnTo>
                    <a:pt x="100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3;p37">
              <a:extLst>
                <a:ext uri="{FF2B5EF4-FFF2-40B4-BE49-F238E27FC236}">
                  <a16:creationId xmlns:a16="http://schemas.microsoft.com/office/drawing/2014/main" id="{CE2956F9-51EA-4FBF-B0BC-A4633728F72E}"/>
                </a:ext>
              </a:extLst>
            </p:cNvPr>
            <p:cNvSpPr/>
            <p:nvPr/>
          </p:nvSpPr>
          <p:spPr>
            <a:xfrm>
              <a:off x="4921825" y="1061425"/>
              <a:ext cx="1898000" cy="2407725"/>
            </a:xfrm>
            <a:custGeom>
              <a:avLst/>
              <a:gdLst/>
              <a:ahLst/>
              <a:cxnLst/>
              <a:rect l="l" t="t" r="r" b="b"/>
              <a:pathLst>
                <a:path w="75920" h="96309" extrusionOk="0">
                  <a:moveTo>
                    <a:pt x="0" y="1"/>
                  </a:moveTo>
                  <a:lnTo>
                    <a:pt x="0" y="96309"/>
                  </a:lnTo>
                  <a:lnTo>
                    <a:pt x="75920" y="96309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;p37">
              <a:extLst>
                <a:ext uri="{FF2B5EF4-FFF2-40B4-BE49-F238E27FC236}">
                  <a16:creationId xmlns:a16="http://schemas.microsoft.com/office/drawing/2014/main" id="{C97F5FC0-5FF1-40B5-8518-A50E8BF327E9}"/>
                </a:ext>
              </a:extLst>
            </p:cNvPr>
            <p:cNvSpPr/>
            <p:nvPr/>
          </p:nvSpPr>
          <p:spPr>
            <a:xfrm>
              <a:off x="4921825" y="1061425"/>
              <a:ext cx="1898000" cy="143400"/>
            </a:xfrm>
            <a:custGeom>
              <a:avLst/>
              <a:gdLst/>
              <a:ahLst/>
              <a:cxnLst/>
              <a:rect l="l" t="t" r="r" b="b"/>
              <a:pathLst>
                <a:path w="75920" h="5736" extrusionOk="0">
                  <a:moveTo>
                    <a:pt x="0" y="1"/>
                  </a:moveTo>
                  <a:lnTo>
                    <a:pt x="0" y="5735"/>
                  </a:lnTo>
                  <a:lnTo>
                    <a:pt x="75920" y="5735"/>
                  </a:lnTo>
                  <a:lnTo>
                    <a:pt x="75920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;p37">
              <a:extLst>
                <a:ext uri="{FF2B5EF4-FFF2-40B4-BE49-F238E27FC236}">
                  <a16:creationId xmlns:a16="http://schemas.microsoft.com/office/drawing/2014/main" id="{9D52A89D-B4B0-4B72-8727-4286A21F2D65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;p37">
              <a:extLst>
                <a:ext uri="{FF2B5EF4-FFF2-40B4-BE49-F238E27FC236}">
                  <a16:creationId xmlns:a16="http://schemas.microsoft.com/office/drawing/2014/main" id="{43ACA0E1-F16F-4500-83FA-88FA4A3916DE}"/>
                </a:ext>
              </a:extLst>
            </p:cNvPr>
            <p:cNvSpPr/>
            <p:nvPr/>
          </p:nvSpPr>
          <p:spPr>
            <a:xfrm>
              <a:off x="4976325" y="2740625"/>
              <a:ext cx="320250" cy="680750"/>
            </a:xfrm>
            <a:custGeom>
              <a:avLst/>
              <a:gdLst/>
              <a:ahLst/>
              <a:cxnLst/>
              <a:rect l="l" t="t" r="r" b="b"/>
              <a:pathLst>
                <a:path w="12810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10" y="2722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7;p37">
              <a:extLst>
                <a:ext uri="{FF2B5EF4-FFF2-40B4-BE49-F238E27FC236}">
                  <a16:creationId xmlns:a16="http://schemas.microsoft.com/office/drawing/2014/main" id="{61B17B44-BF5F-4BF7-95F3-4B788FD7DBDC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8;p37">
              <a:extLst>
                <a:ext uri="{FF2B5EF4-FFF2-40B4-BE49-F238E27FC236}">
                  <a16:creationId xmlns:a16="http://schemas.microsoft.com/office/drawing/2014/main" id="{88480C4A-E368-4174-999B-F3A89173BE35}"/>
                </a:ext>
              </a:extLst>
            </p:cNvPr>
            <p:cNvSpPr/>
            <p:nvPr/>
          </p:nvSpPr>
          <p:spPr>
            <a:xfrm>
              <a:off x="53259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0" y="0"/>
                  </a:moveTo>
                  <a:lnTo>
                    <a:pt x="0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9;p37">
              <a:extLst>
                <a:ext uri="{FF2B5EF4-FFF2-40B4-BE49-F238E27FC236}">
                  <a16:creationId xmlns:a16="http://schemas.microsoft.com/office/drawing/2014/main" id="{23A05B0B-DEF2-410B-B6C0-52C2C8FBC98D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0;p37">
              <a:extLst>
                <a:ext uri="{FF2B5EF4-FFF2-40B4-BE49-F238E27FC236}">
                  <a16:creationId xmlns:a16="http://schemas.microsoft.com/office/drawing/2014/main" id="{D3B032AB-DA30-407C-A6C4-E97E3626171E}"/>
                </a:ext>
              </a:extLst>
            </p:cNvPr>
            <p:cNvSpPr/>
            <p:nvPr/>
          </p:nvSpPr>
          <p:spPr>
            <a:xfrm>
              <a:off x="5697275" y="2740625"/>
              <a:ext cx="321125" cy="680750"/>
            </a:xfrm>
            <a:custGeom>
              <a:avLst/>
              <a:gdLst/>
              <a:ahLst/>
              <a:cxnLst/>
              <a:rect l="l" t="t" r="r" b="b"/>
              <a:pathLst>
                <a:path w="12845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1;p37">
              <a:extLst>
                <a:ext uri="{FF2B5EF4-FFF2-40B4-BE49-F238E27FC236}">
                  <a16:creationId xmlns:a16="http://schemas.microsoft.com/office/drawing/2014/main" id="{AB7586C3-6475-4160-AB79-D1C8D0222005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2;p37">
              <a:extLst>
                <a:ext uri="{FF2B5EF4-FFF2-40B4-BE49-F238E27FC236}">
                  <a16:creationId xmlns:a16="http://schemas.microsoft.com/office/drawing/2014/main" id="{D6089ACF-6E20-498C-9AB0-2B44BE8A9ACF}"/>
                </a:ext>
              </a:extLst>
            </p:cNvPr>
            <p:cNvSpPr/>
            <p:nvPr/>
          </p:nvSpPr>
          <p:spPr>
            <a:xfrm>
              <a:off x="60695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3;p37">
              <a:extLst>
                <a:ext uri="{FF2B5EF4-FFF2-40B4-BE49-F238E27FC236}">
                  <a16:creationId xmlns:a16="http://schemas.microsoft.com/office/drawing/2014/main" id="{7AF27AA9-C225-4910-B259-BD9274A21790}"/>
                </a:ext>
              </a:extLst>
            </p:cNvPr>
            <p:cNvSpPr/>
            <p:nvPr/>
          </p:nvSpPr>
          <p:spPr>
            <a:xfrm>
              <a:off x="6450100" y="2740625"/>
              <a:ext cx="321100" cy="680750"/>
            </a:xfrm>
            <a:custGeom>
              <a:avLst/>
              <a:gdLst/>
              <a:ahLst/>
              <a:cxnLst/>
              <a:rect l="l" t="t" r="r" b="b"/>
              <a:pathLst>
                <a:path w="12844" h="27230" extrusionOk="0">
                  <a:moveTo>
                    <a:pt x="1" y="0"/>
                  </a:moveTo>
                  <a:lnTo>
                    <a:pt x="1" y="27229"/>
                  </a:lnTo>
                  <a:lnTo>
                    <a:pt x="12844" y="27229"/>
                  </a:lnTo>
                  <a:lnTo>
                    <a:pt x="12844" y="0"/>
                  </a:ln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4;p37">
              <a:extLst>
                <a:ext uri="{FF2B5EF4-FFF2-40B4-BE49-F238E27FC236}">
                  <a16:creationId xmlns:a16="http://schemas.microsoft.com/office/drawing/2014/main" id="{ABB8BE3E-FB5F-4745-AC25-375DD2A706B7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5;p37">
              <a:extLst>
                <a:ext uri="{FF2B5EF4-FFF2-40B4-BE49-F238E27FC236}">
                  <a16:creationId xmlns:a16="http://schemas.microsoft.com/office/drawing/2014/main" id="{82B25CC1-3123-4491-99D3-159C4076D81B}"/>
                </a:ext>
              </a:extLst>
            </p:cNvPr>
            <p:cNvSpPr/>
            <p:nvPr/>
          </p:nvSpPr>
          <p:spPr>
            <a:xfrm>
              <a:off x="4976325" y="1117600"/>
              <a:ext cx="1789850" cy="165175"/>
            </a:xfrm>
            <a:custGeom>
              <a:avLst/>
              <a:gdLst/>
              <a:ahLst/>
              <a:cxnLst/>
              <a:rect l="l" t="t" r="r" b="b"/>
              <a:pathLst>
                <a:path w="71594" h="6607" extrusionOk="0">
                  <a:moveTo>
                    <a:pt x="0" y="1"/>
                  </a:moveTo>
                  <a:lnTo>
                    <a:pt x="0" y="6607"/>
                  </a:lnTo>
                  <a:lnTo>
                    <a:pt x="71594" y="6607"/>
                  </a:lnTo>
                  <a:lnTo>
                    <a:pt x="71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6;p37">
              <a:extLst>
                <a:ext uri="{FF2B5EF4-FFF2-40B4-BE49-F238E27FC236}">
                  <a16:creationId xmlns:a16="http://schemas.microsoft.com/office/drawing/2014/main" id="{2C14EA23-120C-4588-B3C5-D1F060E33E53}"/>
                </a:ext>
              </a:extLst>
            </p:cNvPr>
            <p:cNvSpPr/>
            <p:nvPr/>
          </p:nvSpPr>
          <p:spPr>
            <a:xfrm>
              <a:off x="5008175" y="1149450"/>
              <a:ext cx="1732850" cy="73800"/>
            </a:xfrm>
            <a:custGeom>
              <a:avLst/>
              <a:gdLst/>
              <a:ahLst/>
              <a:cxnLst/>
              <a:rect l="l" t="t" r="r" b="b"/>
              <a:pathLst>
                <a:path w="69314" h="2952" extrusionOk="0">
                  <a:moveTo>
                    <a:pt x="0" y="1"/>
                  </a:moveTo>
                  <a:lnTo>
                    <a:pt x="0" y="2952"/>
                  </a:lnTo>
                  <a:lnTo>
                    <a:pt x="69314" y="2952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7;p37">
              <a:extLst>
                <a:ext uri="{FF2B5EF4-FFF2-40B4-BE49-F238E27FC236}">
                  <a16:creationId xmlns:a16="http://schemas.microsoft.com/office/drawing/2014/main" id="{049E2E72-0736-4F75-A6B2-F608EEF3802E}"/>
                </a:ext>
              </a:extLst>
            </p:cNvPr>
            <p:cNvSpPr/>
            <p:nvPr/>
          </p:nvSpPr>
          <p:spPr>
            <a:xfrm>
              <a:off x="6544825" y="1149450"/>
              <a:ext cx="196200" cy="73800"/>
            </a:xfrm>
            <a:custGeom>
              <a:avLst/>
              <a:gdLst/>
              <a:ahLst/>
              <a:cxnLst/>
              <a:rect l="l" t="t" r="r" b="b"/>
              <a:pathLst>
                <a:path w="7848" h="2952" extrusionOk="0">
                  <a:moveTo>
                    <a:pt x="1" y="1"/>
                  </a:moveTo>
                  <a:lnTo>
                    <a:pt x="1" y="2952"/>
                  </a:lnTo>
                  <a:lnTo>
                    <a:pt x="7848" y="2952"/>
                  </a:lnTo>
                  <a:lnTo>
                    <a:pt x="7848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8;p37">
              <a:extLst>
                <a:ext uri="{FF2B5EF4-FFF2-40B4-BE49-F238E27FC236}">
                  <a16:creationId xmlns:a16="http://schemas.microsoft.com/office/drawing/2014/main" id="{40F46A3D-CCAC-4C77-AE68-CFB6BBF93BF6}"/>
                </a:ext>
              </a:extLst>
            </p:cNvPr>
            <p:cNvSpPr/>
            <p:nvPr/>
          </p:nvSpPr>
          <p:spPr>
            <a:xfrm>
              <a:off x="5392125" y="1402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35"/>
                  </a:lnTo>
                  <a:lnTo>
                    <a:pt x="1" y="771"/>
                  </a:lnTo>
                  <a:lnTo>
                    <a:pt x="302" y="1107"/>
                  </a:lnTo>
                  <a:lnTo>
                    <a:pt x="571" y="1140"/>
                  </a:lnTo>
                  <a:lnTo>
                    <a:pt x="15225" y="1140"/>
                  </a:lnTo>
                  <a:lnTo>
                    <a:pt x="15493" y="1107"/>
                  </a:lnTo>
                  <a:lnTo>
                    <a:pt x="15761" y="771"/>
                  </a:lnTo>
                  <a:lnTo>
                    <a:pt x="15761" y="335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9;p37">
              <a:extLst>
                <a:ext uri="{FF2B5EF4-FFF2-40B4-BE49-F238E27FC236}">
                  <a16:creationId xmlns:a16="http://schemas.microsoft.com/office/drawing/2014/main" id="{76AB184E-C9AC-4CA7-AF01-9023491B708A}"/>
                </a:ext>
              </a:extLst>
            </p:cNvPr>
            <p:cNvSpPr/>
            <p:nvPr/>
          </p:nvSpPr>
          <p:spPr>
            <a:xfrm>
              <a:off x="5391300" y="1501550"/>
              <a:ext cx="394025" cy="27700"/>
            </a:xfrm>
            <a:custGeom>
              <a:avLst/>
              <a:gdLst/>
              <a:ahLst/>
              <a:cxnLst/>
              <a:rect l="l" t="t" r="r" b="b"/>
              <a:pathLst>
                <a:path w="15761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15258" y="1108"/>
                  </a:lnTo>
                  <a:lnTo>
                    <a:pt x="15492" y="1074"/>
                  </a:lnTo>
                  <a:lnTo>
                    <a:pt x="15761" y="739"/>
                  </a:lnTo>
                  <a:lnTo>
                    <a:pt x="15761" y="336"/>
                  </a:lnTo>
                  <a:lnTo>
                    <a:pt x="15492" y="35"/>
                  </a:lnTo>
                  <a:lnTo>
                    <a:pt x="15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0;p37">
              <a:extLst>
                <a:ext uri="{FF2B5EF4-FFF2-40B4-BE49-F238E27FC236}">
                  <a16:creationId xmlns:a16="http://schemas.microsoft.com/office/drawing/2014/main" id="{CA2E065E-D796-4F24-A283-281CB38D55DE}"/>
                </a:ext>
              </a:extLst>
            </p:cNvPr>
            <p:cNvSpPr/>
            <p:nvPr/>
          </p:nvSpPr>
          <p:spPr>
            <a:xfrm>
              <a:off x="5392125" y="1599650"/>
              <a:ext cx="394050" cy="28525"/>
            </a:xfrm>
            <a:custGeom>
              <a:avLst/>
              <a:gdLst/>
              <a:ahLst/>
              <a:cxnLst/>
              <a:rect l="l" t="t" r="r" b="b"/>
              <a:pathLst>
                <a:path w="15762" h="1141" extrusionOk="0">
                  <a:moveTo>
                    <a:pt x="571" y="0"/>
                  </a:moveTo>
                  <a:lnTo>
                    <a:pt x="302" y="34"/>
                  </a:lnTo>
                  <a:lnTo>
                    <a:pt x="1" y="369"/>
                  </a:lnTo>
                  <a:lnTo>
                    <a:pt x="1" y="772"/>
                  </a:lnTo>
                  <a:lnTo>
                    <a:pt x="302" y="1107"/>
                  </a:lnTo>
                  <a:lnTo>
                    <a:pt x="571" y="1141"/>
                  </a:lnTo>
                  <a:lnTo>
                    <a:pt x="15225" y="1141"/>
                  </a:lnTo>
                  <a:lnTo>
                    <a:pt x="15493" y="1107"/>
                  </a:lnTo>
                  <a:lnTo>
                    <a:pt x="15761" y="772"/>
                  </a:lnTo>
                  <a:lnTo>
                    <a:pt x="15761" y="369"/>
                  </a:lnTo>
                  <a:lnTo>
                    <a:pt x="15493" y="34"/>
                  </a:lnTo>
                  <a:lnTo>
                    <a:pt x="15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1;p37">
              <a:extLst>
                <a:ext uri="{FF2B5EF4-FFF2-40B4-BE49-F238E27FC236}">
                  <a16:creationId xmlns:a16="http://schemas.microsoft.com/office/drawing/2014/main" id="{3A02D47A-0056-4760-8E25-36319109A6A0}"/>
                </a:ext>
              </a:extLst>
            </p:cNvPr>
            <p:cNvSpPr/>
            <p:nvPr/>
          </p:nvSpPr>
          <p:spPr>
            <a:xfrm>
              <a:off x="4998950" y="16985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2;p37">
              <a:extLst>
                <a:ext uri="{FF2B5EF4-FFF2-40B4-BE49-F238E27FC236}">
                  <a16:creationId xmlns:a16="http://schemas.microsoft.com/office/drawing/2014/main" id="{E18190E8-133A-4D70-943D-FA32A6B88026}"/>
                </a:ext>
              </a:extLst>
            </p:cNvPr>
            <p:cNvSpPr/>
            <p:nvPr/>
          </p:nvSpPr>
          <p:spPr>
            <a:xfrm>
              <a:off x="4998100" y="1797500"/>
              <a:ext cx="788075" cy="27675"/>
            </a:xfrm>
            <a:custGeom>
              <a:avLst/>
              <a:gdLst/>
              <a:ahLst/>
              <a:cxnLst/>
              <a:rect l="l" t="t" r="r" b="b"/>
              <a:pathLst>
                <a:path w="31523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6" y="1107"/>
                  </a:lnTo>
                  <a:lnTo>
                    <a:pt x="31254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3;p37">
              <a:extLst>
                <a:ext uri="{FF2B5EF4-FFF2-40B4-BE49-F238E27FC236}">
                  <a16:creationId xmlns:a16="http://schemas.microsoft.com/office/drawing/2014/main" id="{406C34B4-94D9-4767-A36E-54363B8CC54A}"/>
                </a:ext>
              </a:extLst>
            </p:cNvPr>
            <p:cNvSpPr/>
            <p:nvPr/>
          </p:nvSpPr>
          <p:spPr>
            <a:xfrm>
              <a:off x="4998100" y="1895575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70"/>
                  </a:lnTo>
                  <a:lnTo>
                    <a:pt x="1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4;p37">
              <a:extLst>
                <a:ext uri="{FF2B5EF4-FFF2-40B4-BE49-F238E27FC236}">
                  <a16:creationId xmlns:a16="http://schemas.microsoft.com/office/drawing/2014/main" id="{0A4200EB-1DD2-4C12-B650-9A8F5DAC61F1}"/>
                </a:ext>
              </a:extLst>
            </p:cNvPr>
            <p:cNvSpPr/>
            <p:nvPr/>
          </p:nvSpPr>
          <p:spPr>
            <a:xfrm>
              <a:off x="4998950" y="1994500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5;p37">
              <a:extLst>
                <a:ext uri="{FF2B5EF4-FFF2-40B4-BE49-F238E27FC236}">
                  <a16:creationId xmlns:a16="http://schemas.microsoft.com/office/drawing/2014/main" id="{320F62CB-C271-451F-898B-310B749C67E4}"/>
                </a:ext>
              </a:extLst>
            </p:cNvPr>
            <p:cNvSpPr/>
            <p:nvPr/>
          </p:nvSpPr>
          <p:spPr>
            <a:xfrm>
              <a:off x="4998950" y="208252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69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46;p37">
              <a:extLst>
                <a:ext uri="{FF2B5EF4-FFF2-40B4-BE49-F238E27FC236}">
                  <a16:creationId xmlns:a16="http://schemas.microsoft.com/office/drawing/2014/main" id="{56EA9FB1-857C-4C2D-ABFD-3285F20256EB}"/>
                </a:ext>
              </a:extLst>
            </p:cNvPr>
            <p:cNvSpPr/>
            <p:nvPr/>
          </p:nvSpPr>
          <p:spPr>
            <a:xfrm>
              <a:off x="4998100" y="2181450"/>
              <a:ext cx="788075" cy="28525"/>
            </a:xfrm>
            <a:custGeom>
              <a:avLst/>
              <a:gdLst/>
              <a:ahLst/>
              <a:cxnLst/>
              <a:rect l="l" t="t" r="r" b="b"/>
              <a:pathLst>
                <a:path w="31523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47;p37">
              <a:extLst>
                <a:ext uri="{FF2B5EF4-FFF2-40B4-BE49-F238E27FC236}">
                  <a16:creationId xmlns:a16="http://schemas.microsoft.com/office/drawing/2014/main" id="{7D87E3B4-5D42-4CB5-B296-C8DFAFFEA151}"/>
                </a:ext>
              </a:extLst>
            </p:cNvPr>
            <p:cNvSpPr/>
            <p:nvPr/>
          </p:nvSpPr>
          <p:spPr>
            <a:xfrm>
              <a:off x="4998950" y="2279525"/>
              <a:ext cx="786375" cy="28550"/>
            </a:xfrm>
            <a:custGeom>
              <a:avLst/>
              <a:gdLst/>
              <a:ahLst/>
              <a:cxnLst/>
              <a:rect l="l" t="t" r="r" b="b"/>
              <a:pathLst>
                <a:path w="31455" h="1142" extrusionOk="0">
                  <a:moveTo>
                    <a:pt x="503" y="1"/>
                  </a:moveTo>
                  <a:lnTo>
                    <a:pt x="269" y="68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269" y="1074"/>
                  </a:lnTo>
                  <a:lnTo>
                    <a:pt x="503" y="1141"/>
                  </a:lnTo>
                  <a:lnTo>
                    <a:pt x="30952" y="1141"/>
                  </a:lnTo>
                  <a:lnTo>
                    <a:pt x="31186" y="1074"/>
                  </a:lnTo>
                  <a:lnTo>
                    <a:pt x="31455" y="772"/>
                  </a:lnTo>
                  <a:lnTo>
                    <a:pt x="31455" y="370"/>
                  </a:lnTo>
                  <a:lnTo>
                    <a:pt x="31186" y="68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48;p37">
              <a:extLst>
                <a:ext uri="{FF2B5EF4-FFF2-40B4-BE49-F238E27FC236}">
                  <a16:creationId xmlns:a16="http://schemas.microsoft.com/office/drawing/2014/main" id="{D349A223-F912-48E3-9299-D9943503CDF5}"/>
                </a:ext>
              </a:extLst>
            </p:cNvPr>
            <p:cNvSpPr/>
            <p:nvPr/>
          </p:nvSpPr>
          <p:spPr>
            <a:xfrm>
              <a:off x="4998100" y="2378450"/>
              <a:ext cx="788075" cy="28550"/>
            </a:xfrm>
            <a:custGeom>
              <a:avLst/>
              <a:gdLst/>
              <a:ahLst/>
              <a:cxnLst/>
              <a:rect l="l" t="t" r="r" b="b"/>
              <a:pathLst>
                <a:path w="31523" h="1142" extrusionOk="0">
                  <a:moveTo>
                    <a:pt x="537" y="1"/>
                  </a:moveTo>
                  <a:lnTo>
                    <a:pt x="269" y="34"/>
                  </a:lnTo>
                  <a:lnTo>
                    <a:pt x="1" y="336"/>
                  </a:lnTo>
                  <a:lnTo>
                    <a:pt x="1" y="772"/>
                  </a:lnTo>
                  <a:lnTo>
                    <a:pt x="269" y="1074"/>
                  </a:lnTo>
                  <a:lnTo>
                    <a:pt x="537" y="1141"/>
                  </a:lnTo>
                  <a:lnTo>
                    <a:pt x="30986" y="1141"/>
                  </a:lnTo>
                  <a:lnTo>
                    <a:pt x="31254" y="1074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54" y="34"/>
                  </a:lnTo>
                  <a:lnTo>
                    <a:pt x="30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49;p37">
              <a:extLst>
                <a:ext uri="{FF2B5EF4-FFF2-40B4-BE49-F238E27FC236}">
                  <a16:creationId xmlns:a16="http://schemas.microsoft.com/office/drawing/2014/main" id="{16A4FCAF-F374-4A47-BC3A-25A260E2C321}"/>
                </a:ext>
              </a:extLst>
            </p:cNvPr>
            <p:cNvSpPr/>
            <p:nvPr/>
          </p:nvSpPr>
          <p:spPr>
            <a:xfrm>
              <a:off x="4998950" y="2477375"/>
              <a:ext cx="786375" cy="27700"/>
            </a:xfrm>
            <a:custGeom>
              <a:avLst/>
              <a:gdLst/>
              <a:ahLst/>
              <a:cxnLst/>
              <a:rect l="l" t="t" r="r" b="b"/>
              <a:pathLst>
                <a:path w="31455" h="1108" extrusionOk="0">
                  <a:moveTo>
                    <a:pt x="503" y="1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39"/>
                  </a:lnTo>
                  <a:lnTo>
                    <a:pt x="269" y="1074"/>
                  </a:lnTo>
                  <a:lnTo>
                    <a:pt x="503" y="1107"/>
                  </a:lnTo>
                  <a:lnTo>
                    <a:pt x="30952" y="1107"/>
                  </a:lnTo>
                  <a:lnTo>
                    <a:pt x="31186" y="1074"/>
                  </a:lnTo>
                  <a:lnTo>
                    <a:pt x="31455" y="739"/>
                  </a:lnTo>
                  <a:lnTo>
                    <a:pt x="31455" y="336"/>
                  </a:lnTo>
                  <a:lnTo>
                    <a:pt x="31186" y="34"/>
                  </a:lnTo>
                  <a:lnTo>
                    <a:pt x="309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0;p37">
              <a:extLst>
                <a:ext uri="{FF2B5EF4-FFF2-40B4-BE49-F238E27FC236}">
                  <a16:creationId xmlns:a16="http://schemas.microsoft.com/office/drawing/2014/main" id="{EAD1779F-8A4C-4F20-919D-80AD5A2F462C}"/>
                </a:ext>
              </a:extLst>
            </p:cNvPr>
            <p:cNvSpPr/>
            <p:nvPr/>
          </p:nvSpPr>
          <p:spPr>
            <a:xfrm>
              <a:off x="4998950" y="2575475"/>
              <a:ext cx="786375" cy="28525"/>
            </a:xfrm>
            <a:custGeom>
              <a:avLst/>
              <a:gdLst/>
              <a:ahLst/>
              <a:cxnLst/>
              <a:rect l="l" t="t" r="r" b="b"/>
              <a:pathLst>
                <a:path w="31455" h="1141" extrusionOk="0">
                  <a:moveTo>
                    <a:pt x="503" y="0"/>
                  </a:moveTo>
                  <a:lnTo>
                    <a:pt x="269" y="67"/>
                  </a:lnTo>
                  <a:lnTo>
                    <a:pt x="0" y="369"/>
                  </a:lnTo>
                  <a:lnTo>
                    <a:pt x="0" y="771"/>
                  </a:lnTo>
                  <a:lnTo>
                    <a:pt x="269" y="1073"/>
                  </a:lnTo>
                  <a:lnTo>
                    <a:pt x="503" y="1140"/>
                  </a:lnTo>
                  <a:lnTo>
                    <a:pt x="30952" y="1140"/>
                  </a:lnTo>
                  <a:lnTo>
                    <a:pt x="31186" y="1073"/>
                  </a:lnTo>
                  <a:lnTo>
                    <a:pt x="31455" y="771"/>
                  </a:lnTo>
                  <a:lnTo>
                    <a:pt x="31455" y="369"/>
                  </a:lnTo>
                  <a:lnTo>
                    <a:pt x="31186" y="67"/>
                  </a:lnTo>
                  <a:lnTo>
                    <a:pt x="309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1;p37">
              <a:extLst>
                <a:ext uri="{FF2B5EF4-FFF2-40B4-BE49-F238E27FC236}">
                  <a16:creationId xmlns:a16="http://schemas.microsoft.com/office/drawing/2014/main" id="{05A51ACE-9BC3-46E3-AEA4-627B45621A8A}"/>
                </a:ext>
              </a:extLst>
            </p:cNvPr>
            <p:cNvSpPr/>
            <p:nvPr/>
          </p:nvSpPr>
          <p:spPr>
            <a:xfrm>
              <a:off x="5978125" y="1402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5"/>
                  </a:lnTo>
                  <a:lnTo>
                    <a:pt x="0" y="771"/>
                  </a:lnTo>
                  <a:lnTo>
                    <a:pt x="269" y="1107"/>
                  </a:lnTo>
                  <a:lnTo>
                    <a:pt x="537" y="1140"/>
                  </a:lnTo>
                  <a:lnTo>
                    <a:pt x="30985" y="1140"/>
                  </a:lnTo>
                  <a:lnTo>
                    <a:pt x="31220" y="1107"/>
                  </a:lnTo>
                  <a:lnTo>
                    <a:pt x="31522" y="771"/>
                  </a:lnTo>
                  <a:lnTo>
                    <a:pt x="31522" y="335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2;p37">
              <a:extLst>
                <a:ext uri="{FF2B5EF4-FFF2-40B4-BE49-F238E27FC236}">
                  <a16:creationId xmlns:a16="http://schemas.microsoft.com/office/drawing/2014/main" id="{AEBE203A-D0C4-47B9-9F50-0821C1685A95}"/>
                </a:ext>
              </a:extLst>
            </p:cNvPr>
            <p:cNvSpPr/>
            <p:nvPr/>
          </p:nvSpPr>
          <p:spPr>
            <a:xfrm>
              <a:off x="5977275" y="1501550"/>
              <a:ext cx="789750" cy="27700"/>
            </a:xfrm>
            <a:custGeom>
              <a:avLst/>
              <a:gdLst/>
              <a:ahLst/>
              <a:cxnLst/>
              <a:rect l="l" t="t" r="r" b="b"/>
              <a:pathLst>
                <a:path w="31590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8"/>
                  </a:lnTo>
                  <a:lnTo>
                    <a:pt x="31288" y="1108"/>
                  </a:lnTo>
                  <a:lnTo>
                    <a:pt x="31589" y="772"/>
                  </a:lnTo>
                  <a:lnTo>
                    <a:pt x="31589" y="336"/>
                  </a:lnTo>
                  <a:lnTo>
                    <a:pt x="31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3;p37">
              <a:extLst>
                <a:ext uri="{FF2B5EF4-FFF2-40B4-BE49-F238E27FC236}">
                  <a16:creationId xmlns:a16="http://schemas.microsoft.com/office/drawing/2014/main" id="{3FFF77AA-FEBE-4765-BC1D-FD553E1DB128}"/>
                </a:ext>
              </a:extLst>
            </p:cNvPr>
            <p:cNvSpPr/>
            <p:nvPr/>
          </p:nvSpPr>
          <p:spPr>
            <a:xfrm>
              <a:off x="5978125" y="1599650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69"/>
                  </a:lnTo>
                  <a:lnTo>
                    <a:pt x="0" y="772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772"/>
                  </a:lnTo>
                  <a:lnTo>
                    <a:pt x="31522" y="369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4;p37">
              <a:extLst>
                <a:ext uri="{FF2B5EF4-FFF2-40B4-BE49-F238E27FC236}">
                  <a16:creationId xmlns:a16="http://schemas.microsoft.com/office/drawing/2014/main" id="{B11F82BC-FA33-415C-96F9-C4163E65DC2A}"/>
                </a:ext>
              </a:extLst>
            </p:cNvPr>
            <p:cNvSpPr/>
            <p:nvPr/>
          </p:nvSpPr>
          <p:spPr>
            <a:xfrm>
              <a:off x="5977275" y="1698575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303" y="0"/>
                  </a:move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31019" y="1140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5;p37">
              <a:extLst>
                <a:ext uri="{FF2B5EF4-FFF2-40B4-BE49-F238E27FC236}">
                  <a16:creationId xmlns:a16="http://schemas.microsoft.com/office/drawing/2014/main" id="{5B8F03F7-DDB4-4F61-8F0B-6C67828F6CB8}"/>
                </a:ext>
              </a:extLst>
            </p:cNvPr>
            <p:cNvSpPr/>
            <p:nvPr/>
          </p:nvSpPr>
          <p:spPr>
            <a:xfrm>
              <a:off x="5978125" y="1797500"/>
              <a:ext cx="788050" cy="27675"/>
            </a:xfrm>
            <a:custGeom>
              <a:avLst/>
              <a:gdLst/>
              <a:ahLst/>
              <a:cxnLst/>
              <a:rect l="l" t="t" r="r" b="b"/>
              <a:pathLst>
                <a:path w="31522" h="1107" extrusionOk="0">
                  <a:moveTo>
                    <a:pt x="537" y="0"/>
                  </a:moveTo>
                  <a:lnTo>
                    <a:pt x="269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269" y="1073"/>
                  </a:lnTo>
                  <a:lnTo>
                    <a:pt x="537" y="1107"/>
                  </a:lnTo>
                  <a:lnTo>
                    <a:pt x="30985" y="1107"/>
                  </a:lnTo>
                  <a:lnTo>
                    <a:pt x="31220" y="1073"/>
                  </a:lnTo>
                  <a:lnTo>
                    <a:pt x="31522" y="772"/>
                  </a:lnTo>
                  <a:lnTo>
                    <a:pt x="31522" y="336"/>
                  </a:lnTo>
                  <a:lnTo>
                    <a:pt x="31220" y="34"/>
                  </a:lnTo>
                  <a:lnTo>
                    <a:pt x="30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56;p37">
              <a:extLst>
                <a:ext uri="{FF2B5EF4-FFF2-40B4-BE49-F238E27FC236}">
                  <a16:creationId xmlns:a16="http://schemas.microsoft.com/office/drawing/2014/main" id="{DDF01718-3F11-4992-A336-C3BD286416A8}"/>
                </a:ext>
              </a:extLst>
            </p:cNvPr>
            <p:cNvSpPr/>
            <p:nvPr/>
          </p:nvSpPr>
          <p:spPr>
            <a:xfrm>
              <a:off x="5978125" y="1895575"/>
              <a:ext cx="788050" cy="28525"/>
            </a:xfrm>
            <a:custGeom>
              <a:avLst/>
              <a:gdLst/>
              <a:ahLst/>
              <a:cxnLst/>
              <a:rect l="l" t="t" r="r" b="b"/>
              <a:pathLst>
                <a:path w="31522" h="1141" extrusionOk="0">
                  <a:moveTo>
                    <a:pt x="537" y="1"/>
                  </a:moveTo>
                  <a:lnTo>
                    <a:pt x="269" y="34"/>
                  </a:lnTo>
                  <a:lnTo>
                    <a:pt x="0" y="370"/>
                  </a:lnTo>
                  <a:lnTo>
                    <a:pt x="0" y="805"/>
                  </a:lnTo>
                  <a:lnTo>
                    <a:pt x="269" y="1107"/>
                  </a:lnTo>
                  <a:lnTo>
                    <a:pt x="537" y="1141"/>
                  </a:lnTo>
                  <a:lnTo>
                    <a:pt x="30985" y="1141"/>
                  </a:lnTo>
                  <a:lnTo>
                    <a:pt x="31220" y="1107"/>
                  </a:lnTo>
                  <a:lnTo>
                    <a:pt x="31522" y="805"/>
                  </a:lnTo>
                  <a:lnTo>
                    <a:pt x="31522" y="370"/>
                  </a:lnTo>
                  <a:lnTo>
                    <a:pt x="31220" y="34"/>
                  </a:lnTo>
                  <a:lnTo>
                    <a:pt x="309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7;p37">
              <a:extLst>
                <a:ext uri="{FF2B5EF4-FFF2-40B4-BE49-F238E27FC236}">
                  <a16:creationId xmlns:a16="http://schemas.microsoft.com/office/drawing/2014/main" id="{4653F90E-EF86-4E1D-A3B0-B0785C8F7A3F}"/>
                </a:ext>
              </a:extLst>
            </p:cNvPr>
            <p:cNvSpPr/>
            <p:nvPr/>
          </p:nvSpPr>
          <p:spPr>
            <a:xfrm>
              <a:off x="5977275" y="1994500"/>
              <a:ext cx="789750" cy="28525"/>
            </a:xfrm>
            <a:custGeom>
              <a:avLst/>
              <a:gdLst/>
              <a:ahLst/>
              <a:cxnLst/>
              <a:rect l="l" t="t" r="r" b="b"/>
              <a:pathLst>
                <a:path w="31590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31019" y="1141"/>
                  </a:lnTo>
                  <a:lnTo>
                    <a:pt x="31288" y="1107"/>
                  </a:lnTo>
                  <a:lnTo>
                    <a:pt x="31589" y="805"/>
                  </a:lnTo>
                  <a:lnTo>
                    <a:pt x="31589" y="336"/>
                  </a:lnTo>
                  <a:lnTo>
                    <a:pt x="31288" y="34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58;p37">
              <a:extLst>
                <a:ext uri="{FF2B5EF4-FFF2-40B4-BE49-F238E27FC236}">
                  <a16:creationId xmlns:a16="http://schemas.microsoft.com/office/drawing/2014/main" id="{13FDC338-7393-4F4E-AED2-EC21AAFB6558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59;p37">
              <a:extLst>
                <a:ext uri="{FF2B5EF4-FFF2-40B4-BE49-F238E27FC236}">
                  <a16:creationId xmlns:a16="http://schemas.microsoft.com/office/drawing/2014/main" id="{1E8A15FE-03D1-4BE5-8E19-C627E34A2FF6}"/>
                </a:ext>
              </a:extLst>
            </p:cNvPr>
            <p:cNvSpPr/>
            <p:nvPr/>
          </p:nvSpPr>
          <p:spPr>
            <a:xfrm>
              <a:off x="5990700" y="2089225"/>
              <a:ext cx="775475" cy="540750"/>
            </a:xfrm>
            <a:custGeom>
              <a:avLst/>
              <a:gdLst/>
              <a:ahLst/>
              <a:cxnLst/>
              <a:rect l="l" t="t" r="r" b="b"/>
              <a:pathLst>
                <a:path w="31019" h="21630" extrusionOk="0">
                  <a:moveTo>
                    <a:pt x="0" y="1"/>
                  </a:moveTo>
                  <a:lnTo>
                    <a:pt x="0" y="21630"/>
                  </a:lnTo>
                  <a:lnTo>
                    <a:pt x="31019" y="21630"/>
                  </a:lnTo>
                  <a:lnTo>
                    <a:pt x="310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0;p37">
              <a:extLst>
                <a:ext uri="{FF2B5EF4-FFF2-40B4-BE49-F238E27FC236}">
                  <a16:creationId xmlns:a16="http://schemas.microsoft.com/office/drawing/2014/main" id="{2C8DD3A7-6C4F-42CD-8E5B-5EB3F38D0EFE}"/>
                </a:ext>
              </a:extLst>
            </p:cNvPr>
            <p:cNvSpPr/>
            <p:nvPr/>
          </p:nvSpPr>
          <p:spPr>
            <a:xfrm>
              <a:off x="4979675" y="1406000"/>
              <a:ext cx="352950" cy="248175"/>
            </a:xfrm>
            <a:custGeom>
              <a:avLst/>
              <a:gdLst/>
              <a:ahLst/>
              <a:cxnLst/>
              <a:rect l="l" t="t" r="r" b="b"/>
              <a:pathLst>
                <a:path w="14118" h="9927" extrusionOk="0">
                  <a:moveTo>
                    <a:pt x="0" y="0"/>
                  </a:moveTo>
                  <a:lnTo>
                    <a:pt x="0" y="235"/>
                  </a:lnTo>
                  <a:lnTo>
                    <a:pt x="1073" y="235"/>
                  </a:lnTo>
                  <a:lnTo>
                    <a:pt x="4058" y="9926"/>
                  </a:lnTo>
                  <a:lnTo>
                    <a:pt x="4091" y="9926"/>
                  </a:lnTo>
                  <a:lnTo>
                    <a:pt x="4460" y="9893"/>
                  </a:lnTo>
                  <a:lnTo>
                    <a:pt x="4829" y="9390"/>
                  </a:lnTo>
                  <a:lnTo>
                    <a:pt x="4963" y="9021"/>
                  </a:lnTo>
                  <a:lnTo>
                    <a:pt x="6908" y="3253"/>
                  </a:lnTo>
                  <a:lnTo>
                    <a:pt x="8954" y="9926"/>
                  </a:lnTo>
                  <a:lnTo>
                    <a:pt x="9021" y="9926"/>
                  </a:lnTo>
                  <a:lnTo>
                    <a:pt x="9356" y="9893"/>
                  </a:lnTo>
                  <a:lnTo>
                    <a:pt x="9758" y="9390"/>
                  </a:lnTo>
                  <a:lnTo>
                    <a:pt x="9893" y="9021"/>
                  </a:lnTo>
                  <a:lnTo>
                    <a:pt x="12206" y="2046"/>
                  </a:lnTo>
                  <a:lnTo>
                    <a:pt x="12475" y="1274"/>
                  </a:lnTo>
                  <a:lnTo>
                    <a:pt x="13112" y="503"/>
                  </a:lnTo>
                  <a:lnTo>
                    <a:pt x="13715" y="268"/>
                  </a:lnTo>
                  <a:lnTo>
                    <a:pt x="14118" y="235"/>
                  </a:lnTo>
                  <a:lnTo>
                    <a:pt x="14118" y="0"/>
                  </a:lnTo>
                  <a:lnTo>
                    <a:pt x="9725" y="0"/>
                  </a:lnTo>
                  <a:lnTo>
                    <a:pt x="9725" y="235"/>
                  </a:lnTo>
                  <a:lnTo>
                    <a:pt x="10764" y="235"/>
                  </a:lnTo>
                  <a:lnTo>
                    <a:pt x="11670" y="503"/>
                  </a:lnTo>
                  <a:lnTo>
                    <a:pt x="12005" y="939"/>
                  </a:lnTo>
                  <a:lnTo>
                    <a:pt x="12039" y="1308"/>
                  </a:lnTo>
                  <a:lnTo>
                    <a:pt x="12005" y="1710"/>
                  </a:lnTo>
                  <a:lnTo>
                    <a:pt x="11905" y="2113"/>
                  </a:lnTo>
                  <a:lnTo>
                    <a:pt x="9993" y="7881"/>
                  </a:lnTo>
                  <a:lnTo>
                    <a:pt x="9893" y="7881"/>
                  </a:lnTo>
                  <a:lnTo>
                    <a:pt x="7679" y="235"/>
                  </a:lnTo>
                  <a:lnTo>
                    <a:pt x="8786" y="235"/>
                  </a:lnTo>
                  <a:lnTo>
                    <a:pt x="8786" y="0"/>
                  </a:lnTo>
                  <a:lnTo>
                    <a:pt x="4930" y="0"/>
                  </a:lnTo>
                  <a:lnTo>
                    <a:pt x="4930" y="235"/>
                  </a:lnTo>
                  <a:lnTo>
                    <a:pt x="5969" y="235"/>
                  </a:lnTo>
                  <a:lnTo>
                    <a:pt x="6740" y="2783"/>
                  </a:lnTo>
                  <a:lnTo>
                    <a:pt x="5064" y="7881"/>
                  </a:lnTo>
                  <a:lnTo>
                    <a:pt x="4997" y="7881"/>
                  </a:lnTo>
                  <a:lnTo>
                    <a:pt x="2783" y="235"/>
                  </a:lnTo>
                  <a:lnTo>
                    <a:pt x="3857" y="235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1;p37">
              <a:extLst>
                <a:ext uri="{FF2B5EF4-FFF2-40B4-BE49-F238E27FC236}">
                  <a16:creationId xmlns:a16="http://schemas.microsoft.com/office/drawing/2014/main" id="{B5072B31-958E-46F1-B2E3-7E9FA299AD63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2;p37">
              <a:extLst>
                <a:ext uri="{FF2B5EF4-FFF2-40B4-BE49-F238E27FC236}">
                  <a16:creationId xmlns:a16="http://schemas.microsoft.com/office/drawing/2014/main" id="{E12400A5-EFC2-49EF-866F-A17CDBDF6C7E}"/>
                </a:ext>
              </a:extLst>
            </p:cNvPr>
            <p:cNvSpPr/>
            <p:nvPr/>
          </p:nvSpPr>
          <p:spPr>
            <a:xfrm>
              <a:off x="6247225" y="1343950"/>
              <a:ext cx="789750" cy="2120175"/>
            </a:xfrm>
            <a:custGeom>
              <a:avLst/>
              <a:gdLst/>
              <a:ahLst/>
              <a:cxnLst/>
              <a:rect l="l" t="t" r="r" b="b"/>
              <a:pathLst>
                <a:path w="31590" h="84807" extrusionOk="0">
                  <a:moveTo>
                    <a:pt x="1" y="1"/>
                  </a:moveTo>
                  <a:lnTo>
                    <a:pt x="1" y="84807"/>
                  </a:lnTo>
                  <a:lnTo>
                    <a:pt x="31589" y="84807"/>
                  </a:lnTo>
                  <a:lnTo>
                    <a:pt x="3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3;p37">
              <a:extLst>
                <a:ext uri="{FF2B5EF4-FFF2-40B4-BE49-F238E27FC236}">
                  <a16:creationId xmlns:a16="http://schemas.microsoft.com/office/drawing/2014/main" id="{742A5C47-4929-45BF-9F3A-90DF0672EC82}"/>
                </a:ext>
              </a:extLst>
            </p:cNvPr>
            <p:cNvSpPr/>
            <p:nvPr/>
          </p:nvSpPr>
          <p:spPr>
            <a:xfrm>
              <a:off x="6305900" y="1264325"/>
              <a:ext cx="1898025" cy="2408550"/>
            </a:xfrm>
            <a:custGeom>
              <a:avLst/>
              <a:gdLst/>
              <a:ahLst/>
              <a:cxnLst/>
              <a:rect l="l" t="t" r="r" b="b"/>
              <a:pathLst>
                <a:path w="75921" h="96342" extrusionOk="0">
                  <a:moveTo>
                    <a:pt x="1" y="0"/>
                  </a:moveTo>
                  <a:lnTo>
                    <a:pt x="1" y="96341"/>
                  </a:lnTo>
                  <a:lnTo>
                    <a:pt x="75921" y="96341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lt2"/>
            </a:solidFill>
            <a:ln w="75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4;p37">
              <a:extLst>
                <a:ext uri="{FF2B5EF4-FFF2-40B4-BE49-F238E27FC236}">
                  <a16:creationId xmlns:a16="http://schemas.microsoft.com/office/drawing/2014/main" id="{862AACEE-9CF0-49E7-AF34-B72611C03B23}"/>
                </a:ext>
              </a:extLst>
            </p:cNvPr>
            <p:cNvSpPr/>
            <p:nvPr/>
          </p:nvSpPr>
          <p:spPr>
            <a:xfrm>
              <a:off x="6305900" y="1264325"/>
              <a:ext cx="1898025" cy="144200"/>
            </a:xfrm>
            <a:custGeom>
              <a:avLst/>
              <a:gdLst/>
              <a:ahLst/>
              <a:cxnLst/>
              <a:rect l="l" t="t" r="r" b="b"/>
              <a:pathLst>
                <a:path w="75921" h="5768" extrusionOk="0">
                  <a:moveTo>
                    <a:pt x="1" y="0"/>
                  </a:moveTo>
                  <a:lnTo>
                    <a:pt x="1" y="5768"/>
                  </a:lnTo>
                  <a:lnTo>
                    <a:pt x="75921" y="5768"/>
                  </a:lnTo>
                  <a:lnTo>
                    <a:pt x="75921" y="0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5;p37">
              <a:extLst>
                <a:ext uri="{FF2B5EF4-FFF2-40B4-BE49-F238E27FC236}">
                  <a16:creationId xmlns:a16="http://schemas.microsoft.com/office/drawing/2014/main" id="{70F29BC5-04C8-41C8-B106-1CC8B641A65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66;p37">
              <a:extLst>
                <a:ext uri="{FF2B5EF4-FFF2-40B4-BE49-F238E27FC236}">
                  <a16:creationId xmlns:a16="http://schemas.microsoft.com/office/drawing/2014/main" id="{5342F45B-2C4E-45D9-956F-BF419D113D02}"/>
                </a:ext>
              </a:extLst>
            </p:cNvPr>
            <p:cNvSpPr/>
            <p:nvPr/>
          </p:nvSpPr>
          <p:spPr>
            <a:xfrm>
              <a:off x="6945550" y="1605525"/>
              <a:ext cx="666500" cy="1245775"/>
            </a:xfrm>
            <a:custGeom>
              <a:avLst/>
              <a:gdLst/>
              <a:ahLst/>
              <a:cxnLst/>
              <a:rect l="l" t="t" r="r" b="b"/>
              <a:pathLst>
                <a:path w="26660" h="49831" extrusionOk="0">
                  <a:moveTo>
                    <a:pt x="1" y="0"/>
                  </a:moveTo>
                  <a:lnTo>
                    <a:pt x="1" y="49831"/>
                  </a:lnTo>
                  <a:lnTo>
                    <a:pt x="26660" y="49831"/>
                  </a:lnTo>
                  <a:lnTo>
                    <a:pt x="26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67;p37">
              <a:extLst>
                <a:ext uri="{FF2B5EF4-FFF2-40B4-BE49-F238E27FC236}">
                  <a16:creationId xmlns:a16="http://schemas.microsoft.com/office/drawing/2014/main" id="{9EEB8DF6-07E5-41AA-8D1E-1E113803A912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68;p37">
              <a:extLst>
                <a:ext uri="{FF2B5EF4-FFF2-40B4-BE49-F238E27FC236}">
                  <a16:creationId xmlns:a16="http://schemas.microsoft.com/office/drawing/2014/main" id="{CA49DD01-6320-480A-AA17-9779D0C5FE8E}"/>
                </a:ext>
              </a:extLst>
            </p:cNvPr>
            <p:cNvSpPr/>
            <p:nvPr/>
          </p:nvSpPr>
          <p:spPr>
            <a:xfrm>
              <a:off x="6360400" y="2943500"/>
              <a:ext cx="1789875" cy="681575"/>
            </a:xfrm>
            <a:custGeom>
              <a:avLst/>
              <a:gdLst/>
              <a:ahLst/>
              <a:cxnLst/>
              <a:rect l="l" t="t" r="r" b="b"/>
              <a:pathLst>
                <a:path w="71595" h="27263" extrusionOk="0">
                  <a:moveTo>
                    <a:pt x="1" y="0"/>
                  </a:moveTo>
                  <a:lnTo>
                    <a:pt x="1" y="27263"/>
                  </a:lnTo>
                  <a:lnTo>
                    <a:pt x="71594" y="27263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69;p37">
              <a:extLst>
                <a:ext uri="{FF2B5EF4-FFF2-40B4-BE49-F238E27FC236}">
                  <a16:creationId xmlns:a16="http://schemas.microsoft.com/office/drawing/2014/main" id="{971739CF-7D59-442B-82AC-A199922AEA14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0;p37">
              <a:extLst>
                <a:ext uri="{FF2B5EF4-FFF2-40B4-BE49-F238E27FC236}">
                  <a16:creationId xmlns:a16="http://schemas.microsoft.com/office/drawing/2014/main" id="{84F387CE-70F9-476D-84A0-91A3D9D8D705}"/>
                </a:ext>
              </a:extLst>
            </p:cNvPr>
            <p:cNvSpPr/>
            <p:nvPr/>
          </p:nvSpPr>
          <p:spPr>
            <a:xfrm>
              <a:off x="6360400" y="1321325"/>
              <a:ext cx="1789875" cy="165175"/>
            </a:xfrm>
            <a:custGeom>
              <a:avLst/>
              <a:gdLst/>
              <a:ahLst/>
              <a:cxnLst/>
              <a:rect l="l" t="t" r="r" b="b"/>
              <a:pathLst>
                <a:path w="71595" h="6607" extrusionOk="0">
                  <a:moveTo>
                    <a:pt x="1" y="0"/>
                  </a:moveTo>
                  <a:lnTo>
                    <a:pt x="1" y="6606"/>
                  </a:lnTo>
                  <a:lnTo>
                    <a:pt x="71594" y="6606"/>
                  </a:lnTo>
                  <a:lnTo>
                    <a:pt x="71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1;p37">
              <a:extLst>
                <a:ext uri="{FF2B5EF4-FFF2-40B4-BE49-F238E27FC236}">
                  <a16:creationId xmlns:a16="http://schemas.microsoft.com/office/drawing/2014/main" id="{08C26130-E196-40F6-9282-129DF3B3442C}"/>
                </a:ext>
              </a:extLst>
            </p:cNvPr>
            <p:cNvSpPr/>
            <p:nvPr/>
          </p:nvSpPr>
          <p:spPr>
            <a:xfrm>
              <a:off x="6392250" y="1353175"/>
              <a:ext cx="1732875" cy="72950"/>
            </a:xfrm>
            <a:custGeom>
              <a:avLst/>
              <a:gdLst/>
              <a:ahLst/>
              <a:cxnLst/>
              <a:rect l="l" t="t" r="r" b="b"/>
              <a:pathLst>
                <a:path w="69315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69314" y="2918"/>
                  </a:lnTo>
                  <a:lnTo>
                    <a:pt x="69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2;p37">
              <a:extLst>
                <a:ext uri="{FF2B5EF4-FFF2-40B4-BE49-F238E27FC236}">
                  <a16:creationId xmlns:a16="http://schemas.microsoft.com/office/drawing/2014/main" id="{9C411002-2436-4268-BCCF-B5C9C9B5E196}"/>
                </a:ext>
              </a:extLst>
            </p:cNvPr>
            <p:cNvSpPr/>
            <p:nvPr/>
          </p:nvSpPr>
          <p:spPr>
            <a:xfrm>
              <a:off x="7928925" y="1353175"/>
              <a:ext cx="196200" cy="72950"/>
            </a:xfrm>
            <a:custGeom>
              <a:avLst/>
              <a:gdLst/>
              <a:ahLst/>
              <a:cxnLst/>
              <a:rect l="l" t="t" r="r" b="b"/>
              <a:pathLst>
                <a:path w="7848" h="2918" extrusionOk="0">
                  <a:moveTo>
                    <a:pt x="1" y="1"/>
                  </a:moveTo>
                  <a:lnTo>
                    <a:pt x="1" y="2918"/>
                  </a:lnTo>
                  <a:lnTo>
                    <a:pt x="7847" y="2918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 w="75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3;p37">
              <a:extLst>
                <a:ext uri="{FF2B5EF4-FFF2-40B4-BE49-F238E27FC236}">
                  <a16:creationId xmlns:a16="http://schemas.microsoft.com/office/drawing/2014/main" id="{4A723F25-2638-497E-B9C4-14B8E987F803}"/>
                </a:ext>
              </a:extLst>
            </p:cNvPr>
            <p:cNvSpPr/>
            <p:nvPr/>
          </p:nvSpPr>
          <p:spPr>
            <a:xfrm>
              <a:off x="6362075" y="160635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4;p37">
              <a:extLst>
                <a:ext uri="{FF2B5EF4-FFF2-40B4-BE49-F238E27FC236}">
                  <a16:creationId xmlns:a16="http://schemas.microsoft.com/office/drawing/2014/main" id="{B019AEBF-07D8-4280-A15F-97DDCE4F333B}"/>
                </a:ext>
              </a:extLst>
            </p:cNvPr>
            <p:cNvSpPr/>
            <p:nvPr/>
          </p:nvSpPr>
          <p:spPr>
            <a:xfrm>
              <a:off x="6362925" y="17044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805"/>
                  </a:lnTo>
                  <a:lnTo>
                    <a:pt x="19349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5;p37">
              <a:extLst>
                <a:ext uri="{FF2B5EF4-FFF2-40B4-BE49-F238E27FC236}">
                  <a16:creationId xmlns:a16="http://schemas.microsoft.com/office/drawing/2014/main" id="{96C58E82-B2DC-41BF-B761-1FC6D1D603CC}"/>
                </a:ext>
              </a:extLst>
            </p:cNvPr>
            <p:cNvSpPr/>
            <p:nvPr/>
          </p:nvSpPr>
          <p:spPr>
            <a:xfrm>
              <a:off x="6362075" y="18033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5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6;p37">
              <a:extLst>
                <a:ext uri="{FF2B5EF4-FFF2-40B4-BE49-F238E27FC236}">
                  <a16:creationId xmlns:a16="http://schemas.microsoft.com/office/drawing/2014/main" id="{C130E9D7-FC51-4CF6-9901-421CAC89CE64}"/>
                </a:ext>
              </a:extLst>
            </p:cNvPr>
            <p:cNvSpPr/>
            <p:nvPr/>
          </p:nvSpPr>
          <p:spPr>
            <a:xfrm>
              <a:off x="6362925" y="1902275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77;p37">
              <a:extLst>
                <a:ext uri="{FF2B5EF4-FFF2-40B4-BE49-F238E27FC236}">
                  <a16:creationId xmlns:a16="http://schemas.microsoft.com/office/drawing/2014/main" id="{901D6306-F465-4FBD-9DBA-15870D969604}"/>
                </a:ext>
              </a:extLst>
            </p:cNvPr>
            <p:cNvSpPr/>
            <p:nvPr/>
          </p:nvSpPr>
          <p:spPr>
            <a:xfrm>
              <a:off x="6362075" y="20012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78;p37">
              <a:extLst>
                <a:ext uri="{FF2B5EF4-FFF2-40B4-BE49-F238E27FC236}">
                  <a16:creationId xmlns:a16="http://schemas.microsoft.com/office/drawing/2014/main" id="{72A624FD-C8C5-4D07-9364-2601852A7BD2}"/>
                </a:ext>
              </a:extLst>
            </p:cNvPr>
            <p:cNvSpPr/>
            <p:nvPr/>
          </p:nvSpPr>
          <p:spPr>
            <a:xfrm>
              <a:off x="6362075" y="2099300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0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79;p37">
              <a:extLst>
                <a:ext uri="{FF2B5EF4-FFF2-40B4-BE49-F238E27FC236}">
                  <a16:creationId xmlns:a16="http://schemas.microsoft.com/office/drawing/2014/main" id="{B3B9AEFA-5FF4-4DF9-B6E0-EB2F2FB4E7FB}"/>
                </a:ext>
              </a:extLst>
            </p:cNvPr>
            <p:cNvSpPr/>
            <p:nvPr/>
          </p:nvSpPr>
          <p:spPr>
            <a:xfrm>
              <a:off x="6362925" y="2198225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0;p37">
              <a:extLst>
                <a:ext uri="{FF2B5EF4-FFF2-40B4-BE49-F238E27FC236}">
                  <a16:creationId xmlns:a16="http://schemas.microsoft.com/office/drawing/2014/main" id="{2EF54E3D-1EDF-425E-A922-9EA381528B5D}"/>
                </a:ext>
              </a:extLst>
            </p:cNvPr>
            <p:cNvSpPr/>
            <p:nvPr/>
          </p:nvSpPr>
          <p:spPr>
            <a:xfrm>
              <a:off x="6362925" y="2286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073"/>
                  </a:lnTo>
                  <a:lnTo>
                    <a:pt x="537" y="1140"/>
                  </a:lnTo>
                  <a:lnTo>
                    <a:pt x="18812" y="1140"/>
                  </a:lnTo>
                  <a:lnTo>
                    <a:pt x="19081" y="1073"/>
                  </a:lnTo>
                  <a:lnTo>
                    <a:pt x="19349" y="771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1;p37">
              <a:extLst>
                <a:ext uri="{FF2B5EF4-FFF2-40B4-BE49-F238E27FC236}">
                  <a16:creationId xmlns:a16="http://schemas.microsoft.com/office/drawing/2014/main" id="{13F82998-EC8D-4D00-A0B8-16D4BD5238C2}"/>
                </a:ext>
              </a:extLst>
            </p:cNvPr>
            <p:cNvSpPr/>
            <p:nvPr/>
          </p:nvSpPr>
          <p:spPr>
            <a:xfrm>
              <a:off x="6362075" y="238432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571" y="1"/>
                  </a:moveTo>
                  <a:lnTo>
                    <a:pt x="303" y="34"/>
                  </a:lnTo>
                  <a:lnTo>
                    <a:pt x="1" y="336"/>
                  </a:lnTo>
                  <a:lnTo>
                    <a:pt x="1" y="805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2;p37">
              <a:extLst>
                <a:ext uri="{FF2B5EF4-FFF2-40B4-BE49-F238E27FC236}">
                  <a16:creationId xmlns:a16="http://schemas.microsoft.com/office/drawing/2014/main" id="{C700F38D-C168-44F2-8371-F07717C69396}"/>
                </a:ext>
              </a:extLst>
            </p:cNvPr>
            <p:cNvSpPr/>
            <p:nvPr/>
          </p:nvSpPr>
          <p:spPr>
            <a:xfrm>
              <a:off x="6362925" y="2483250"/>
              <a:ext cx="483725" cy="28525"/>
            </a:xfrm>
            <a:custGeom>
              <a:avLst/>
              <a:gdLst/>
              <a:ahLst/>
              <a:cxnLst/>
              <a:rect l="l" t="t" r="r" b="b"/>
              <a:pathLst>
                <a:path w="19349" h="1141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7"/>
                  </a:lnTo>
                  <a:lnTo>
                    <a:pt x="19349" y="772"/>
                  </a:lnTo>
                  <a:lnTo>
                    <a:pt x="19349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3;p37">
              <a:extLst>
                <a:ext uri="{FF2B5EF4-FFF2-40B4-BE49-F238E27FC236}">
                  <a16:creationId xmlns:a16="http://schemas.microsoft.com/office/drawing/2014/main" id="{7E479D52-9F6E-4C4E-B2DD-E89424E5A179}"/>
                </a:ext>
              </a:extLst>
            </p:cNvPr>
            <p:cNvSpPr/>
            <p:nvPr/>
          </p:nvSpPr>
          <p:spPr>
            <a:xfrm>
              <a:off x="6362075" y="2582175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0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4;p37">
              <a:extLst>
                <a:ext uri="{FF2B5EF4-FFF2-40B4-BE49-F238E27FC236}">
                  <a16:creationId xmlns:a16="http://schemas.microsoft.com/office/drawing/2014/main" id="{4A0397B4-4E81-4BCD-8898-0A72EE4B8593}"/>
                </a:ext>
              </a:extLst>
            </p:cNvPr>
            <p:cNvSpPr/>
            <p:nvPr/>
          </p:nvSpPr>
          <p:spPr>
            <a:xfrm>
              <a:off x="6362925" y="2680250"/>
              <a:ext cx="483725" cy="28550"/>
            </a:xfrm>
            <a:custGeom>
              <a:avLst/>
              <a:gdLst/>
              <a:ahLst/>
              <a:cxnLst/>
              <a:rect l="l" t="t" r="r" b="b"/>
              <a:pathLst>
                <a:path w="19349" h="1142" extrusionOk="0">
                  <a:moveTo>
                    <a:pt x="537" y="1"/>
                  </a:moveTo>
                  <a:lnTo>
                    <a:pt x="302" y="34"/>
                  </a:lnTo>
                  <a:lnTo>
                    <a:pt x="0" y="370"/>
                  </a:lnTo>
                  <a:lnTo>
                    <a:pt x="0" y="772"/>
                  </a:lnTo>
                  <a:lnTo>
                    <a:pt x="302" y="1108"/>
                  </a:lnTo>
                  <a:lnTo>
                    <a:pt x="537" y="1141"/>
                  </a:lnTo>
                  <a:lnTo>
                    <a:pt x="18812" y="1141"/>
                  </a:lnTo>
                  <a:lnTo>
                    <a:pt x="19081" y="1108"/>
                  </a:lnTo>
                  <a:lnTo>
                    <a:pt x="19349" y="772"/>
                  </a:lnTo>
                  <a:lnTo>
                    <a:pt x="19349" y="370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5;p37">
              <a:extLst>
                <a:ext uri="{FF2B5EF4-FFF2-40B4-BE49-F238E27FC236}">
                  <a16:creationId xmlns:a16="http://schemas.microsoft.com/office/drawing/2014/main" id="{821CE0DF-EC2B-42AB-B779-4B3A40A1C817}"/>
                </a:ext>
              </a:extLst>
            </p:cNvPr>
            <p:cNvSpPr/>
            <p:nvPr/>
          </p:nvSpPr>
          <p:spPr>
            <a:xfrm>
              <a:off x="6362075" y="2779175"/>
              <a:ext cx="486275" cy="28525"/>
            </a:xfrm>
            <a:custGeom>
              <a:avLst/>
              <a:gdLst/>
              <a:ahLst/>
              <a:cxnLst/>
              <a:rect l="l" t="t" r="r" b="b"/>
              <a:pathLst>
                <a:path w="19451" h="1141" extrusionOk="0">
                  <a:moveTo>
                    <a:pt x="303" y="1"/>
                  </a:moveTo>
                  <a:lnTo>
                    <a:pt x="1" y="336"/>
                  </a:lnTo>
                  <a:lnTo>
                    <a:pt x="1" y="806"/>
                  </a:lnTo>
                  <a:lnTo>
                    <a:pt x="303" y="1107"/>
                  </a:lnTo>
                  <a:lnTo>
                    <a:pt x="571" y="1141"/>
                  </a:lnTo>
                  <a:lnTo>
                    <a:pt x="18846" y="1141"/>
                  </a:lnTo>
                  <a:lnTo>
                    <a:pt x="19148" y="1107"/>
                  </a:lnTo>
                  <a:lnTo>
                    <a:pt x="19450" y="806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6;p37">
              <a:extLst>
                <a:ext uri="{FF2B5EF4-FFF2-40B4-BE49-F238E27FC236}">
                  <a16:creationId xmlns:a16="http://schemas.microsoft.com/office/drawing/2014/main" id="{B3058702-1BBB-4D86-A2C6-7B0478F0D48B}"/>
                </a:ext>
              </a:extLst>
            </p:cNvPr>
            <p:cNvSpPr/>
            <p:nvPr/>
          </p:nvSpPr>
          <p:spPr>
            <a:xfrm>
              <a:off x="6362075" y="2878100"/>
              <a:ext cx="486275" cy="27700"/>
            </a:xfrm>
            <a:custGeom>
              <a:avLst/>
              <a:gdLst/>
              <a:ahLst/>
              <a:cxnLst/>
              <a:rect l="l" t="t" r="r" b="b"/>
              <a:pathLst>
                <a:path w="19451" h="1108" extrusionOk="0">
                  <a:moveTo>
                    <a:pt x="303" y="1"/>
                  </a:moveTo>
                  <a:lnTo>
                    <a:pt x="1" y="336"/>
                  </a:lnTo>
                  <a:lnTo>
                    <a:pt x="1" y="772"/>
                  </a:lnTo>
                  <a:lnTo>
                    <a:pt x="303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7;p37">
              <a:extLst>
                <a:ext uri="{FF2B5EF4-FFF2-40B4-BE49-F238E27FC236}">
                  <a16:creationId xmlns:a16="http://schemas.microsoft.com/office/drawing/2014/main" id="{943679B2-78EC-4999-80FA-4CC0389AE6D9}"/>
                </a:ext>
              </a:extLst>
            </p:cNvPr>
            <p:cNvSpPr/>
            <p:nvPr/>
          </p:nvSpPr>
          <p:spPr>
            <a:xfrm>
              <a:off x="7675750" y="160635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8;p37">
              <a:extLst>
                <a:ext uri="{FF2B5EF4-FFF2-40B4-BE49-F238E27FC236}">
                  <a16:creationId xmlns:a16="http://schemas.microsoft.com/office/drawing/2014/main" id="{7B2EBF8C-BAD4-4CA5-AA87-9FB88B35C820}"/>
                </a:ext>
              </a:extLst>
            </p:cNvPr>
            <p:cNvSpPr/>
            <p:nvPr/>
          </p:nvSpPr>
          <p:spPr>
            <a:xfrm>
              <a:off x="7676600" y="1704450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69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805"/>
                  </a:lnTo>
                  <a:lnTo>
                    <a:pt x="19382" y="369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9;p37">
              <a:extLst>
                <a:ext uri="{FF2B5EF4-FFF2-40B4-BE49-F238E27FC236}">
                  <a16:creationId xmlns:a16="http://schemas.microsoft.com/office/drawing/2014/main" id="{4BB54707-3006-42C3-8CCB-82D55CECCEEA}"/>
                </a:ext>
              </a:extLst>
            </p:cNvPr>
            <p:cNvSpPr/>
            <p:nvPr/>
          </p:nvSpPr>
          <p:spPr>
            <a:xfrm>
              <a:off x="7675750" y="1803375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5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5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0;p37">
              <a:extLst>
                <a:ext uri="{FF2B5EF4-FFF2-40B4-BE49-F238E27FC236}">
                  <a16:creationId xmlns:a16="http://schemas.microsoft.com/office/drawing/2014/main" id="{F6EE8E93-DE2C-4F9C-B838-BEAD71E251A2}"/>
                </a:ext>
              </a:extLst>
            </p:cNvPr>
            <p:cNvSpPr/>
            <p:nvPr/>
          </p:nvSpPr>
          <p:spPr>
            <a:xfrm>
              <a:off x="7676600" y="1902275"/>
              <a:ext cx="484575" cy="28550"/>
            </a:xfrm>
            <a:custGeom>
              <a:avLst/>
              <a:gdLst/>
              <a:ahLst/>
              <a:cxnLst/>
              <a:rect l="l" t="t" r="r" b="b"/>
              <a:pathLst>
                <a:path w="19383" h="1142" extrusionOk="0">
                  <a:moveTo>
                    <a:pt x="570" y="1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2"/>
                  </a:lnTo>
                  <a:lnTo>
                    <a:pt x="302" y="1074"/>
                  </a:lnTo>
                  <a:lnTo>
                    <a:pt x="570" y="1141"/>
                  </a:lnTo>
                  <a:lnTo>
                    <a:pt x="18812" y="1141"/>
                  </a:lnTo>
                  <a:lnTo>
                    <a:pt x="19081" y="1074"/>
                  </a:lnTo>
                  <a:lnTo>
                    <a:pt x="19382" y="772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1;p37">
              <a:extLst>
                <a:ext uri="{FF2B5EF4-FFF2-40B4-BE49-F238E27FC236}">
                  <a16:creationId xmlns:a16="http://schemas.microsoft.com/office/drawing/2014/main" id="{AB4EB782-BA35-434F-9A47-B319B9F9F3B9}"/>
                </a:ext>
              </a:extLst>
            </p:cNvPr>
            <p:cNvSpPr/>
            <p:nvPr/>
          </p:nvSpPr>
          <p:spPr>
            <a:xfrm>
              <a:off x="7675750" y="2001200"/>
              <a:ext cx="486250" cy="27700"/>
            </a:xfrm>
            <a:custGeom>
              <a:avLst/>
              <a:gdLst/>
              <a:ahLst/>
              <a:cxnLst/>
              <a:rect l="l" t="t" r="r" b="b"/>
              <a:pathLst>
                <a:path w="19450" h="1108" extrusionOk="0">
                  <a:moveTo>
                    <a:pt x="302" y="1"/>
                  </a:moveTo>
                  <a:lnTo>
                    <a:pt x="0" y="336"/>
                  </a:lnTo>
                  <a:lnTo>
                    <a:pt x="0" y="772"/>
                  </a:lnTo>
                  <a:lnTo>
                    <a:pt x="302" y="1107"/>
                  </a:lnTo>
                  <a:lnTo>
                    <a:pt x="19148" y="1107"/>
                  </a:lnTo>
                  <a:lnTo>
                    <a:pt x="19450" y="772"/>
                  </a:lnTo>
                  <a:lnTo>
                    <a:pt x="19450" y="336"/>
                  </a:lnTo>
                  <a:lnTo>
                    <a:pt x="19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2;p37">
              <a:extLst>
                <a:ext uri="{FF2B5EF4-FFF2-40B4-BE49-F238E27FC236}">
                  <a16:creationId xmlns:a16="http://schemas.microsoft.com/office/drawing/2014/main" id="{288E2E37-361C-4AA6-A4B9-2D6D79CF7BC5}"/>
                </a:ext>
              </a:extLst>
            </p:cNvPr>
            <p:cNvSpPr/>
            <p:nvPr/>
          </p:nvSpPr>
          <p:spPr>
            <a:xfrm>
              <a:off x="7675750" y="2099300"/>
              <a:ext cx="486250" cy="28525"/>
            </a:xfrm>
            <a:custGeom>
              <a:avLst/>
              <a:gdLst/>
              <a:ahLst/>
              <a:cxnLst/>
              <a:rect l="l" t="t" r="r" b="b"/>
              <a:pathLst>
                <a:path w="19450" h="1141" extrusionOk="0">
                  <a:moveTo>
                    <a:pt x="604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805"/>
                  </a:lnTo>
                  <a:lnTo>
                    <a:pt x="302" y="1107"/>
                  </a:lnTo>
                  <a:lnTo>
                    <a:pt x="604" y="1140"/>
                  </a:lnTo>
                  <a:lnTo>
                    <a:pt x="18846" y="1140"/>
                  </a:lnTo>
                  <a:lnTo>
                    <a:pt x="19148" y="1107"/>
                  </a:lnTo>
                  <a:lnTo>
                    <a:pt x="19450" y="805"/>
                  </a:lnTo>
                  <a:lnTo>
                    <a:pt x="19450" y="336"/>
                  </a:lnTo>
                  <a:lnTo>
                    <a:pt x="19148" y="34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3;p37">
              <a:extLst>
                <a:ext uri="{FF2B5EF4-FFF2-40B4-BE49-F238E27FC236}">
                  <a16:creationId xmlns:a16="http://schemas.microsoft.com/office/drawing/2014/main" id="{EA31D4B3-40E9-40AE-8D9E-99E3FB4BE81B}"/>
                </a:ext>
              </a:extLst>
            </p:cNvPr>
            <p:cNvSpPr/>
            <p:nvPr/>
          </p:nvSpPr>
          <p:spPr>
            <a:xfrm>
              <a:off x="7676600" y="2198225"/>
              <a:ext cx="484575" cy="28525"/>
            </a:xfrm>
            <a:custGeom>
              <a:avLst/>
              <a:gdLst/>
              <a:ahLst/>
              <a:cxnLst/>
              <a:rect l="l" t="t" r="r" b="b"/>
              <a:pathLst>
                <a:path w="19383" h="1141" extrusionOk="0">
                  <a:moveTo>
                    <a:pt x="570" y="0"/>
                  </a:moveTo>
                  <a:lnTo>
                    <a:pt x="302" y="34"/>
                  </a:lnTo>
                  <a:lnTo>
                    <a:pt x="0" y="336"/>
                  </a:lnTo>
                  <a:lnTo>
                    <a:pt x="0" y="771"/>
                  </a:lnTo>
                  <a:lnTo>
                    <a:pt x="302" y="1107"/>
                  </a:lnTo>
                  <a:lnTo>
                    <a:pt x="570" y="1140"/>
                  </a:lnTo>
                  <a:lnTo>
                    <a:pt x="18812" y="1140"/>
                  </a:lnTo>
                  <a:lnTo>
                    <a:pt x="19081" y="1107"/>
                  </a:lnTo>
                  <a:lnTo>
                    <a:pt x="19382" y="771"/>
                  </a:lnTo>
                  <a:lnTo>
                    <a:pt x="19382" y="336"/>
                  </a:lnTo>
                  <a:lnTo>
                    <a:pt x="19081" y="34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4;p37">
              <a:extLst>
                <a:ext uri="{FF2B5EF4-FFF2-40B4-BE49-F238E27FC236}">
                  <a16:creationId xmlns:a16="http://schemas.microsoft.com/office/drawing/2014/main" id="{69894BFD-7933-4AA3-A428-F76B2B23DBC9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5;p37">
              <a:extLst>
                <a:ext uri="{FF2B5EF4-FFF2-40B4-BE49-F238E27FC236}">
                  <a16:creationId xmlns:a16="http://schemas.microsoft.com/office/drawing/2014/main" id="{6F2E224E-4531-4614-B7C6-963DE128FF70}"/>
                </a:ext>
              </a:extLst>
            </p:cNvPr>
            <p:cNvSpPr/>
            <p:nvPr/>
          </p:nvSpPr>
          <p:spPr>
            <a:xfrm>
              <a:off x="7679100" y="2292950"/>
              <a:ext cx="471175" cy="540750"/>
            </a:xfrm>
            <a:custGeom>
              <a:avLst/>
              <a:gdLst/>
              <a:ahLst/>
              <a:cxnLst/>
              <a:rect l="l" t="t" r="r" b="b"/>
              <a:pathLst>
                <a:path w="18847" h="21630" extrusionOk="0">
                  <a:moveTo>
                    <a:pt x="1" y="0"/>
                  </a:moveTo>
                  <a:lnTo>
                    <a:pt x="1" y="21630"/>
                  </a:lnTo>
                  <a:lnTo>
                    <a:pt x="18846" y="21630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182880" algn="l" rtl="0"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G[n]: Set of classes taught by teacher </a:t>
                </a:r>
                <a:r>
                  <a:rPr lang="en-GB" sz="1600" dirty="0"/>
                  <a:t>n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.</a:t>
                </a:r>
              </a:p>
              <a:p>
                <a:pPr lvl="0" indent="-18288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Time_Table[</a:t>
                </a:r>
                <a:r>
                  <a:rPr lang="en-GB" sz="1600" dirty="0" err="1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i</a:t>
                </a: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, d, k, r]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  <a:ea typeface="Nirmala UI" panose="020B0502040204020203" pitchFamily="34" charset="0"/>
                            <a:cs typeface="Nirmala UI" panose="020B0502040204020203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𝑙𝑒𝑠𝑠𝑜𝑛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𝑟𝑜𝑜𝑚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  <a:cs typeface="Nirmala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  <a:cs typeface="Nirmala UI" panose="020B0502040204020203" pitchFamily="34" charset="0"/>
                  </a:rPr>
                  <a:t>             </a:t>
                </a:r>
                <a:endParaRPr lang="en-GB" sz="1600" dirty="0">
                  <a:latin typeface="Nirmala UI" panose="020B0502040204020203" pitchFamily="34" charset="0"/>
                  <a:ea typeface="Nirmala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298" y="1336206"/>
                <a:ext cx="7394421" cy="1100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Variables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9C488-2D14-4CBF-83F3-B016D9A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80" y="2625939"/>
            <a:ext cx="5819440" cy="2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Google Shape;698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GB" sz="1600" dirty="0"/>
                  <a:t>A teacher teaches at most one class at a time.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600" dirty="0"/>
                  <a:t>, we have: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𝑇𝑎𝑏𝑙𝑒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1800" b="0" dirty="0">
                    <a:ea typeface="Nirmala UI" panose="020B0502040204020203" pitchFamily="34" charset="0"/>
                  </a:rPr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𝑡𝑒𝑎𝑐h𝑒𝑟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𝑑𝑎𝑦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1800" b="0" dirty="0">
                  <a:ea typeface="Nirmala UI" panose="020B0502040204020203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dirty="0">
                    <a:latin typeface="Nirmala UI" panose="020B0502040204020203" pitchFamily="34" charset="0"/>
                    <a:ea typeface="Nirmala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698" name="Google Shape;69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967" y="1362203"/>
                <a:ext cx="8907388" cy="1663904"/>
              </a:xfrm>
              <a:prstGeom prst="rect">
                <a:avLst/>
              </a:prstGeom>
              <a:blipFill>
                <a:blip r:embed="rId3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oogle Shape;699;p37"/>
          <p:cNvGrpSpPr/>
          <p:nvPr/>
        </p:nvGrpSpPr>
        <p:grpSpPr>
          <a:xfrm>
            <a:off x="6588236" y="154125"/>
            <a:ext cx="279251" cy="280502"/>
            <a:chOff x="2600586" y="-942975"/>
            <a:chExt cx="279251" cy="280502"/>
          </a:xfrm>
        </p:grpSpPr>
        <p:sp>
          <p:nvSpPr>
            <p:cNvPr id="700" name="Google Shape;700;p37"/>
            <p:cNvSpPr/>
            <p:nvPr/>
          </p:nvSpPr>
          <p:spPr>
            <a:xfrm>
              <a:off x="2733301" y="-942975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2733301" y="-753947"/>
              <a:ext cx="15084" cy="91473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789679" y="-811527"/>
              <a:ext cx="90158" cy="1634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600586" y="-811527"/>
              <a:ext cx="90215" cy="1634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4432377" y="1048825"/>
            <a:ext cx="225449" cy="226452"/>
            <a:chOff x="2600577" y="-942975"/>
            <a:chExt cx="225449" cy="226452"/>
          </a:xfrm>
        </p:grpSpPr>
        <p:sp>
          <p:nvSpPr>
            <p:cNvPr id="705" name="Google Shape;70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4705515" y="4448925"/>
            <a:ext cx="225449" cy="226452"/>
            <a:chOff x="2600577" y="-942975"/>
            <a:chExt cx="225449" cy="226452"/>
          </a:xfrm>
        </p:grpSpPr>
        <p:sp>
          <p:nvSpPr>
            <p:cNvPr id="710" name="Google Shape;710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8721665" y="3427925"/>
            <a:ext cx="225449" cy="226452"/>
            <a:chOff x="2600577" y="-942975"/>
            <a:chExt cx="225449" cy="226452"/>
          </a:xfrm>
        </p:grpSpPr>
        <p:sp>
          <p:nvSpPr>
            <p:cNvPr id="715" name="Google Shape;715;p37"/>
            <p:cNvSpPr/>
            <p:nvPr/>
          </p:nvSpPr>
          <p:spPr>
            <a:xfrm>
              <a:off x="2707723" y="-942975"/>
              <a:ext cx="12178" cy="73849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2707723" y="-790372"/>
              <a:ext cx="12178" cy="73848"/>
            </a:xfrm>
            <a:custGeom>
              <a:avLst/>
              <a:gdLst/>
              <a:ahLst/>
              <a:cxnLst/>
              <a:rect l="l" t="t" r="r" b="b"/>
              <a:pathLst>
                <a:path w="263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753239" y="-836856"/>
              <a:ext cx="72788" cy="13195"/>
            </a:xfrm>
            <a:custGeom>
              <a:avLst/>
              <a:gdLst/>
              <a:ahLst/>
              <a:cxnLst/>
              <a:rect l="l" t="t" r="r" b="b"/>
              <a:pathLst>
                <a:path w="1572" h="285" extrusionOk="0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2600577" y="-836856"/>
              <a:ext cx="72834" cy="13195"/>
            </a:xfrm>
            <a:custGeom>
              <a:avLst/>
              <a:gdLst/>
              <a:ahLst/>
              <a:cxnLst/>
              <a:rect l="l" t="t" r="r" b="b"/>
              <a:pathLst>
                <a:path w="1573" h="285" extrusionOk="0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/>
          <p:nvPr/>
        </p:nvSpPr>
        <p:spPr>
          <a:xfrm rot="928390">
            <a:off x="7915912" y="4122109"/>
            <a:ext cx="1016173" cy="964579"/>
          </a:xfrm>
          <a:custGeom>
            <a:avLst/>
            <a:gdLst/>
            <a:ahLst/>
            <a:cxnLst/>
            <a:rect l="l" t="t" r="r" b="b"/>
            <a:pathLst>
              <a:path w="45930" h="43598" extrusionOk="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387411" y="583057"/>
            <a:ext cx="38520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</a:t>
            </a:r>
            <a:r>
              <a:rPr lang="en-GB" dirty="0">
                <a:solidFill>
                  <a:schemeClr val="dk2"/>
                </a:solidFill>
              </a:rPr>
              <a:t>P </a:t>
            </a:r>
            <a:r>
              <a:rPr lang="en-GB" dirty="0">
                <a:solidFill>
                  <a:schemeClr val="lt2"/>
                </a:solidFill>
              </a:rPr>
              <a:t>Constraints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6A6A-6C37-46B5-8988-84382742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3113034"/>
            <a:ext cx="5298761" cy="1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9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" grpId="0" uiExpand="1" build="p"/>
    </p:bldLst>
  </p:timing>
</p:sld>
</file>

<file path=ppt/theme/theme1.xml><?xml version="1.0" encoding="utf-8"?>
<a:theme xmlns:a="http://schemas.openxmlformats.org/drawingml/2006/main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2742</Words>
  <Application>Microsoft Office PowerPoint</Application>
  <PresentationFormat>On-screen Show (16:9)</PresentationFormat>
  <Paragraphs>706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Cambria Math</vt:lpstr>
      <vt:lpstr>Arial</vt:lpstr>
      <vt:lpstr>Courier New</vt:lpstr>
      <vt:lpstr>Poppins</vt:lpstr>
      <vt:lpstr>Alfa Slab One</vt:lpstr>
      <vt:lpstr>Calibri</vt:lpstr>
      <vt:lpstr>Nirmala UI</vt:lpstr>
      <vt:lpstr>Signika</vt:lpstr>
      <vt:lpstr>Luckiest Guy</vt:lpstr>
      <vt:lpstr>Wingdings</vt:lpstr>
      <vt:lpstr>Blog SEO: Advices to optimize Posts by Slidesgo</vt:lpstr>
      <vt:lpstr>1_Blog SEO: Advices to optimize Posts by Slidesgo</vt:lpstr>
      <vt:lpstr>Arranging Schedule</vt:lpstr>
      <vt:lpstr>Members of the group</vt:lpstr>
      <vt:lpstr>1</vt:lpstr>
      <vt:lpstr>About this problem</vt:lpstr>
      <vt:lpstr>Arranging timetable</vt:lpstr>
      <vt:lpstr>Notations for all algorithms</vt:lpstr>
      <vt:lpstr>CP SOLUTION</vt:lpstr>
      <vt:lpstr>CP Variables</vt:lpstr>
      <vt:lpstr>CP Constraints</vt:lpstr>
      <vt:lpstr>CP Constraints</vt:lpstr>
      <vt:lpstr>CP Constraints</vt:lpstr>
      <vt:lpstr>LOCAL SEARCH</vt:lpstr>
      <vt:lpstr>Search space</vt:lpstr>
      <vt:lpstr>Heuristics</vt:lpstr>
      <vt:lpstr>Hill Climbing Idea</vt:lpstr>
      <vt:lpstr>Hill Climbing Pseudocode</vt:lpstr>
      <vt:lpstr>Remark</vt:lpstr>
      <vt:lpstr>Remark</vt:lpstr>
      <vt:lpstr>First Choice Hill Climbing Idea</vt:lpstr>
      <vt:lpstr>First Choice Hill Climbing Pseudocode</vt:lpstr>
      <vt:lpstr>Remark</vt:lpstr>
      <vt:lpstr>Remark</vt:lpstr>
      <vt:lpstr>GREEDY</vt:lpstr>
      <vt:lpstr>Greedy Idea</vt:lpstr>
      <vt:lpstr>Greedy Pseudocode</vt:lpstr>
      <vt:lpstr>Remark</vt:lpstr>
      <vt:lpstr>Remark</vt:lpstr>
      <vt:lpstr>Compare 4 algorithms</vt:lpstr>
      <vt:lpstr>Compare 4 algorithms</vt:lpstr>
      <vt:lpstr>PROBLEM EXTENSION</vt:lpstr>
      <vt:lpstr>PowerPoint Presentation</vt:lpstr>
      <vt:lpstr>MIP Variables</vt:lpstr>
      <vt:lpstr>MIP Constraints</vt:lpstr>
      <vt:lpstr>MIP Constraints</vt:lpstr>
      <vt:lpstr>MIP Constraints</vt:lpstr>
      <vt:lpstr>MIP Constraints</vt:lpstr>
      <vt:lpstr>MIP Objective Function</vt:lpstr>
      <vt:lpstr>Analysis</vt:lpstr>
      <vt:lpstr>CP vs MIP</vt:lpstr>
      <vt:lpstr>CP vs MIP</vt:lpstr>
      <vt:lpstr>Thanks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Nguyen Van Huy 20204879</cp:lastModifiedBy>
  <cp:revision>241</cp:revision>
  <dcterms:modified xsi:type="dcterms:W3CDTF">2021-12-26T15:04:26Z</dcterms:modified>
</cp:coreProperties>
</file>