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9"/>
  </p:notesMasterIdLst>
  <p:sldIdLst>
    <p:sldId id="256" r:id="rId2"/>
    <p:sldId id="261" r:id="rId3"/>
    <p:sldId id="325" r:id="rId4"/>
    <p:sldId id="259" r:id="rId5"/>
    <p:sldId id="312" r:id="rId6"/>
    <p:sldId id="264" r:id="rId7"/>
    <p:sldId id="326" r:id="rId8"/>
    <p:sldId id="327" r:id="rId9"/>
    <p:sldId id="328" r:id="rId10"/>
    <p:sldId id="329" r:id="rId11"/>
    <p:sldId id="324" r:id="rId12"/>
    <p:sldId id="313" r:id="rId13"/>
    <p:sldId id="314" r:id="rId14"/>
    <p:sldId id="315" r:id="rId15"/>
    <p:sldId id="317" r:id="rId16"/>
    <p:sldId id="318" r:id="rId17"/>
    <p:sldId id="319" r:id="rId1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Luckiest Guy" panose="020B0604020202020204" charset="0"/>
      <p:regular r:id="rId21"/>
    </p:embeddedFont>
    <p:embeddedFont>
      <p:font typeface="Nirmala UI" panose="020B0502040204020203" pitchFamily="34" charset="0"/>
      <p:regular r:id="rId22"/>
      <p:bold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Signika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45396-147D-4FC7-93D0-5547F29A26EF}">
  <a:tblStyle styleId="{B0145396-147D-4FC7-93D0-5547F29A26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83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478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350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564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623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477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01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158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bd67d4217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bd67d4217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78119005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b78119005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398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b7811900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b7811900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564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bd79c75e3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bd79c75e3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508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198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49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249">
            <a:off x="720000" y="1586375"/>
            <a:ext cx="4144800" cy="20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746">
            <a:off x="720024" y="3601751"/>
            <a:ext cx="41448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400">
                <a:solidFill>
                  <a:schemeClr val="dk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 rot="309939" flipH="1">
            <a:off x="-1805760" y="4342106"/>
            <a:ext cx="6400774" cy="1145927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26100" y="2470825"/>
            <a:ext cx="6478194" cy="3671050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102900" y="42415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10565234" flipH="1">
            <a:off x="-299369" y="-492568"/>
            <a:ext cx="6308006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81275" y="-1456325"/>
            <a:ext cx="5221213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878050" y="3348713"/>
            <a:ext cx="2590275" cy="2511375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bg>
      <p:bgPr>
        <a:solidFill>
          <a:schemeClr val="lt2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/>
          <p:nvPr/>
        </p:nvSpPr>
        <p:spPr>
          <a:xfrm rot="10800000">
            <a:off x="-1811186" y="-711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7"/>
          <p:cNvSpPr/>
          <p:nvPr/>
        </p:nvSpPr>
        <p:spPr>
          <a:xfrm rot="-137095" flipH="1">
            <a:off x="-368793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7"/>
          <p:cNvSpPr/>
          <p:nvPr/>
        </p:nvSpPr>
        <p:spPr>
          <a:xfrm rot="-570820">
            <a:off x="-505882" y="-1768541"/>
            <a:ext cx="11965368" cy="3577529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"/>
          <p:cNvSpPr/>
          <p:nvPr/>
        </p:nvSpPr>
        <p:spPr>
          <a:xfrm rot="-820164">
            <a:off x="-7883937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7"/>
          <p:cNvSpPr/>
          <p:nvPr/>
        </p:nvSpPr>
        <p:spPr>
          <a:xfrm rot="-137083">
            <a:off x="6052155" y="4059191"/>
            <a:ext cx="6972127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"/>
          <p:cNvSpPr/>
          <p:nvPr/>
        </p:nvSpPr>
        <p:spPr>
          <a:xfrm rot="9979836" flipH="1">
            <a:off x="3364481" y="2961019"/>
            <a:ext cx="10722477" cy="343783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4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8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8"/>
          <p:cNvSpPr/>
          <p:nvPr/>
        </p:nvSpPr>
        <p:spPr>
          <a:xfrm rot="-137095" flipH="1">
            <a:off x="20840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 rot="-820164">
            <a:off x="-1973662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000" y="2359750"/>
            <a:ext cx="27090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22338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20000" y="2980450"/>
            <a:ext cx="2709000" cy="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3"/>
          <p:cNvSpPr/>
          <p:nvPr/>
        </p:nvSpPr>
        <p:spPr>
          <a:xfrm>
            <a:off x="7174800" y="2898086"/>
            <a:ext cx="3916382" cy="2679350"/>
          </a:xfrm>
          <a:custGeom>
            <a:avLst/>
            <a:gdLst/>
            <a:ahLst/>
            <a:cxnLst/>
            <a:rect l="l" t="t" r="r" b="b"/>
            <a:pathLst>
              <a:path w="143025" h="97849" extrusionOk="0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888674" y="2370325"/>
            <a:ext cx="2837128" cy="2750709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-10565234" flipH="1">
            <a:off x="-405294" y="-908568"/>
            <a:ext cx="6308006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5218157" flipH="1">
            <a:off x="805968" y="-1892900"/>
            <a:ext cx="1435466" cy="391922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230585" flipH="1">
            <a:off x="-4817949" y="4310141"/>
            <a:ext cx="8366961" cy="1241582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-10269600">
            <a:off x="-370060" y="4522900"/>
            <a:ext cx="6584290" cy="2387749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053300"/>
            <a:ext cx="7704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1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30" name="Google Shape;30;p4"/>
          <p:cNvSpPr/>
          <p:nvPr/>
        </p:nvSpPr>
        <p:spPr>
          <a:xfrm flipH="1">
            <a:off x="4929164" y="3066650"/>
            <a:ext cx="5947208" cy="3075500"/>
          </a:xfrm>
          <a:custGeom>
            <a:avLst/>
            <a:gdLst/>
            <a:ahLst/>
            <a:cxnLst/>
            <a:rect l="l" t="t" r="r" b="b"/>
            <a:pathLst>
              <a:path w="147665" h="123020" extrusionOk="0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478692">
            <a:off x="6068231" y="3662365"/>
            <a:ext cx="3385360" cy="2511324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720000" y="1283500"/>
            <a:ext cx="4573500" cy="25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8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6108399" y="2377039"/>
            <a:ext cx="4677990" cy="3200396"/>
          </a:xfrm>
          <a:custGeom>
            <a:avLst/>
            <a:gdLst/>
            <a:ahLst/>
            <a:cxnLst/>
            <a:rect l="l" t="t" r="r" b="b"/>
            <a:pathLst>
              <a:path w="143025" h="97849" extrusionOk="0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6961095" y="1746648"/>
            <a:ext cx="3388857" cy="3285632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 rot="5054829" flipH="1">
            <a:off x="-3549307" y="3576446"/>
            <a:ext cx="7544965" cy="124161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 rot="4371704">
            <a:off x="-4970498" y="-75044"/>
            <a:ext cx="10722597" cy="357748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20000" y="1048825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720000" y="1921575"/>
            <a:ext cx="3852000" cy="26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 dirty="0"/>
          </a:p>
        </p:txBody>
      </p:sp>
      <p:sp>
        <p:nvSpPr>
          <p:cNvPr id="72" name="Google Shape;72;p9"/>
          <p:cNvSpPr/>
          <p:nvPr/>
        </p:nvSpPr>
        <p:spPr>
          <a:xfrm rot="4919583">
            <a:off x="8828896" y="-504104"/>
            <a:ext cx="1148307" cy="1090004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/>
          <p:nvPr/>
        </p:nvSpPr>
        <p:spPr>
          <a:xfrm rot="10661656" flipH="1">
            <a:off x="734117" y="-42414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 hasCustomPrompt="1"/>
          </p:nvPr>
        </p:nvSpPr>
        <p:spPr>
          <a:xfrm>
            <a:off x="1236750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645950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2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2"/>
          </p:nvPr>
        </p:nvSpPr>
        <p:spPr>
          <a:xfrm>
            <a:off x="1236750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54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 hasCustomPrompt="1"/>
          </p:nvPr>
        </p:nvSpPr>
        <p:spPr>
          <a:xfrm>
            <a:off x="1236750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5"/>
          </p:nvPr>
        </p:nvSpPr>
        <p:spPr>
          <a:xfrm>
            <a:off x="1645950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6"/>
          </p:nvPr>
        </p:nvSpPr>
        <p:spPr>
          <a:xfrm>
            <a:off x="1236750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7" hasCustomPrompt="1"/>
          </p:nvPr>
        </p:nvSpPr>
        <p:spPr>
          <a:xfrm>
            <a:off x="1236750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1645950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9"/>
          </p:nvPr>
        </p:nvSpPr>
        <p:spPr>
          <a:xfrm>
            <a:off x="1236750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3" hasCustomPrompt="1"/>
          </p:nvPr>
        </p:nvSpPr>
        <p:spPr>
          <a:xfrm>
            <a:off x="5137725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5546925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2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5"/>
          </p:nvPr>
        </p:nvSpPr>
        <p:spPr>
          <a:xfrm>
            <a:off x="5137725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6" hasCustomPrompt="1"/>
          </p:nvPr>
        </p:nvSpPr>
        <p:spPr>
          <a:xfrm>
            <a:off x="5137725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7"/>
          </p:nvPr>
        </p:nvSpPr>
        <p:spPr>
          <a:xfrm>
            <a:off x="5546925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8"/>
          </p:nvPr>
        </p:nvSpPr>
        <p:spPr>
          <a:xfrm>
            <a:off x="5137725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9" hasCustomPrompt="1"/>
          </p:nvPr>
        </p:nvSpPr>
        <p:spPr>
          <a:xfrm>
            <a:off x="5137725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20"/>
          </p:nvPr>
        </p:nvSpPr>
        <p:spPr>
          <a:xfrm>
            <a:off x="5546925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21"/>
          </p:nvPr>
        </p:nvSpPr>
        <p:spPr>
          <a:xfrm>
            <a:off x="5137725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9" name="Google Shape;109;p13"/>
          <p:cNvSpPr/>
          <p:nvPr/>
        </p:nvSpPr>
        <p:spPr>
          <a:xfrm rot="344">
            <a:off x="494442" y="4810946"/>
            <a:ext cx="8155095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/>
          <p:nvPr/>
        </p:nvSpPr>
        <p:spPr>
          <a:xfrm rot="10499964" flipH="1">
            <a:off x="-1133341" y="-479783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-4066625" y="-1349400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 rot="-5399656">
            <a:off x="4765442" y="2984646"/>
            <a:ext cx="8155095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 rot="5972366" flipH="1">
            <a:off x="5172357" y="2312789"/>
            <a:ext cx="7366451" cy="256259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 rot="1255446" flipH="1">
            <a:off x="2195647" y="4140025"/>
            <a:ext cx="7365744" cy="25625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title" idx="2"/>
          </p:nvPr>
        </p:nvSpPr>
        <p:spPr>
          <a:xfrm>
            <a:off x="83560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ubTitle" idx="1"/>
          </p:nvPr>
        </p:nvSpPr>
        <p:spPr>
          <a:xfrm>
            <a:off x="8356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5" name="Google Shape;135;p16"/>
          <p:cNvSpPr txBox="1">
            <a:spLocks noGrp="1"/>
          </p:cNvSpPr>
          <p:nvPr>
            <p:ph type="title" idx="3"/>
          </p:nvPr>
        </p:nvSpPr>
        <p:spPr>
          <a:xfrm>
            <a:off x="349875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4"/>
          </p:nvPr>
        </p:nvSpPr>
        <p:spPr>
          <a:xfrm>
            <a:off x="349875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 idx="5"/>
          </p:nvPr>
        </p:nvSpPr>
        <p:spPr>
          <a:xfrm>
            <a:off x="616190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6"/>
          </p:nvPr>
        </p:nvSpPr>
        <p:spPr>
          <a:xfrm>
            <a:off x="61619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9" name="Google Shape;139;p16"/>
          <p:cNvSpPr/>
          <p:nvPr/>
        </p:nvSpPr>
        <p:spPr>
          <a:xfrm rot="-138344" flipH="1">
            <a:off x="-1025254" y="45669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 rot="10513411">
            <a:off x="-1316068" y="348804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 rot="10499964" flipH="1">
            <a:off x="-797491" y="-666658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-3959475" y="-1536275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/>
          <p:nvPr/>
        </p:nvSpPr>
        <p:spPr>
          <a:xfrm rot="-138344" flipH="1">
            <a:off x="-5286779" y="47193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6"/>
          <p:cNvSpPr/>
          <p:nvPr/>
        </p:nvSpPr>
        <p:spPr>
          <a:xfrm rot="10513411">
            <a:off x="-5556168" y="367659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6"/>
          <p:cNvSpPr/>
          <p:nvPr/>
        </p:nvSpPr>
        <p:spPr>
          <a:xfrm rot="10731167" flipH="1">
            <a:off x="6150582" y="-398159"/>
            <a:ext cx="6400957" cy="124156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"/>
          <p:cNvSpPr/>
          <p:nvPr/>
        </p:nvSpPr>
        <p:spPr>
          <a:xfrm rot="491653">
            <a:off x="3091648" y="-1549690"/>
            <a:ext cx="6584327" cy="2387835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"/>
          <p:cNvSpPr/>
          <p:nvPr/>
        </p:nvSpPr>
        <p:spPr>
          <a:xfrm rot="-3724802">
            <a:off x="-1105794" y="-474445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 rot="-5616881">
            <a:off x="-2115886" y="-948559"/>
            <a:ext cx="4645754" cy="2544717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 b="1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8" r:id="rId6"/>
    <p:sldLayoutId id="2147483659" r:id="rId7"/>
    <p:sldLayoutId id="2147483662" r:id="rId8"/>
    <p:sldLayoutId id="2147483672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Nirmala UI" panose="020B0502040204020203" pitchFamily="34" charset="0"/>
          <a:ea typeface="Nirmala UI" panose="020B0502040204020203" pitchFamily="34" charset="0"/>
          <a:cs typeface="Nirmala UI" panose="020B0502040204020203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subTitle" idx="1"/>
          </p:nvPr>
        </p:nvSpPr>
        <p:spPr>
          <a:xfrm rot="-746">
            <a:off x="720024" y="3601751"/>
            <a:ext cx="41448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Distributed by Group 4</a:t>
            </a:r>
            <a:endParaRPr dirty="0"/>
          </a:p>
        </p:txBody>
      </p:sp>
      <p:grpSp>
        <p:nvGrpSpPr>
          <p:cNvPr id="290" name="Google Shape;290;p33"/>
          <p:cNvGrpSpPr/>
          <p:nvPr/>
        </p:nvGrpSpPr>
        <p:grpSpPr>
          <a:xfrm>
            <a:off x="8794300" y="3421175"/>
            <a:ext cx="180859" cy="180123"/>
            <a:chOff x="5944500" y="324350"/>
            <a:chExt cx="180859" cy="180123"/>
          </a:xfrm>
        </p:grpSpPr>
        <p:sp>
          <p:nvSpPr>
            <p:cNvPr id="291" name="Google Shape;291;p33"/>
            <p:cNvSpPr/>
            <p:nvPr/>
          </p:nvSpPr>
          <p:spPr>
            <a:xfrm>
              <a:off x="6029266" y="3243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6029266" y="4460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6066519" y="4094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5944500" y="4094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3"/>
          <p:cNvGrpSpPr/>
          <p:nvPr/>
        </p:nvGrpSpPr>
        <p:grpSpPr>
          <a:xfrm>
            <a:off x="8562175" y="593425"/>
            <a:ext cx="180859" cy="180123"/>
            <a:chOff x="6034925" y="548950"/>
            <a:chExt cx="180859" cy="180123"/>
          </a:xfrm>
        </p:grpSpPr>
        <p:sp>
          <p:nvSpPr>
            <p:cNvPr id="296" name="Google Shape;296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33"/>
          <p:cNvSpPr/>
          <p:nvPr/>
        </p:nvSpPr>
        <p:spPr>
          <a:xfrm>
            <a:off x="4473400" y="1701650"/>
            <a:ext cx="166850" cy="101475"/>
          </a:xfrm>
          <a:custGeom>
            <a:avLst/>
            <a:gdLst/>
            <a:ahLst/>
            <a:cxnLst/>
            <a:rect l="l" t="t" r="r" b="b"/>
            <a:pathLst>
              <a:path w="6674" h="4059" extrusionOk="0">
                <a:moveTo>
                  <a:pt x="1711" y="1"/>
                </a:moveTo>
                <a:lnTo>
                  <a:pt x="1040" y="403"/>
                </a:lnTo>
                <a:lnTo>
                  <a:pt x="303" y="1308"/>
                </a:lnTo>
                <a:lnTo>
                  <a:pt x="34" y="2013"/>
                </a:lnTo>
                <a:lnTo>
                  <a:pt x="1" y="2415"/>
                </a:lnTo>
                <a:lnTo>
                  <a:pt x="34" y="2750"/>
                </a:lnTo>
                <a:lnTo>
                  <a:pt x="269" y="3354"/>
                </a:lnTo>
                <a:lnTo>
                  <a:pt x="739" y="3823"/>
                </a:lnTo>
                <a:lnTo>
                  <a:pt x="1342" y="4058"/>
                </a:lnTo>
                <a:lnTo>
                  <a:pt x="1677" y="4058"/>
                </a:lnTo>
                <a:lnTo>
                  <a:pt x="1946" y="4025"/>
                </a:lnTo>
                <a:lnTo>
                  <a:pt x="2449" y="3857"/>
                </a:lnTo>
                <a:lnTo>
                  <a:pt x="2818" y="3488"/>
                </a:lnTo>
                <a:lnTo>
                  <a:pt x="3052" y="3019"/>
                </a:lnTo>
                <a:lnTo>
                  <a:pt x="3086" y="2750"/>
                </a:lnTo>
                <a:lnTo>
                  <a:pt x="3052" y="2516"/>
                </a:lnTo>
                <a:lnTo>
                  <a:pt x="2918" y="2147"/>
                </a:lnTo>
                <a:lnTo>
                  <a:pt x="2616" y="1845"/>
                </a:lnTo>
                <a:lnTo>
                  <a:pt x="2248" y="1677"/>
                </a:lnTo>
                <a:lnTo>
                  <a:pt x="2013" y="1644"/>
                </a:lnTo>
                <a:lnTo>
                  <a:pt x="1610" y="1677"/>
                </a:lnTo>
                <a:lnTo>
                  <a:pt x="1040" y="2180"/>
                </a:lnTo>
                <a:lnTo>
                  <a:pt x="973" y="2583"/>
                </a:lnTo>
                <a:lnTo>
                  <a:pt x="1007" y="2851"/>
                </a:lnTo>
                <a:lnTo>
                  <a:pt x="1275" y="3220"/>
                </a:lnTo>
                <a:lnTo>
                  <a:pt x="1476" y="3320"/>
                </a:lnTo>
                <a:lnTo>
                  <a:pt x="1644" y="3354"/>
                </a:lnTo>
                <a:lnTo>
                  <a:pt x="1677" y="3488"/>
                </a:lnTo>
                <a:lnTo>
                  <a:pt x="1644" y="3656"/>
                </a:lnTo>
                <a:lnTo>
                  <a:pt x="1476" y="3689"/>
                </a:lnTo>
                <a:lnTo>
                  <a:pt x="1242" y="3656"/>
                </a:lnTo>
                <a:lnTo>
                  <a:pt x="806" y="3455"/>
                </a:lnTo>
                <a:lnTo>
                  <a:pt x="504" y="3119"/>
                </a:lnTo>
                <a:lnTo>
                  <a:pt x="336" y="2650"/>
                </a:lnTo>
                <a:lnTo>
                  <a:pt x="336" y="2415"/>
                </a:lnTo>
                <a:lnTo>
                  <a:pt x="370" y="2080"/>
                </a:lnTo>
                <a:lnTo>
                  <a:pt x="604" y="1443"/>
                </a:lnTo>
                <a:lnTo>
                  <a:pt x="1309" y="671"/>
                </a:lnTo>
                <a:lnTo>
                  <a:pt x="1879" y="269"/>
                </a:lnTo>
                <a:lnTo>
                  <a:pt x="1711" y="1"/>
                </a:lnTo>
                <a:close/>
                <a:moveTo>
                  <a:pt x="5299" y="1"/>
                </a:moveTo>
                <a:lnTo>
                  <a:pt x="4628" y="403"/>
                </a:lnTo>
                <a:lnTo>
                  <a:pt x="3891" y="1308"/>
                </a:lnTo>
                <a:lnTo>
                  <a:pt x="3622" y="2013"/>
                </a:lnTo>
                <a:lnTo>
                  <a:pt x="3622" y="2415"/>
                </a:lnTo>
                <a:lnTo>
                  <a:pt x="3622" y="2750"/>
                </a:lnTo>
                <a:lnTo>
                  <a:pt x="3857" y="3354"/>
                </a:lnTo>
                <a:lnTo>
                  <a:pt x="4327" y="3823"/>
                </a:lnTo>
                <a:lnTo>
                  <a:pt x="4930" y="4058"/>
                </a:lnTo>
                <a:lnTo>
                  <a:pt x="5299" y="4058"/>
                </a:lnTo>
                <a:lnTo>
                  <a:pt x="5567" y="4025"/>
                </a:lnTo>
                <a:lnTo>
                  <a:pt x="6070" y="3857"/>
                </a:lnTo>
                <a:lnTo>
                  <a:pt x="6439" y="3488"/>
                </a:lnTo>
                <a:lnTo>
                  <a:pt x="6640" y="3019"/>
                </a:lnTo>
                <a:lnTo>
                  <a:pt x="6674" y="2750"/>
                </a:lnTo>
                <a:lnTo>
                  <a:pt x="6674" y="2516"/>
                </a:lnTo>
                <a:lnTo>
                  <a:pt x="6506" y="2147"/>
                </a:lnTo>
                <a:lnTo>
                  <a:pt x="6204" y="1845"/>
                </a:lnTo>
                <a:lnTo>
                  <a:pt x="5836" y="1677"/>
                </a:lnTo>
                <a:lnTo>
                  <a:pt x="5634" y="1644"/>
                </a:lnTo>
                <a:lnTo>
                  <a:pt x="5400" y="1644"/>
                </a:lnTo>
                <a:lnTo>
                  <a:pt x="5064" y="1778"/>
                </a:lnTo>
                <a:lnTo>
                  <a:pt x="4763" y="2046"/>
                </a:lnTo>
                <a:lnTo>
                  <a:pt x="4595" y="2381"/>
                </a:lnTo>
                <a:lnTo>
                  <a:pt x="4595" y="2583"/>
                </a:lnTo>
                <a:lnTo>
                  <a:pt x="4595" y="2851"/>
                </a:lnTo>
                <a:lnTo>
                  <a:pt x="4863" y="3220"/>
                </a:lnTo>
                <a:lnTo>
                  <a:pt x="5098" y="3320"/>
                </a:lnTo>
                <a:lnTo>
                  <a:pt x="5232" y="3354"/>
                </a:lnTo>
                <a:lnTo>
                  <a:pt x="5266" y="3488"/>
                </a:lnTo>
                <a:lnTo>
                  <a:pt x="5232" y="3656"/>
                </a:lnTo>
                <a:lnTo>
                  <a:pt x="5064" y="3689"/>
                </a:lnTo>
                <a:lnTo>
                  <a:pt x="4830" y="3656"/>
                </a:lnTo>
                <a:lnTo>
                  <a:pt x="4394" y="3455"/>
                </a:lnTo>
                <a:lnTo>
                  <a:pt x="4092" y="3119"/>
                </a:lnTo>
                <a:lnTo>
                  <a:pt x="3958" y="2650"/>
                </a:lnTo>
                <a:lnTo>
                  <a:pt x="3958" y="2415"/>
                </a:lnTo>
                <a:lnTo>
                  <a:pt x="3958" y="2080"/>
                </a:lnTo>
                <a:lnTo>
                  <a:pt x="4226" y="1443"/>
                </a:lnTo>
                <a:lnTo>
                  <a:pt x="4897" y="671"/>
                </a:lnTo>
                <a:lnTo>
                  <a:pt x="5500" y="269"/>
                </a:lnTo>
                <a:lnTo>
                  <a:pt x="5299" y="1"/>
                </a:lnTo>
                <a:close/>
              </a:path>
            </a:pathLst>
          </a:custGeom>
          <a:solidFill>
            <a:srgbClr val="6ED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33"/>
          <p:cNvGrpSpPr/>
          <p:nvPr/>
        </p:nvGrpSpPr>
        <p:grpSpPr>
          <a:xfrm>
            <a:off x="4441825" y="1597325"/>
            <a:ext cx="270175" cy="269075"/>
            <a:chOff x="6214675" y="650238"/>
            <a:chExt cx="270175" cy="269075"/>
          </a:xfrm>
        </p:grpSpPr>
        <p:sp>
          <p:nvSpPr>
            <p:cNvPr id="302" name="Google Shape;302;p33"/>
            <p:cNvSpPr/>
            <p:nvPr/>
          </p:nvSpPr>
          <p:spPr>
            <a:xfrm>
              <a:off x="6341300" y="650238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6341300" y="831963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6396950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6214675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33"/>
          <p:cNvGrpSpPr/>
          <p:nvPr/>
        </p:nvGrpSpPr>
        <p:grpSpPr>
          <a:xfrm>
            <a:off x="6266838" y="559875"/>
            <a:ext cx="270175" cy="269075"/>
            <a:chOff x="5944500" y="324350"/>
            <a:chExt cx="270175" cy="269075"/>
          </a:xfrm>
        </p:grpSpPr>
        <p:sp>
          <p:nvSpPr>
            <p:cNvPr id="307" name="Google Shape;307;p33"/>
            <p:cNvSpPr/>
            <p:nvPr/>
          </p:nvSpPr>
          <p:spPr>
            <a:xfrm>
              <a:off x="6071125" y="324350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6071125" y="506075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6126775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5944500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33"/>
          <p:cNvGrpSpPr/>
          <p:nvPr/>
        </p:nvGrpSpPr>
        <p:grpSpPr>
          <a:xfrm>
            <a:off x="941188" y="405463"/>
            <a:ext cx="270175" cy="269075"/>
            <a:chOff x="5944500" y="324350"/>
            <a:chExt cx="270175" cy="269075"/>
          </a:xfrm>
        </p:grpSpPr>
        <p:sp>
          <p:nvSpPr>
            <p:cNvPr id="312" name="Google Shape;312;p33"/>
            <p:cNvSpPr/>
            <p:nvPr/>
          </p:nvSpPr>
          <p:spPr>
            <a:xfrm>
              <a:off x="6071125" y="324350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6071125" y="506075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6126775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5944500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33"/>
          <p:cNvGrpSpPr/>
          <p:nvPr/>
        </p:nvGrpSpPr>
        <p:grpSpPr>
          <a:xfrm>
            <a:off x="1564875" y="4825000"/>
            <a:ext cx="180859" cy="180123"/>
            <a:chOff x="6034925" y="548950"/>
            <a:chExt cx="180859" cy="180123"/>
          </a:xfrm>
        </p:grpSpPr>
        <p:sp>
          <p:nvSpPr>
            <p:cNvPr id="317" name="Google Shape;317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33"/>
          <p:cNvGrpSpPr/>
          <p:nvPr/>
        </p:nvGrpSpPr>
        <p:grpSpPr>
          <a:xfrm>
            <a:off x="2132000" y="4469875"/>
            <a:ext cx="270175" cy="269075"/>
            <a:chOff x="6214675" y="650238"/>
            <a:chExt cx="270175" cy="269075"/>
          </a:xfrm>
        </p:grpSpPr>
        <p:sp>
          <p:nvSpPr>
            <p:cNvPr id="322" name="Google Shape;322;p33"/>
            <p:cNvSpPr/>
            <p:nvPr/>
          </p:nvSpPr>
          <p:spPr>
            <a:xfrm>
              <a:off x="6341300" y="650238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6341300" y="831963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396950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6214675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33"/>
          <p:cNvGrpSpPr/>
          <p:nvPr/>
        </p:nvGrpSpPr>
        <p:grpSpPr>
          <a:xfrm>
            <a:off x="2702000" y="174425"/>
            <a:ext cx="180859" cy="180123"/>
            <a:chOff x="6034925" y="548950"/>
            <a:chExt cx="180859" cy="180123"/>
          </a:xfrm>
        </p:grpSpPr>
        <p:sp>
          <p:nvSpPr>
            <p:cNvPr id="327" name="Google Shape;327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33"/>
          <p:cNvGrpSpPr/>
          <p:nvPr/>
        </p:nvGrpSpPr>
        <p:grpSpPr>
          <a:xfrm>
            <a:off x="4788877" y="1095236"/>
            <a:ext cx="3832149" cy="3135526"/>
            <a:chOff x="4864795" y="1394488"/>
            <a:chExt cx="3402423" cy="2783917"/>
          </a:xfrm>
        </p:grpSpPr>
        <p:sp>
          <p:nvSpPr>
            <p:cNvPr id="332" name="Google Shape;332;p33"/>
            <p:cNvSpPr/>
            <p:nvPr/>
          </p:nvSpPr>
          <p:spPr>
            <a:xfrm>
              <a:off x="5269673" y="1394488"/>
              <a:ext cx="2997545" cy="2783917"/>
            </a:xfrm>
            <a:custGeom>
              <a:avLst/>
              <a:gdLst/>
              <a:ahLst/>
              <a:cxnLst/>
              <a:rect l="l" t="t" r="r" b="b"/>
              <a:pathLst>
                <a:path w="166092" h="154255" extrusionOk="0">
                  <a:moveTo>
                    <a:pt x="118440" y="1"/>
                  </a:moveTo>
                  <a:lnTo>
                    <a:pt x="114450" y="34"/>
                  </a:lnTo>
                  <a:lnTo>
                    <a:pt x="110493" y="336"/>
                  </a:lnTo>
                  <a:lnTo>
                    <a:pt x="106637" y="1074"/>
                  </a:lnTo>
                  <a:lnTo>
                    <a:pt x="104725" y="1678"/>
                  </a:lnTo>
                  <a:lnTo>
                    <a:pt x="102847" y="2348"/>
                  </a:lnTo>
                  <a:lnTo>
                    <a:pt x="99293" y="4092"/>
                  </a:lnTo>
                  <a:lnTo>
                    <a:pt x="95973" y="6205"/>
                  </a:lnTo>
                  <a:lnTo>
                    <a:pt x="92754" y="8585"/>
                  </a:lnTo>
                  <a:lnTo>
                    <a:pt x="88093" y="12442"/>
                  </a:lnTo>
                  <a:lnTo>
                    <a:pt x="83398" y="16298"/>
                  </a:lnTo>
                  <a:lnTo>
                    <a:pt x="80179" y="18713"/>
                  </a:lnTo>
                  <a:lnTo>
                    <a:pt x="78502" y="19819"/>
                  </a:lnTo>
                  <a:lnTo>
                    <a:pt x="76859" y="20825"/>
                  </a:lnTo>
                  <a:lnTo>
                    <a:pt x="73472" y="22669"/>
                  </a:lnTo>
                  <a:lnTo>
                    <a:pt x="69985" y="24246"/>
                  </a:lnTo>
                  <a:lnTo>
                    <a:pt x="66397" y="25620"/>
                  </a:lnTo>
                  <a:lnTo>
                    <a:pt x="60864" y="27431"/>
                  </a:lnTo>
                  <a:lnTo>
                    <a:pt x="53319" y="29477"/>
                  </a:lnTo>
                  <a:lnTo>
                    <a:pt x="45740" y="31388"/>
                  </a:lnTo>
                  <a:lnTo>
                    <a:pt x="38262" y="33534"/>
                  </a:lnTo>
                  <a:lnTo>
                    <a:pt x="32830" y="35479"/>
                  </a:lnTo>
                  <a:lnTo>
                    <a:pt x="29309" y="36955"/>
                  </a:lnTo>
                  <a:lnTo>
                    <a:pt x="25888" y="38698"/>
                  </a:lnTo>
                  <a:lnTo>
                    <a:pt x="22636" y="40677"/>
                  </a:lnTo>
                  <a:lnTo>
                    <a:pt x="21060" y="41783"/>
                  </a:lnTo>
                  <a:lnTo>
                    <a:pt x="19450" y="42991"/>
                  </a:lnTo>
                  <a:lnTo>
                    <a:pt x="16466" y="45606"/>
                  </a:lnTo>
                  <a:lnTo>
                    <a:pt x="13716" y="48457"/>
                  </a:lnTo>
                  <a:lnTo>
                    <a:pt x="11201" y="51542"/>
                  </a:lnTo>
                  <a:lnTo>
                    <a:pt x="10061" y="53151"/>
                  </a:lnTo>
                  <a:lnTo>
                    <a:pt x="8921" y="54794"/>
                  </a:lnTo>
                  <a:lnTo>
                    <a:pt x="6909" y="58215"/>
                  </a:lnTo>
                  <a:lnTo>
                    <a:pt x="5165" y="61769"/>
                  </a:lnTo>
                  <a:lnTo>
                    <a:pt x="3656" y="65424"/>
                  </a:lnTo>
                  <a:lnTo>
                    <a:pt x="2415" y="69180"/>
                  </a:lnTo>
                  <a:lnTo>
                    <a:pt x="1443" y="73003"/>
                  </a:lnTo>
                  <a:lnTo>
                    <a:pt x="705" y="76926"/>
                  </a:lnTo>
                  <a:lnTo>
                    <a:pt x="235" y="80850"/>
                  </a:lnTo>
                  <a:lnTo>
                    <a:pt x="1" y="84840"/>
                  </a:lnTo>
                  <a:lnTo>
                    <a:pt x="34" y="88831"/>
                  </a:lnTo>
                  <a:lnTo>
                    <a:pt x="302" y="92788"/>
                  </a:lnTo>
                  <a:lnTo>
                    <a:pt x="839" y="96745"/>
                  </a:lnTo>
                  <a:lnTo>
                    <a:pt x="1610" y="100668"/>
                  </a:lnTo>
                  <a:lnTo>
                    <a:pt x="2616" y="104524"/>
                  </a:lnTo>
                  <a:lnTo>
                    <a:pt x="3857" y="108314"/>
                  </a:lnTo>
                  <a:lnTo>
                    <a:pt x="5366" y="112002"/>
                  </a:lnTo>
                  <a:lnTo>
                    <a:pt x="6204" y="113813"/>
                  </a:lnTo>
                  <a:lnTo>
                    <a:pt x="7110" y="115590"/>
                  </a:lnTo>
                  <a:lnTo>
                    <a:pt x="9055" y="119044"/>
                  </a:lnTo>
                  <a:lnTo>
                    <a:pt x="11201" y="122364"/>
                  </a:lnTo>
                  <a:lnTo>
                    <a:pt x="13582" y="125550"/>
                  </a:lnTo>
                  <a:lnTo>
                    <a:pt x="16097" y="128601"/>
                  </a:lnTo>
                  <a:lnTo>
                    <a:pt x="18813" y="131519"/>
                  </a:lnTo>
                  <a:lnTo>
                    <a:pt x="21663" y="134268"/>
                  </a:lnTo>
                  <a:lnTo>
                    <a:pt x="24681" y="136851"/>
                  </a:lnTo>
                  <a:lnTo>
                    <a:pt x="27833" y="139299"/>
                  </a:lnTo>
                  <a:lnTo>
                    <a:pt x="31086" y="141579"/>
                  </a:lnTo>
                  <a:lnTo>
                    <a:pt x="34506" y="143658"/>
                  </a:lnTo>
                  <a:lnTo>
                    <a:pt x="37994" y="145569"/>
                  </a:lnTo>
                  <a:lnTo>
                    <a:pt x="41582" y="147313"/>
                  </a:lnTo>
                  <a:lnTo>
                    <a:pt x="45271" y="148856"/>
                  </a:lnTo>
                  <a:lnTo>
                    <a:pt x="49026" y="150230"/>
                  </a:lnTo>
                  <a:lnTo>
                    <a:pt x="52849" y="151371"/>
                  </a:lnTo>
                  <a:lnTo>
                    <a:pt x="54761" y="151874"/>
                  </a:lnTo>
                  <a:lnTo>
                    <a:pt x="56706" y="152343"/>
                  </a:lnTo>
                  <a:lnTo>
                    <a:pt x="60595" y="153081"/>
                  </a:lnTo>
                  <a:lnTo>
                    <a:pt x="64519" y="153651"/>
                  </a:lnTo>
                  <a:lnTo>
                    <a:pt x="68476" y="154053"/>
                  </a:lnTo>
                  <a:lnTo>
                    <a:pt x="72433" y="154221"/>
                  </a:lnTo>
                  <a:lnTo>
                    <a:pt x="76423" y="154254"/>
                  </a:lnTo>
                  <a:lnTo>
                    <a:pt x="80380" y="154087"/>
                  </a:lnTo>
                  <a:lnTo>
                    <a:pt x="84371" y="153718"/>
                  </a:lnTo>
                  <a:lnTo>
                    <a:pt x="88294" y="153215"/>
                  </a:lnTo>
                  <a:lnTo>
                    <a:pt x="92217" y="152544"/>
                  </a:lnTo>
                  <a:lnTo>
                    <a:pt x="96141" y="151706"/>
                  </a:lnTo>
                  <a:lnTo>
                    <a:pt x="99997" y="150700"/>
                  </a:lnTo>
                  <a:lnTo>
                    <a:pt x="103820" y="149560"/>
                  </a:lnTo>
                  <a:lnTo>
                    <a:pt x="107609" y="148252"/>
                  </a:lnTo>
                  <a:lnTo>
                    <a:pt x="113142" y="146005"/>
                  </a:lnTo>
                  <a:lnTo>
                    <a:pt x="116764" y="144329"/>
                  </a:lnTo>
                  <a:lnTo>
                    <a:pt x="118843" y="143289"/>
                  </a:lnTo>
                  <a:lnTo>
                    <a:pt x="122800" y="141042"/>
                  </a:lnTo>
                  <a:lnTo>
                    <a:pt x="126589" y="138561"/>
                  </a:lnTo>
                  <a:lnTo>
                    <a:pt x="130211" y="135912"/>
                  </a:lnTo>
                  <a:lnTo>
                    <a:pt x="133598" y="133028"/>
                  </a:lnTo>
                  <a:lnTo>
                    <a:pt x="136817" y="129976"/>
                  </a:lnTo>
                  <a:lnTo>
                    <a:pt x="139868" y="126791"/>
                  </a:lnTo>
                  <a:lnTo>
                    <a:pt x="142719" y="123404"/>
                  </a:lnTo>
                  <a:lnTo>
                    <a:pt x="145401" y="119883"/>
                  </a:lnTo>
                  <a:lnTo>
                    <a:pt x="147916" y="116228"/>
                  </a:lnTo>
                  <a:lnTo>
                    <a:pt x="150230" y="112438"/>
                  </a:lnTo>
                  <a:lnTo>
                    <a:pt x="152410" y="108515"/>
                  </a:lnTo>
                  <a:lnTo>
                    <a:pt x="154388" y="104524"/>
                  </a:lnTo>
                  <a:lnTo>
                    <a:pt x="156199" y="100433"/>
                  </a:lnTo>
                  <a:lnTo>
                    <a:pt x="157876" y="96242"/>
                  </a:lnTo>
                  <a:lnTo>
                    <a:pt x="159385" y="91983"/>
                  </a:lnTo>
                  <a:lnTo>
                    <a:pt x="160055" y="89837"/>
                  </a:lnTo>
                  <a:lnTo>
                    <a:pt x="160760" y="87523"/>
                  </a:lnTo>
                  <a:lnTo>
                    <a:pt x="162000" y="82828"/>
                  </a:lnTo>
                  <a:lnTo>
                    <a:pt x="163107" y="78067"/>
                  </a:lnTo>
                  <a:lnTo>
                    <a:pt x="164012" y="73305"/>
                  </a:lnTo>
                  <a:lnTo>
                    <a:pt x="164784" y="68510"/>
                  </a:lnTo>
                  <a:lnTo>
                    <a:pt x="165354" y="63714"/>
                  </a:lnTo>
                  <a:lnTo>
                    <a:pt x="165756" y="58852"/>
                  </a:lnTo>
                  <a:lnTo>
                    <a:pt x="165991" y="54023"/>
                  </a:lnTo>
                  <a:lnTo>
                    <a:pt x="166058" y="51575"/>
                  </a:lnTo>
                  <a:lnTo>
                    <a:pt x="166091" y="49060"/>
                  </a:lnTo>
                  <a:lnTo>
                    <a:pt x="165957" y="43997"/>
                  </a:lnTo>
                  <a:lnTo>
                    <a:pt x="165588" y="38900"/>
                  </a:lnTo>
                  <a:lnTo>
                    <a:pt x="164918" y="33870"/>
                  </a:lnTo>
                  <a:lnTo>
                    <a:pt x="163811" y="28974"/>
                  </a:lnTo>
                  <a:lnTo>
                    <a:pt x="162302" y="24279"/>
                  </a:lnTo>
                  <a:lnTo>
                    <a:pt x="160793" y="20926"/>
                  </a:lnTo>
                  <a:lnTo>
                    <a:pt x="159619" y="18746"/>
                  </a:lnTo>
                  <a:lnTo>
                    <a:pt x="158278" y="16701"/>
                  </a:lnTo>
                  <a:lnTo>
                    <a:pt x="156803" y="14722"/>
                  </a:lnTo>
                  <a:lnTo>
                    <a:pt x="155998" y="13783"/>
                  </a:lnTo>
                  <a:lnTo>
                    <a:pt x="155160" y="12878"/>
                  </a:lnTo>
                  <a:lnTo>
                    <a:pt x="153449" y="11168"/>
                  </a:lnTo>
                  <a:lnTo>
                    <a:pt x="151571" y="9625"/>
                  </a:lnTo>
                  <a:lnTo>
                    <a:pt x="149627" y="8217"/>
                  </a:lnTo>
                  <a:lnTo>
                    <a:pt x="146541" y="6339"/>
                  </a:lnTo>
                  <a:lnTo>
                    <a:pt x="142149" y="4293"/>
                  </a:lnTo>
                  <a:lnTo>
                    <a:pt x="137521" y="2684"/>
                  </a:lnTo>
                  <a:lnTo>
                    <a:pt x="132726" y="1510"/>
                  </a:lnTo>
                  <a:lnTo>
                    <a:pt x="127830" y="705"/>
                  </a:lnTo>
                  <a:lnTo>
                    <a:pt x="122900" y="202"/>
                  </a:lnTo>
                  <a:lnTo>
                    <a:pt x="120419" y="68"/>
                  </a:lnTo>
                  <a:lnTo>
                    <a:pt x="1184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5330186" y="1481044"/>
              <a:ext cx="2273137" cy="1746601"/>
            </a:xfrm>
            <a:custGeom>
              <a:avLst/>
              <a:gdLst/>
              <a:ahLst/>
              <a:cxnLst/>
              <a:rect l="l" t="t" r="r" b="b"/>
              <a:pathLst>
                <a:path w="125953" h="96778" extrusionOk="0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92083"/>
                  </a:lnTo>
                  <a:lnTo>
                    <a:pt x="1" y="92552"/>
                  </a:lnTo>
                  <a:lnTo>
                    <a:pt x="202" y="93491"/>
                  </a:lnTo>
                  <a:lnTo>
                    <a:pt x="538" y="94330"/>
                  </a:lnTo>
                  <a:lnTo>
                    <a:pt x="1041" y="95067"/>
                  </a:lnTo>
                  <a:lnTo>
                    <a:pt x="1678" y="95704"/>
                  </a:lnTo>
                  <a:lnTo>
                    <a:pt x="2449" y="96207"/>
                  </a:lnTo>
                  <a:lnTo>
                    <a:pt x="3287" y="96576"/>
                  </a:lnTo>
                  <a:lnTo>
                    <a:pt x="4226" y="96777"/>
                  </a:lnTo>
                  <a:lnTo>
                    <a:pt x="121727" y="96777"/>
                  </a:lnTo>
                  <a:lnTo>
                    <a:pt x="122632" y="96576"/>
                  </a:lnTo>
                  <a:lnTo>
                    <a:pt x="123471" y="96207"/>
                  </a:lnTo>
                  <a:lnTo>
                    <a:pt x="124242" y="95704"/>
                  </a:lnTo>
                  <a:lnTo>
                    <a:pt x="124879" y="95067"/>
                  </a:lnTo>
                  <a:lnTo>
                    <a:pt x="125382" y="94330"/>
                  </a:lnTo>
                  <a:lnTo>
                    <a:pt x="125718" y="93458"/>
                  </a:lnTo>
                  <a:lnTo>
                    <a:pt x="125919" y="92552"/>
                  </a:lnTo>
                  <a:lnTo>
                    <a:pt x="125952" y="92083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5802236" y="1795738"/>
              <a:ext cx="1332663" cy="1336291"/>
            </a:xfrm>
            <a:custGeom>
              <a:avLst/>
              <a:gdLst/>
              <a:ahLst/>
              <a:cxnLst/>
              <a:rect l="l" t="t" r="r" b="b"/>
              <a:pathLst>
                <a:path w="73842" h="74043" extrusionOk="0">
                  <a:moveTo>
                    <a:pt x="36955" y="24145"/>
                  </a:moveTo>
                  <a:lnTo>
                    <a:pt x="39134" y="24379"/>
                  </a:lnTo>
                  <a:lnTo>
                    <a:pt x="41281" y="24949"/>
                  </a:lnTo>
                  <a:lnTo>
                    <a:pt x="43326" y="25888"/>
                  </a:lnTo>
                  <a:lnTo>
                    <a:pt x="45170" y="27196"/>
                  </a:lnTo>
                  <a:lnTo>
                    <a:pt x="46042" y="27967"/>
                  </a:lnTo>
                  <a:lnTo>
                    <a:pt x="46378" y="28336"/>
                  </a:lnTo>
                  <a:lnTo>
                    <a:pt x="46713" y="28705"/>
                  </a:lnTo>
                  <a:lnTo>
                    <a:pt x="47451" y="29610"/>
                  </a:lnTo>
                  <a:lnTo>
                    <a:pt x="48624" y="31589"/>
                  </a:lnTo>
                  <a:lnTo>
                    <a:pt x="49429" y="33735"/>
                  </a:lnTo>
                  <a:lnTo>
                    <a:pt x="49865" y="36015"/>
                  </a:lnTo>
                  <a:lnTo>
                    <a:pt x="49899" y="37155"/>
                  </a:lnTo>
                  <a:lnTo>
                    <a:pt x="49899" y="37256"/>
                  </a:lnTo>
                  <a:lnTo>
                    <a:pt x="49865" y="38430"/>
                  </a:lnTo>
                  <a:lnTo>
                    <a:pt x="49463" y="40643"/>
                  </a:lnTo>
                  <a:lnTo>
                    <a:pt x="48691" y="42756"/>
                  </a:lnTo>
                  <a:lnTo>
                    <a:pt x="47585" y="44667"/>
                  </a:lnTo>
                  <a:lnTo>
                    <a:pt x="46210" y="46377"/>
                  </a:lnTo>
                  <a:lnTo>
                    <a:pt x="44533" y="47853"/>
                  </a:lnTo>
                  <a:lnTo>
                    <a:pt x="42622" y="48993"/>
                  </a:lnTo>
                  <a:lnTo>
                    <a:pt x="40509" y="49831"/>
                  </a:lnTo>
                  <a:lnTo>
                    <a:pt x="39369" y="50099"/>
                  </a:lnTo>
                  <a:lnTo>
                    <a:pt x="38229" y="50267"/>
                  </a:lnTo>
                  <a:lnTo>
                    <a:pt x="35949" y="50334"/>
                  </a:lnTo>
                  <a:lnTo>
                    <a:pt x="33736" y="49999"/>
                  </a:lnTo>
                  <a:lnTo>
                    <a:pt x="31656" y="49295"/>
                  </a:lnTo>
                  <a:lnTo>
                    <a:pt x="29712" y="48255"/>
                  </a:lnTo>
                  <a:lnTo>
                    <a:pt x="27934" y="46914"/>
                  </a:lnTo>
                  <a:lnTo>
                    <a:pt x="26425" y="45237"/>
                  </a:lnTo>
                  <a:lnTo>
                    <a:pt x="25218" y="43326"/>
                  </a:lnTo>
                  <a:lnTo>
                    <a:pt x="24749" y="42286"/>
                  </a:lnTo>
                  <a:lnTo>
                    <a:pt x="24313" y="41179"/>
                  </a:lnTo>
                  <a:lnTo>
                    <a:pt x="23810" y="38966"/>
                  </a:lnTo>
                  <a:lnTo>
                    <a:pt x="23709" y="36753"/>
                  </a:lnTo>
                  <a:lnTo>
                    <a:pt x="24011" y="34540"/>
                  </a:lnTo>
                  <a:lnTo>
                    <a:pt x="24648" y="32427"/>
                  </a:lnTo>
                  <a:lnTo>
                    <a:pt x="25620" y="30449"/>
                  </a:lnTo>
                  <a:lnTo>
                    <a:pt x="26928" y="28638"/>
                  </a:lnTo>
                  <a:lnTo>
                    <a:pt x="28571" y="27062"/>
                  </a:lnTo>
                  <a:lnTo>
                    <a:pt x="29510" y="26391"/>
                  </a:lnTo>
                  <a:lnTo>
                    <a:pt x="30516" y="25788"/>
                  </a:lnTo>
                  <a:lnTo>
                    <a:pt x="32595" y="24849"/>
                  </a:lnTo>
                  <a:lnTo>
                    <a:pt x="34742" y="24312"/>
                  </a:lnTo>
                  <a:lnTo>
                    <a:pt x="36955" y="24145"/>
                  </a:lnTo>
                  <a:close/>
                  <a:moveTo>
                    <a:pt x="32864" y="1"/>
                  </a:moveTo>
                  <a:lnTo>
                    <a:pt x="31086" y="7009"/>
                  </a:lnTo>
                  <a:lnTo>
                    <a:pt x="29309" y="7411"/>
                  </a:lnTo>
                  <a:lnTo>
                    <a:pt x="25855" y="8518"/>
                  </a:lnTo>
                  <a:lnTo>
                    <a:pt x="24179" y="9256"/>
                  </a:lnTo>
                  <a:lnTo>
                    <a:pt x="18646" y="4494"/>
                  </a:lnTo>
                  <a:lnTo>
                    <a:pt x="12341" y="8786"/>
                  </a:lnTo>
                  <a:lnTo>
                    <a:pt x="14957" y="15594"/>
                  </a:lnTo>
                  <a:lnTo>
                    <a:pt x="13750" y="16901"/>
                  </a:lnTo>
                  <a:lnTo>
                    <a:pt x="11604" y="19785"/>
                  </a:lnTo>
                  <a:lnTo>
                    <a:pt x="10665" y="21361"/>
                  </a:lnTo>
                  <a:lnTo>
                    <a:pt x="3421" y="20624"/>
                  </a:lnTo>
                  <a:lnTo>
                    <a:pt x="806" y="27867"/>
                  </a:lnTo>
                  <a:lnTo>
                    <a:pt x="6775" y="31924"/>
                  </a:lnTo>
                  <a:lnTo>
                    <a:pt x="6574" y="33232"/>
                  </a:lnTo>
                  <a:lnTo>
                    <a:pt x="6372" y="35781"/>
                  </a:lnTo>
                  <a:lnTo>
                    <a:pt x="6372" y="37088"/>
                  </a:lnTo>
                  <a:lnTo>
                    <a:pt x="6305" y="38161"/>
                  </a:lnTo>
                  <a:lnTo>
                    <a:pt x="6372" y="39235"/>
                  </a:lnTo>
                  <a:lnTo>
                    <a:pt x="1" y="42789"/>
                  </a:lnTo>
                  <a:lnTo>
                    <a:pt x="2013" y="50200"/>
                  </a:lnTo>
                  <a:lnTo>
                    <a:pt x="9189" y="50200"/>
                  </a:lnTo>
                  <a:lnTo>
                    <a:pt x="9726" y="51307"/>
                  </a:lnTo>
                  <a:lnTo>
                    <a:pt x="10933" y="53419"/>
                  </a:lnTo>
                  <a:lnTo>
                    <a:pt x="11604" y="54459"/>
                  </a:lnTo>
                  <a:lnTo>
                    <a:pt x="12308" y="55465"/>
                  </a:lnTo>
                  <a:lnTo>
                    <a:pt x="13079" y="56471"/>
                  </a:lnTo>
                  <a:lnTo>
                    <a:pt x="9994" y="62876"/>
                  </a:lnTo>
                  <a:lnTo>
                    <a:pt x="15929" y="67839"/>
                  </a:lnTo>
                  <a:lnTo>
                    <a:pt x="21630" y="63546"/>
                  </a:lnTo>
                  <a:lnTo>
                    <a:pt x="23273" y="64452"/>
                  </a:lnTo>
                  <a:lnTo>
                    <a:pt x="26727" y="65927"/>
                  </a:lnTo>
                  <a:lnTo>
                    <a:pt x="28538" y="66464"/>
                  </a:lnTo>
                  <a:lnTo>
                    <a:pt x="29678" y="73372"/>
                  </a:lnTo>
                  <a:lnTo>
                    <a:pt x="37391" y="74042"/>
                  </a:lnTo>
                  <a:lnTo>
                    <a:pt x="39671" y="67537"/>
                  </a:lnTo>
                  <a:lnTo>
                    <a:pt x="41549" y="67302"/>
                  </a:lnTo>
                  <a:lnTo>
                    <a:pt x="45271" y="66497"/>
                  </a:lnTo>
                  <a:lnTo>
                    <a:pt x="47048" y="65927"/>
                  </a:lnTo>
                  <a:lnTo>
                    <a:pt x="51944" y="70823"/>
                  </a:lnTo>
                  <a:lnTo>
                    <a:pt x="58617" y="66967"/>
                  </a:lnTo>
                  <a:lnTo>
                    <a:pt x="56773" y="60294"/>
                  </a:lnTo>
                  <a:lnTo>
                    <a:pt x="58215" y="59053"/>
                  </a:lnTo>
                  <a:lnTo>
                    <a:pt x="60797" y="56270"/>
                  </a:lnTo>
                  <a:lnTo>
                    <a:pt x="61937" y="54727"/>
                  </a:lnTo>
                  <a:lnTo>
                    <a:pt x="68711" y="55968"/>
                  </a:lnTo>
                  <a:lnTo>
                    <a:pt x="71964" y="48959"/>
                  </a:lnTo>
                  <a:lnTo>
                    <a:pt x="66632" y="44667"/>
                  </a:lnTo>
                  <a:lnTo>
                    <a:pt x="67034" y="42856"/>
                  </a:lnTo>
                  <a:lnTo>
                    <a:pt x="67470" y="39134"/>
                  </a:lnTo>
                  <a:lnTo>
                    <a:pt x="67470" y="37256"/>
                  </a:lnTo>
                  <a:lnTo>
                    <a:pt x="73841" y="34406"/>
                  </a:lnTo>
                  <a:lnTo>
                    <a:pt x="72500" y="26794"/>
                  </a:lnTo>
                  <a:lnTo>
                    <a:pt x="65458" y="26224"/>
                  </a:lnTo>
                  <a:lnTo>
                    <a:pt x="64754" y="24480"/>
                  </a:lnTo>
                  <a:lnTo>
                    <a:pt x="63010" y="21194"/>
                  </a:lnTo>
                  <a:lnTo>
                    <a:pt x="61937" y="19651"/>
                  </a:lnTo>
                  <a:lnTo>
                    <a:pt x="64150" y="15929"/>
                  </a:lnTo>
                  <a:lnTo>
                    <a:pt x="65559" y="13548"/>
                  </a:lnTo>
                  <a:lnTo>
                    <a:pt x="60093" y="8116"/>
                  </a:lnTo>
                  <a:lnTo>
                    <a:pt x="53990" y="11804"/>
                  </a:lnTo>
                  <a:lnTo>
                    <a:pt x="52682" y="10899"/>
                  </a:lnTo>
                  <a:lnTo>
                    <a:pt x="49865" y="9390"/>
                  </a:lnTo>
                  <a:lnTo>
                    <a:pt x="46948" y="8183"/>
                  </a:lnTo>
                  <a:lnTo>
                    <a:pt x="43896" y="7277"/>
                  </a:lnTo>
                  <a:lnTo>
                    <a:pt x="42320" y="6975"/>
                  </a:lnTo>
                  <a:lnTo>
                    <a:pt x="4057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7214164" y="1954899"/>
              <a:ext cx="298379" cy="303830"/>
            </a:xfrm>
            <a:custGeom>
              <a:avLst/>
              <a:gdLst/>
              <a:ahLst/>
              <a:cxnLst/>
              <a:rect l="l" t="t" r="r" b="b"/>
              <a:pathLst>
                <a:path w="16533" h="16835" extrusionOk="0">
                  <a:moveTo>
                    <a:pt x="8652" y="4125"/>
                  </a:moveTo>
                  <a:lnTo>
                    <a:pt x="9524" y="4293"/>
                  </a:lnTo>
                  <a:lnTo>
                    <a:pt x="10295" y="4628"/>
                  </a:lnTo>
                  <a:lnTo>
                    <a:pt x="10999" y="5098"/>
                  </a:lnTo>
                  <a:lnTo>
                    <a:pt x="11603" y="5668"/>
                  </a:lnTo>
                  <a:lnTo>
                    <a:pt x="12072" y="6372"/>
                  </a:lnTo>
                  <a:lnTo>
                    <a:pt x="12408" y="7143"/>
                  </a:lnTo>
                  <a:lnTo>
                    <a:pt x="12575" y="8015"/>
                  </a:lnTo>
                  <a:lnTo>
                    <a:pt x="12575" y="8451"/>
                  </a:lnTo>
                  <a:lnTo>
                    <a:pt x="12609" y="8485"/>
                  </a:lnTo>
                  <a:lnTo>
                    <a:pt x="12575" y="9189"/>
                  </a:lnTo>
                  <a:lnTo>
                    <a:pt x="12173" y="10463"/>
                  </a:lnTo>
                  <a:lnTo>
                    <a:pt x="11435" y="11503"/>
                  </a:lnTo>
                  <a:lnTo>
                    <a:pt x="10463" y="12274"/>
                  </a:lnTo>
                  <a:lnTo>
                    <a:pt x="9323" y="12743"/>
                  </a:lnTo>
                  <a:lnTo>
                    <a:pt x="8082" y="12878"/>
                  </a:lnTo>
                  <a:lnTo>
                    <a:pt x="6841" y="12676"/>
                  </a:lnTo>
                  <a:lnTo>
                    <a:pt x="5667" y="12073"/>
                  </a:lnTo>
                  <a:lnTo>
                    <a:pt x="5131" y="11570"/>
                  </a:lnTo>
                  <a:lnTo>
                    <a:pt x="4661" y="11033"/>
                  </a:lnTo>
                  <a:lnTo>
                    <a:pt x="4024" y="9860"/>
                  </a:lnTo>
                  <a:lnTo>
                    <a:pt x="3823" y="8619"/>
                  </a:lnTo>
                  <a:lnTo>
                    <a:pt x="3957" y="7378"/>
                  </a:lnTo>
                  <a:lnTo>
                    <a:pt x="4427" y="6238"/>
                  </a:lnTo>
                  <a:lnTo>
                    <a:pt x="5198" y="5266"/>
                  </a:lnTo>
                  <a:lnTo>
                    <a:pt x="6238" y="4561"/>
                  </a:lnTo>
                  <a:lnTo>
                    <a:pt x="7512" y="4159"/>
                  </a:lnTo>
                  <a:lnTo>
                    <a:pt x="8216" y="4125"/>
                  </a:lnTo>
                  <a:close/>
                  <a:moveTo>
                    <a:pt x="8015" y="1"/>
                  </a:moveTo>
                  <a:lnTo>
                    <a:pt x="7713" y="34"/>
                  </a:lnTo>
                  <a:lnTo>
                    <a:pt x="7244" y="403"/>
                  </a:lnTo>
                  <a:lnTo>
                    <a:pt x="7143" y="671"/>
                  </a:lnTo>
                  <a:lnTo>
                    <a:pt x="7042" y="1107"/>
                  </a:lnTo>
                  <a:lnTo>
                    <a:pt x="6942" y="1309"/>
                  </a:lnTo>
                  <a:lnTo>
                    <a:pt x="6640" y="1644"/>
                  </a:lnTo>
                  <a:lnTo>
                    <a:pt x="6405" y="1711"/>
                  </a:lnTo>
                  <a:lnTo>
                    <a:pt x="6103" y="1812"/>
                  </a:lnTo>
                  <a:lnTo>
                    <a:pt x="5802" y="1912"/>
                  </a:lnTo>
                  <a:lnTo>
                    <a:pt x="5567" y="1979"/>
                  </a:lnTo>
                  <a:lnTo>
                    <a:pt x="5131" y="1879"/>
                  </a:lnTo>
                  <a:lnTo>
                    <a:pt x="4930" y="1745"/>
                  </a:lnTo>
                  <a:lnTo>
                    <a:pt x="4594" y="1476"/>
                  </a:lnTo>
                  <a:lnTo>
                    <a:pt x="4326" y="1309"/>
                  </a:lnTo>
                  <a:lnTo>
                    <a:pt x="3790" y="1275"/>
                  </a:lnTo>
                  <a:lnTo>
                    <a:pt x="3521" y="1409"/>
                  </a:lnTo>
                  <a:lnTo>
                    <a:pt x="3220" y="1610"/>
                  </a:lnTo>
                  <a:lnTo>
                    <a:pt x="2985" y="1812"/>
                  </a:lnTo>
                  <a:lnTo>
                    <a:pt x="2817" y="2348"/>
                  </a:lnTo>
                  <a:lnTo>
                    <a:pt x="2884" y="2650"/>
                  </a:lnTo>
                  <a:lnTo>
                    <a:pt x="3052" y="3052"/>
                  </a:lnTo>
                  <a:lnTo>
                    <a:pt x="3119" y="3287"/>
                  </a:lnTo>
                  <a:lnTo>
                    <a:pt x="3052" y="3723"/>
                  </a:lnTo>
                  <a:lnTo>
                    <a:pt x="2918" y="3924"/>
                  </a:lnTo>
                  <a:lnTo>
                    <a:pt x="2717" y="4192"/>
                  </a:lnTo>
                  <a:lnTo>
                    <a:pt x="2515" y="4427"/>
                  </a:lnTo>
                  <a:lnTo>
                    <a:pt x="2381" y="4628"/>
                  </a:lnTo>
                  <a:lnTo>
                    <a:pt x="1945" y="4830"/>
                  </a:lnTo>
                  <a:lnTo>
                    <a:pt x="1711" y="4830"/>
                  </a:lnTo>
                  <a:lnTo>
                    <a:pt x="1308" y="4763"/>
                  </a:lnTo>
                  <a:lnTo>
                    <a:pt x="1006" y="4763"/>
                  </a:lnTo>
                  <a:lnTo>
                    <a:pt x="503" y="5064"/>
                  </a:lnTo>
                  <a:lnTo>
                    <a:pt x="403" y="5333"/>
                  </a:lnTo>
                  <a:lnTo>
                    <a:pt x="269" y="5735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70" y="6741"/>
                  </a:lnTo>
                  <a:lnTo>
                    <a:pt x="973" y="7009"/>
                  </a:lnTo>
                  <a:lnTo>
                    <a:pt x="1140" y="7177"/>
                  </a:lnTo>
                  <a:lnTo>
                    <a:pt x="1342" y="7579"/>
                  </a:lnTo>
                  <a:lnTo>
                    <a:pt x="1342" y="7814"/>
                  </a:lnTo>
                  <a:lnTo>
                    <a:pt x="1308" y="8149"/>
                  </a:lnTo>
                  <a:lnTo>
                    <a:pt x="1308" y="8485"/>
                  </a:lnTo>
                  <a:lnTo>
                    <a:pt x="1275" y="8719"/>
                  </a:lnTo>
                  <a:lnTo>
                    <a:pt x="1040" y="9088"/>
                  </a:lnTo>
                  <a:lnTo>
                    <a:pt x="872" y="9222"/>
                  </a:lnTo>
                  <a:lnTo>
                    <a:pt x="470" y="9457"/>
                  </a:lnTo>
                  <a:lnTo>
                    <a:pt x="202" y="9625"/>
                  </a:lnTo>
                  <a:lnTo>
                    <a:pt x="0" y="10128"/>
                  </a:lnTo>
                  <a:lnTo>
                    <a:pt x="34" y="10430"/>
                  </a:lnTo>
                  <a:lnTo>
                    <a:pt x="134" y="10832"/>
                  </a:lnTo>
                  <a:lnTo>
                    <a:pt x="235" y="11100"/>
                  </a:lnTo>
                  <a:lnTo>
                    <a:pt x="705" y="11436"/>
                  </a:lnTo>
                  <a:lnTo>
                    <a:pt x="1006" y="11469"/>
                  </a:lnTo>
                  <a:lnTo>
                    <a:pt x="1643" y="11469"/>
                  </a:lnTo>
                  <a:lnTo>
                    <a:pt x="2046" y="11704"/>
                  </a:lnTo>
                  <a:lnTo>
                    <a:pt x="2180" y="11872"/>
                  </a:lnTo>
                  <a:lnTo>
                    <a:pt x="2348" y="12207"/>
                  </a:lnTo>
                  <a:lnTo>
                    <a:pt x="2549" y="12475"/>
                  </a:lnTo>
                  <a:lnTo>
                    <a:pt x="2649" y="12676"/>
                  </a:lnTo>
                  <a:lnTo>
                    <a:pt x="2683" y="13112"/>
                  </a:lnTo>
                  <a:lnTo>
                    <a:pt x="2616" y="13347"/>
                  </a:lnTo>
                  <a:lnTo>
                    <a:pt x="2448" y="13716"/>
                  </a:lnTo>
                  <a:lnTo>
                    <a:pt x="2348" y="13984"/>
                  </a:lnTo>
                  <a:lnTo>
                    <a:pt x="2448" y="14554"/>
                  </a:lnTo>
                  <a:lnTo>
                    <a:pt x="2649" y="14755"/>
                  </a:lnTo>
                  <a:lnTo>
                    <a:pt x="2951" y="15024"/>
                  </a:lnTo>
                  <a:lnTo>
                    <a:pt x="3220" y="15191"/>
                  </a:lnTo>
                  <a:lnTo>
                    <a:pt x="3790" y="15191"/>
                  </a:lnTo>
                  <a:lnTo>
                    <a:pt x="4024" y="15057"/>
                  </a:lnTo>
                  <a:lnTo>
                    <a:pt x="4360" y="14823"/>
                  </a:lnTo>
                  <a:lnTo>
                    <a:pt x="4527" y="14722"/>
                  </a:lnTo>
                  <a:lnTo>
                    <a:pt x="4997" y="14688"/>
                  </a:lnTo>
                  <a:lnTo>
                    <a:pt x="5198" y="14755"/>
                  </a:lnTo>
                  <a:lnTo>
                    <a:pt x="5533" y="14890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72" y="15493"/>
                  </a:lnTo>
                  <a:lnTo>
                    <a:pt x="6439" y="15694"/>
                  </a:lnTo>
                  <a:lnTo>
                    <a:pt x="6506" y="16063"/>
                  </a:lnTo>
                  <a:lnTo>
                    <a:pt x="6573" y="16365"/>
                  </a:lnTo>
                  <a:lnTo>
                    <a:pt x="7009" y="16734"/>
                  </a:lnTo>
                  <a:lnTo>
                    <a:pt x="7277" y="16801"/>
                  </a:lnTo>
                  <a:lnTo>
                    <a:pt x="7679" y="16835"/>
                  </a:lnTo>
                  <a:lnTo>
                    <a:pt x="7981" y="16835"/>
                  </a:lnTo>
                  <a:lnTo>
                    <a:pt x="8451" y="16533"/>
                  </a:lnTo>
                  <a:lnTo>
                    <a:pt x="8585" y="16264"/>
                  </a:lnTo>
                  <a:lnTo>
                    <a:pt x="8685" y="15929"/>
                  </a:lnTo>
                  <a:lnTo>
                    <a:pt x="8786" y="15694"/>
                  </a:lnTo>
                  <a:lnTo>
                    <a:pt x="9155" y="15393"/>
                  </a:lnTo>
                  <a:lnTo>
                    <a:pt x="9356" y="15359"/>
                  </a:lnTo>
                  <a:lnTo>
                    <a:pt x="9725" y="15292"/>
                  </a:lnTo>
                  <a:lnTo>
                    <a:pt x="10094" y="15191"/>
                  </a:lnTo>
                  <a:lnTo>
                    <a:pt x="10329" y="15158"/>
                  </a:lnTo>
                  <a:lnTo>
                    <a:pt x="10765" y="15258"/>
                  </a:lnTo>
                  <a:lnTo>
                    <a:pt x="10932" y="15426"/>
                  </a:lnTo>
                  <a:lnTo>
                    <a:pt x="11200" y="15694"/>
                  </a:lnTo>
                  <a:lnTo>
                    <a:pt x="11402" y="15862"/>
                  </a:lnTo>
                  <a:lnTo>
                    <a:pt x="11972" y="15929"/>
                  </a:lnTo>
                  <a:lnTo>
                    <a:pt x="12240" y="15829"/>
                  </a:lnTo>
                  <a:lnTo>
                    <a:pt x="12575" y="15627"/>
                  </a:lnTo>
                  <a:lnTo>
                    <a:pt x="12844" y="15460"/>
                  </a:lnTo>
                  <a:lnTo>
                    <a:pt x="13045" y="14923"/>
                  </a:lnTo>
                  <a:lnTo>
                    <a:pt x="13011" y="14621"/>
                  </a:lnTo>
                  <a:lnTo>
                    <a:pt x="12911" y="14286"/>
                  </a:lnTo>
                  <a:lnTo>
                    <a:pt x="12877" y="14051"/>
                  </a:lnTo>
                  <a:lnTo>
                    <a:pt x="12978" y="13615"/>
                  </a:lnTo>
                  <a:lnTo>
                    <a:pt x="13145" y="13448"/>
                  </a:lnTo>
                  <a:lnTo>
                    <a:pt x="13380" y="13179"/>
                  </a:lnTo>
                  <a:lnTo>
                    <a:pt x="13648" y="12878"/>
                  </a:lnTo>
                  <a:lnTo>
                    <a:pt x="13816" y="12710"/>
                  </a:lnTo>
                  <a:lnTo>
                    <a:pt x="14252" y="12542"/>
                  </a:lnTo>
                  <a:lnTo>
                    <a:pt x="14487" y="12576"/>
                  </a:lnTo>
                  <a:lnTo>
                    <a:pt x="14822" y="12643"/>
                  </a:lnTo>
                  <a:lnTo>
                    <a:pt x="15124" y="12676"/>
                  </a:lnTo>
                  <a:lnTo>
                    <a:pt x="15627" y="12408"/>
                  </a:lnTo>
                  <a:lnTo>
                    <a:pt x="15761" y="12173"/>
                  </a:lnTo>
                  <a:lnTo>
                    <a:pt x="15929" y="11805"/>
                  </a:lnTo>
                  <a:lnTo>
                    <a:pt x="16029" y="11503"/>
                  </a:lnTo>
                  <a:lnTo>
                    <a:pt x="15895" y="10966"/>
                  </a:lnTo>
                  <a:lnTo>
                    <a:pt x="15694" y="10765"/>
                  </a:lnTo>
                  <a:lnTo>
                    <a:pt x="15426" y="10530"/>
                  </a:lnTo>
                  <a:lnTo>
                    <a:pt x="15258" y="10396"/>
                  </a:lnTo>
                  <a:lnTo>
                    <a:pt x="15090" y="9960"/>
                  </a:lnTo>
                  <a:lnTo>
                    <a:pt x="15124" y="9725"/>
                  </a:lnTo>
                  <a:lnTo>
                    <a:pt x="15157" y="9357"/>
                  </a:lnTo>
                  <a:lnTo>
                    <a:pt x="15191" y="8954"/>
                  </a:lnTo>
                  <a:lnTo>
                    <a:pt x="15224" y="8719"/>
                  </a:lnTo>
                  <a:lnTo>
                    <a:pt x="15493" y="8384"/>
                  </a:lnTo>
                  <a:lnTo>
                    <a:pt x="15694" y="8250"/>
                  </a:lnTo>
                  <a:lnTo>
                    <a:pt x="16029" y="8116"/>
                  </a:lnTo>
                  <a:lnTo>
                    <a:pt x="16264" y="7948"/>
                  </a:lnTo>
                  <a:lnTo>
                    <a:pt x="16532" y="7445"/>
                  </a:lnTo>
                  <a:lnTo>
                    <a:pt x="16532" y="7177"/>
                  </a:lnTo>
                  <a:lnTo>
                    <a:pt x="16465" y="6775"/>
                  </a:lnTo>
                  <a:lnTo>
                    <a:pt x="16365" y="6506"/>
                  </a:lnTo>
                  <a:lnTo>
                    <a:pt x="15962" y="6104"/>
                  </a:lnTo>
                  <a:lnTo>
                    <a:pt x="15660" y="6070"/>
                  </a:lnTo>
                  <a:lnTo>
                    <a:pt x="15258" y="6037"/>
                  </a:lnTo>
                  <a:lnTo>
                    <a:pt x="15057" y="6003"/>
                  </a:lnTo>
                  <a:lnTo>
                    <a:pt x="14688" y="5735"/>
                  </a:lnTo>
                  <a:lnTo>
                    <a:pt x="14554" y="5567"/>
                  </a:lnTo>
                  <a:lnTo>
                    <a:pt x="14386" y="5232"/>
                  </a:lnTo>
                  <a:lnTo>
                    <a:pt x="14218" y="4897"/>
                  </a:lnTo>
                  <a:lnTo>
                    <a:pt x="14118" y="4695"/>
                  </a:lnTo>
                  <a:lnTo>
                    <a:pt x="14118" y="4260"/>
                  </a:lnTo>
                  <a:lnTo>
                    <a:pt x="14218" y="4058"/>
                  </a:lnTo>
                  <a:lnTo>
                    <a:pt x="14420" y="3723"/>
                  </a:lnTo>
                  <a:lnTo>
                    <a:pt x="14520" y="3455"/>
                  </a:lnTo>
                  <a:lnTo>
                    <a:pt x="14453" y="2885"/>
                  </a:lnTo>
                  <a:lnTo>
                    <a:pt x="14286" y="2650"/>
                  </a:lnTo>
                  <a:lnTo>
                    <a:pt x="14017" y="2382"/>
                  </a:lnTo>
                  <a:lnTo>
                    <a:pt x="13783" y="2180"/>
                  </a:lnTo>
                  <a:lnTo>
                    <a:pt x="13212" y="2113"/>
                  </a:lnTo>
                  <a:lnTo>
                    <a:pt x="12944" y="2248"/>
                  </a:lnTo>
                  <a:lnTo>
                    <a:pt x="12609" y="2449"/>
                  </a:lnTo>
                  <a:lnTo>
                    <a:pt x="12374" y="2549"/>
                  </a:lnTo>
                  <a:lnTo>
                    <a:pt x="11938" y="2549"/>
                  </a:lnTo>
                  <a:lnTo>
                    <a:pt x="11737" y="2449"/>
                  </a:lnTo>
                  <a:lnTo>
                    <a:pt x="10899" y="2013"/>
                  </a:lnTo>
                  <a:lnTo>
                    <a:pt x="9960" y="1745"/>
                  </a:lnTo>
                  <a:lnTo>
                    <a:pt x="9759" y="1644"/>
                  </a:lnTo>
                  <a:lnTo>
                    <a:pt x="9423" y="1309"/>
                  </a:lnTo>
                  <a:lnTo>
                    <a:pt x="9356" y="1107"/>
                  </a:lnTo>
                  <a:lnTo>
                    <a:pt x="9256" y="671"/>
                  </a:lnTo>
                  <a:lnTo>
                    <a:pt x="9155" y="403"/>
                  </a:lnTo>
                  <a:lnTo>
                    <a:pt x="8685" y="34"/>
                  </a:lnTo>
                  <a:lnTo>
                    <a:pt x="838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5330186" y="1481044"/>
              <a:ext cx="2273137" cy="88974"/>
            </a:xfrm>
            <a:custGeom>
              <a:avLst/>
              <a:gdLst/>
              <a:ahLst/>
              <a:cxnLst/>
              <a:rect l="l" t="t" r="r" b="b"/>
              <a:pathLst>
                <a:path w="125953" h="4930" extrusionOk="0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4930"/>
                  </a:lnTo>
                  <a:lnTo>
                    <a:pt x="125952" y="4930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5330186" y="1481044"/>
              <a:ext cx="2273137" cy="1746601"/>
            </a:xfrm>
            <a:custGeom>
              <a:avLst/>
              <a:gdLst/>
              <a:ahLst/>
              <a:cxnLst/>
              <a:rect l="l" t="t" r="r" b="b"/>
              <a:pathLst>
                <a:path w="125953" h="96778" fill="none" extrusionOk="0">
                  <a:moveTo>
                    <a:pt x="125952" y="4695"/>
                  </a:moveTo>
                  <a:lnTo>
                    <a:pt x="125952" y="92083"/>
                  </a:lnTo>
                  <a:lnTo>
                    <a:pt x="125919" y="92552"/>
                  </a:lnTo>
                  <a:lnTo>
                    <a:pt x="125718" y="93458"/>
                  </a:lnTo>
                  <a:lnTo>
                    <a:pt x="125382" y="94330"/>
                  </a:lnTo>
                  <a:lnTo>
                    <a:pt x="124879" y="95067"/>
                  </a:lnTo>
                  <a:lnTo>
                    <a:pt x="124242" y="95704"/>
                  </a:lnTo>
                  <a:lnTo>
                    <a:pt x="123471" y="96207"/>
                  </a:lnTo>
                  <a:lnTo>
                    <a:pt x="122632" y="96576"/>
                  </a:lnTo>
                  <a:lnTo>
                    <a:pt x="121727" y="96777"/>
                  </a:lnTo>
                  <a:lnTo>
                    <a:pt x="121224" y="96777"/>
                  </a:lnTo>
                  <a:lnTo>
                    <a:pt x="4696" y="96777"/>
                  </a:lnTo>
                  <a:lnTo>
                    <a:pt x="4226" y="96777"/>
                  </a:lnTo>
                  <a:lnTo>
                    <a:pt x="3287" y="96576"/>
                  </a:lnTo>
                  <a:lnTo>
                    <a:pt x="2449" y="96207"/>
                  </a:lnTo>
                  <a:lnTo>
                    <a:pt x="1711" y="95704"/>
                  </a:lnTo>
                  <a:lnTo>
                    <a:pt x="1041" y="95067"/>
                  </a:lnTo>
                  <a:lnTo>
                    <a:pt x="538" y="94330"/>
                  </a:lnTo>
                  <a:lnTo>
                    <a:pt x="202" y="93491"/>
                  </a:lnTo>
                  <a:lnTo>
                    <a:pt x="1" y="92552"/>
                  </a:lnTo>
                  <a:lnTo>
                    <a:pt x="1" y="92083"/>
                  </a:lnTo>
                  <a:lnTo>
                    <a:pt x="1" y="4695"/>
                  </a:lnTo>
                  <a:lnTo>
                    <a:pt x="1" y="4192"/>
                  </a:lnTo>
                  <a:lnTo>
                    <a:pt x="202" y="3286"/>
                  </a:lnTo>
                  <a:lnTo>
                    <a:pt x="538" y="2448"/>
                  </a:lnTo>
                  <a:lnTo>
                    <a:pt x="1041" y="1677"/>
                  </a:lnTo>
                  <a:lnTo>
                    <a:pt x="1678" y="1040"/>
                  </a:lnTo>
                  <a:lnTo>
                    <a:pt x="2449" y="537"/>
                  </a:lnTo>
                  <a:lnTo>
                    <a:pt x="3287" y="201"/>
                  </a:lnTo>
                  <a:lnTo>
                    <a:pt x="4193" y="0"/>
                  </a:lnTo>
                  <a:lnTo>
                    <a:pt x="4696" y="0"/>
                  </a:lnTo>
                  <a:lnTo>
                    <a:pt x="121224" y="0"/>
                  </a:lnTo>
                  <a:lnTo>
                    <a:pt x="121694" y="0"/>
                  </a:lnTo>
                  <a:lnTo>
                    <a:pt x="122632" y="168"/>
                  </a:lnTo>
                  <a:lnTo>
                    <a:pt x="123471" y="537"/>
                  </a:lnTo>
                  <a:lnTo>
                    <a:pt x="124209" y="1040"/>
                  </a:lnTo>
                  <a:lnTo>
                    <a:pt x="124879" y="1677"/>
                  </a:lnTo>
                  <a:lnTo>
                    <a:pt x="125382" y="2448"/>
                  </a:lnTo>
                  <a:lnTo>
                    <a:pt x="125718" y="3286"/>
                  </a:lnTo>
                  <a:lnTo>
                    <a:pt x="125919" y="4192"/>
                  </a:lnTo>
                  <a:lnTo>
                    <a:pt x="125952" y="4695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5484510" y="1508277"/>
              <a:ext cx="35120" cy="34507"/>
            </a:xfrm>
            <a:custGeom>
              <a:avLst/>
              <a:gdLst/>
              <a:ahLst/>
              <a:cxnLst/>
              <a:rect l="l" t="t" r="r" b="b"/>
              <a:pathLst>
                <a:path w="1946" h="1912" extrusionOk="0">
                  <a:moveTo>
                    <a:pt x="973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303" y="1643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912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5566211" y="1508277"/>
              <a:ext cx="35120" cy="34507"/>
            </a:xfrm>
            <a:custGeom>
              <a:avLst/>
              <a:gdLst/>
              <a:ahLst/>
              <a:cxnLst/>
              <a:rect l="l" t="t" r="r" b="b"/>
              <a:pathLst>
                <a:path w="1946" h="1912" extrusionOk="0">
                  <a:moveTo>
                    <a:pt x="1007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375"/>
                  </a:lnTo>
                  <a:lnTo>
                    <a:pt x="303" y="1610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5647912" y="1508277"/>
              <a:ext cx="34525" cy="34507"/>
            </a:xfrm>
            <a:custGeom>
              <a:avLst/>
              <a:gdLst/>
              <a:ahLst/>
              <a:cxnLst/>
              <a:rect l="l" t="t" r="r" b="b"/>
              <a:pathLst>
                <a:path w="1913" h="1912" extrusionOk="0">
                  <a:moveTo>
                    <a:pt x="973" y="0"/>
                  </a:moveTo>
                  <a:lnTo>
                    <a:pt x="638" y="34"/>
                  </a:lnTo>
                  <a:lnTo>
                    <a:pt x="202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269" y="1643"/>
                  </a:lnTo>
                  <a:lnTo>
                    <a:pt x="504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12" y="973"/>
                  </a:lnTo>
                  <a:lnTo>
                    <a:pt x="1845" y="570"/>
                  </a:lnTo>
                  <a:lnTo>
                    <a:pt x="1342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6107257" y="2106805"/>
              <a:ext cx="722026" cy="722622"/>
            </a:xfrm>
            <a:custGeom>
              <a:avLst/>
              <a:gdLst/>
              <a:ahLst/>
              <a:cxnLst/>
              <a:rect l="l" t="t" r="r" b="b"/>
              <a:pathLst>
                <a:path w="40007" h="40040" fill="none" extrusionOk="0">
                  <a:moveTo>
                    <a:pt x="40006" y="20020"/>
                  </a:moveTo>
                  <a:lnTo>
                    <a:pt x="39973" y="21529"/>
                  </a:lnTo>
                  <a:lnTo>
                    <a:pt x="39537" y="24480"/>
                  </a:lnTo>
                  <a:lnTo>
                    <a:pt x="38665" y="27263"/>
                  </a:lnTo>
                  <a:lnTo>
                    <a:pt x="37424" y="29912"/>
                  </a:lnTo>
                  <a:lnTo>
                    <a:pt x="35814" y="32327"/>
                  </a:lnTo>
                  <a:lnTo>
                    <a:pt x="33870" y="34473"/>
                  </a:lnTo>
                  <a:lnTo>
                    <a:pt x="31589" y="36351"/>
                  </a:lnTo>
                  <a:lnTo>
                    <a:pt x="29041" y="37893"/>
                  </a:lnTo>
                  <a:lnTo>
                    <a:pt x="27666" y="38497"/>
                  </a:lnTo>
                  <a:lnTo>
                    <a:pt x="26257" y="39034"/>
                  </a:lnTo>
                  <a:lnTo>
                    <a:pt x="23374" y="39771"/>
                  </a:lnTo>
                  <a:lnTo>
                    <a:pt x="20456" y="40040"/>
                  </a:lnTo>
                  <a:lnTo>
                    <a:pt x="17539" y="39905"/>
                  </a:lnTo>
                  <a:lnTo>
                    <a:pt x="14688" y="39335"/>
                  </a:lnTo>
                  <a:lnTo>
                    <a:pt x="11939" y="38363"/>
                  </a:lnTo>
                  <a:lnTo>
                    <a:pt x="9357" y="36988"/>
                  </a:lnTo>
                  <a:lnTo>
                    <a:pt x="6976" y="35211"/>
                  </a:lnTo>
                  <a:lnTo>
                    <a:pt x="5869" y="34171"/>
                  </a:lnTo>
                  <a:lnTo>
                    <a:pt x="4830" y="33065"/>
                  </a:lnTo>
                  <a:lnTo>
                    <a:pt x="3052" y="30684"/>
                  </a:lnTo>
                  <a:lnTo>
                    <a:pt x="1677" y="28102"/>
                  </a:lnTo>
                  <a:lnTo>
                    <a:pt x="705" y="25352"/>
                  </a:lnTo>
                  <a:lnTo>
                    <a:pt x="135" y="22502"/>
                  </a:lnTo>
                  <a:lnTo>
                    <a:pt x="1" y="19584"/>
                  </a:lnTo>
                  <a:lnTo>
                    <a:pt x="269" y="16667"/>
                  </a:lnTo>
                  <a:lnTo>
                    <a:pt x="973" y="13783"/>
                  </a:lnTo>
                  <a:lnTo>
                    <a:pt x="1543" y="12374"/>
                  </a:lnTo>
                  <a:lnTo>
                    <a:pt x="2147" y="10966"/>
                  </a:lnTo>
                  <a:lnTo>
                    <a:pt x="3689" y="8451"/>
                  </a:lnTo>
                  <a:lnTo>
                    <a:pt x="5534" y="6171"/>
                  </a:lnTo>
                  <a:lnTo>
                    <a:pt x="7713" y="4226"/>
                  </a:lnTo>
                  <a:lnTo>
                    <a:pt x="10128" y="2616"/>
                  </a:lnTo>
                  <a:lnTo>
                    <a:pt x="12743" y="1342"/>
                  </a:lnTo>
                  <a:lnTo>
                    <a:pt x="15560" y="504"/>
                  </a:lnTo>
                  <a:lnTo>
                    <a:pt x="18511" y="68"/>
                  </a:lnTo>
                  <a:lnTo>
                    <a:pt x="20020" y="1"/>
                  </a:lnTo>
                  <a:lnTo>
                    <a:pt x="20020" y="1"/>
                  </a:lnTo>
                  <a:lnTo>
                    <a:pt x="21026" y="34"/>
                  </a:lnTo>
                  <a:lnTo>
                    <a:pt x="23038" y="235"/>
                  </a:lnTo>
                  <a:lnTo>
                    <a:pt x="24983" y="638"/>
                  </a:lnTo>
                  <a:lnTo>
                    <a:pt x="26861" y="1208"/>
                  </a:lnTo>
                  <a:lnTo>
                    <a:pt x="28672" y="1979"/>
                  </a:lnTo>
                  <a:lnTo>
                    <a:pt x="30349" y="2885"/>
                  </a:lnTo>
                  <a:lnTo>
                    <a:pt x="31958" y="3958"/>
                  </a:lnTo>
                  <a:lnTo>
                    <a:pt x="33434" y="5165"/>
                  </a:lnTo>
                  <a:lnTo>
                    <a:pt x="34775" y="6506"/>
                  </a:lnTo>
                  <a:lnTo>
                    <a:pt x="36016" y="7982"/>
                  </a:lnTo>
                  <a:lnTo>
                    <a:pt x="37089" y="9558"/>
                  </a:lnTo>
                  <a:lnTo>
                    <a:pt x="38028" y="11268"/>
                  </a:lnTo>
                  <a:lnTo>
                    <a:pt x="38765" y="13045"/>
                  </a:lnTo>
                  <a:lnTo>
                    <a:pt x="39369" y="14923"/>
                  </a:lnTo>
                  <a:lnTo>
                    <a:pt x="39771" y="16868"/>
                  </a:lnTo>
                  <a:lnTo>
                    <a:pt x="40006" y="18880"/>
                  </a:lnTo>
                  <a:lnTo>
                    <a:pt x="40006" y="19886"/>
                  </a:lnTo>
                  <a:lnTo>
                    <a:pt x="40006" y="20020"/>
                  </a:lnTo>
                  <a:close/>
                </a:path>
              </a:pathLst>
            </a:custGeom>
            <a:noFill/>
            <a:ln w="4275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6799595" y="1654119"/>
              <a:ext cx="1454917" cy="455122"/>
            </a:xfrm>
            <a:custGeom>
              <a:avLst/>
              <a:gdLst/>
              <a:ahLst/>
              <a:cxnLst/>
              <a:rect l="l" t="t" r="r" b="b"/>
              <a:pathLst>
                <a:path w="80616" h="25218" extrusionOk="0">
                  <a:moveTo>
                    <a:pt x="4226" y="1"/>
                  </a:moveTo>
                  <a:lnTo>
                    <a:pt x="3321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49"/>
                  </a:lnTo>
                  <a:lnTo>
                    <a:pt x="202" y="3287"/>
                  </a:lnTo>
                  <a:lnTo>
                    <a:pt x="35" y="4226"/>
                  </a:lnTo>
                  <a:lnTo>
                    <a:pt x="1" y="4695"/>
                  </a:lnTo>
                  <a:lnTo>
                    <a:pt x="1" y="20523"/>
                  </a:lnTo>
                  <a:lnTo>
                    <a:pt x="35" y="20993"/>
                  </a:lnTo>
                  <a:lnTo>
                    <a:pt x="202" y="21932"/>
                  </a:lnTo>
                  <a:lnTo>
                    <a:pt x="571" y="22770"/>
                  </a:lnTo>
                  <a:lnTo>
                    <a:pt x="1074" y="23508"/>
                  </a:lnTo>
                  <a:lnTo>
                    <a:pt x="1711" y="24145"/>
                  </a:lnTo>
                  <a:lnTo>
                    <a:pt x="2449" y="24648"/>
                  </a:lnTo>
                  <a:lnTo>
                    <a:pt x="3321" y="25017"/>
                  </a:lnTo>
                  <a:lnTo>
                    <a:pt x="4226" y="25184"/>
                  </a:lnTo>
                  <a:lnTo>
                    <a:pt x="4729" y="25218"/>
                  </a:lnTo>
                  <a:lnTo>
                    <a:pt x="75921" y="25218"/>
                  </a:lnTo>
                  <a:lnTo>
                    <a:pt x="76390" y="25184"/>
                  </a:lnTo>
                  <a:lnTo>
                    <a:pt x="77329" y="25017"/>
                  </a:lnTo>
                  <a:lnTo>
                    <a:pt x="78167" y="24648"/>
                  </a:lnTo>
                  <a:lnTo>
                    <a:pt x="78905" y="24145"/>
                  </a:lnTo>
                  <a:lnTo>
                    <a:pt x="79542" y="23508"/>
                  </a:lnTo>
                  <a:lnTo>
                    <a:pt x="80079" y="22770"/>
                  </a:lnTo>
                  <a:lnTo>
                    <a:pt x="80414" y="21932"/>
                  </a:lnTo>
                  <a:lnTo>
                    <a:pt x="80615" y="20993"/>
                  </a:lnTo>
                  <a:lnTo>
                    <a:pt x="80615" y="20523"/>
                  </a:lnTo>
                  <a:lnTo>
                    <a:pt x="80615" y="4695"/>
                  </a:lnTo>
                  <a:lnTo>
                    <a:pt x="80615" y="4226"/>
                  </a:lnTo>
                  <a:lnTo>
                    <a:pt x="80414" y="3287"/>
                  </a:lnTo>
                  <a:lnTo>
                    <a:pt x="80079" y="2449"/>
                  </a:lnTo>
                  <a:lnTo>
                    <a:pt x="79542" y="1711"/>
                  </a:lnTo>
                  <a:lnTo>
                    <a:pt x="78905" y="1074"/>
                  </a:lnTo>
                  <a:lnTo>
                    <a:pt x="78167" y="571"/>
                  </a:lnTo>
                  <a:lnTo>
                    <a:pt x="77329" y="202"/>
                  </a:lnTo>
                  <a:lnTo>
                    <a:pt x="76390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054390" y="1879857"/>
              <a:ext cx="991331" cy="18"/>
            </a:xfrm>
            <a:custGeom>
              <a:avLst/>
              <a:gdLst/>
              <a:ahLst/>
              <a:cxnLst/>
              <a:rect l="l" t="t" r="r" b="b"/>
              <a:pathLst>
                <a:path w="54929" h="1" fill="none" extrusionOk="0">
                  <a:moveTo>
                    <a:pt x="1" y="1"/>
                  </a:moveTo>
                  <a:lnTo>
                    <a:pt x="54928" y="1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7023529" y="1769118"/>
              <a:ext cx="718381" cy="110758"/>
            </a:xfrm>
            <a:custGeom>
              <a:avLst/>
              <a:gdLst/>
              <a:ahLst/>
              <a:cxnLst/>
              <a:rect l="l" t="t" r="r" b="b"/>
              <a:pathLst>
                <a:path w="39805" h="6137" fill="none" extrusionOk="0">
                  <a:moveTo>
                    <a:pt x="0" y="6137"/>
                  </a:moveTo>
                  <a:lnTo>
                    <a:pt x="8685" y="0"/>
                  </a:lnTo>
                  <a:lnTo>
                    <a:pt x="30784" y="0"/>
                  </a:lnTo>
                  <a:lnTo>
                    <a:pt x="39804" y="6137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7710417" y="1848996"/>
              <a:ext cx="62354" cy="61740"/>
            </a:xfrm>
            <a:custGeom>
              <a:avLst/>
              <a:gdLst/>
              <a:ahLst/>
              <a:cxnLst/>
              <a:rect l="l" t="t" r="r" b="b"/>
              <a:pathLst>
                <a:path w="3455" h="3421" extrusionOk="0">
                  <a:moveTo>
                    <a:pt x="1443" y="0"/>
                  </a:moveTo>
                  <a:lnTo>
                    <a:pt x="940" y="168"/>
                  </a:lnTo>
                  <a:lnTo>
                    <a:pt x="370" y="604"/>
                  </a:lnTo>
                  <a:lnTo>
                    <a:pt x="1" y="1509"/>
                  </a:lnTo>
                  <a:lnTo>
                    <a:pt x="68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05" y="3086"/>
                  </a:lnTo>
                  <a:lnTo>
                    <a:pt x="1174" y="3320"/>
                  </a:lnTo>
                  <a:lnTo>
                    <a:pt x="1912" y="3421"/>
                  </a:lnTo>
                  <a:lnTo>
                    <a:pt x="2818" y="3052"/>
                  </a:lnTo>
                  <a:lnTo>
                    <a:pt x="3253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7149410" y="1738239"/>
              <a:ext cx="61740" cy="61759"/>
            </a:xfrm>
            <a:custGeom>
              <a:avLst/>
              <a:gdLst/>
              <a:ahLst/>
              <a:cxnLst/>
              <a:rect l="l" t="t" r="r" b="b"/>
              <a:pathLst>
                <a:path w="3421" h="3422" extrusionOk="0">
                  <a:moveTo>
                    <a:pt x="1710" y="1"/>
                  </a:moveTo>
                  <a:lnTo>
                    <a:pt x="1342" y="34"/>
                  </a:lnTo>
                  <a:lnTo>
                    <a:pt x="738" y="303"/>
                  </a:lnTo>
                  <a:lnTo>
                    <a:pt x="269" y="739"/>
                  </a:lnTo>
                  <a:lnTo>
                    <a:pt x="0" y="1376"/>
                  </a:lnTo>
                  <a:lnTo>
                    <a:pt x="0" y="1711"/>
                  </a:lnTo>
                  <a:lnTo>
                    <a:pt x="0" y="2080"/>
                  </a:lnTo>
                  <a:lnTo>
                    <a:pt x="269" y="2684"/>
                  </a:lnTo>
                  <a:lnTo>
                    <a:pt x="738" y="3153"/>
                  </a:lnTo>
                  <a:lnTo>
                    <a:pt x="1342" y="3421"/>
                  </a:lnTo>
                  <a:lnTo>
                    <a:pt x="2046" y="3421"/>
                  </a:lnTo>
                  <a:lnTo>
                    <a:pt x="2649" y="3153"/>
                  </a:lnTo>
                  <a:lnTo>
                    <a:pt x="3119" y="2684"/>
                  </a:lnTo>
                  <a:lnTo>
                    <a:pt x="3387" y="2080"/>
                  </a:lnTo>
                  <a:lnTo>
                    <a:pt x="3421" y="1711"/>
                  </a:lnTo>
                  <a:lnTo>
                    <a:pt x="3387" y="1376"/>
                  </a:lnTo>
                  <a:lnTo>
                    <a:pt x="3119" y="739"/>
                  </a:lnTo>
                  <a:lnTo>
                    <a:pt x="2649" y="303"/>
                  </a:lnTo>
                  <a:lnTo>
                    <a:pt x="2046" y="34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7547628" y="1738239"/>
              <a:ext cx="62354" cy="62354"/>
            </a:xfrm>
            <a:custGeom>
              <a:avLst/>
              <a:gdLst/>
              <a:ahLst/>
              <a:cxnLst/>
              <a:rect l="l" t="t" r="r" b="b"/>
              <a:pathLst>
                <a:path w="3455" h="3455" extrusionOk="0">
                  <a:moveTo>
                    <a:pt x="1744" y="1"/>
                  </a:moveTo>
                  <a:lnTo>
                    <a:pt x="1442" y="34"/>
                  </a:lnTo>
                  <a:lnTo>
                    <a:pt x="939" y="169"/>
                  </a:lnTo>
                  <a:lnTo>
                    <a:pt x="369" y="638"/>
                  </a:lnTo>
                  <a:lnTo>
                    <a:pt x="0" y="1543"/>
                  </a:lnTo>
                  <a:lnTo>
                    <a:pt x="101" y="2281"/>
                  </a:lnTo>
                  <a:lnTo>
                    <a:pt x="336" y="2717"/>
                  </a:lnTo>
                  <a:lnTo>
                    <a:pt x="503" y="2952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5"/>
                  </a:lnTo>
                  <a:lnTo>
                    <a:pt x="2817" y="3086"/>
                  </a:lnTo>
                  <a:lnTo>
                    <a:pt x="3286" y="2482"/>
                  </a:lnTo>
                  <a:lnTo>
                    <a:pt x="3421" y="2013"/>
                  </a:lnTo>
                  <a:lnTo>
                    <a:pt x="3454" y="1711"/>
                  </a:lnTo>
                  <a:lnTo>
                    <a:pt x="3421" y="1376"/>
                  </a:lnTo>
                  <a:lnTo>
                    <a:pt x="3152" y="772"/>
                  </a:lnTo>
                  <a:lnTo>
                    <a:pt x="2683" y="303"/>
                  </a:lnTo>
                  <a:lnTo>
                    <a:pt x="2079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7023529" y="1879857"/>
              <a:ext cx="1022192" cy="110162"/>
            </a:xfrm>
            <a:custGeom>
              <a:avLst/>
              <a:gdLst/>
              <a:ahLst/>
              <a:cxnLst/>
              <a:rect l="l" t="t" r="r" b="b"/>
              <a:pathLst>
                <a:path w="56639" h="6104" fill="none" extrusionOk="0">
                  <a:moveTo>
                    <a:pt x="0" y="1"/>
                  </a:moveTo>
                  <a:lnTo>
                    <a:pt x="8685" y="6104"/>
                  </a:lnTo>
                  <a:lnTo>
                    <a:pt x="49395" y="6104"/>
                  </a:lnTo>
                  <a:lnTo>
                    <a:pt x="56638" y="1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7388449" y="1959140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5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4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7148796" y="1959140"/>
              <a:ext cx="62354" cy="62354"/>
            </a:xfrm>
            <a:custGeom>
              <a:avLst/>
              <a:gdLst/>
              <a:ahLst/>
              <a:cxnLst/>
              <a:rect l="l" t="t" r="r" b="b"/>
              <a:pathLst>
                <a:path w="3455" h="3455" extrusionOk="0">
                  <a:moveTo>
                    <a:pt x="1443" y="1"/>
                  </a:moveTo>
                  <a:lnTo>
                    <a:pt x="973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87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7884106" y="1959140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8014824" y="1848382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711" y="1"/>
                  </a:moveTo>
                  <a:lnTo>
                    <a:pt x="1376" y="34"/>
                  </a:lnTo>
                  <a:lnTo>
                    <a:pt x="772" y="303"/>
                  </a:lnTo>
                  <a:lnTo>
                    <a:pt x="303" y="772"/>
                  </a:lnTo>
                  <a:lnTo>
                    <a:pt x="35" y="1376"/>
                  </a:lnTo>
                  <a:lnTo>
                    <a:pt x="1" y="1745"/>
                  </a:lnTo>
                  <a:lnTo>
                    <a:pt x="35" y="2080"/>
                  </a:lnTo>
                  <a:lnTo>
                    <a:pt x="303" y="2684"/>
                  </a:lnTo>
                  <a:lnTo>
                    <a:pt x="772" y="3153"/>
                  </a:lnTo>
                  <a:lnTo>
                    <a:pt x="1376" y="3421"/>
                  </a:lnTo>
                  <a:lnTo>
                    <a:pt x="1711" y="3455"/>
                  </a:lnTo>
                  <a:lnTo>
                    <a:pt x="2080" y="3421"/>
                  </a:lnTo>
                  <a:lnTo>
                    <a:pt x="2684" y="3153"/>
                  </a:lnTo>
                  <a:lnTo>
                    <a:pt x="3153" y="2684"/>
                  </a:lnTo>
                  <a:lnTo>
                    <a:pt x="3421" y="2080"/>
                  </a:lnTo>
                  <a:lnTo>
                    <a:pt x="3421" y="1745"/>
                  </a:lnTo>
                  <a:lnTo>
                    <a:pt x="3421" y="1376"/>
                  </a:lnTo>
                  <a:lnTo>
                    <a:pt x="3153" y="772"/>
                  </a:lnTo>
                  <a:lnTo>
                    <a:pt x="2684" y="303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6992054" y="1848996"/>
              <a:ext cx="62354" cy="61740"/>
            </a:xfrm>
            <a:custGeom>
              <a:avLst/>
              <a:gdLst/>
              <a:ahLst/>
              <a:cxnLst/>
              <a:rect l="l" t="t" r="r" b="b"/>
              <a:pathLst>
                <a:path w="3455" h="3421" extrusionOk="0">
                  <a:moveTo>
                    <a:pt x="1476" y="0"/>
                  </a:moveTo>
                  <a:lnTo>
                    <a:pt x="973" y="168"/>
                  </a:lnTo>
                  <a:lnTo>
                    <a:pt x="369" y="604"/>
                  </a:lnTo>
                  <a:lnTo>
                    <a:pt x="1" y="1509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37" y="2918"/>
                  </a:lnTo>
                  <a:lnTo>
                    <a:pt x="738" y="3086"/>
                  </a:lnTo>
                  <a:lnTo>
                    <a:pt x="1208" y="3320"/>
                  </a:lnTo>
                  <a:lnTo>
                    <a:pt x="1946" y="3421"/>
                  </a:lnTo>
                  <a:lnTo>
                    <a:pt x="2817" y="3052"/>
                  </a:lnTo>
                  <a:lnTo>
                    <a:pt x="3287" y="2482"/>
                  </a:lnTo>
                  <a:lnTo>
                    <a:pt x="3455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86" y="738"/>
                  </a:lnTo>
                  <a:lnTo>
                    <a:pt x="2717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5296311" y="2612748"/>
              <a:ext cx="910226" cy="910226"/>
            </a:xfrm>
            <a:custGeom>
              <a:avLst/>
              <a:gdLst/>
              <a:ahLst/>
              <a:cxnLst/>
              <a:rect l="l" t="t" r="r" b="b"/>
              <a:pathLst>
                <a:path w="50435" h="50435" extrusionOk="0">
                  <a:moveTo>
                    <a:pt x="4225" y="1"/>
                  </a:moveTo>
                  <a:lnTo>
                    <a:pt x="3320" y="202"/>
                  </a:lnTo>
                  <a:lnTo>
                    <a:pt x="2448" y="537"/>
                  </a:lnTo>
                  <a:lnTo>
                    <a:pt x="1710" y="1074"/>
                  </a:lnTo>
                  <a:lnTo>
                    <a:pt x="1073" y="1711"/>
                  </a:lnTo>
                  <a:lnTo>
                    <a:pt x="570" y="2448"/>
                  </a:lnTo>
                  <a:lnTo>
                    <a:pt x="201" y="3287"/>
                  </a:lnTo>
                  <a:lnTo>
                    <a:pt x="34" y="4226"/>
                  </a:lnTo>
                  <a:lnTo>
                    <a:pt x="0" y="4695"/>
                  </a:lnTo>
                  <a:lnTo>
                    <a:pt x="0" y="45707"/>
                  </a:lnTo>
                  <a:lnTo>
                    <a:pt x="34" y="46210"/>
                  </a:lnTo>
                  <a:lnTo>
                    <a:pt x="201" y="47115"/>
                  </a:lnTo>
                  <a:lnTo>
                    <a:pt x="570" y="47953"/>
                  </a:lnTo>
                  <a:lnTo>
                    <a:pt x="1073" y="48725"/>
                  </a:lnTo>
                  <a:lnTo>
                    <a:pt x="1710" y="49362"/>
                  </a:lnTo>
                  <a:lnTo>
                    <a:pt x="2448" y="49865"/>
                  </a:lnTo>
                  <a:lnTo>
                    <a:pt x="3320" y="50234"/>
                  </a:lnTo>
                  <a:lnTo>
                    <a:pt x="4225" y="50401"/>
                  </a:lnTo>
                  <a:lnTo>
                    <a:pt x="4728" y="50435"/>
                  </a:lnTo>
                  <a:lnTo>
                    <a:pt x="45740" y="50435"/>
                  </a:lnTo>
                  <a:lnTo>
                    <a:pt x="46209" y="50401"/>
                  </a:lnTo>
                  <a:lnTo>
                    <a:pt x="47148" y="50234"/>
                  </a:lnTo>
                  <a:lnTo>
                    <a:pt x="47986" y="49865"/>
                  </a:lnTo>
                  <a:lnTo>
                    <a:pt x="48724" y="49362"/>
                  </a:lnTo>
                  <a:lnTo>
                    <a:pt x="49361" y="48725"/>
                  </a:lnTo>
                  <a:lnTo>
                    <a:pt x="49864" y="47953"/>
                  </a:lnTo>
                  <a:lnTo>
                    <a:pt x="50233" y="47115"/>
                  </a:lnTo>
                  <a:lnTo>
                    <a:pt x="50434" y="46210"/>
                  </a:lnTo>
                  <a:lnTo>
                    <a:pt x="50434" y="45707"/>
                  </a:lnTo>
                  <a:lnTo>
                    <a:pt x="50434" y="4695"/>
                  </a:lnTo>
                  <a:lnTo>
                    <a:pt x="50434" y="4226"/>
                  </a:lnTo>
                  <a:lnTo>
                    <a:pt x="50233" y="3287"/>
                  </a:lnTo>
                  <a:lnTo>
                    <a:pt x="49864" y="2448"/>
                  </a:lnTo>
                  <a:lnTo>
                    <a:pt x="49361" y="1711"/>
                  </a:lnTo>
                  <a:lnTo>
                    <a:pt x="48724" y="1074"/>
                  </a:lnTo>
                  <a:lnTo>
                    <a:pt x="47986" y="537"/>
                  </a:lnTo>
                  <a:lnTo>
                    <a:pt x="47148" y="202"/>
                  </a:lnTo>
                  <a:lnTo>
                    <a:pt x="46209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5519613" y="3132011"/>
              <a:ext cx="534405" cy="229384"/>
            </a:xfrm>
            <a:custGeom>
              <a:avLst/>
              <a:gdLst/>
              <a:ahLst/>
              <a:cxnLst/>
              <a:rect l="l" t="t" r="r" b="b"/>
              <a:pathLst>
                <a:path w="29611" h="12710" fill="none" extrusionOk="0">
                  <a:moveTo>
                    <a:pt x="6540" y="0"/>
                  </a:moveTo>
                  <a:lnTo>
                    <a:pt x="1" y="12709"/>
                  </a:lnTo>
                  <a:lnTo>
                    <a:pt x="29611" y="12709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5804673" y="2785842"/>
              <a:ext cx="249344" cy="240880"/>
            </a:xfrm>
            <a:custGeom>
              <a:avLst/>
              <a:gdLst/>
              <a:ahLst/>
              <a:cxnLst/>
              <a:rect l="l" t="t" r="r" b="b"/>
              <a:pathLst>
                <a:path w="13816" h="13347" fill="none" extrusionOk="0">
                  <a:moveTo>
                    <a:pt x="13816" y="0"/>
                  </a:moveTo>
                  <a:lnTo>
                    <a:pt x="0" y="9188"/>
                  </a:lnTo>
                  <a:lnTo>
                    <a:pt x="13816" y="1334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5995309" y="2727133"/>
              <a:ext cx="117417" cy="118031"/>
            </a:xfrm>
            <a:custGeom>
              <a:avLst/>
              <a:gdLst/>
              <a:ahLst/>
              <a:cxnLst/>
              <a:rect l="l" t="t" r="r" b="b"/>
              <a:pathLst>
                <a:path w="6506" h="6540" extrusionOk="0">
                  <a:moveTo>
                    <a:pt x="0" y="0"/>
                  </a:moveTo>
                  <a:lnTo>
                    <a:pt x="0" y="6539"/>
                  </a:lnTo>
                  <a:lnTo>
                    <a:pt x="6506" y="6539"/>
                  </a:lnTo>
                  <a:lnTo>
                    <a:pt x="6506" y="0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5995309" y="2967995"/>
              <a:ext cx="117417" cy="118031"/>
            </a:xfrm>
            <a:custGeom>
              <a:avLst/>
              <a:gdLst/>
              <a:ahLst/>
              <a:cxnLst/>
              <a:rect l="l" t="t" r="r" b="b"/>
              <a:pathLst>
                <a:path w="6506" h="6540" extrusionOk="0">
                  <a:moveTo>
                    <a:pt x="0" y="1"/>
                  </a:moveTo>
                  <a:lnTo>
                    <a:pt x="0" y="6540"/>
                  </a:lnTo>
                  <a:lnTo>
                    <a:pt x="6506" y="6540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5745964" y="2892954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6540" h="6540" extrusionOk="0">
                  <a:moveTo>
                    <a:pt x="0" y="1"/>
                  </a:moveTo>
                  <a:lnTo>
                    <a:pt x="0" y="6540"/>
                  </a:lnTo>
                  <a:lnTo>
                    <a:pt x="6539" y="6540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5578935" y="3073302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6540" h="6540" extrusionOk="0">
                  <a:moveTo>
                    <a:pt x="0" y="0"/>
                  </a:moveTo>
                  <a:lnTo>
                    <a:pt x="0" y="6539"/>
                  </a:lnTo>
                  <a:lnTo>
                    <a:pt x="6539" y="6539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5460922" y="3302668"/>
              <a:ext cx="118031" cy="117435"/>
            </a:xfrm>
            <a:custGeom>
              <a:avLst/>
              <a:gdLst/>
              <a:ahLst/>
              <a:cxnLst/>
              <a:rect l="l" t="t" r="r" b="b"/>
              <a:pathLst>
                <a:path w="6540" h="6507" extrusionOk="0">
                  <a:moveTo>
                    <a:pt x="0" y="1"/>
                  </a:moveTo>
                  <a:lnTo>
                    <a:pt x="0" y="6506"/>
                  </a:lnTo>
                  <a:lnTo>
                    <a:pt x="6539" y="6506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5995309" y="3302668"/>
              <a:ext cx="117417" cy="117435"/>
            </a:xfrm>
            <a:custGeom>
              <a:avLst/>
              <a:gdLst/>
              <a:ahLst/>
              <a:cxnLst/>
              <a:rect l="l" t="t" r="r" b="b"/>
              <a:pathLst>
                <a:path w="6506" h="6507" extrusionOk="0">
                  <a:moveTo>
                    <a:pt x="0" y="1"/>
                  </a:moveTo>
                  <a:lnTo>
                    <a:pt x="0" y="6506"/>
                  </a:lnTo>
                  <a:lnTo>
                    <a:pt x="6506" y="6506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4864795" y="2255678"/>
              <a:ext cx="910226" cy="910244"/>
            </a:xfrm>
            <a:custGeom>
              <a:avLst/>
              <a:gdLst/>
              <a:ahLst/>
              <a:cxnLst/>
              <a:rect l="l" t="t" r="r" b="b"/>
              <a:pathLst>
                <a:path w="50435" h="50436" extrusionOk="0">
                  <a:moveTo>
                    <a:pt x="4695" y="1"/>
                  </a:moveTo>
                  <a:lnTo>
                    <a:pt x="4226" y="34"/>
                  </a:lnTo>
                  <a:lnTo>
                    <a:pt x="3287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82"/>
                  </a:lnTo>
                  <a:lnTo>
                    <a:pt x="202" y="3321"/>
                  </a:lnTo>
                  <a:lnTo>
                    <a:pt x="34" y="4226"/>
                  </a:lnTo>
                  <a:lnTo>
                    <a:pt x="1" y="4729"/>
                  </a:lnTo>
                  <a:lnTo>
                    <a:pt x="1" y="45740"/>
                  </a:lnTo>
                  <a:lnTo>
                    <a:pt x="34" y="46210"/>
                  </a:lnTo>
                  <a:lnTo>
                    <a:pt x="202" y="47149"/>
                  </a:lnTo>
                  <a:lnTo>
                    <a:pt x="571" y="47987"/>
                  </a:lnTo>
                  <a:lnTo>
                    <a:pt x="1074" y="48725"/>
                  </a:lnTo>
                  <a:lnTo>
                    <a:pt x="1711" y="49362"/>
                  </a:lnTo>
                  <a:lnTo>
                    <a:pt x="2449" y="49899"/>
                  </a:lnTo>
                  <a:lnTo>
                    <a:pt x="3287" y="50234"/>
                  </a:lnTo>
                  <a:lnTo>
                    <a:pt x="4226" y="50435"/>
                  </a:lnTo>
                  <a:lnTo>
                    <a:pt x="46210" y="50435"/>
                  </a:lnTo>
                  <a:lnTo>
                    <a:pt x="47149" y="50234"/>
                  </a:lnTo>
                  <a:lnTo>
                    <a:pt x="47987" y="49899"/>
                  </a:lnTo>
                  <a:lnTo>
                    <a:pt x="48725" y="49362"/>
                  </a:lnTo>
                  <a:lnTo>
                    <a:pt x="49362" y="48725"/>
                  </a:lnTo>
                  <a:lnTo>
                    <a:pt x="49865" y="47987"/>
                  </a:lnTo>
                  <a:lnTo>
                    <a:pt x="50234" y="47149"/>
                  </a:lnTo>
                  <a:lnTo>
                    <a:pt x="50435" y="46210"/>
                  </a:lnTo>
                  <a:lnTo>
                    <a:pt x="50435" y="45740"/>
                  </a:lnTo>
                  <a:lnTo>
                    <a:pt x="50435" y="4729"/>
                  </a:lnTo>
                  <a:lnTo>
                    <a:pt x="50435" y="4226"/>
                  </a:lnTo>
                  <a:lnTo>
                    <a:pt x="50234" y="3321"/>
                  </a:lnTo>
                  <a:lnTo>
                    <a:pt x="49865" y="2482"/>
                  </a:lnTo>
                  <a:lnTo>
                    <a:pt x="49362" y="1711"/>
                  </a:lnTo>
                  <a:lnTo>
                    <a:pt x="48725" y="1074"/>
                  </a:lnTo>
                  <a:lnTo>
                    <a:pt x="47987" y="571"/>
                  </a:lnTo>
                  <a:lnTo>
                    <a:pt x="47149" y="202"/>
                  </a:lnTo>
                  <a:lnTo>
                    <a:pt x="46210" y="34"/>
                  </a:lnTo>
                  <a:lnTo>
                    <a:pt x="45740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4961024" y="2344039"/>
              <a:ext cx="605818" cy="46617"/>
            </a:xfrm>
            <a:custGeom>
              <a:avLst/>
              <a:gdLst/>
              <a:ahLst/>
              <a:cxnLst/>
              <a:rect l="l" t="t" r="r" b="b"/>
              <a:pathLst>
                <a:path w="33568" h="2583" extrusionOk="0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4961024" y="2420903"/>
              <a:ext cx="349815" cy="47230"/>
            </a:xfrm>
            <a:custGeom>
              <a:avLst/>
              <a:gdLst/>
              <a:ahLst/>
              <a:cxnLst/>
              <a:rect l="l" t="t" r="r" b="b"/>
              <a:pathLst>
                <a:path w="19383" h="2617" extrusionOk="0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4961024" y="2498363"/>
              <a:ext cx="203973" cy="47230"/>
            </a:xfrm>
            <a:custGeom>
              <a:avLst/>
              <a:gdLst/>
              <a:ahLst/>
              <a:cxnLst/>
              <a:rect l="l" t="t" r="r" b="b"/>
              <a:pathLst>
                <a:path w="11302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4961024" y="2575841"/>
              <a:ext cx="335305" cy="46617"/>
            </a:xfrm>
            <a:custGeom>
              <a:avLst/>
              <a:gdLst/>
              <a:ahLst/>
              <a:cxnLst/>
              <a:rect l="l" t="t" r="r" b="b"/>
              <a:pathLst>
                <a:path w="18579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4961024" y="2652687"/>
              <a:ext cx="522908" cy="47230"/>
            </a:xfrm>
            <a:custGeom>
              <a:avLst/>
              <a:gdLst/>
              <a:ahLst/>
              <a:cxnLst/>
              <a:rect l="l" t="t" r="r" b="b"/>
              <a:pathLst>
                <a:path w="28974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4961024" y="2730165"/>
              <a:ext cx="349815" cy="46617"/>
            </a:xfrm>
            <a:custGeom>
              <a:avLst/>
              <a:gdLst/>
              <a:ahLst/>
              <a:cxnLst/>
              <a:rect l="l" t="t" r="r" b="b"/>
              <a:pathLst>
                <a:path w="19383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4961024" y="2807012"/>
              <a:ext cx="243912" cy="47230"/>
            </a:xfrm>
            <a:custGeom>
              <a:avLst/>
              <a:gdLst/>
              <a:ahLst/>
              <a:cxnLst/>
              <a:rect l="l" t="t" r="r" b="b"/>
              <a:pathLst>
                <a:path w="13515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4961024" y="2884489"/>
              <a:ext cx="395204" cy="47212"/>
            </a:xfrm>
            <a:custGeom>
              <a:avLst/>
              <a:gdLst/>
              <a:ahLst/>
              <a:cxnLst/>
              <a:rect l="l" t="t" r="r" b="b"/>
              <a:pathLst>
                <a:path w="2189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4961024" y="2961336"/>
              <a:ext cx="479342" cy="47230"/>
            </a:xfrm>
            <a:custGeom>
              <a:avLst/>
              <a:gdLst/>
              <a:ahLst/>
              <a:cxnLst/>
              <a:rect l="l" t="t" r="r" b="b"/>
              <a:pathLst>
                <a:path w="26560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4961024" y="3038814"/>
              <a:ext cx="605818" cy="47212"/>
            </a:xfrm>
            <a:custGeom>
              <a:avLst/>
              <a:gdLst/>
              <a:ahLst/>
              <a:cxnLst/>
              <a:rect l="l" t="t" r="r" b="b"/>
              <a:pathLst>
                <a:path w="3356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4961024" y="2344039"/>
              <a:ext cx="605818" cy="46617"/>
            </a:xfrm>
            <a:custGeom>
              <a:avLst/>
              <a:gdLst/>
              <a:ahLst/>
              <a:cxnLst/>
              <a:rect l="l" t="t" r="r" b="b"/>
              <a:pathLst>
                <a:path w="33568" h="2583" extrusionOk="0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4961024" y="2420903"/>
              <a:ext cx="349815" cy="47230"/>
            </a:xfrm>
            <a:custGeom>
              <a:avLst/>
              <a:gdLst/>
              <a:ahLst/>
              <a:cxnLst/>
              <a:rect l="l" t="t" r="r" b="b"/>
              <a:pathLst>
                <a:path w="19383" h="2617" extrusionOk="0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4961024" y="2498363"/>
              <a:ext cx="203973" cy="47230"/>
            </a:xfrm>
            <a:custGeom>
              <a:avLst/>
              <a:gdLst/>
              <a:ahLst/>
              <a:cxnLst/>
              <a:rect l="l" t="t" r="r" b="b"/>
              <a:pathLst>
                <a:path w="11302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4961024" y="2575841"/>
              <a:ext cx="335305" cy="46617"/>
            </a:xfrm>
            <a:custGeom>
              <a:avLst/>
              <a:gdLst/>
              <a:ahLst/>
              <a:cxnLst/>
              <a:rect l="l" t="t" r="r" b="b"/>
              <a:pathLst>
                <a:path w="18579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4961024" y="2652687"/>
              <a:ext cx="522908" cy="47230"/>
            </a:xfrm>
            <a:custGeom>
              <a:avLst/>
              <a:gdLst/>
              <a:ahLst/>
              <a:cxnLst/>
              <a:rect l="l" t="t" r="r" b="b"/>
              <a:pathLst>
                <a:path w="28974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4961024" y="2730165"/>
              <a:ext cx="349815" cy="46617"/>
            </a:xfrm>
            <a:custGeom>
              <a:avLst/>
              <a:gdLst/>
              <a:ahLst/>
              <a:cxnLst/>
              <a:rect l="l" t="t" r="r" b="b"/>
              <a:pathLst>
                <a:path w="19383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4961024" y="2807012"/>
              <a:ext cx="243912" cy="47230"/>
            </a:xfrm>
            <a:custGeom>
              <a:avLst/>
              <a:gdLst/>
              <a:ahLst/>
              <a:cxnLst/>
              <a:rect l="l" t="t" r="r" b="b"/>
              <a:pathLst>
                <a:path w="13515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4961024" y="2884489"/>
              <a:ext cx="395204" cy="47212"/>
            </a:xfrm>
            <a:custGeom>
              <a:avLst/>
              <a:gdLst/>
              <a:ahLst/>
              <a:cxnLst/>
              <a:rect l="l" t="t" r="r" b="b"/>
              <a:pathLst>
                <a:path w="2189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4961024" y="2961336"/>
              <a:ext cx="479342" cy="47230"/>
            </a:xfrm>
            <a:custGeom>
              <a:avLst/>
              <a:gdLst/>
              <a:ahLst/>
              <a:cxnLst/>
              <a:rect l="l" t="t" r="r" b="b"/>
              <a:pathLst>
                <a:path w="26560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4961024" y="3038814"/>
              <a:ext cx="605818" cy="47212"/>
            </a:xfrm>
            <a:custGeom>
              <a:avLst/>
              <a:gdLst/>
              <a:ahLst/>
              <a:cxnLst/>
              <a:rect l="l" t="t" r="r" b="b"/>
              <a:pathLst>
                <a:path w="3356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5310821" y="2176414"/>
              <a:ext cx="300798" cy="79896"/>
            </a:xfrm>
            <a:custGeom>
              <a:avLst/>
              <a:gdLst/>
              <a:ahLst/>
              <a:cxnLst/>
              <a:rect l="l" t="t" r="r" b="b"/>
              <a:pathLst>
                <a:path w="16667" h="4427" extrusionOk="0">
                  <a:moveTo>
                    <a:pt x="1778" y="0"/>
                  </a:moveTo>
                  <a:lnTo>
                    <a:pt x="973" y="335"/>
                  </a:lnTo>
                  <a:lnTo>
                    <a:pt x="370" y="939"/>
                  </a:lnTo>
                  <a:lnTo>
                    <a:pt x="34" y="1744"/>
                  </a:lnTo>
                  <a:lnTo>
                    <a:pt x="1" y="2213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13"/>
                  </a:lnTo>
                  <a:lnTo>
                    <a:pt x="16633" y="1744"/>
                  </a:lnTo>
                  <a:lnTo>
                    <a:pt x="16298" y="939"/>
                  </a:lnTo>
                  <a:lnTo>
                    <a:pt x="15695" y="335"/>
                  </a:lnTo>
                  <a:lnTo>
                    <a:pt x="14890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5160738" y="2176414"/>
              <a:ext cx="300798" cy="79896"/>
            </a:xfrm>
            <a:custGeom>
              <a:avLst/>
              <a:gdLst/>
              <a:ahLst/>
              <a:cxnLst/>
              <a:rect l="l" t="t" r="r" b="b"/>
              <a:pathLst>
                <a:path w="16667" h="4427" extrusionOk="0">
                  <a:moveTo>
                    <a:pt x="1811" y="0"/>
                  </a:moveTo>
                  <a:lnTo>
                    <a:pt x="1007" y="369"/>
                  </a:lnTo>
                  <a:lnTo>
                    <a:pt x="369" y="972"/>
                  </a:lnTo>
                  <a:lnTo>
                    <a:pt x="1" y="1811"/>
                  </a:lnTo>
                  <a:lnTo>
                    <a:pt x="1" y="2280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80"/>
                  </a:lnTo>
                  <a:lnTo>
                    <a:pt x="16633" y="1811"/>
                  </a:lnTo>
                  <a:lnTo>
                    <a:pt x="16264" y="972"/>
                  </a:lnTo>
                  <a:lnTo>
                    <a:pt x="15661" y="369"/>
                  </a:lnTo>
                  <a:lnTo>
                    <a:pt x="14822" y="0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4996127" y="2176414"/>
              <a:ext cx="300798" cy="79283"/>
            </a:xfrm>
            <a:custGeom>
              <a:avLst/>
              <a:gdLst/>
              <a:ahLst/>
              <a:cxnLst/>
              <a:rect l="l" t="t" r="r" b="b"/>
              <a:pathLst>
                <a:path w="16667" h="4393" extrusionOk="0">
                  <a:moveTo>
                    <a:pt x="1711" y="0"/>
                  </a:moveTo>
                  <a:lnTo>
                    <a:pt x="939" y="335"/>
                  </a:lnTo>
                  <a:lnTo>
                    <a:pt x="336" y="905"/>
                  </a:lnTo>
                  <a:lnTo>
                    <a:pt x="34" y="1677"/>
                  </a:lnTo>
                  <a:lnTo>
                    <a:pt x="1" y="2113"/>
                  </a:lnTo>
                  <a:lnTo>
                    <a:pt x="1" y="4393"/>
                  </a:lnTo>
                  <a:lnTo>
                    <a:pt x="16667" y="4393"/>
                  </a:lnTo>
                  <a:lnTo>
                    <a:pt x="16667" y="2113"/>
                  </a:lnTo>
                  <a:lnTo>
                    <a:pt x="16633" y="1677"/>
                  </a:lnTo>
                  <a:lnTo>
                    <a:pt x="16298" y="905"/>
                  </a:lnTo>
                  <a:lnTo>
                    <a:pt x="15694" y="335"/>
                  </a:lnTo>
                  <a:lnTo>
                    <a:pt x="14923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7870191" y="3844310"/>
              <a:ext cx="165243" cy="18"/>
            </a:xfrm>
            <a:custGeom>
              <a:avLst/>
              <a:gdLst/>
              <a:ahLst/>
              <a:cxnLst/>
              <a:rect l="l" t="t" r="r" b="b"/>
              <a:pathLst>
                <a:path w="9156" h="1" fill="none" extrusionOk="0">
                  <a:moveTo>
                    <a:pt x="1" y="1"/>
                  </a:moveTo>
                  <a:lnTo>
                    <a:pt x="9155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5263627" y="3844310"/>
              <a:ext cx="2519431" cy="18"/>
            </a:xfrm>
            <a:custGeom>
              <a:avLst/>
              <a:gdLst/>
              <a:ahLst/>
              <a:cxnLst/>
              <a:rect l="l" t="t" r="r" b="b"/>
              <a:pathLst>
                <a:path w="139600" h="1" fill="none" extrusionOk="0">
                  <a:moveTo>
                    <a:pt x="0" y="1"/>
                  </a:moveTo>
                  <a:lnTo>
                    <a:pt x="13960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7818142" y="3714205"/>
              <a:ext cx="76269" cy="102889"/>
            </a:xfrm>
            <a:custGeom>
              <a:avLst/>
              <a:gdLst/>
              <a:ahLst/>
              <a:cxnLst/>
              <a:rect l="l" t="t" r="r" b="b"/>
              <a:pathLst>
                <a:path w="4226" h="5701" extrusionOk="0">
                  <a:moveTo>
                    <a:pt x="873" y="0"/>
                  </a:moveTo>
                  <a:lnTo>
                    <a:pt x="336" y="134"/>
                  </a:lnTo>
                  <a:lnTo>
                    <a:pt x="370" y="1845"/>
                  </a:lnTo>
                  <a:lnTo>
                    <a:pt x="571" y="1677"/>
                  </a:lnTo>
                  <a:lnTo>
                    <a:pt x="1644" y="1275"/>
                  </a:lnTo>
                  <a:lnTo>
                    <a:pt x="2247" y="1409"/>
                  </a:lnTo>
                  <a:lnTo>
                    <a:pt x="2616" y="1710"/>
                  </a:lnTo>
                  <a:lnTo>
                    <a:pt x="2750" y="1979"/>
                  </a:lnTo>
                  <a:lnTo>
                    <a:pt x="2851" y="2213"/>
                  </a:lnTo>
                  <a:lnTo>
                    <a:pt x="2918" y="2683"/>
                  </a:lnTo>
                  <a:lnTo>
                    <a:pt x="2683" y="3387"/>
                  </a:lnTo>
                  <a:lnTo>
                    <a:pt x="1879" y="4125"/>
                  </a:lnTo>
                  <a:lnTo>
                    <a:pt x="671" y="4594"/>
                  </a:lnTo>
                  <a:lnTo>
                    <a:pt x="1" y="4628"/>
                  </a:lnTo>
                  <a:lnTo>
                    <a:pt x="1" y="5701"/>
                  </a:lnTo>
                  <a:lnTo>
                    <a:pt x="504" y="5701"/>
                  </a:lnTo>
                  <a:lnTo>
                    <a:pt x="2382" y="5164"/>
                  </a:lnTo>
                  <a:lnTo>
                    <a:pt x="3119" y="4728"/>
                  </a:lnTo>
                  <a:lnTo>
                    <a:pt x="3723" y="4024"/>
                  </a:lnTo>
                  <a:lnTo>
                    <a:pt x="4125" y="3085"/>
                  </a:lnTo>
                  <a:lnTo>
                    <a:pt x="4192" y="2515"/>
                  </a:lnTo>
                  <a:lnTo>
                    <a:pt x="4226" y="1912"/>
                  </a:lnTo>
                  <a:lnTo>
                    <a:pt x="3958" y="1040"/>
                  </a:lnTo>
                  <a:lnTo>
                    <a:pt x="3421" y="470"/>
                  </a:lnTo>
                  <a:lnTo>
                    <a:pt x="2750" y="168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7660190" y="3666993"/>
              <a:ext cx="183399" cy="177335"/>
            </a:xfrm>
            <a:custGeom>
              <a:avLst/>
              <a:gdLst/>
              <a:ahLst/>
              <a:cxnLst/>
              <a:rect l="l" t="t" r="r" b="b"/>
              <a:pathLst>
                <a:path w="10162" h="9826" extrusionOk="0">
                  <a:moveTo>
                    <a:pt x="0" y="1"/>
                  </a:moveTo>
                  <a:lnTo>
                    <a:pt x="1174" y="9826"/>
                  </a:lnTo>
                  <a:lnTo>
                    <a:pt x="8987" y="9826"/>
                  </a:lnTo>
                  <a:lnTo>
                    <a:pt x="10161" y="1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7650499" y="3658529"/>
              <a:ext cx="202168" cy="19979"/>
            </a:xfrm>
            <a:custGeom>
              <a:avLst/>
              <a:gdLst/>
              <a:ahLst/>
              <a:cxnLst/>
              <a:rect l="l" t="t" r="r" b="b"/>
              <a:pathLst>
                <a:path w="11202" h="1107" extrusionOk="0">
                  <a:moveTo>
                    <a:pt x="537" y="0"/>
                  </a:moveTo>
                  <a:lnTo>
                    <a:pt x="336" y="34"/>
                  </a:lnTo>
                  <a:lnTo>
                    <a:pt x="34" y="302"/>
                  </a:lnTo>
                  <a:lnTo>
                    <a:pt x="1" y="537"/>
                  </a:lnTo>
                  <a:lnTo>
                    <a:pt x="1" y="570"/>
                  </a:lnTo>
                  <a:lnTo>
                    <a:pt x="34" y="805"/>
                  </a:lnTo>
                  <a:lnTo>
                    <a:pt x="336" y="1073"/>
                  </a:lnTo>
                  <a:lnTo>
                    <a:pt x="537" y="1107"/>
                  </a:lnTo>
                  <a:lnTo>
                    <a:pt x="10665" y="1107"/>
                  </a:lnTo>
                  <a:lnTo>
                    <a:pt x="10899" y="1073"/>
                  </a:lnTo>
                  <a:lnTo>
                    <a:pt x="11168" y="805"/>
                  </a:lnTo>
                  <a:lnTo>
                    <a:pt x="11201" y="570"/>
                  </a:lnTo>
                  <a:lnTo>
                    <a:pt x="11201" y="537"/>
                  </a:lnTo>
                  <a:lnTo>
                    <a:pt x="11168" y="302"/>
                  </a:lnTo>
                  <a:lnTo>
                    <a:pt x="10899" y="34"/>
                  </a:lnTo>
                  <a:lnTo>
                    <a:pt x="10665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7678346" y="3305700"/>
              <a:ext cx="105325" cy="333482"/>
            </a:xfrm>
            <a:custGeom>
              <a:avLst/>
              <a:gdLst/>
              <a:ahLst/>
              <a:cxnLst/>
              <a:rect l="l" t="t" r="r" b="b"/>
              <a:pathLst>
                <a:path w="5836" h="18478" fill="none" extrusionOk="0">
                  <a:moveTo>
                    <a:pt x="2750" y="18477"/>
                  </a:moveTo>
                  <a:lnTo>
                    <a:pt x="3186" y="18209"/>
                  </a:lnTo>
                  <a:lnTo>
                    <a:pt x="4662" y="16767"/>
                  </a:lnTo>
                  <a:lnTo>
                    <a:pt x="5131" y="16029"/>
                  </a:lnTo>
                  <a:lnTo>
                    <a:pt x="5366" y="15191"/>
                  </a:lnTo>
                  <a:lnTo>
                    <a:pt x="5332" y="14285"/>
                  </a:lnTo>
                  <a:lnTo>
                    <a:pt x="5165" y="13850"/>
                  </a:lnTo>
                  <a:lnTo>
                    <a:pt x="4930" y="13380"/>
                  </a:lnTo>
                  <a:lnTo>
                    <a:pt x="4259" y="12508"/>
                  </a:lnTo>
                  <a:lnTo>
                    <a:pt x="3018" y="11234"/>
                  </a:lnTo>
                  <a:lnTo>
                    <a:pt x="1711" y="9926"/>
                  </a:lnTo>
                  <a:lnTo>
                    <a:pt x="973" y="8920"/>
                  </a:lnTo>
                  <a:lnTo>
                    <a:pt x="369" y="7847"/>
                  </a:lnTo>
                  <a:lnTo>
                    <a:pt x="34" y="6573"/>
                  </a:lnTo>
                  <a:lnTo>
                    <a:pt x="0" y="5869"/>
                  </a:lnTo>
                  <a:lnTo>
                    <a:pt x="34" y="5265"/>
                  </a:lnTo>
                  <a:lnTo>
                    <a:pt x="336" y="4192"/>
                  </a:lnTo>
                  <a:lnTo>
                    <a:pt x="906" y="3287"/>
                  </a:lnTo>
                  <a:lnTo>
                    <a:pt x="1644" y="2515"/>
                  </a:lnTo>
                  <a:lnTo>
                    <a:pt x="3957" y="973"/>
                  </a:lnTo>
                  <a:lnTo>
                    <a:pt x="5835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7715253" y="3348058"/>
              <a:ext cx="33911" cy="108357"/>
            </a:xfrm>
            <a:custGeom>
              <a:avLst/>
              <a:gdLst/>
              <a:ahLst/>
              <a:cxnLst/>
              <a:rect l="l" t="t" r="r" b="b"/>
              <a:pathLst>
                <a:path w="1879" h="6004" fill="none" extrusionOk="0">
                  <a:moveTo>
                    <a:pt x="1879" y="1"/>
                  </a:moveTo>
                  <a:lnTo>
                    <a:pt x="1510" y="269"/>
                  </a:lnTo>
                  <a:lnTo>
                    <a:pt x="906" y="872"/>
                  </a:lnTo>
                  <a:lnTo>
                    <a:pt x="437" y="1577"/>
                  </a:lnTo>
                  <a:lnTo>
                    <a:pt x="135" y="2348"/>
                  </a:lnTo>
                  <a:lnTo>
                    <a:pt x="1" y="3186"/>
                  </a:lnTo>
                  <a:lnTo>
                    <a:pt x="1" y="3991"/>
                  </a:lnTo>
                  <a:lnTo>
                    <a:pt x="169" y="4829"/>
                  </a:lnTo>
                  <a:lnTo>
                    <a:pt x="504" y="5634"/>
                  </a:lnTo>
                  <a:lnTo>
                    <a:pt x="739" y="6003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7784249" y="3524779"/>
              <a:ext cx="13337" cy="81105"/>
            </a:xfrm>
            <a:custGeom>
              <a:avLst/>
              <a:gdLst/>
              <a:ahLst/>
              <a:cxnLst/>
              <a:rect l="l" t="t" r="r" b="b"/>
              <a:pathLst>
                <a:path w="739" h="4494" fill="none" extrusionOk="0">
                  <a:moveTo>
                    <a:pt x="1" y="0"/>
                  </a:moveTo>
                  <a:lnTo>
                    <a:pt x="269" y="537"/>
                  </a:lnTo>
                  <a:lnTo>
                    <a:pt x="604" y="1610"/>
                  </a:lnTo>
                  <a:lnTo>
                    <a:pt x="739" y="2784"/>
                  </a:lnTo>
                  <a:lnTo>
                    <a:pt x="671" y="3924"/>
                  </a:lnTo>
                  <a:lnTo>
                    <a:pt x="571" y="449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5635820" y="3751112"/>
              <a:ext cx="409732" cy="78705"/>
            </a:xfrm>
            <a:custGeom>
              <a:avLst/>
              <a:gdLst/>
              <a:ahLst/>
              <a:cxnLst/>
              <a:rect l="l" t="t" r="r" b="b"/>
              <a:pathLst>
                <a:path w="22703" h="4361" extrusionOk="0">
                  <a:moveTo>
                    <a:pt x="17471" y="1"/>
                  </a:moveTo>
                  <a:lnTo>
                    <a:pt x="15459" y="236"/>
                  </a:lnTo>
                  <a:lnTo>
                    <a:pt x="12642" y="940"/>
                  </a:lnTo>
                  <a:lnTo>
                    <a:pt x="10697" y="1476"/>
                  </a:lnTo>
                  <a:lnTo>
                    <a:pt x="8048" y="2113"/>
                  </a:lnTo>
                  <a:lnTo>
                    <a:pt x="2717" y="2918"/>
                  </a:lnTo>
                  <a:lnTo>
                    <a:pt x="0" y="3119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669" y="4025"/>
                  </a:lnTo>
                  <a:lnTo>
                    <a:pt x="21998" y="2180"/>
                  </a:lnTo>
                  <a:lnTo>
                    <a:pt x="21227" y="1275"/>
                  </a:lnTo>
                  <a:lnTo>
                    <a:pt x="20489" y="739"/>
                  </a:lnTo>
                  <a:lnTo>
                    <a:pt x="20053" y="537"/>
                  </a:lnTo>
                  <a:lnTo>
                    <a:pt x="19148" y="236"/>
                  </a:lnTo>
                  <a:lnTo>
                    <a:pt x="17471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6044326" y="3751112"/>
              <a:ext cx="409732" cy="78705"/>
            </a:xfrm>
            <a:custGeom>
              <a:avLst/>
              <a:gdLst/>
              <a:ahLst/>
              <a:cxnLst/>
              <a:rect l="l" t="t" r="r" b="b"/>
              <a:pathLst>
                <a:path w="22703" h="4361" extrusionOk="0">
                  <a:moveTo>
                    <a:pt x="5198" y="1"/>
                  </a:moveTo>
                  <a:lnTo>
                    <a:pt x="3521" y="236"/>
                  </a:lnTo>
                  <a:lnTo>
                    <a:pt x="2649" y="537"/>
                  </a:lnTo>
                  <a:lnTo>
                    <a:pt x="2180" y="739"/>
                  </a:lnTo>
                  <a:lnTo>
                    <a:pt x="1476" y="1275"/>
                  </a:lnTo>
                  <a:lnTo>
                    <a:pt x="671" y="2180"/>
                  </a:lnTo>
                  <a:lnTo>
                    <a:pt x="0" y="4025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702" y="3119"/>
                  </a:lnTo>
                  <a:lnTo>
                    <a:pt x="19986" y="2918"/>
                  </a:lnTo>
                  <a:lnTo>
                    <a:pt x="14621" y="2113"/>
                  </a:lnTo>
                  <a:lnTo>
                    <a:pt x="12005" y="1476"/>
                  </a:lnTo>
                  <a:lnTo>
                    <a:pt x="10060" y="940"/>
                  </a:lnTo>
                  <a:lnTo>
                    <a:pt x="7210" y="236"/>
                  </a:lnTo>
                  <a:lnTo>
                    <a:pt x="5198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5625533" y="3820722"/>
              <a:ext cx="844858" cy="16351"/>
            </a:xfrm>
            <a:custGeom>
              <a:avLst/>
              <a:gdLst/>
              <a:ahLst/>
              <a:cxnLst/>
              <a:rect l="l" t="t" r="r" b="b"/>
              <a:pathLst>
                <a:path w="46813" h="906" extrusionOk="0">
                  <a:moveTo>
                    <a:pt x="0" y="0"/>
                  </a:moveTo>
                  <a:lnTo>
                    <a:pt x="0" y="906"/>
                  </a:lnTo>
                  <a:lnTo>
                    <a:pt x="46813" y="906"/>
                  </a:lnTo>
                  <a:lnTo>
                    <a:pt x="46813" y="0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6066109" y="3774718"/>
              <a:ext cx="49649" cy="54485"/>
            </a:xfrm>
            <a:custGeom>
              <a:avLst/>
              <a:gdLst/>
              <a:ahLst/>
              <a:cxnLst/>
              <a:rect l="l" t="t" r="r" b="b"/>
              <a:pathLst>
                <a:path w="2751" h="3019" fill="none" extrusionOk="0">
                  <a:moveTo>
                    <a:pt x="1" y="3019"/>
                  </a:moveTo>
                  <a:lnTo>
                    <a:pt x="168" y="2516"/>
                  </a:lnTo>
                  <a:lnTo>
                    <a:pt x="705" y="1610"/>
                  </a:lnTo>
                  <a:lnTo>
                    <a:pt x="1409" y="839"/>
                  </a:lnTo>
                  <a:lnTo>
                    <a:pt x="2247" y="235"/>
                  </a:lnTo>
                  <a:lnTo>
                    <a:pt x="275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6091520" y="3783796"/>
              <a:ext cx="239689" cy="41780"/>
            </a:xfrm>
            <a:custGeom>
              <a:avLst/>
              <a:gdLst/>
              <a:ahLst/>
              <a:cxnLst/>
              <a:rect l="l" t="t" r="r" b="b"/>
              <a:pathLst>
                <a:path w="13281" h="2315" fill="none" extrusionOk="0">
                  <a:moveTo>
                    <a:pt x="1" y="2314"/>
                  </a:moveTo>
                  <a:lnTo>
                    <a:pt x="269" y="1878"/>
                  </a:lnTo>
                  <a:lnTo>
                    <a:pt x="940" y="1141"/>
                  </a:lnTo>
                  <a:lnTo>
                    <a:pt x="1711" y="571"/>
                  </a:lnTo>
                  <a:lnTo>
                    <a:pt x="2617" y="202"/>
                  </a:lnTo>
                  <a:lnTo>
                    <a:pt x="3120" y="101"/>
                  </a:lnTo>
                  <a:lnTo>
                    <a:pt x="3690" y="1"/>
                  </a:lnTo>
                  <a:lnTo>
                    <a:pt x="4863" y="68"/>
                  </a:lnTo>
                  <a:lnTo>
                    <a:pt x="6573" y="504"/>
                  </a:lnTo>
                  <a:lnTo>
                    <a:pt x="7680" y="940"/>
                  </a:lnTo>
                  <a:lnTo>
                    <a:pt x="8921" y="1375"/>
                  </a:lnTo>
                  <a:lnTo>
                    <a:pt x="11201" y="2013"/>
                  </a:lnTo>
                  <a:lnTo>
                    <a:pt x="12643" y="2281"/>
                  </a:lnTo>
                  <a:lnTo>
                    <a:pt x="13280" y="231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5799222" y="3778960"/>
              <a:ext cx="213646" cy="51453"/>
            </a:xfrm>
            <a:custGeom>
              <a:avLst/>
              <a:gdLst/>
              <a:ahLst/>
              <a:cxnLst/>
              <a:rect l="l" t="t" r="r" b="b"/>
              <a:pathLst>
                <a:path w="11838" h="2851" fill="none" extrusionOk="0">
                  <a:moveTo>
                    <a:pt x="0" y="2314"/>
                  </a:moveTo>
                  <a:lnTo>
                    <a:pt x="1140" y="2146"/>
                  </a:lnTo>
                  <a:lnTo>
                    <a:pt x="3421" y="1576"/>
                  </a:lnTo>
                  <a:lnTo>
                    <a:pt x="4494" y="1174"/>
                  </a:lnTo>
                  <a:lnTo>
                    <a:pt x="5835" y="604"/>
                  </a:lnTo>
                  <a:lnTo>
                    <a:pt x="7176" y="134"/>
                  </a:lnTo>
                  <a:lnTo>
                    <a:pt x="7881" y="0"/>
                  </a:lnTo>
                  <a:lnTo>
                    <a:pt x="9323" y="134"/>
                  </a:lnTo>
                  <a:lnTo>
                    <a:pt x="9993" y="436"/>
                  </a:lnTo>
                  <a:lnTo>
                    <a:pt x="10496" y="805"/>
                  </a:lnTo>
                  <a:lnTo>
                    <a:pt x="10932" y="1308"/>
                  </a:lnTo>
                  <a:lnTo>
                    <a:pt x="11469" y="2046"/>
                  </a:lnTo>
                  <a:lnTo>
                    <a:pt x="11838" y="285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5953547" y="3797711"/>
              <a:ext cx="39957" cy="34525"/>
            </a:xfrm>
            <a:custGeom>
              <a:avLst/>
              <a:gdLst/>
              <a:ahLst/>
              <a:cxnLst/>
              <a:rect l="l" t="t" r="r" b="b"/>
              <a:pathLst>
                <a:path w="2214" h="1913" fill="none" extrusionOk="0">
                  <a:moveTo>
                    <a:pt x="0" y="1"/>
                  </a:moveTo>
                  <a:lnTo>
                    <a:pt x="369" y="68"/>
                  </a:lnTo>
                  <a:lnTo>
                    <a:pt x="1040" y="437"/>
                  </a:lnTo>
                  <a:lnTo>
                    <a:pt x="1342" y="705"/>
                  </a:lnTo>
                  <a:lnTo>
                    <a:pt x="1811" y="1275"/>
                  </a:lnTo>
                  <a:lnTo>
                    <a:pt x="2214" y="1912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6428015" y="2935311"/>
              <a:ext cx="1186804" cy="954406"/>
            </a:xfrm>
            <a:custGeom>
              <a:avLst/>
              <a:gdLst/>
              <a:ahLst/>
              <a:cxnLst/>
              <a:rect l="l" t="t" r="r" b="b"/>
              <a:pathLst>
                <a:path w="65760" h="52883" extrusionOk="0">
                  <a:moveTo>
                    <a:pt x="32561" y="1"/>
                  </a:moveTo>
                  <a:lnTo>
                    <a:pt x="29275" y="437"/>
                  </a:lnTo>
                  <a:lnTo>
                    <a:pt x="25989" y="1141"/>
                  </a:lnTo>
                  <a:lnTo>
                    <a:pt x="21495" y="2482"/>
                  </a:lnTo>
                  <a:lnTo>
                    <a:pt x="17572" y="3958"/>
                  </a:lnTo>
                  <a:lnTo>
                    <a:pt x="17170" y="4125"/>
                  </a:lnTo>
                  <a:lnTo>
                    <a:pt x="16465" y="4260"/>
                  </a:lnTo>
                  <a:lnTo>
                    <a:pt x="12542" y="5634"/>
                  </a:lnTo>
                  <a:lnTo>
                    <a:pt x="10396" y="6842"/>
                  </a:lnTo>
                  <a:lnTo>
                    <a:pt x="9088" y="7848"/>
                  </a:lnTo>
                  <a:lnTo>
                    <a:pt x="8518" y="8418"/>
                  </a:lnTo>
                  <a:lnTo>
                    <a:pt x="7981" y="9021"/>
                  </a:lnTo>
                  <a:lnTo>
                    <a:pt x="7076" y="10363"/>
                  </a:lnTo>
                  <a:lnTo>
                    <a:pt x="6104" y="12475"/>
                  </a:lnTo>
                  <a:lnTo>
                    <a:pt x="5131" y="16097"/>
                  </a:lnTo>
                  <a:lnTo>
                    <a:pt x="5064" y="16734"/>
                  </a:lnTo>
                  <a:lnTo>
                    <a:pt x="2884" y="27834"/>
                  </a:lnTo>
                  <a:lnTo>
                    <a:pt x="269" y="41314"/>
                  </a:lnTo>
                  <a:lnTo>
                    <a:pt x="1" y="42890"/>
                  </a:lnTo>
                  <a:lnTo>
                    <a:pt x="1" y="44298"/>
                  </a:lnTo>
                  <a:lnTo>
                    <a:pt x="34" y="44365"/>
                  </a:lnTo>
                  <a:lnTo>
                    <a:pt x="772" y="45137"/>
                  </a:lnTo>
                  <a:lnTo>
                    <a:pt x="4762" y="48490"/>
                  </a:lnTo>
                  <a:lnTo>
                    <a:pt x="6942" y="49831"/>
                  </a:lnTo>
                  <a:lnTo>
                    <a:pt x="8250" y="50334"/>
                  </a:lnTo>
                  <a:lnTo>
                    <a:pt x="8820" y="50368"/>
                  </a:lnTo>
                  <a:lnTo>
                    <a:pt x="10228" y="50301"/>
                  </a:lnTo>
                  <a:lnTo>
                    <a:pt x="12978" y="49664"/>
                  </a:lnTo>
                  <a:lnTo>
                    <a:pt x="14286" y="49127"/>
                  </a:lnTo>
                  <a:lnTo>
                    <a:pt x="40811" y="52782"/>
                  </a:lnTo>
                  <a:lnTo>
                    <a:pt x="42185" y="52883"/>
                  </a:lnTo>
                  <a:lnTo>
                    <a:pt x="48121" y="52816"/>
                  </a:lnTo>
                  <a:lnTo>
                    <a:pt x="50703" y="52581"/>
                  </a:lnTo>
                  <a:lnTo>
                    <a:pt x="53218" y="52078"/>
                  </a:lnTo>
                  <a:lnTo>
                    <a:pt x="55431" y="51340"/>
                  </a:lnTo>
                  <a:lnTo>
                    <a:pt x="56303" y="50804"/>
                  </a:lnTo>
                  <a:lnTo>
                    <a:pt x="57175" y="50200"/>
                  </a:lnTo>
                  <a:lnTo>
                    <a:pt x="58885" y="48524"/>
                  </a:lnTo>
                  <a:lnTo>
                    <a:pt x="60528" y="46445"/>
                  </a:lnTo>
                  <a:lnTo>
                    <a:pt x="62037" y="44198"/>
                  </a:lnTo>
                  <a:lnTo>
                    <a:pt x="65122" y="38832"/>
                  </a:lnTo>
                  <a:lnTo>
                    <a:pt x="65759" y="37558"/>
                  </a:lnTo>
                  <a:lnTo>
                    <a:pt x="64787" y="33836"/>
                  </a:lnTo>
                  <a:lnTo>
                    <a:pt x="61937" y="24816"/>
                  </a:lnTo>
                  <a:lnTo>
                    <a:pt x="59455" y="18109"/>
                  </a:lnTo>
                  <a:lnTo>
                    <a:pt x="57846" y="14152"/>
                  </a:lnTo>
                  <a:lnTo>
                    <a:pt x="56337" y="10933"/>
                  </a:lnTo>
                  <a:lnTo>
                    <a:pt x="55062" y="8787"/>
                  </a:lnTo>
                  <a:lnTo>
                    <a:pt x="54559" y="8250"/>
                  </a:lnTo>
                  <a:lnTo>
                    <a:pt x="54023" y="7814"/>
                  </a:lnTo>
                  <a:lnTo>
                    <a:pt x="52581" y="6942"/>
                  </a:lnTo>
                  <a:lnTo>
                    <a:pt x="49798" y="5500"/>
                  </a:lnTo>
                  <a:lnTo>
                    <a:pt x="42454" y="2449"/>
                  </a:lnTo>
                  <a:lnTo>
                    <a:pt x="37021" y="303"/>
                  </a:lnTo>
                  <a:lnTo>
                    <a:pt x="36351" y="169"/>
                  </a:lnTo>
                  <a:lnTo>
                    <a:pt x="34909" y="1"/>
                  </a:lnTo>
                  <a:close/>
                </a:path>
              </a:pathLst>
            </a:custGeom>
            <a:solidFill>
              <a:srgbClr val="6EDBF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6426806" y="3056356"/>
              <a:ext cx="263277" cy="788586"/>
            </a:xfrm>
            <a:custGeom>
              <a:avLst/>
              <a:gdLst/>
              <a:ahLst/>
              <a:cxnLst/>
              <a:rect l="l" t="t" r="r" b="b"/>
              <a:pathLst>
                <a:path w="14588" h="43695" extrusionOk="0">
                  <a:moveTo>
                    <a:pt x="10899" y="1"/>
                  </a:moveTo>
                  <a:lnTo>
                    <a:pt x="9993" y="403"/>
                  </a:lnTo>
                  <a:lnTo>
                    <a:pt x="8417" y="1543"/>
                  </a:lnTo>
                  <a:lnTo>
                    <a:pt x="7177" y="2985"/>
                  </a:lnTo>
                  <a:lnTo>
                    <a:pt x="6305" y="4729"/>
                  </a:lnTo>
                  <a:lnTo>
                    <a:pt x="6070" y="5668"/>
                  </a:lnTo>
                  <a:lnTo>
                    <a:pt x="4762" y="11771"/>
                  </a:lnTo>
                  <a:lnTo>
                    <a:pt x="1375" y="28504"/>
                  </a:lnTo>
                  <a:lnTo>
                    <a:pt x="269" y="34875"/>
                  </a:lnTo>
                  <a:lnTo>
                    <a:pt x="0" y="37323"/>
                  </a:lnTo>
                  <a:lnTo>
                    <a:pt x="68" y="37658"/>
                  </a:lnTo>
                  <a:lnTo>
                    <a:pt x="2650" y="40039"/>
                  </a:lnTo>
                  <a:lnTo>
                    <a:pt x="4527" y="41649"/>
                  </a:lnTo>
                  <a:lnTo>
                    <a:pt x="4662" y="41750"/>
                  </a:lnTo>
                  <a:lnTo>
                    <a:pt x="6003" y="42621"/>
                  </a:lnTo>
                  <a:lnTo>
                    <a:pt x="7680" y="43326"/>
                  </a:lnTo>
                  <a:lnTo>
                    <a:pt x="8987" y="43627"/>
                  </a:lnTo>
                  <a:lnTo>
                    <a:pt x="10429" y="43694"/>
                  </a:lnTo>
                  <a:lnTo>
                    <a:pt x="11938" y="43359"/>
                  </a:lnTo>
                  <a:lnTo>
                    <a:pt x="12710" y="43024"/>
                  </a:lnTo>
                  <a:lnTo>
                    <a:pt x="13078" y="42823"/>
                  </a:lnTo>
                  <a:lnTo>
                    <a:pt x="13682" y="42085"/>
                  </a:lnTo>
                  <a:lnTo>
                    <a:pt x="14118" y="41112"/>
                  </a:lnTo>
                  <a:lnTo>
                    <a:pt x="14386" y="39939"/>
                  </a:lnTo>
                  <a:lnTo>
                    <a:pt x="14587" y="37826"/>
                  </a:lnTo>
                  <a:lnTo>
                    <a:pt x="14453" y="34607"/>
                  </a:lnTo>
                  <a:lnTo>
                    <a:pt x="13816" y="29678"/>
                  </a:lnTo>
                  <a:lnTo>
                    <a:pt x="12844" y="24916"/>
                  </a:lnTo>
                  <a:lnTo>
                    <a:pt x="12710" y="24413"/>
                  </a:lnTo>
                  <a:lnTo>
                    <a:pt x="1089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6424388" y="2969818"/>
              <a:ext cx="561638" cy="877542"/>
            </a:xfrm>
            <a:custGeom>
              <a:avLst/>
              <a:gdLst/>
              <a:ahLst/>
              <a:cxnLst/>
              <a:rect l="l" t="t" r="r" b="b"/>
              <a:pathLst>
                <a:path w="31120" h="48624" extrusionOk="0">
                  <a:moveTo>
                    <a:pt x="23977" y="0"/>
                  </a:moveTo>
                  <a:lnTo>
                    <a:pt x="23574" y="67"/>
                  </a:lnTo>
                  <a:lnTo>
                    <a:pt x="19852" y="1140"/>
                  </a:lnTo>
                  <a:lnTo>
                    <a:pt x="15493" y="2683"/>
                  </a:lnTo>
                  <a:lnTo>
                    <a:pt x="12609" y="3857"/>
                  </a:lnTo>
                  <a:lnTo>
                    <a:pt x="11838" y="4192"/>
                  </a:lnTo>
                  <a:lnTo>
                    <a:pt x="10496" y="4997"/>
                  </a:lnTo>
                  <a:lnTo>
                    <a:pt x="9356" y="5936"/>
                  </a:lnTo>
                  <a:lnTo>
                    <a:pt x="8350" y="7009"/>
                  </a:lnTo>
                  <a:lnTo>
                    <a:pt x="7076" y="8752"/>
                  </a:lnTo>
                  <a:lnTo>
                    <a:pt x="5902" y="11234"/>
                  </a:lnTo>
                  <a:lnTo>
                    <a:pt x="5131" y="13648"/>
                  </a:lnTo>
                  <a:lnTo>
                    <a:pt x="4729" y="15828"/>
                  </a:lnTo>
                  <a:lnTo>
                    <a:pt x="4494" y="18175"/>
                  </a:lnTo>
                  <a:lnTo>
                    <a:pt x="4494" y="18544"/>
                  </a:lnTo>
                  <a:lnTo>
                    <a:pt x="0" y="42018"/>
                  </a:lnTo>
                  <a:lnTo>
                    <a:pt x="336" y="42521"/>
                  </a:lnTo>
                  <a:lnTo>
                    <a:pt x="1241" y="43560"/>
                  </a:lnTo>
                  <a:lnTo>
                    <a:pt x="2985" y="45069"/>
                  </a:lnTo>
                  <a:lnTo>
                    <a:pt x="5634" y="46846"/>
                  </a:lnTo>
                  <a:lnTo>
                    <a:pt x="8115" y="48121"/>
                  </a:lnTo>
                  <a:lnTo>
                    <a:pt x="9021" y="48456"/>
                  </a:lnTo>
                  <a:lnTo>
                    <a:pt x="9457" y="48557"/>
                  </a:lnTo>
                  <a:lnTo>
                    <a:pt x="10362" y="48624"/>
                  </a:lnTo>
                  <a:lnTo>
                    <a:pt x="11737" y="48389"/>
                  </a:lnTo>
                  <a:lnTo>
                    <a:pt x="14084" y="47450"/>
                  </a:lnTo>
                  <a:lnTo>
                    <a:pt x="14487" y="47215"/>
                  </a:lnTo>
                  <a:lnTo>
                    <a:pt x="14185" y="47148"/>
                  </a:lnTo>
                  <a:lnTo>
                    <a:pt x="11569" y="46310"/>
                  </a:lnTo>
                  <a:lnTo>
                    <a:pt x="8887" y="45069"/>
                  </a:lnTo>
                  <a:lnTo>
                    <a:pt x="7176" y="43996"/>
                  </a:lnTo>
                  <a:lnTo>
                    <a:pt x="5701" y="42621"/>
                  </a:lnTo>
                  <a:lnTo>
                    <a:pt x="4930" y="41447"/>
                  </a:lnTo>
                  <a:lnTo>
                    <a:pt x="4594" y="40576"/>
                  </a:lnTo>
                  <a:lnTo>
                    <a:pt x="4494" y="40106"/>
                  </a:lnTo>
                  <a:lnTo>
                    <a:pt x="4427" y="39704"/>
                  </a:lnTo>
                  <a:lnTo>
                    <a:pt x="4427" y="39268"/>
                  </a:lnTo>
                  <a:lnTo>
                    <a:pt x="4460" y="37792"/>
                  </a:lnTo>
                  <a:lnTo>
                    <a:pt x="4863" y="34808"/>
                  </a:lnTo>
                  <a:lnTo>
                    <a:pt x="5969" y="30348"/>
                  </a:lnTo>
                  <a:lnTo>
                    <a:pt x="6808" y="27498"/>
                  </a:lnTo>
                  <a:lnTo>
                    <a:pt x="8685" y="21026"/>
                  </a:lnTo>
                  <a:lnTo>
                    <a:pt x="10664" y="14621"/>
                  </a:lnTo>
                  <a:lnTo>
                    <a:pt x="10832" y="14051"/>
                  </a:lnTo>
                  <a:lnTo>
                    <a:pt x="11268" y="12944"/>
                  </a:lnTo>
                  <a:lnTo>
                    <a:pt x="11569" y="12441"/>
                  </a:lnTo>
                  <a:lnTo>
                    <a:pt x="11804" y="12106"/>
                  </a:lnTo>
                  <a:lnTo>
                    <a:pt x="12341" y="11636"/>
                  </a:lnTo>
                  <a:lnTo>
                    <a:pt x="13313" y="11133"/>
                  </a:lnTo>
                  <a:lnTo>
                    <a:pt x="13984" y="10832"/>
                  </a:lnTo>
                  <a:lnTo>
                    <a:pt x="15459" y="10060"/>
                  </a:lnTo>
                  <a:lnTo>
                    <a:pt x="16935" y="9222"/>
                  </a:lnTo>
                  <a:lnTo>
                    <a:pt x="17974" y="8618"/>
                  </a:lnTo>
                  <a:lnTo>
                    <a:pt x="21294" y="6673"/>
                  </a:lnTo>
                  <a:lnTo>
                    <a:pt x="22971" y="5835"/>
                  </a:lnTo>
                  <a:lnTo>
                    <a:pt x="23239" y="5835"/>
                  </a:lnTo>
                  <a:lnTo>
                    <a:pt x="23876" y="6338"/>
                  </a:lnTo>
                  <a:lnTo>
                    <a:pt x="25284" y="7176"/>
                  </a:lnTo>
                  <a:lnTo>
                    <a:pt x="26793" y="7713"/>
                  </a:lnTo>
                  <a:lnTo>
                    <a:pt x="28403" y="8015"/>
                  </a:lnTo>
                  <a:lnTo>
                    <a:pt x="29208" y="8015"/>
                  </a:lnTo>
                  <a:lnTo>
                    <a:pt x="29811" y="7981"/>
                  </a:lnTo>
                  <a:lnTo>
                    <a:pt x="30616" y="7679"/>
                  </a:lnTo>
                  <a:lnTo>
                    <a:pt x="31019" y="7311"/>
                  </a:lnTo>
                  <a:lnTo>
                    <a:pt x="31119" y="7042"/>
                  </a:lnTo>
                  <a:lnTo>
                    <a:pt x="23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7337627" y="3067256"/>
              <a:ext cx="276578" cy="809755"/>
            </a:xfrm>
            <a:custGeom>
              <a:avLst/>
              <a:gdLst/>
              <a:ahLst/>
              <a:cxnLst/>
              <a:rect l="l" t="t" r="r" b="b"/>
              <a:pathLst>
                <a:path w="15325" h="44868" extrusionOk="0">
                  <a:moveTo>
                    <a:pt x="3152" y="0"/>
                  </a:moveTo>
                  <a:lnTo>
                    <a:pt x="537" y="37054"/>
                  </a:lnTo>
                  <a:lnTo>
                    <a:pt x="0" y="44868"/>
                  </a:lnTo>
                  <a:lnTo>
                    <a:pt x="369" y="44868"/>
                  </a:lnTo>
                  <a:lnTo>
                    <a:pt x="2482" y="44700"/>
                  </a:lnTo>
                  <a:lnTo>
                    <a:pt x="4158" y="44331"/>
                  </a:lnTo>
                  <a:lnTo>
                    <a:pt x="4963" y="44029"/>
                  </a:lnTo>
                  <a:lnTo>
                    <a:pt x="5768" y="43560"/>
                  </a:lnTo>
                  <a:lnTo>
                    <a:pt x="7646" y="41883"/>
                  </a:lnTo>
                  <a:lnTo>
                    <a:pt x="10161" y="39134"/>
                  </a:lnTo>
                  <a:lnTo>
                    <a:pt x="10630" y="38563"/>
                  </a:lnTo>
                  <a:lnTo>
                    <a:pt x="11066" y="38060"/>
                  </a:lnTo>
                  <a:lnTo>
                    <a:pt x="13346" y="34841"/>
                  </a:lnTo>
                  <a:lnTo>
                    <a:pt x="14487" y="32662"/>
                  </a:lnTo>
                  <a:lnTo>
                    <a:pt x="15090" y="31052"/>
                  </a:lnTo>
                  <a:lnTo>
                    <a:pt x="15325" y="30247"/>
                  </a:lnTo>
                  <a:lnTo>
                    <a:pt x="14654" y="28000"/>
                  </a:lnTo>
                  <a:lnTo>
                    <a:pt x="11267" y="17069"/>
                  </a:lnTo>
                  <a:lnTo>
                    <a:pt x="9121" y="10597"/>
                  </a:lnTo>
                  <a:lnTo>
                    <a:pt x="8451" y="8853"/>
                  </a:lnTo>
                  <a:lnTo>
                    <a:pt x="7914" y="7579"/>
                  </a:lnTo>
                  <a:lnTo>
                    <a:pt x="6573" y="4997"/>
                  </a:lnTo>
                  <a:lnTo>
                    <a:pt x="5164" y="2616"/>
                  </a:lnTo>
                  <a:lnTo>
                    <a:pt x="3756" y="704"/>
                  </a:lnTo>
                  <a:lnTo>
                    <a:pt x="315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6623488" y="2925638"/>
              <a:ext cx="771043" cy="951374"/>
            </a:xfrm>
            <a:custGeom>
              <a:avLst/>
              <a:gdLst/>
              <a:ahLst/>
              <a:cxnLst/>
              <a:rect l="l" t="t" r="r" b="b"/>
              <a:pathLst>
                <a:path w="42723" h="52715" fill="none" extrusionOk="0">
                  <a:moveTo>
                    <a:pt x="39570" y="52715"/>
                  </a:moveTo>
                  <a:lnTo>
                    <a:pt x="42722" y="7847"/>
                  </a:lnTo>
                  <a:lnTo>
                    <a:pt x="40811" y="6975"/>
                  </a:lnTo>
                  <a:lnTo>
                    <a:pt x="31287" y="2817"/>
                  </a:lnTo>
                  <a:lnTo>
                    <a:pt x="26660" y="1006"/>
                  </a:lnTo>
                  <a:lnTo>
                    <a:pt x="24279" y="235"/>
                  </a:lnTo>
                  <a:lnTo>
                    <a:pt x="23441" y="67"/>
                  </a:lnTo>
                  <a:lnTo>
                    <a:pt x="22569" y="0"/>
                  </a:lnTo>
                  <a:lnTo>
                    <a:pt x="19819" y="436"/>
                  </a:lnTo>
                  <a:lnTo>
                    <a:pt x="14320" y="1945"/>
                  </a:lnTo>
                  <a:lnTo>
                    <a:pt x="2449" y="6070"/>
                  </a:lnTo>
                  <a:lnTo>
                    <a:pt x="1" y="7042"/>
                  </a:lnTo>
                  <a:lnTo>
                    <a:pt x="2851" y="50032"/>
                  </a:lnTo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6766316" y="2516519"/>
              <a:ext cx="406105" cy="493852"/>
            </a:xfrm>
            <a:custGeom>
              <a:avLst/>
              <a:gdLst/>
              <a:ahLst/>
              <a:cxnLst/>
              <a:rect l="l" t="t" r="r" b="b"/>
              <a:pathLst>
                <a:path w="22502" h="27364" extrusionOk="0">
                  <a:moveTo>
                    <a:pt x="15795" y="1"/>
                  </a:moveTo>
                  <a:lnTo>
                    <a:pt x="10329" y="135"/>
                  </a:lnTo>
                  <a:lnTo>
                    <a:pt x="5534" y="571"/>
                  </a:lnTo>
                  <a:lnTo>
                    <a:pt x="4092" y="839"/>
                  </a:lnTo>
                  <a:lnTo>
                    <a:pt x="2549" y="8351"/>
                  </a:lnTo>
                  <a:lnTo>
                    <a:pt x="2281" y="8183"/>
                  </a:lnTo>
                  <a:lnTo>
                    <a:pt x="1040" y="7747"/>
                  </a:lnTo>
                  <a:lnTo>
                    <a:pt x="470" y="7915"/>
                  </a:lnTo>
                  <a:lnTo>
                    <a:pt x="202" y="8283"/>
                  </a:lnTo>
                  <a:lnTo>
                    <a:pt x="101" y="8552"/>
                  </a:lnTo>
                  <a:lnTo>
                    <a:pt x="1" y="9155"/>
                  </a:lnTo>
                  <a:lnTo>
                    <a:pt x="302" y="10463"/>
                  </a:lnTo>
                  <a:lnTo>
                    <a:pt x="906" y="11369"/>
                  </a:lnTo>
                  <a:lnTo>
                    <a:pt x="1510" y="11838"/>
                  </a:lnTo>
                  <a:lnTo>
                    <a:pt x="2214" y="12207"/>
                  </a:lnTo>
                  <a:lnTo>
                    <a:pt x="3052" y="12442"/>
                  </a:lnTo>
                  <a:lnTo>
                    <a:pt x="3488" y="12475"/>
                  </a:lnTo>
                  <a:lnTo>
                    <a:pt x="3589" y="12911"/>
                  </a:lnTo>
                  <a:lnTo>
                    <a:pt x="4494" y="15359"/>
                  </a:lnTo>
                  <a:lnTo>
                    <a:pt x="5634" y="17304"/>
                  </a:lnTo>
                  <a:lnTo>
                    <a:pt x="6439" y="18209"/>
                  </a:lnTo>
                  <a:lnTo>
                    <a:pt x="8049" y="19853"/>
                  </a:lnTo>
                  <a:lnTo>
                    <a:pt x="9792" y="21395"/>
                  </a:lnTo>
                  <a:lnTo>
                    <a:pt x="9893" y="22133"/>
                  </a:lnTo>
                  <a:lnTo>
                    <a:pt x="10832" y="24849"/>
                  </a:lnTo>
                  <a:lnTo>
                    <a:pt x="11402" y="25889"/>
                  </a:lnTo>
                  <a:lnTo>
                    <a:pt x="12140" y="26727"/>
                  </a:lnTo>
                  <a:lnTo>
                    <a:pt x="13045" y="27263"/>
                  </a:lnTo>
                  <a:lnTo>
                    <a:pt x="13548" y="27330"/>
                  </a:lnTo>
                  <a:lnTo>
                    <a:pt x="14085" y="27364"/>
                  </a:lnTo>
                  <a:lnTo>
                    <a:pt x="14957" y="27196"/>
                  </a:lnTo>
                  <a:lnTo>
                    <a:pt x="15661" y="26794"/>
                  </a:lnTo>
                  <a:lnTo>
                    <a:pt x="16231" y="26157"/>
                  </a:lnTo>
                  <a:lnTo>
                    <a:pt x="16834" y="24916"/>
                  </a:lnTo>
                  <a:lnTo>
                    <a:pt x="17371" y="22669"/>
                  </a:lnTo>
                  <a:lnTo>
                    <a:pt x="17606" y="21328"/>
                  </a:lnTo>
                  <a:lnTo>
                    <a:pt x="17907" y="20791"/>
                  </a:lnTo>
                  <a:lnTo>
                    <a:pt x="19484" y="17807"/>
                  </a:lnTo>
                  <a:lnTo>
                    <a:pt x="20490" y="15627"/>
                  </a:lnTo>
                  <a:lnTo>
                    <a:pt x="20825" y="14688"/>
                  </a:lnTo>
                  <a:lnTo>
                    <a:pt x="20925" y="14621"/>
                  </a:lnTo>
                  <a:lnTo>
                    <a:pt x="21663" y="13884"/>
                  </a:lnTo>
                  <a:lnTo>
                    <a:pt x="22267" y="12878"/>
                  </a:lnTo>
                  <a:lnTo>
                    <a:pt x="22502" y="12039"/>
                  </a:lnTo>
                  <a:lnTo>
                    <a:pt x="22502" y="11067"/>
                  </a:lnTo>
                  <a:lnTo>
                    <a:pt x="22166" y="9994"/>
                  </a:lnTo>
                  <a:lnTo>
                    <a:pt x="21831" y="9424"/>
                  </a:lnTo>
                  <a:lnTo>
                    <a:pt x="21965" y="8485"/>
                  </a:lnTo>
                  <a:lnTo>
                    <a:pt x="22133" y="4025"/>
                  </a:lnTo>
                  <a:lnTo>
                    <a:pt x="21831" y="1979"/>
                  </a:lnTo>
                  <a:lnTo>
                    <a:pt x="21395" y="1007"/>
                  </a:lnTo>
                  <a:lnTo>
                    <a:pt x="21093" y="738"/>
                  </a:lnTo>
                  <a:lnTo>
                    <a:pt x="20691" y="504"/>
                  </a:lnTo>
                  <a:lnTo>
                    <a:pt x="19148" y="202"/>
                  </a:lnTo>
                  <a:lnTo>
                    <a:pt x="157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6855886" y="2878425"/>
              <a:ext cx="308071" cy="232416"/>
            </a:xfrm>
            <a:custGeom>
              <a:avLst/>
              <a:gdLst/>
              <a:ahLst/>
              <a:cxnLst/>
              <a:rect l="l" t="t" r="r" b="b"/>
              <a:pathLst>
                <a:path w="17070" h="12878" extrusionOk="0">
                  <a:moveTo>
                    <a:pt x="12006" y="1"/>
                  </a:moveTo>
                  <a:lnTo>
                    <a:pt x="11771" y="34"/>
                  </a:lnTo>
                  <a:lnTo>
                    <a:pt x="5467" y="269"/>
                  </a:lnTo>
                  <a:lnTo>
                    <a:pt x="5098" y="269"/>
                  </a:lnTo>
                  <a:lnTo>
                    <a:pt x="3320" y="370"/>
                  </a:lnTo>
                  <a:lnTo>
                    <a:pt x="2180" y="571"/>
                  </a:lnTo>
                  <a:lnTo>
                    <a:pt x="1811" y="772"/>
                  </a:lnTo>
                  <a:lnTo>
                    <a:pt x="1510" y="1074"/>
                  </a:lnTo>
                  <a:lnTo>
                    <a:pt x="906" y="2348"/>
                  </a:lnTo>
                  <a:lnTo>
                    <a:pt x="168" y="4561"/>
                  </a:lnTo>
                  <a:lnTo>
                    <a:pt x="34" y="5031"/>
                  </a:lnTo>
                  <a:lnTo>
                    <a:pt x="1" y="5031"/>
                  </a:lnTo>
                  <a:lnTo>
                    <a:pt x="537" y="6104"/>
                  </a:lnTo>
                  <a:lnTo>
                    <a:pt x="1811" y="7881"/>
                  </a:lnTo>
                  <a:lnTo>
                    <a:pt x="2583" y="8921"/>
                  </a:lnTo>
                  <a:lnTo>
                    <a:pt x="4192" y="10765"/>
                  </a:lnTo>
                  <a:lnTo>
                    <a:pt x="5567" y="12140"/>
                  </a:lnTo>
                  <a:lnTo>
                    <a:pt x="6607" y="12844"/>
                  </a:lnTo>
                  <a:lnTo>
                    <a:pt x="6875" y="12878"/>
                  </a:lnTo>
                  <a:lnTo>
                    <a:pt x="7110" y="12676"/>
                  </a:lnTo>
                  <a:lnTo>
                    <a:pt x="7646" y="11268"/>
                  </a:lnTo>
                  <a:lnTo>
                    <a:pt x="8350" y="8485"/>
                  </a:lnTo>
                  <a:lnTo>
                    <a:pt x="8451" y="7881"/>
                  </a:lnTo>
                  <a:lnTo>
                    <a:pt x="9256" y="10430"/>
                  </a:lnTo>
                  <a:lnTo>
                    <a:pt x="10228" y="12878"/>
                  </a:lnTo>
                  <a:lnTo>
                    <a:pt x="10798" y="12676"/>
                  </a:lnTo>
                  <a:lnTo>
                    <a:pt x="12006" y="11838"/>
                  </a:lnTo>
                  <a:lnTo>
                    <a:pt x="13749" y="10027"/>
                  </a:lnTo>
                  <a:lnTo>
                    <a:pt x="16600" y="5903"/>
                  </a:lnTo>
                  <a:lnTo>
                    <a:pt x="17069" y="5031"/>
                  </a:lnTo>
                  <a:lnTo>
                    <a:pt x="17002" y="4595"/>
                  </a:lnTo>
                  <a:lnTo>
                    <a:pt x="16331" y="2348"/>
                  </a:lnTo>
                  <a:lnTo>
                    <a:pt x="15795" y="1309"/>
                  </a:lnTo>
                  <a:lnTo>
                    <a:pt x="15392" y="772"/>
                  </a:lnTo>
                  <a:lnTo>
                    <a:pt x="15158" y="571"/>
                  </a:lnTo>
                  <a:lnTo>
                    <a:pt x="14655" y="303"/>
                  </a:lnTo>
                  <a:lnTo>
                    <a:pt x="13515" y="34"/>
                  </a:lnTo>
                  <a:lnTo>
                    <a:pt x="12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6636193" y="3470311"/>
              <a:ext cx="15160" cy="211842"/>
            </a:xfrm>
            <a:custGeom>
              <a:avLst/>
              <a:gdLst/>
              <a:ahLst/>
              <a:cxnLst/>
              <a:rect l="l" t="t" r="r" b="b"/>
              <a:pathLst>
                <a:path w="840" h="11738" fill="none" extrusionOk="0">
                  <a:moveTo>
                    <a:pt x="1" y="11737"/>
                  </a:moveTo>
                  <a:lnTo>
                    <a:pt x="839" y="0"/>
                  </a:lnTo>
                </a:path>
              </a:pathLst>
            </a:custGeom>
            <a:noFill/>
            <a:ln w="10900" cap="flat" cmpd="sng">
              <a:solidFill>
                <a:srgbClr val="263238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6989022" y="2727133"/>
              <a:ext cx="28461" cy="118031"/>
            </a:xfrm>
            <a:custGeom>
              <a:avLst/>
              <a:gdLst/>
              <a:ahLst/>
              <a:cxnLst/>
              <a:rect l="l" t="t" r="r" b="b"/>
              <a:pathLst>
                <a:path w="1577" h="6540" fill="none" extrusionOk="0">
                  <a:moveTo>
                    <a:pt x="1" y="5768"/>
                  </a:moveTo>
                  <a:lnTo>
                    <a:pt x="403" y="6103"/>
                  </a:lnTo>
                  <a:lnTo>
                    <a:pt x="839" y="6405"/>
                  </a:lnTo>
                  <a:lnTo>
                    <a:pt x="1007" y="6472"/>
                  </a:lnTo>
                  <a:lnTo>
                    <a:pt x="1376" y="6539"/>
                  </a:lnTo>
                  <a:lnTo>
                    <a:pt x="1476" y="6439"/>
                  </a:lnTo>
                  <a:lnTo>
                    <a:pt x="1543" y="6305"/>
                  </a:lnTo>
                  <a:lnTo>
                    <a:pt x="1543" y="6171"/>
                  </a:lnTo>
                  <a:lnTo>
                    <a:pt x="1577" y="4628"/>
                  </a:lnTo>
                  <a:lnTo>
                    <a:pt x="1409" y="2314"/>
                  </a:lnTo>
                  <a:lnTo>
                    <a:pt x="1409" y="772"/>
                  </a:lnTo>
                  <a:lnTo>
                    <a:pt x="1510" y="0"/>
                  </a:lnTo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7040475" y="2686581"/>
              <a:ext cx="65982" cy="19383"/>
            </a:xfrm>
            <a:custGeom>
              <a:avLst/>
              <a:gdLst/>
              <a:ahLst/>
              <a:cxnLst/>
              <a:rect l="l" t="t" r="r" b="b"/>
              <a:pathLst>
                <a:path w="3656" h="1074" fill="none" extrusionOk="0">
                  <a:moveTo>
                    <a:pt x="0" y="1074"/>
                  </a:moveTo>
                  <a:lnTo>
                    <a:pt x="134" y="805"/>
                  </a:lnTo>
                  <a:lnTo>
                    <a:pt x="1073" y="101"/>
                  </a:lnTo>
                  <a:lnTo>
                    <a:pt x="1643" y="1"/>
                  </a:lnTo>
                  <a:lnTo>
                    <a:pt x="2348" y="101"/>
                  </a:lnTo>
                  <a:lnTo>
                    <a:pt x="3186" y="504"/>
                  </a:lnTo>
                  <a:lnTo>
                    <a:pt x="3655" y="839"/>
                  </a:lnTo>
                </a:path>
              </a:pathLst>
            </a:custGeom>
            <a:noFill/>
            <a:ln w="21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6902484" y="2694449"/>
              <a:ext cx="78092" cy="19997"/>
            </a:xfrm>
            <a:custGeom>
              <a:avLst/>
              <a:gdLst/>
              <a:ahLst/>
              <a:cxnLst/>
              <a:rect l="l" t="t" r="r" b="b"/>
              <a:pathLst>
                <a:path w="4327" h="1108" fill="none" extrusionOk="0">
                  <a:moveTo>
                    <a:pt x="4326" y="1040"/>
                  </a:moveTo>
                  <a:lnTo>
                    <a:pt x="4259" y="973"/>
                  </a:lnTo>
                  <a:lnTo>
                    <a:pt x="3622" y="403"/>
                  </a:lnTo>
                  <a:lnTo>
                    <a:pt x="2750" y="68"/>
                  </a:lnTo>
                  <a:lnTo>
                    <a:pt x="2080" y="1"/>
                  </a:lnTo>
                  <a:lnTo>
                    <a:pt x="1308" y="168"/>
                  </a:lnTo>
                  <a:lnTo>
                    <a:pt x="470" y="705"/>
                  </a:lnTo>
                  <a:lnTo>
                    <a:pt x="1" y="1107"/>
                  </a:lnTo>
                </a:path>
              </a:pathLst>
            </a:custGeom>
            <a:noFill/>
            <a:ln w="21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6933345" y="2888713"/>
              <a:ext cx="149505" cy="122272"/>
            </a:xfrm>
            <a:custGeom>
              <a:avLst/>
              <a:gdLst/>
              <a:ahLst/>
              <a:cxnLst/>
              <a:rect l="l" t="t" r="r" b="b"/>
              <a:pathLst>
                <a:path w="8284" h="6775" fill="none" extrusionOk="0">
                  <a:moveTo>
                    <a:pt x="1" y="437"/>
                  </a:moveTo>
                  <a:lnTo>
                    <a:pt x="34" y="604"/>
                  </a:lnTo>
                  <a:lnTo>
                    <a:pt x="504" y="2348"/>
                  </a:lnTo>
                  <a:lnTo>
                    <a:pt x="1275" y="4092"/>
                  </a:lnTo>
                  <a:lnTo>
                    <a:pt x="1979" y="5232"/>
                  </a:lnTo>
                  <a:lnTo>
                    <a:pt x="2885" y="6137"/>
                  </a:lnTo>
                  <a:lnTo>
                    <a:pt x="3991" y="6674"/>
                  </a:lnTo>
                  <a:lnTo>
                    <a:pt x="4662" y="6775"/>
                  </a:lnTo>
                  <a:lnTo>
                    <a:pt x="5199" y="6741"/>
                  </a:lnTo>
                  <a:lnTo>
                    <a:pt x="6070" y="6372"/>
                  </a:lnTo>
                  <a:lnTo>
                    <a:pt x="6775" y="5634"/>
                  </a:lnTo>
                  <a:lnTo>
                    <a:pt x="7311" y="4662"/>
                  </a:lnTo>
                  <a:lnTo>
                    <a:pt x="7881" y="2985"/>
                  </a:lnTo>
                  <a:lnTo>
                    <a:pt x="8217" y="806"/>
                  </a:lnTo>
                  <a:lnTo>
                    <a:pt x="8284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6766316" y="2657542"/>
              <a:ext cx="62968" cy="85347"/>
            </a:xfrm>
            <a:custGeom>
              <a:avLst/>
              <a:gdLst/>
              <a:ahLst/>
              <a:cxnLst/>
              <a:rect l="l" t="t" r="r" b="b"/>
              <a:pathLst>
                <a:path w="3489" h="4729" fill="none" extrusionOk="0">
                  <a:moveTo>
                    <a:pt x="3019" y="1241"/>
                  </a:moveTo>
                  <a:lnTo>
                    <a:pt x="2817" y="1006"/>
                  </a:lnTo>
                  <a:lnTo>
                    <a:pt x="1677" y="134"/>
                  </a:lnTo>
                  <a:lnTo>
                    <a:pt x="1007" y="0"/>
                  </a:lnTo>
                  <a:lnTo>
                    <a:pt x="571" y="101"/>
                  </a:lnTo>
                  <a:lnTo>
                    <a:pt x="336" y="268"/>
                  </a:lnTo>
                  <a:lnTo>
                    <a:pt x="168" y="469"/>
                  </a:lnTo>
                  <a:lnTo>
                    <a:pt x="1" y="1040"/>
                  </a:lnTo>
                  <a:lnTo>
                    <a:pt x="68" y="1811"/>
                  </a:lnTo>
                  <a:lnTo>
                    <a:pt x="336" y="2649"/>
                  </a:lnTo>
                  <a:lnTo>
                    <a:pt x="772" y="3420"/>
                  </a:lnTo>
                  <a:lnTo>
                    <a:pt x="1376" y="4125"/>
                  </a:lnTo>
                  <a:lnTo>
                    <a:pt x="2147" y="4594"/>
                  </a:lnTo>
                  <a:lnTo>
                    <a:pt x="3019" y="4728"/>
                  </a:lnTo>
                  <a:lnTo>
                    <a:pt x="3488" y="466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6946069" y="2845146"/>
              <a:ext cx="55081" cy="33911"/>
            </a:xfrm>
            <a:custGeom>
              <a:avLst/>
              <a:gdLst/>
              <a:ahLst/>
              <a:cxnLst/>
              <a:rect l="l" t="t" r="r" b="b"/>
              <a:pathLst>
                <a:path w="3052" h="1879" fill="none" extrusionOk="0">
                  <a:moveTo>
                    <a:pt x="0" y="0"/>
                  </a:moveTo>
                  <a:lnTo>
                    <a:pt x="604" y="671"/>
                  </a:lnTo>
                  <a:lnTo>
                    <a:pt x="2180" y="1644"/>
                  </a:lnTo>
                  <a:lnTo>
                    <a:pt x="3052" y="1878"/>
                  </a:lnTo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6935168" y="2748917"/>
              <a:ext cx="15142" cy="31493"/>
            </a:xfrm>
            <a:custGeom>
              <a:avLst/>
              <a:gdLst/>
              <a:ahLst/>
              <a:cxnLst/>
              <a:rect l="l" t="t" r="r" b="b"/>
              <a:pathLst>
                <a:path w="839" h="1745" extrusionOk="0">
                  <a:moveTo>
                    <a:pt x="403" y="1"/>
                  </a:moveTo>
                  <a:lnTo>
                    <a:pt x="235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35" y="1711"/>
                  </a:lnTo>
                  <a:lnTo>
                    <a:pt x="403" y="1744"/>
                  </a:lnTo>
                  <a:lnTo>
                    <a:pt x="571" y="1711"/>
                  </a:lnTo>
                  <a:lnTo>
                    <a:pt x="805" y="1241"/>
                  </a:lnTo>
                  <a:lnTo>
                    <a:pt x="839" y="872"/>
                  </a:lnTo>
                  <a:lnTo>
                    <a:pt x="805" y="537"/>
                  </a:lnTo>
                  <a:lnTo>
                    <a:pt x="571" y="34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7056213" y="2748917"/>
              <a:ext cx="15142" cy="31493"/>
            </a:xfrm>
            <a:custGeom>
              <a:avLst/>
              <a:gdLst/>
              <a:ahLst/>
              <a:cxnLst/>
              <a:rect l="l" t="t" r="r" b="b"/>
              <a:pathLst>
                <a:path w="839" h="1745" extrusionOk="0">
                  <a:moveTo>
                    <a:pt x="436" y="1"/>
                  </a:moveTo>
                  <a:lnTo>
                    <a:pt x="268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68" y="1711"/>
                  </a:lnTo>
                  <a:lnTo>
                    <a:pt x="436" y="1744"/>
                  </a:lnTo>
                  <a:lnTo>
                    <a:pt x="604" y="1711"/>
                  </a:lnTo>
                  <a:lnTo>
                    <a:pt x="838" y="1241"/>
                  </a:lnTo>
                  <a:lnTo>
                    <a:pt x="838" y="872"/>
                  </a:lnTo>
                  <a:lnTo>
                    <a:pt x="838" y="537"/>
                  </a:lnTo>
                  <a:lnTo>
                    <a:pt x="604" y="34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6857095" y="2885085"/>
              <a:ext cx="153747" cy="225756"/>
            </a:xfrm>
            <a:custGeom>
              <a:avLst/>
              <a:gdLst/>
              <a:ahLst/>
              <a:cxnLst/>
              <a:rect l="l" t="t" r="r" b="b"/>
              <a:pathLst>
                <a:path w="8519" h="12509" fill="none" extrusionOk="0">
                  <a:moveTo>
                    <a:pt x="8518" y="6908"/>
                  </a:moveTo>
                  <a:lnTo>
                    <a:pt x="8384" y="7613"/>
                  </a:lnTo>
                  <a:lnTo>
                    <a:pt x="7646" y="10698"/>
                  </a:lnTo>
                  <a:lnTo>
                    <a:pt x="7244" y="11972"/>
                  </a:lnTo>
                  <a:lnTo>
                    <a:pt x="6942" y="12441"/>
                  </a:lnTo>
                  <a:lnTo>
                    <a:pt x="6841" y="12509"/>
                  </a:lnTo>
                  <a:lnTo>
                    <a:pt x="6674" y="12509"/>
                  </a:lnTo>
                  <a:lnTo>
                    <a:pt x="6037" y="12140"/>
                  </a:lnTo>
                  <a:lnTo>
                    <a:pt x="4662" y="11000"/>
                  </a:lnTo>
                  <a:lnTo>
                    <a:pt x="2415" y="8652"/>
                  </a:lnTo>
                  <a:lnTo>
                    <a:pt x="940" y="6607"/>
                  </a:lnTo>
                  <a:lnTo>
                    <a:pt x="202" y="5299"/>
                  </a:lnTo>
                  <a:lnTo>
                    <a:pt x="1" y="4662"/>
                  </a:lnTo>
                  <a:lnTo>
                    <a:pt x="135" y="4125"/>
                  </a:lnTo>
                  <a:lnTo>
                    <a:pt x="973" y="1677"/>
                  </a:lnTo>
                  <a:lnTo>
                    <a:pt x="1510" y="671"/>
                  </a:lnTo>
                  <a:lnTo>
                    <a:pt x="1879" y="269"/>
                  </a:lnTo>
                  <a:lnTo>
                    <a:pt x="2080" y="202"/>
                  </a:lnTo>
                  <a:lnTo>
                    <a:pt x="2817" y="101"/>
                  </a:lnTo>
                  <a:lnTo>
                    <a:pt x="3522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7010823" y="2876621"/>
              <a:ext cx="153133" cy="234220"/>
            </a:xfrm>
            <a:custGeom>
              <a:avLst/>
              <a:gdLst/>
              <a:ahLst/>
              <a:cxnLst/>
              <a:rect l="l" t="t" r="r" b="b"/>
              <a:pathLst>
                <a:path w="8485" h="12978" fill="none" extrusionOk="0">
                  <a:moveTo>
                    <a:pt x="0" y="7377"/>
                  </a:moveTo>
                  <a:lnTo>
                    <a:pt x="101" y="8082"/>
                  </a:lnTo>
                  <a:lnTo>
                    <a:pt x="805" y="11167"/>
                  </a:lnTo>
                  <a:lnTo>
                    <a:pt x="1241" y="12441"/>
                  </a:lnTo>
                  <a:lnTo>
                    <a:pt x="1509" y="12910"/>
                  </a:lnTo>
                  <a:lnTo>
                    <a:pt x="1643" y="12978"/>
                  </a:lnTo>
                  <a:lnTo>
                    <a:pt x="1811" y="12978"/>
                  </a:lnTo>
                  <a:lnTo>
                    <a:pt x="2415" y="12609"/>
                  </a:lnTo>
                  <a:lnTo>
                    <a:pt x="3823" y="11469"/>
                  </a:lnTo>
                  <a:lnTo>
                    <a:pt x="6070" y="9121"/>
                  </a:lnTo>
                  <a:lnTo>
                    <a:pt x="7545" y="7076"/>
                  </a:lnTo>
                  <a:lnTo>
                    <a:pt x="8249" y="5768"/>
                  </a:lnTo>
                  <a:lnTo>
                    <a:pt x="8484" y="5131"/>
                  </a:lnTo>
                  <a:lnTo>
                    <a:pt x="8350" y="4594"/>
                  </a:lnTo>
                  <a:lnTo>
                    <a:pt x="7411" y="2113"/>
                  </a:lnTo>
                  <a:lnTo>
                    <a:pt x="6874" y="1040"/>
                  </a:lnTo>
                  <a:lnTo>
                    <a:pt x="6506" y="604"/>
                  </a:lnTo>
                  <a:lnTo>
                    <a:pt x="6304" y="503"/>
                  </a:lnTo>
                  <a:lnTo>
                    <a:pt x="5433" y="201"/>
                  </a:lnTo>
                  <a:lnTo>
                    <a:pt x="4494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6768139" y="2369468"/>
              <a:ext cx="484774" cy="400041"/>
            </a:xfrm>
            <a:custGeom>
              <a:avLst/>
              <a:gdLst/>
              <a:ahLst/>
              <a:cxnLst/>
              <a:rect l="l" t="t" r="r" b="b"/>
              <a:pathLst>
                <a:path w="26861" h="22166" extrusionOk="0">
                  <a:moveTo>
                    <a:pt x="15023" y="0"/>
                  </a:moveTo>
                  <a:lnTo>
                    <a:pt x="12877" y="67"/>
                  </a:lnTo>
                  <a:lnTo>
                    <a:pt x="10731" y="403"/>
                  </a:lnTo>
                  <a:lnTo>
                    <a:pt x="8719" y="1073"/>
                  </a:lnTo>
                  <a:lnTo>
                    <a:pt x="6808" y="2046"/>
                  </a:lnTo>
                  <a:lnTo>
                    <a:pt x="5936" y="2683"/>
                  </a:lnTo>
                  <a:lnTo>
                    <a:pt x="5231" y="3286"/>
                  </a:lnTo>
                  <a:lnTo>
                    <a:pt x="4494" y="3823"/>
                  </a:lnTo>
                  <a:lnTo>
                    <a:pt x="3555" y="4292"/>
                  </a:lnTo>
                  <a:lnTo>
                    <a:pt x="1778" y="4963"/>
                  </a:lnTo>
                  <a:lnTo>
                    <a:pt x="738" y="5500"/>
                  </a:lnTo>
                  <a:lnTo>
                    <a:pt x="403" y="5835"/>
                  </a:lnTo>
                  <a:lnTo>
                    <a:pt x="201" y="6103"/>
                  </a:lnTo>
                  <a:lnTo>
                    <a:pt x="34" y="7176"/>
                  </a:lnTo>
                  <a:lnTo>
                    <a:pt x="0" y="9557"/>
                  </a:lnTo>
                  <a:lnTo>
                    <a:pt x="503" y="14956"/>
                  </a:lnTo>
                  <a:lnTo>
                    <a:pt x="671" y="16096"/>
                  </a:lnTo>
                  <a:lnTo>
                    <a:pt x="906" y="15996"/>
                  </a:lnTo>
                  <a:lnTo>
                    <a:pt x="2046" y="16163"/>
                  </a:lnTo>
                  <a:lnTo>
                    <a:pt x="2649" y="16800"/>
                  </a:lnTo>
                  <a:lnTo>
                    <a:pt x="2985" y="17505"/>
                  </a:lnTo>
                  <a:lnTo>
                    <a:pt x="3152" y="18008"/>
                  </a:lnTo>
                  <a:lnTo>
                    <a:pt x="3421" y="19248"/>
                  </a:lnTo>
                  <a:lnTo>
                    <a:pt x="3488" y="20724"/>
                  </a:lnTo>
                  <a:lnTo>
                    <a:pt x="3689" y="21562"/>
                  </a:lnTo>
                  <a:lnTo>
                    <a:pt x="3890" y="21998"/>
                  </a:lnTo>
                  <a:lnTo>
                    <a:pt x="4024" y="22166"/>
                  </a:lnTo>
                  <a:lnTo>
                    <a:pt x="4259" y="22166"/>
                  </a:lnTo>
                  <a:lnTo>
                    <a:pt x="4628" y="21562"/>
                  </a:lnTo>
                  <a:lnTo>
                    <a:pt x="4997" y="20020"/>
                  </a:lnTo>
                  <a:lnTo>
                    <a:pt x="5131" y="18376"/>
                  </a:lnTo>
                  <a:lnTo>
                    <a:pt x="5030" y="17806"/>
                  </a:lnTo>
                  <a:lnTo>
                    <a:pt x="4829" y="17203"/>
                  </a:lnTo>
                  <a:lnTo>
                    <a:pt x="4393" y="15928"/>
                  </a:lnTo>
                  <a:lnTo>
                    <a:pt x="4293" y="15291"/>
                  </a:lnTo>
                  <a:lnTo>
                    <a:pt x="4326" y="14587"/>
                  </a:lnTo>
                  <a:lnTo>
                    <a:pt x="4796" y="13179"/>
                  </a:lnTo>
                  <a:lnTo>
                    <a:pt x="5064" y="12475"/>
                  </a:lnTo>
                  <a:lnTo>
                    <a:pt x="5332" y="11770"/>
                  </a:lnTo>
                  <a:lnTo>
                    <a:pt x="5433" y="10664"/>
                  </a:lnTo>
                  <a:lnTo>
                    <a:pt x="5265" y="9960"/>
                  </a:lnTo>
                  <a:lnTo>
                    <a:pt x="5064" y="9658"/>
                  </a:lnTo>
                  <a:lnTo>
                    <a:pt x="5802" y="10127"/>
                  </a:lnTo>
                  <a:lnTo>
                    <a:pt x="7344" y="10932"/>
                  </a:lnTo>
                  <a:lnTo>
                    <a:pt x="8987" y="11536"/>
                  </a:lnTo>
                  <a:lnTo>
                    <a:pt x="10664" y="11871"/>
                  </a:lnTo>
                  <a:lnTo>
                    <a:pt x="11536" y="11972"/>
                  </a:lnTo>
                  <a:lnTo>
                    <a:pt x="11972" y="12005"/>
                  </a:lnTo>
                  <a:lnTo>
                    <a:pt x="12877" y="11938"/>
                  </a:lnTo>
                  <a:lnTo>
                    <a:pt x="13313" y="11837"/>
                  </a:lnTo>
                  <a:lnTo>
                    <a:pt x="13715" y="11636"/>
                  </a:lnTo>
                  <a:lnTo>
                    <a:pt x="14319" y="10999"/>
                  </a:lnTo>
                  <a:lnTo>
                    <a:pt x="14453" y="10563"/>
                  </a:lnTo>
                  <a:lnTo>
                    <a:pt x="16096" y="10764"/>
                  </a:lnTo>
                  <a:lnTo>
                    <a:pt x="18544" y="10966"/>
                  </a:lnTo>
                  <a:lnTo>
                    <a:pt x="20154" y="10932"/>
                  </a:lnTo>
                  <a:lnTo>
                    <a:pt x="20959" y="10831"/>
                  </a:lnTo>
                  <a:lnTo>
                    <a:pt x="21696" y="10731"/>
                  </a:lnTo>
                  <a:lnTo>
                    <a:pt x="23306" y="10395"/>
                  </a:lnTo>
                  <a:lnTo>
                    <a:pt x="24882" y="9859"/>
                  </a:lnTo>
                  <a:lnTo>
                    <a:pt x="25854" y="9188"/>
                  </a:lnTo>
                  <a:lnTo>
                    <a:pt x="26357" y="8585"/>
                  </a:lnTo>
                  <a:lnTo>
                    <a:pt x="26559" y="8249"/>
                  </a:lnTo>
                  <a:lnTo>
                    <a:pt x="26793" y="7746"/>
                  </a:lnTo>
                  <a:lnTo>
                    <a:pt x="26860" y="6740"/>
                  </a:lnTo>
                  <a:lnTo>
                    <a:pt x="26626" y="5734"/>
                  </a:lnTo>
                  <a:lnTo>
                    <a:pt x="26089" y="4795"/>
                  </a:lnTo>
                  <a:lnTo>
                    <a:pt x="24949" y="3521"/>
                  </a:lnTo>
                  <a:lnTo>
                    <a:pt x="23138" y="2180"/>
                  </a:lnTo>
                  <a:lnTo>
                    <a:pt x="22333" y="1777"/>
                  </a:lnTo>
                  <a:lnTo>
                    <a:pt x="21361" y="1341"/>
                  </a:lnTo>
                  <a:lnTo>
                    <a:pt x="19315" y="671"/>
                  </a:lnTo>
                  <a:lnTo>
                    <a:pt x="17203" y="235"/>
                  </a:lnTo>
                  <a:lnTo>
                    <a:pt x="150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7134268" y="2503814"/>
              <a:ext cx="49649" cy="190058"/>
            </a:xfrm>
            <a:custGeom>
              <a:avLst/>
              <a:gdLst/>
              <a:ahLst/>
              <a:cxnLst/>
              <a:rect l="l" t="t" r="r" b="b"/>
              <a:pathLst>
                <a:path w="2751" h="10531" extrusionOk="0">
                  <a:moveTo>
                    <a:pt x="1979" y="1"/>
                  </a:moveTo>
                  <a:lnTo>
                    <a:pt x="1745" y="34"/>
                  </a:lnTo>
                  <a:lnTo>
                    <a:pt x="1376" y="235"/>
                  </a:lnTo>
                  <a:lnTo>
                    <a:pt x="839" y="1074"/>
                  </a:lnTo>
                  <a:lnTo>
                    <a:pt x="672" y="1442"/>
                  </a:lnTo>
                  <a:lnTo>
                    <a:pt x="336" y="2113"/>
                  </a:lnTo>
                  <a:lnTo>
                    <a:pt x="102" y="2817"/>
                  </a:lnTo>
                  <a:lnTo>
                    <a:pt x="34" y="2985"/>
                  </a:lnTo>
                  <a:lnTo>
                    <a:pt x="34" y="3153"/>
                  </a:lnTo>
                  <a:lnTo>
                    <a:pt x="1" y="3924"/>
                  </a:lnTo>
                  <a:lnTo>
                    <a:pt x="202" y="5466"/>
                  </a:lnTo>
                  <a:lnTo>
                    <a:pt x="403" y="6204"/>
                  </a:lnTo>
                  <a:lnTo>
                    <a:pt x="605" y="6875"/>
                  </a:lnTo>
                  <a:lnTo>
                    <a:pt x="739" y="7512"/>
                  </a:lnTo>
                  <a:lnTo>
                    <a:pt x="839" y="8317"/>
                  </a:lnTo>
                  <a:lnTo>
                    <a:pt x="1074" y="9491"/>
                  </a:lnTo>
                  <a:lnTo>
                    <a:pt x="1443" y="10195"/>
                  </a:lnTo>
                  <a:lnTo>
                    <a:pt x="1711" y="10530"/>
                  </a:lnTo>
                  <a:lnTo>
                    <a:pt x="1912" y="9859"/>
                  </a:lnTo>
                  <a:lnTo>
                    <a:pt x="2617" y="5969"/>
                  </a:lnTo>
                  <a:lnTo>
                    <a:pt x="2751" y="3622"/>
                  </a:lnTo>
                  <a:lnTo>
                    <a:pt x="2717" y="2113"/>
                  </a:lnTo>
                  <a:lnTo>
                    <a:pt x="2617" y="1375"/>
                  </a:lnTo>
                  <a:lnTo>
                    <a:pt x="2549" y="973"/>
                  </a:lnTo>
                  <a:lnTo>
                    <a:pt x="2281" y="235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6756029" y="2353731"/>
              <a:ext cx="173707" cy="110162"/>
            </a:xfrm>
            <a:custGeom>
              <a:avLst/>
              <a:gdLst/>
              <a:ahLst/>
              <a:cxnLst/>
              <a:rect l="l" t="t" r="r" b="b"/>
              <a:pathLst>
                <a:path w="9625" h="6104" fill="none" extrusionOk="0">
                  <a:moveTo>
                    <a:pt x="1" y="6103"/>
                  </a:moveTo>
                  <a:lnTo>
                    <a:pt x="504" y="5768"/>
                  </a:lnTo>
                  <a:lnTo>
                    <a:pt x="1644" y="5299"/>
                  </a:lnTo>
                  <a:lnTo>
                    <a:pt x="2851" y="5164"/>
                  </a:lnTo>
                  <a:lnTo>
                    <a:pt x="4092" y="5265"/>
                  </a:lnTo>
                  <a:lnTo>
                    <a:pt x="4662" y="5466"/>
                  </a:lnTo>
                  <a:lnTo>
                    <a:pt x="5131" y="4661"/>
                  </a:lnTo>
                  <a:lnTo>
                    <a:pt x="6238" y="3152"/>
                  </a:lnTo>
                  <a:lnTo>
                    <a:pt x="7479" y="1778"/>
                  </a:lnTo>
                  <a:lnTo>
                    <a:pt x="8887" y="570"/>
                  </a:lnTo>
                  <a:lnTo>
                    <a:pt x="9625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6874041" y="2416662"/>
              <a:ext cx="306248" cy="107148"/>
            </a:xfrm>
            <a:custGeom>
              <a:avLst/>
              <a:gdLst/>
              <a:ahLst/>
              <a:cxnLst/>
              <a:rect l="l" t="t" r="r" b="b"/>
              <a:pathLst>
                <a:path w="16969" h="5937" fill="none" extrusionOk="0">
                  <a:moveTo>
                    <a:pt x="1" y="1309"/>
                  </a:moveTo>
                  <a:lnTo>
                    <a:pt x="269" y="1510"/>
                  </a:lnTo>
                  <a:lnTo>
                    <a:pt x="2817" y="3086"/>
                  </a:lnTo>
                  <a:lnTo>
                    <a:pt x="5768" y="4528"/>
                  </a:lnTo>
                  <a:lnTo>
                    <a:pt x="7914" y="5333"/>
                  </a:lnTo>
                  <a:lnTo>
                    <a:pt x="10128" y="5869"/>
                  </a:lnTo>
                  <a:lnTo>
                    <a:pt x="11737" y="5936"/>
                  </a:lnTo>
                  <a:lnTo>
                    <a:pt x="12710" y="5836"/>
                  </a:lnTo>
                  <a:lnTo>
                    <a:pt x="13213" y="5701"/>
                  </a:lnTo>
                  <a:lnTo>
                    <a:pt x="14085" y="5433"/>
                  </a:lnTo>
                  <a:lnTo>
                    <a:pt x="15392" y="4662"/>
                  </a:lnTo>
                  <a:lnTo>
                    <a:pt x="16231" y="3756"/>
                  </a:lnTo>
                  <a:lnTo>
                    <a:pt x="16734" y="2784"/>
                  </a:lnTo>
                  <a:lnTo>
                    <a:pt x="16968" y="1409"/>
                  </a:lnTo>
                  <a:lnTo>
                    <a:pt x="16834" y="135"/>
                  </a:lnTo>
                  <a:lnTo>
                    <a:pt x="16767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6888570" y="2387010"/>
              <a:ext cx="217274" cy="65386"/>
            </a:xfrm>
            <a:custGeom>
              <a:avLst/>
              <a:gdLst/>
              <a:ahLst/>
              <a:cxnLst/>
              <a:rect l="l" t="t" r="r" b="b"/>
              <a:pathLst>
                <a:path w="12039" h="3623" fill="none" extrusionOk="0">
                  <a:moveTo>
                    <a:pt x="0" y="1979"/>
                  </a:moveTo>
                  <a:lnTo>
                    <a:pt x="302" y="2113"/>
                  </a:lnTo>
                  <a:lnTo>
                    <a:pt x="2415" y="2884"/>
                  </a:lnTo>
                  <a:lnTo>
                    <a:pt x="4326" y="3354"/>
                  </a:lnTo>
                  <a:lnTo>
                    <a:pt x="6405" y="3622"/>
                  </a:lnTo>
                  <a:lnTo>
                    <a:pt x="7981" y="3522"/>
                  </a:lnTo>
                  <a:lnTo>
                    <a:pt x="8954" y="3320"/>
                  </a:lnTo>
                  <a:lnTo>
                    <a:pt x="9859" y="2952"/>
                  </a:lnTo>
                  <a:lnTo>
                    <a:pt x="10664" y="2381"/>
                  </a:lnTo>
                  <a:lnTo>
                    <a:pt x="11335" y="1610"/>
                  </a:lnTo>
                  <a:lnTo>
                    <a:pt x="11871" y="604"/>
                  </a:lnTo>
                  <a:lnTo>
                    <a:pt x="12039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6933345" y="2888713"/>
              <a:ext cx="142250" cy="75060"/>
            </a:xfrm>
            <a:custGeom>
              <a:avLst/>
              <a:gdLst/>
              <a:ahLst/>
              <a:cxnLst/>
              <a:rect l="l" t="t" r="r" b="b"/>
              <a:pathLst>
                <a:path w="7882" h="4159" extrusionOk="0">
                  <a:moveTo>
                    <a:pt x="7881" y="1"/>
                  </a:moveTo>
                  <a:lnTo>
                    <a:pt x="7680" y="269"/>
                  </a:lnTo>
                  <a:lnTo>
                    <a:pt x="6272" y="1409"/>
                  </a:lnTo>
                  <a:lnTo>
                    <a:pt x="4897" y="2046"/>
                  </a:lnTo>
                  <a:lnTo>
                    <a:pt x="4058" y="2180"/>
                  </a:lnTo>
                  <a:lnTo>
                    <a:pt x="3455" y="2147"/>
                  </a:lnTo>
                  <a:lnTo>
                    <a:pt x="2080" y="1677"/>
                  </a:lnTo>
                  <a:lnTo>
                    <a:pt x="336" y="671"/>
                  </a:lnTo>
                  <a:lnTo>
                    <a:pt x="1" y="437"/>
                  </a:lnTo>
                  <a:lnTo>
                    <a:pt x="269" y="906"/>
                  </a:lnTo>
                  <a:lnTo>
                    <a:pt x="1711" y="3019"/>
                  </a:lnTo>
                  <a:lnTo>
                    <a:pt x="2616" y="3857"/>
                  </a:lnTo>
                  <a:lnTo>
                    <a:pt x="3220" y="4159"/>
                  </a:lnTo>
                  <a:lnTo>
                    <a:pt x="3522" y="4159"/>
                  </a:lnTo>
                  <a:lnTo>
                    <a:pt x="3824" y="4125"/>
                  </a:lnTo>
                  <a:lnTo>
                    <a:pt x="4494" y="3790"/>
                  </a:lnTo>
                  <a:lnTo>
                    <a:pt x="5567" y="2851"/>
                  </a:lnTo>
                  <a:lnTo>
                    <a:pt x="7512" y="537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6864963" y="3249410"/>
              <a:ext cx="297766" cy="303830"/>
            </a:xfrm>
            <a:custGeom>
              <a:avLst/>
              <a:gdLst/>
              <a:ahLst/>
              <a:cxnLst/>
              <a:rect l="l" t="t" r="r" b="b"/>
              <a:pathLst>
                <a:path w="16499" h="16835" extrusionOk="0">
                  <a:moveTo>
                    <a:pt x="8216" y="6204"/>
                  </a:moveTo>
                  <a:lnTo>
                    <a:pt x="8652" y="6238"/>
                  </a:lnTo>
                  <a:lnTo>
                    <a:pt x="9491" y="6573"/>
                  </a:lnTo>
                  <a:lnTo>
                    <a:pt x="10094" y="7177"/>
                  </a:lnTo>
                  <a:lnTo>
                    <a:pt x="10429" y="8015"/>
                  </a:lnTo>
                  <a:lnTo>
                    <a:pt x="10463" y="8451"/>
                  </a:lnTo>
                  <a:lnTo>
                    <a:pt x="10497" y="8485"/>
                  </a:lnTo>
                  <a:lnTo>
                    <a:pt x="10463" y="8853"/>
                  </a:lnTo>
                  <a:lnTo>
                    <a:pt x="10262" y="9524"/>
                  </a:lnTo>
                  <a:lnTo>
                    <a:pt x="9859" y="10061"/>
                  </a:lnTo>
                  <a:lnTo>
                    <a:pt x="9356" y="10463"/>
                  </a:lnTo>
                  <a:lnTo>
                    <a:pt x="8786" y="10698"/>
                  </a:lnTo>
                  <a:lnTo>
                    <a:pt x="8116" y="10765"/>
                  </a:lnTo>
                  <a:lnTo>
                    <a:pt x="7479" y="10664"/>
                  </a:lnTo>
                  <a:lnTo>
                    <a:pt x="6875" y="10362"/>
                  </a:lnTo>
                  <a:lnTo>
                    <a:pt x="6573" y="10094"/>
                  </a:lnTo>
                  <a:lnTo>
                    <a:pt x="6338" y="9826"/>
                  </a:lnTo>
                  <a:lnTo>
                    <a:pt x="6037" y="9222"/>
                  </a:lnTo>
                  <a:lnTo>
                    <a:pt x="5902" y="8552"/>
                  </a:lnTo>
                  <a:lnTo>
                    <a:pt x="5970" y="7915"/>
                  </a:lnTo>
                  <a:lnTo>
                    <a:pt x="6238" y="7311"/>
                  </a:lnTo>
                  <a:lnTo>
                    <a:pt x="6640" y="6808"/>
                  </a:lnTo>
                  <a:lnTo>
                    <a:pt x="7177" y="6439"/>
                  </a:lnTo>
                  <a:lnTo>
                    <a:pt x="7814" y="6238"/>
                  </a:lnTo>
                  <a:lnTo>
                    <a:pt x="8216" y="6204"/>
                  </a:lnTo>
                  <a:close/>
                  <a:moveTo>
                    <a:pt x="7982" y="1"/>
                  </a:moveTo>
                  <a:lnTo>
                    <a:pt x="7680" y="34"/>
                  </a:lnTo>
                  <a:lnTo>
                    <a:pt x="7210" y="370"/>
                  </a:lnTo>
                  <a:lnTo>
                    <a:pt x="7110" y="671"/>
                  </a:lnTo>
                  <a:lnTo>
                    <a:pt x="7009" y="1074"/>
                  </a:lnTo>
                  <a:lnTo>
                    <a:pt x="6942" y="1308"/>
                  </a:lnTo>
                  <a:lnTo>
                    <a:pt x="6607" y="1610"/>
                  </a:lnTo>
                  <a:lnTo>
                    <a:pt x="6405" y="1711"/>
                  </a:lnTo>
                  <a:lnTo>
                    <a:pt x="6070" y="1778"/>
                  </a:lnTo>
                  <a:lnTo>
                    <a:pt x="5768" y="1912"/>
                  </a:lnTo>
                  <a:lnTo>
                    <a:pt x="5534" y="1946"/>
                  </a:lnTo>
                  <a:lnTo>
                    <a:pt x="5098" y="1879"/>
                  </a:lnTo>
                  <a:lnTo>
                    <a:pt x="4896" y="1744"/>
                  </a:lnTo>
                  <a:lnTo>
                    <a:pt x="4561" y="1443"/>
                  </a:lnTo>
                  <a:lnTo>
                    <a:pt x="4326" y="1275"/>
                  </a:lnTo>
                  <a:lnTo>
                    <a:pt x="3756" y="1241"/>
                  </a:lnTo>
                  <a:lnTo>
                    <a:pt x="3488" y="1376"/>
                  </a:lnTo>
                  <a:lnTo>
                    <a:pt x="3186" y="1577"/>
                  </a:lnTo>
                  <a:lnTo>
                    <a:pt x="2952" y="1778"/>
                  </a:lnTo>
                  <a:lnTo>
                    <a:pt x="2784" y="2348"/>
                  </a:lnTo>
                  <a:lnTo>
                    <a:pt x="2884" y="2616"/>
                  </a:lnTo>
                  <a:lnTo>
                    <a:pt x="3019" y="3052"/>
                  </a:lnTo>
                  <a:lnTo>
                    <a:pt x="3086" y="3287"/>
                  </a:lnTo>
                  <a:lnTo>
                    <a:pt x="3019" y="3723"/>
                  </a:lnTo>
                  <a:lnTo>
                    <a:pt x="2884" y="3924"/>
                  </a:lnTo>
                  <a:lnTo>
                    <a:pt x="2683" y="4159"/>
                  </a:lnTo>
                  <a:lnTo>
                    <a:pt x="2516" y="4427"/>
                  </a:lnTo>
                  <a:lnTo>
                    <a:pt x="2348" y="4595"/>
                  </a:lnTo>
                  <a:lnTo>
                    <a:pt x="1946" y="4796"/>
                  </a:lnTo>
                  <a:lnTo>
                    <a:pt x="1711" y="4796"/>
                  </a:lnTo>
                  <a:lnTo>
                    <a:pt x="1275" y="4762"/>
                  </a:lnTo>
                  <a:lnTo>
                    <a:pt x="973" y="4762"/>
                  </a:lnTo>
                  <a:lnTo>
                    <a:pt x="504" y="5064"/>
                  </a:lnTo>
                  <a:lnTo>
                    <a:pt x="369" y="5332"/>
                  </a:lnTo>
                  <a:lnTo>
                    <a:pt x="235" y="5701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37" y="6707"/>
                  </a:lnTo>
                  <a:lnTo>
                    <a:pt x="973" y="7009"/>
                  </a:lnTo>
                  <a:lnTo>
                    <a:pt x="1141" y="7143"/>
                  </a:lnTo>
                  <a:lnTo>
                    <a:pt x="1342" y="7546"/>
                  </a:lnTo>
                  <a:lnTo>
                    <a:pt x="1342" y="7780"/>
                  </a:lnTo>
                  <a:lnTo>
                    <a:pt x="1308" y="8116"/>
                  </a:lnTo>
                  <a:lnTo>
                    <a:pt x="1308" y="8485"/>
                  </a:lnTo>
                  <a:lnTo>
                    <a:pt x="1275" y="8686"/>
                  </a:lnTo>
                  <a:lnTo>
                    <a:pt x="1040" y="9055"/>
                  </a:lnTo>
                  <a:lnTo>
                    <a:pt x="872" y="9189"/>
                  </a:lnTo>
                  <a:lnTo>
                    <a:pt x="470" y="9424"/>
                  </a:lnTo>
                  <a:lnTo>
                    <a:pt x="202" y="9591"/>
                  </a:lnTo>
                  <a:lnTo>
                    <a:pt x="1" y="10128"/>
                  </a:lnTo>
                  <a:lnTo>
                    <a:pt x="34" y="10430"/>
                  </a:lnTo>
                  <a:lnTo>
                    <a:pt x="135" y="10798"/>
                  </a:lnTo>
                  <a:lnTo>
                    <a:pt x="235" y="11067"/>
                  </a:lnTo>
                  <a:lnTo>
                    <a:pt x="705" y="11436"/>
                  </a:lnTo>
                  <a:lnTo>
                    <a:pt x="1409" y="11436"/>
                  </a:lnTo>
                  <a:lnTo>
                    <a:pt x="1644" y="11469"/>
                  </a:lnTo>
                  <a:lnTo>
                    <a:pt x="2046" y="11670"/>
                  </a:lnTo>
                  <a:lnTo>
                    <a:pt x="2180" y="11871"/>
                  </a:lnTo>
                  <a:lnTo>
                    <a:pt x="2348" y="12173"/>
                  </a:lnTo>
                  <a:lnTo>
                    <a:pt x="2549" y="12475"/>
                  </a:lnTo>
                  <a:lnTo>
                    <a:pt x="2650" y="12676"/>
                  </a:lnTo>
                  <a:lnTo>
                    <a:pt x="2683" y="13112"/>
                  </a:lnTo>
                  <a:lnTo>
                    <a:pt x="2616" y="13313"/>
                  </a:lnTo>
                  <a:lnTo>
                    <a:pt x="2449" y="13682"/>
                  </a:lnTo>
                  <a:lnTo>
                    <a:pt x="2348" y="13984"/>
                  </a:lnTo>
                  <a:lnTo>
                    <a:pt x="2449" y="14521"/>
                  </a:lnTo>
                  <a:lnTo>
                    <a:pt x="2650" y="14755"/>
                  </a:lnTo>
                  <a:lnTo>
                    <a:pt x="2952" y="14990"/>
                  </a:lnTo>
                  <a:lnTo>
                    <a:pt x="3220" y="15158"/>
                  </a:lnTo>
                  <a:lnTo>
                    <a:pt x="3790" y="15191"/>
                  </a:lnTo>
                  <a:lnTo>
                    <a:pt x="4025" y="15024"/>
                  </a:lnTo>
                  <a:lnTo>
                    <a:pt x="4360" y="14822"/>
                  </a:lnTo>
                  <a:lnTo>
                    <a:pt x="4528" y="14688"/>
                  </a:lnTo>
                  <a:lnTo>
                    <a:pt x="4964" y="14655"/>
                  </a:lnTo>
                  <a:lnTo>
                    <a:pt x="5198" y="14755"/>
                  </a:lnTo>
                  <a:lnTo>
                    <a:pt x="5500" y="14889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38" y="15460"/>
                  </a:lnTo>
                  <a:lnTo>
                    <a:pt x="6405" y="15694"/>
                  </a:lnTo>
                  <a:lnTo>
                    <a:pt x="6473" y="16063"/>
                  </a:lnTo>
                  <a:lnTo>
                    <a:pt x="6540" y="16331"/>
                  </a:lnTo>
                  <a:lnTo>
                    <a:pt x="6976" y="16734"/>
                  </a:lnTo>
                  <a:lnTo>
                    <a:pt x="7277" y="16801"/>
                  </a:lnTo>
                  <a:lnTo>
                    <a:pt x="7646" y="16834"/>
                  </a:lnTo>
                  <a:lnTo>
                    <a:pt x="7948" y="16801"/>
                  </a:lnTo>
                  <a:lnTo>
                    <a:pt x="8417" y="16499"/>
                  </a:lnTo>
                  <a:lnTo>
                    <a:pt x="8552" y="16231"/>
                  </a:lnTo>
                  <a:lnTo>
                    <a:pt x="8686" y="15895"/>
                  </a:lnTo>
                  <a:lnTo>
                    <a:pt x="8786" y="15694"/>
                  </a:lnTo>
                  <a:lnTo>
                    <a:pt x="9122" y="15392"/>
                  </a:lnTo>
                  <a:lnTo>
                    <a:pt x="9356" y="15325"/>
                  </a:lnTo>
                  <a:lnTo>
                    <a:pt x="9725" y="15258"/>
                  </a:lnTo>
                  <a:lnTo>
                    <a:pt x="10061" y="15191"/>
                  </a:lnTo>
                  <a:lnTo>
                    <a:pt x="10295" y="15124"/>
                  </a:lnTo>
                  <a:lnTo>
                    <a:pt x="10731" y="15258"/>
                  </a:lnTo>
                  <a:lnTo>
                    <a:pt x="10899" y="15392"/>
                  </a:lnTo>
                  <a:lnTo>
                    <a:pt x="11167" y="15661"/>
                  </a:lnTo>
                  <a:lnTo>
                    <a:pt x="11402" y="15862"/>
                  </a:lnTo>
                  <a:lnTo>
                    <a:pt x="11938" y="15929"/>
                  </a:lnTo>
                  <a:lnTo>
                    <a:pt x="12240" y="15795"/>
                  </a:lnTo>
                  <a:lnTo>
                    <a:pt x="12576" y="15627"/>
                  </a:lnTo>
                  <a:lnTo>
                    <a:pt x="12810" y="15426"/>
                  </a:lnTo>
                  <a:lnTo>
                    <a:pt x="13045" y="14923"/>
                  </a:lnTo>
                  <a:lnTo>
                    <a:pt x="12978" y="14621"/>
                  </a:lnTo>
                  <a:lnTo>
                    <a:pt x="12877" y="14286"/>
                  </a:lnTo>
                  <a:lnTo>
                    <a:pt x="12844" y="14051"/>
                  </a:lnTo>
                  <a:lnTo>
                    <a:pt x="12944" y="13615"/>
                  </a:lnTo>
                  <a:lnTo>
                    <a:pt x="13112" y="13414"/>
                  </a:lnTo>
                  <a:lnTo>
                    <a:pt x="13380" y="13146"/>
                  </a:lnTo>
                  <a:lnTo>
                    <a:pt x="13615" y="12877"/>
                  </a:lnTo>
                  <a:lnTo>
                    <a:pt x="13783" y="12710"/>
                  </a:lnTo>
                  <a:lnTo>
                    <a:pt x="14219" y="12542"/>
                  </a:lnTo>
                  <a:lnTo>
                    <a:pt x="14453" y="12576"/>
                  </a:lnTo>
                  <a:lnTo>
                    <a:pt x="14822" y="12643"/>
                  </a:lnTo>
                  <a:lnTo>
                    <a:pt x="15091" y="12643"/>
                  </a:lnTo>
                  <a:lnTo>
                    <a:pt x="15594" y="12408"/>
                  </a:lnTo>
                  <a:lnTo>
                    <a:pt x="15761" y="12140"/>
                  </a:lnTo>
                  <a:lnTo>
                    <a:pt x="15929" y="11804"/>
                  </a:lnTo>
                  <a:lnTo>
                    <a:pt x="16030" y="11503"/>
                  </a:lnTo>
                  <a:lnTo>
                    <a:pt x="15895" y="10933"/>
                  </a:lnTo>
                  <a:lnTo>
                    <a:pt x="15694" y="10731"/>
                  </a:lnTo>
                  <a:lnTo>
                    <a:pt x="15426" y="10530"/>
                  </a:lnTo>
                  <a:lnTo>
                    <a:pt x="15258" y="10362"/>
                  </a:lnTo>
                  <a:lnTo>
                    <a:pt x="15091" y="9960"/>
                  </a:lnTo>
                  <a:lnTo>
                    <a:pt x="15091" y="9725"/>
                  </a:lnTo>
                  <a:lnTo>
                    <a:pt x="15158" y="9323"/>
                  </a:lnTo>
                  <a:lnTo>
                    <a:pt x="15191" y="8954"/>
                  </a:lnTo>
                  <a:lnTo>
                    <a:pt x="15225" y="8719"/>
                  </a:lnTo>
                  <a:lnTo>
                    <a:pt x="15493" y="8384"/>
                  </a:lnTo>
                  <a:lnTo>
                    <a:pt x="15661" y="8250"/>
                  </a:lnTo>
                  <a:lnTo>
                    <a:pt x="15996" y="8116"/>
                  </a:lnTo>
                  <a:lnTo>
                    <a:pt x="16231" y="7948"/>
                  </a:lnTo>
                  <a:lnTo>
                    <a:pt x="16499" y="7445"/>
                  </a:lnTo>
                  <a:lnTo>
                    <a:pt x="16499" y="7177"/>
                  </a:lnTo>
                  <a:lnTo>
                    <a:pt x="16432" y="6774"/>
                  </a:lnTo>
                  <a:lnTo>
                    <a:pt x="16331" y="6506"/>
                  </a:lnTo>
                  <a:lnTo>
                    <a:pt x="15929" y="6104"/>
                  </a:lnTo>
                  <a:lnTo>
                    <a:pt x="15627" y="6037"/>
                  </a:lnTo>
                  <a:lnTo>
                    <a:pt x="15258" y="6003"/>
                  </a:lnTo>
                  <a:lnTo>
                    <a:pt x="15024" y="5970"/>
                  </a:lnTo>
                  <a:lnTo>
                    <a:pt x="14655" y="5735"/>
                  </a:lnTo>
                  <a:lnTo>
                    <a:pt x="14521" y="5534"/>
                  </a:lnTo>
                  <a:lnTo>
                    <a:pt x="14386" y="5198"/>
                  </a:lnTo>
                  <a:lnTo>
                    <a:pt x="14185" y="4897"/>
                  </a:lnTo>
                  <a:lnTo>
                    <a:pt x="14085" y="4695"/>
                  </a:lnTo>
                  <a:lnTo>
                    <a:pt x="14085" y="4226"/>
                  </a:lnTo>
                  <a:lnTo>
                    <a:pt x="14185" y="4025"/>
                  </a:lnTo>
                  <a:lnTo>
                    <a:pt x="14386" y="3689"/>
                  </a:lnTo>
                  <a:lnTo>
                    <a:pt x="14521" y="3421"/>
                  </a:lnTo>
                  <a:lnTo>
                    <a:pt x="14453" y="2851"/>
                  </a:lnTo>
                  <a:lnTo>
                    <a:pt x="14252" y="2616"/>
                  </a:lnTo>
                  <a:lnTo>
                    <a:pt x="13984" y="2348"/>
                  </a:lnTo>
                  <a:lnTo>
                    <a:pt x="13749" y="2147"/>
                  </a:lnTo>
                  <a:lnTo>
                    <a:pt x="13179" y="2080"/>
                  </a:lnTo>
                  <a:lnTo>
                    <a:pt x="12911" y="2214"/>
                  </a:lnTo>
                  <a:lnTo>
                    <a:pt x="12576" y="2415"/>
                  </a:lnTo>
                  <a:lnTo>
                    <a:pt x="12374" y="2516"/>
                  </a:lnTo>
                  <a:lnTo>
                    <a:pt x="11905" y="2516"/>
                  </a:lnTo>
                  <a:lnTo>
                    <a:pt x="11704" y="2415"/>
                  </a:lnTo>
                  <a:lnTo>
                    <a:pt x="10865" y="1979"/>
                  </a:lnTo>
                  <a:lnTo>
                    <a:pt x="9960" y="1711"/>
                  </a:lnTo>
                  <a:lnTo>
                    <a:pt x="9725" y="1610"/>
                  </a:lnTo>
                  <a:lnTo>
                    <a:pt x="9423" y="1308"/>
                  </a:lnTo>
                  <a:lnTo>
                    <a:pt x="9323" y="1074"/>
                  </a:lnTo>
                  <a:lnTo>
                    <a:pt x="9222" y="671"/>
                  </a:lnTo>
                  <a:lnTo>
                    <a:pt x="9122" y="370"/>
                  </a:lnTo>
                  <a:lnTo>
                    <a:pt x="8686" y="34"/>
                  </a:lnTo>
                  <a:lnTo>
                    <a:pt x="83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6572052" y="3653674"/>
              <a:ext cx="65982" cy="159793"/>
            </a:xfrm>
            <a:custGeom>
              <a:avLst/>
              <a:gdLst/>
              <a:ahLst/>
              <a:cxnLst/>
              <a:rect l="l" t="t" r="r" b="b"/>
              <a:pathLst>
                <a:path w="3656" h="8854" fill="none" extrusionOk="0">
                  <a:moveTo>
                    <a:pt x="3656" y="1"/>
                  </a:moveTo>
                  <a:lnTo>
                    <a:pt x="3119" y="537"/>
                  </a:lnTo>
                  <a:lnTo>
                    <a:pt x="2549" y="1007"/>
                  </a:lnTo>
                  <a:lnTo>
                    <a:pt x="1744" y="1845"/>
                  </a:lnTo>
                  <a:lnTo>
                    <a:pt x="571" y="3757"/>
                  </a:lnTo>
                  <a:lnTo>
                    <a:pt x="168" y="4830"/>
                  </a:lnTo>
                  <a:lnTo>
                    <a:pt x="0" y="5333"/>
                  </a:lnTo>
                  <a:lnTo>
                    <a:pt x="0" y="6372"/>
                  </a:lnTo>
                  <a:lnTo>
                    <a:pt x="168" y="6875"/>
                  </a:lnTo>
                  <a:lnTo>
                    <a:pt x="369" y="7345"/>
                  </a:lnTo>
                  <a:lnTo>
                    <a:pt x="1107" y="8217"/>
                  </a:lnTo>
                  <a:lnTo>
                    <a:pt x="2046" y="8753"/>
                  </a:lnTo>
                  <a:lnTo>
                    <a:pt x="2817" y="8854"/>
                  </a:lnTo>
                  <a:lnTo>
                    <a:pt x="3320" y="8720"/>
                  </a:lnTo>
                  <a:lnTo>
                    <a:pt x="3555" y="858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6537564" y="3612526"/>
              <a:ext cx="98648" cy="81124"/>
            </a:xfrm>
            <a:custGeom>
              <a:avLst/>
              <a:gdLst/>
              <a:ahLst/>
              <a:cxnLst/>
              <a:rect l="l" t="t" r="r" b="b"/>
              <a:pathLst>
                <a:path w="5466" h="4495" fill="none" extrusionOk="0">
                  <a:moveTo>
                    <a:pt x="5466" y="68"/>
                  </a:moveTo>
                  <a:lnTo>
                    <a:pt x="4997" y="1"/>
                  </a:lnTo>
                  <a:lnTo>
                    <a:pt x="4125" y="168"/>
                  </a:lnTo>
                  <a:lnTo>
                    <a:pt x="3286" y="571"/>
                  </a:lnTo>
                  <a:lnTo>
                    <a:pt x="2515" y="1141"/>
                  </a:lnTo>
                  <a:lnTo>
                    <a:pt x="2180" y="1476"/>
                  </a:lnTo>
                  <a:lnTo>
                    <a:pt x="1073" y="2952"/>
                  </a:lnTo>
                  <a:lnTo>
                    <a:pt x="0" y="449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6424388" y="3052728"/>
              <a:ext cx="210019" cy="791004"/>
            </a:xfrm>
            <a:custGeom>
              <a:avLst/>
              <a:gdLst/>
              <a:ahLst/>
              <a:cxnLst/>
              <a:rect l="l" t="t" r="r" b="b"/>
              <a:pathLst>
                <a:path w="11637" h="43829" fill="none" extrusionOk="0">
                  <a:moveTo>
                    <a:pt x="11636" y="43661"/>
                  </a:moveTo>
                  <a:lnTo>
                    <a:pt x="11033" y="43761"/>
                  </a:lnTo>
                  <a:lnTo>
                    <a:pt x="9792" y="43828"/>
                  </a:lnTo>
                  <a:lnTo>
                    <a:pt x="8551" y="43694"/>
                  </a:lnTo>
                  <a:lnTo>
                    <a:pt x="7378" y="43392"/>
                  </a:lnTo>
                  <a:lnTo>
                    <a:pt x="6774" y="43158"/>
                  </a:lnTo>
                  <a:lnTo>
                    <a:pt x="6070" y="42755"/>
                  </a:lnTo>
                  <a:lnTo>
                    <a:pt x="4729" y="41783"/>
                  </a:lnTo>
                  <a:lnTo>
                    <a:pt x="4091" y="41246"/>
                  </a:lnTo>
                  <a:lnTo>
                    <a:pt x="906" y="38631"/>
                  </a:lnTo>
                  <a:lnTo>
                    <a:pt x="503" y="38295"/>
                  </a:lnTo>
                  <a:lnTo>
                    <a:pt x="67" y="37658"/>
                  </a:lnTo>
                  <a:lnTo>
                    <a:pt x="0" y="37222"/>
                  </a:lnTo>
                  <a:lnTo>
                    <a:pt x="34" y="36988"/>
                  </a:lnTo>
                  <a:lnTo>
                    <a:pt x="705" y="33467"/>
                  </a:lnTo>
                  <a:lnTo>
                    <a:pt x="4997" y="11301"/>
                  </a:lnTo>
                  <a:lnTo>
                    <a:pt x="6204" y="5869"/>
                  </a:lnTo>
                  <a:lnTo>
                    <a:pt x="6405" y="5232"/>
                  </a:lnTo>
                  <a:lnTo>
                    <a:pt x="7009" y="4024"/>
                  </a:lnTo>
                  <a:lnTo>
                    <a:pt x="8149" y="2448"/>
                  </a:lnTo>
                  <a:lnTo>
                    <a:pt x="10563" y="302"/>
                  </a:lnTo>
                  <a:lnTo>
                    <a:pt x="11066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7355170" y="3659124"/>
              <a:ext cx="72046" cy="185817"/>
            </a:xfrm>
            <a:custGeom>
              <a:avLst/>
              <a:gdLst/>
              <a:ahLst/>
              <a:cxnLst/>
              <a:rect l="l" t="t" r="r" b="b"/>
              <a:pathLst>
                <a:path w="3992" h="10296" fill="none" extrusionOk="0">
                  <a:moveTo>
                    <a:pt x="1" y="1"/>
                  </a:moveTo>
                  <a:lnTo>
                    <a:pt x="504" y="370"/>
                  </a:lnTo>
                  <a:lnTo>
                    <a:pt x="1409" y="1275"/>
                  </a:lnTo>
                  <a:lnTo>
                    <a:pt x="2180" y="2315"/>
                  </a:lnTo>
                  <a:lnTo>
                    <a:pt x="2784" y="3421"/>
                  </a:lnTo>
                  <a:lnTo>
                    <a:pt x="3019" y="4025"/>
                  </a:lnTo>
                  <a:lnTo>
                    <a:pt x="3387" y="5131"/>
                  </a:lnTo>
                  <a:lnTo>
                    <a:pt x="3857" y="7445"/>
                  </a:lnTo>
                  <a:lnTo>
                    <a:pt x="3991" y="8619"/>
                  </a:lnTo>
                  <a:lnTo>
                    <a:pt x="3253" y="9055"/>
                  </a:lnTo>
                  <a:lnTo>
                    <a:pt x="1677" y="9893"/>
                  </a:lnTo>
                  <a:lnTo>
                    <a:pt x="571" y="10228"/>
                  </a:lnTo>
                  <a:lnTo>
                    <a:pt x="1" y="1029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7358797" y="3614944"/>
              <a:ext cx="123481" cy="65982"/>
            </a:xfrm>
            <a:custGeom>
              <a:avLst/>
              <a:gdLst/>
              <a:ahLst/>
              <a:cxnLst/>
              <a:rect l="l" t="t" r="r" b="b"/>
              <a:pathLst>
                <a:path w="6842" h="3656" fill="none" extrusionOk="0">
                  <a:moveTo>
                    <a:pt x="1" y="101"/>
                  </a:moveTo>
                  <a:lnTo>
                    <a:pt x="470" y="1"/>
                  </a:lnTo>
                  <a:lnTo>
                    <a:pt x="1443" y="168"/>
                  </a:lnTo>
                  <a:lnTo>
                    <a:pt x="2784" y="873"/>
                  </a:lnTo>
                  <a:lnTo>
                    <a:pt x="3555" y="1543"/>
                  </a:lnTo>
                  <a:lnTo>
                    <a:pt x="4260" y="2248"/>
                  </a:lnTo>
                  <a:lnTo>
                    <a:pt x="5467" y="3186"/>
                  </a:lnTo>
                  <a:lnTo>
                    <a:pt x="6372" y="3589"/>
                  </a:lnTo>
                  <a:lnTo>
                    <a:pt x="6842" y="365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7363038" y="3067256"/>
              <a:ext cx="251167" cy="812787"/>
            </a:xfrm>
            <a:custGeom>
              <a:avLst/>
              <a:gdLst/>
              <a:ahLst/>
              <a:cxnLst/>
              <a:rect l="l" t="t" r="r" b="b"/>
              <a:pathLst>
                <a:path w="13917" h="45036" fill="none" extrusionOk="0">
                  <a:moveTo>
                    <a:pt x="1" y="45035"/>
                  </a:moveTo>
                  <a:lnTo>
                    <a:pt x="939" y="44901"/>
                  </a:lnTo>
                  <a:lnTo>
                    <a:pt x="2717" y="44298"/>
                  </a:lnTo>
                  <a:lnTo>
                    <a:pt x="4393" y="43426"/>
                  </a:lnTo>
                  <a:lnTo>
                    <a:pt x="5902" y="42286"/>
                  </a:lnTo>
                  <a:lnTo>
                    <a:pt x="6607" y="41649"/>
                  </a:lnTo>
                  <a:lnTo>
                    <a:pt x="7244" y="40978"/>
                  </a:lnTo>
                  <a:lnTo>
                    <a:pt x="8484" y="39536"/>
                  </a:lnTo>
                  <a:lnTo>
                    <a:pt x="10128" y="37256"/>
                  </a:lnTo>
                  <a:lnTo>
                    <a:pt x="11167" y="35680"/>
                  </a:lnTo>
                  <a:lnTo>
                    <a:pt x="12005" y="34405"/>
                  </a:lnTo>
                  <a:lnTo>
                    <a:pt x="13146" y="32393"/>
                  </a:lnTo>
                  <a:lnTo>
                    <a:pt x="13716" y="30985"/>
                  </a:lnTo>
                  <a:lnTo>
                    <a:pt x="13917" y="30247"/>
                  </a:lnTo>
                  <a:lnTo>
                    <a:pt x="13380" y="28436"/>
                  </a:lnTo>
                  <a:lnTo>
                    <a:pt x="9155" y="14922"/>
                  </a:lnTo>
                  <a:lnTo>
                    <a:pt x="7043" y="8853"/>
                  </a:lnTo>
                  <a:lnTo>
                    <a:pt x="6573" y="7579"/>
                  </a:lnTo>
                  <a:lnTo>
                    <a:pt x="5601" y="5399"/>
                  </a:lnTo>
                  <a:lnTo>
                    <a:pt x="4226" y="2918"/>
                  </a:lnTo>
                  <a:lnTo>
                    <a:pt x="2080" y="235"/>
                  </a:lnTo>
                  <a:lnTo>
                    <a:pt x="1744" y="0"/>
                  </a:lnTo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7358797" y="3600434"/>
              <a:ext cx="148296" cy="32684"/>
            </a:xfrm>
            <a:custGeom>
              <a:avLst/>
              <a:gdLst/>
              <a:ahLst/>
              <a:cxnLst/>
              <a:rect l="l" t="t" r="r" b="b"/>
              <a:pathLst>
                <a:path w="8217" h="1811" fill="none" extrusionOk="0">
                  <a:moveTo>
                    <a:pt x="1" y="905"/>
                  </a:moveTo>
                  <a:lnTo>
                    <a:pt x="437" y="570"/>
                  </a:lnTo>
                  <a:lnTo>
                    <a:pt x="1376" y="168"/>
                  </a:lnTo>
                  <a:lnTo>
                    <a:pt x="2415" y="0"/>
                  </a:lnTo>
                  <a:lnTo>
                    <a:pt x="3488" y="67"/>
                  </a:lnTo>
                  <a:lnTo>
                    <a:pt x="5131" y="436"/>
                  </a:lnTo>
                  <a:lnTo>
                    <a:pt x="7244" y="1341"/>
                  </a:lnTo>
                  <a:lnTo>
                    <a:pt x="8216" y="181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6638016" y="3475762"/>
              <a:ext cx="717172" cy="412151"/>
            </a:xfrm>
            <a:custGeom>
              <a:avLst/>
              <a:gdLst/>
              <a:ahLst/>
              <a:cxnLst/>
              <a:rect l="l" t="t" r="r" b="b"/>
              <a:pathLst>
                <a:path w="39738" h="22837" extrusionOk="0">
                  <a:moveTo>
                    <a:pt x="1" y="0"/>
                  </a:moveTo>
                  <a:lnTo>
                    <a:pt x="1" y="22836"/>
                  </a:lnTo>
                  <a:lnTo>
                    <a:pt x="39738" y="22836"/>
                  </a:lnTo>
                  <a:lnTo>
                    <a:pt x="3973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6634389" y="3887894"/>
              <a:ext cx="724427" cy="21801"/>
            </a:xfrm>
            <a:custGeom>
              <a:avLst/>
              <a:gdLst/>
              <a:ahLst/>
              <a:cxnLst/>
              <a:rect l="l" t="t" r="r" b="b"/>
              <a:pathLst>
                <a:path w="40140" h="1208" extrusionOk="0">
                  <a:moveTo>
                    <a:pt x="0" y="0"/>
                  </a:moveTo>
                  <a:lnTo>
                    <a:pt x="0" y="1208"/>
                  </a:lnTo>
                  <a:lnTo>
                    <a:pt x="40140" y="1208"/>
                  </a:lnTo>
                  <a:lnTo>
                    <a:pt x="4014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6946069" y="3614944"/>
              <a:ext cx="120449" cy="120449"/>
            </a:xfrm>
            <a:custGeom>
              <a:avLst/>
              <a:gdLst/>
              <a:ahLst/>
              <a:cxnLst/>
              <a:rect l="l" t="t" r="r" b="b"/>
              <a:pathLst>
                <a:path w="6674" h="6674" extrusionOk="0">
                  <a:moveTo>
                    <a:pt x="2683" y="1"/>
                  </a:moveTo>
                  <a:lnTo>
                    <a:pt x="1476" y="470"/>
                  </a:lnTo>
                  <a:lnTo>
                    <a:pt x="939" y="940"/>
                  </a:lnTo>
                  <a:lnTo>
                    <a:pt x="503" y="1476"/>
                  </a:lnTo>
                  <a:lnTo>
                    <a:pt x="0" y="2683"/>
                  </a:lnTo>
                  <a:lnTo>
                    <a:pt x="0" y="3991"/>
                  </a:lnTo>
                  <a:lnTo>
                    <a:pt x="503" y="5198"/>
                  </a:lnTo>
                  <a:lnTo>
                    <a:pt x="939" y="5735"/>
                  </a:lnTo>
                  <a:lnTo>
                    <a:pt x="1476" y="6171"/>
                  </a:lnTo>
                  <a:lnTo>
                    <a:pt x="2683" y="6674"/>
                  </a:lnTo>
                  <a:lnTo>
                    <a:pt x="3991" y="6674"/>
                  </a:lnTo>
                  <a:lnTo>
                    <a:pt x="5231" y="6171"/>
                  </a:lnTo>
                  <a:lnTo>
                    <a:pt x="5734" y="5735"/>
                  </a:lnTo>
                  <a:lnTo>
                    <a:pt x="6204" y="5198"/>
                  </a:lnTo>
                  <a:lnTo>
                    <a:pt x="6673" y="3991"/>
                  </a:lnTo>
                  <a:lnTo>
                    <a:pt x="6673" y="2683"/>
                  </a:lnTo>
                  <a:lnTo>
                    <a:pt x="6204" y="1476"/>
                  </a:lnTo>
                  <a:lnTo>
                    <a:pt x="5734" y="940"/>
                  </a:lnTo>
                  <a:lnTo>
                    <a:pt x="5231" y="470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6638016" y="3475762"/>
              <a:ext cx="717172" cy="412151"/>
            </a:xfrm>
            <a:custGeom>
              <a:avLst/>
              <a:gdLst/>
              <a:ahLst/>
              <a:cxnLst/>
              <a:rect l="l" t="t" r="r" b="b"/>
              <a:pathLst>
                <a:path w="39738" h="22837" fill="none" extrusionOk="0">
                  <a:moveTo>
                    <a:pt x="1" y="0"/>
                  </a:moveTo>
                  <a:lnTo>
                    <a:pt x="39738" y="0"/>
                  </a:lnTo>
                  <a:lnTo>
                    <a:pt x="39738" y="22836"/>
                  </a:lnTo>
                  <a:lnTo>
                    <a:pt x="1" y="22836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6817751" y="2638159"/>
              <a:ext cx="341964" cy="288092"/>
            </a:xfrm>
            <a:custGeom>
              <a:avLst/>
              <a:gdLst/>
              <a:ahLst/>
              <a:cxnLst/>
              <a:rect l="l" t="t" r="r" b="b"/>
              <a:pathLst>
                <a:path w="18948" h="15963" fill="none" extrusionOk="0">
                  <a:moveTo>
                    <a:pt x="1" y="1"/>
                  </a:moveTo>
                  <a:lnTo>
                    <a:pt x="102" y="973"/>
                  </a:lnTo>
                  <a:lnTo>
                    <a:pt x="839" y="5802"/>
                  </a:lnTo>
                  <a:lnTo>
                    <a:pt x="1376" y="8015"/>
                  </a:lnTo>
                  <a:lnTo>
                    <a:pt x="1778" y="9089"/>
                  </a:lnTo>
                  <a:lnTo>
                    <a:pt x="1979" y="9390"/>
                  </a:lnTo>
                  <a:lnTo>
                    <a:pt x="2449" y="10061"/>
                  </a:lnTo>
                  <a:lnTo>
                    <a:pt x="4126" y="12107"/>
                  </a:lnTo>
                  <a:lnTo>
                    <a:pt x="5769" y="13783"/>
                  </a:lnTo>
                  <a:lnTo>
                    <a:pt x="7043" y="14756"/>
                  </a:lnTo>
                  <a:lnTo>
                    <a:pt x="8384" y="15527"/>
                  </a:lnTo>
                  <a:lnTo>
                    <a:pt x="9793" y="15929"/>
                  </a:lnTo>
                  <a:lnTo>
                    <a:pt x="10497" y="15963"/>
                  </a:lnTo>
                  <a:lnTo>
                    <a:pt x="11235" y="15896"/>
                  </a:lnTo>
                  <a:lnTo>
                    <a:pt x="12542" y="15460"/>
                  </a:lnTo>
                  <a:lnTo>
                    <a:pt x="13716" y="14689"/>
                  </a:lnTo>
                  <a:lnTo>
                    <a:pt x="14789" y="13683"/>
                  </a:lnTo>
                  <a:lnTo>
                    <a:pt x="16097" y="11939"/>
                  </a:lnTo>
                  <a:lnTo>
                    <a:pt x="17237" y="9659"/>
                  </a:lnTo>
                  <a:lnTo>
                    <a:pt x="17539" y="8753"/>
                  </a:lnTo>
                  <a:lnTo>
                    <a:pt x="18075" y="6741"/>
                  </a:lnTo>
                  <a:lnTo>
                    <a:pt x="18813" y="2583"/>
                  </a:lnTo>
                  <a:lnTo>
                    <a:pt x="18947" y="47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7141541" y="2686581"/>
              <a:ext cx="29056" cy="95038"/>
            </a:xfrm>
            <a:custGeom>
              <a:avLst/>
              <a:gdLst/>
              <a:ahLst/>
              <a:cxnLst/>
              <a:rect l="l" t="t" r="r" b="b"/>
              <a:pathLst>
                <a:path w="1610" h="5266" fill="none" extrusionOk="0">
                  <a:moveTo>
                    <a:pt x="0" y="5265"/>
                  </a:moveTo>
                  <a:lnTo>
                    <a:pt x="101" y="5198"/>
                  </a:lnTo>
                  <a:lnTo>
                    <a:pt x="805" y="4595"/>
                  </a:lnTo>
                  <a:lnTo>
                    <a:pt x="1375" y="3689"/>
                  </a:lnTo>
                  <a:lnTo>
                    <a:pt x="1610" y="2885"/>
                  </a:lnTo>
                  <a:lnTo>
                    <a:pt x="1610" y="1879"/>
                  </a:lnTo>
                  <a:lnTo>
                    <a:pt x="1342" y="705"/>
                  </a:lnTo>
                  <a:lnTo>
                    <a:pt x="1006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33"/>
          <p:cNvGrpSpPr/>
          <p:nvPr/>
        </p:nvGrpSpPr>
        <p:grpSpPr>
          <a:xfrm>
            <a:off x="5893575" y="4693150"/>
            <a:ext cx="180859" cy="180123"/>
            <a:chOff x="6034925" y="548950"/>
            <a:chExt cx="180859" cy="180123"/>
          </a:xfrm>
        </p:grpSpPr>
        <p:sp>
          <p:nvSpPr>
            <p:cNvPr id="441" name="Google Shape;441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3"/>
          <p:cNvSpPr txBox="1">
            <a:spLocks noGrp="1"/>
          </p:cNvSpPr>
          <p:nvPr>
            <p:ph type="ctrTitle"/>
          </p:nvPr>
        </p:nvSpPr>
        <p:spPr>
          <a:xfrm rot="-249">
            <a:off x="720000" y="1586375"/>
            <a:ext cx="4144800" cy="20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Arranging Schedule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7"/>
                <a:ext cx="9056701" cy="14956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At a</a:t>
                </a:r>
                <a:r>
                  <a:rPr lang="vi-VN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specific time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there is only one class in one room.</a:t>
                </a:r>
              </a:p>
              <a:p>
                <a:pPr marL="28575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5)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,k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r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, we have:</a:t>
                </a:r>
              </a:p>
              <a:p>
                <a:pPr marL="0" lv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𝑇𝑎𝑏𝑙𝑒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1600" b="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Nirmala UI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1, 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𝑖𝑓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𝑡h𝑒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𝑟𝑜𝑜𝑚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h𝑎𝑣𝑒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𝑐𝑙𝑎𝑠𝑠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𝑑𝑎𝑦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𝑑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𝑠h𝑖𝑓𝑡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0, 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𝑜𝑡h𝑒𝑟𝑤𝑖𝑠𝑒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1600" b="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  <a:p>
                <a:pPr marL="0" lvl="0" indent="0">
                  <a:spcBef>
                    <a:spcPts val="600"/>
                  </a:spcBef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7"/>
                <a:ext cx="9056701" cy="1495689"/>
              </a:xfrm>
              <a:prstGeom prst="rect">
                <a:avLst/>
              </a:prstGeom>
              <a:blipFill>
                <a:blip r:embed="rId3"/>
                <a:stretch>
                  <a:fillRect l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</a:t>
            </a:r>
            <a:r>
              <a:rPr lang="en-GB" dirty="0">
                <a:solidFill>
                  <a:schemeClr val="dk2"/>
                </a:solidFill>
              </a:rPr>
              <a:t>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8DD55E-D159-4BC0-B6E8-450028934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746" y="3025179"/>
            <a:ext cx="5664507" cy="165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1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719999" y="2359750"/>
            <a:ext cx="3472075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MIP SOLUTION</a:t>
            </a:r>
            <a:endParaRPr dirty="0"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6547165" y="297900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6"/>
          <p:cNvGrpSpPr/>
          <p:nvPr/>
        </p:nvGrpSpPr>
        <p:grpSpPr>
          <a:xfrm>
            <a:off x="3499962" y="826611"/>
            <a:ext cx="4670375" cy="3775875"/>
            <a:chOff x="3217100" y="875250"/>
            <a:chExt cx="4670375" cy="3775875"/>
          </a:xfrm>
        </p:grpSpPr>
        <p:sp>
          <p:nvSpPr>
            <p:cNvPr id="538" name="Google Shape;538;p36"/>
            <p:cNvSpPr/>
            <p:nvPr/>
          </p:nvSpPr>
          <p:spPr>
            <a:xfrm>
              <a:off x="3412425" y="875250"/>
              <a:ext cx="4300675" cy="3775875"/>
            </a:xfrm>
            <a:custGeom>
              <a:avLst/>
              <a:gdLst/>
              <a:ahLst/>
              <a:cxnLst/>
              <a:rect l="l" t="t" r="r" b="b"/>
              <a:pathLst>
                <a:path w="172027" h="151035" extrusionOk="0">
                  <a:moveTo>
                    <a:pt x="121928" y="0"/>
                  </a:moveTo>
                  <a:lnTo>
                    <a:pt x="118474" y="403"/>
                  </a:lnTo>
                  <a:lnTo>
                    <a:pt x="115054" y="1140"/>
                  </a:lnTo>
                  <a:lnTo>
                    <a:pt x="111700" y="2281"/>
                  </a:lnTo>
                  <a:lnTo>
                    <a:pt x="110091" y="3018"/>
                  </a:lnTo>
                  <a:lnTo>
                    <a:pt x="106804" y="4661"/>
                  </a:lnTo>
                  <a:lnTo>
                    <a:pt x="100467" y="8250"/>
                  </a:lnTo>
                  <a:lnTo>
                    <a:pt x="95738" y="10899"/>
                  </a:lnTo>
                  <a:lnTo>
                    <a:pt x="92519" y="12542"/>
                  </a:lnTo>
                  <a:lnTo>
                    <a:pt x="89199" y="13984"/>
                  </a:lnTo>
                  <a:lnTo>
                    <a:pt x="85712" y="15157"/>
                  </a:lnTo>
                  <a:lnTo>
                    <a:pt x="83901" y="15593"/>
                  </a:lnTo>
                  <a:lnTo>
                    <a:pt x="82660" y="15862"/>
                  </a:lnTo>
                  <a:lnTo>
                    <a:pt x="80112" y="16197"/>
                  </a:lnTo>
                  <a:lnTo>
                    <a:pt x="77496" y="16365"/>
                  </a:lnTo>
                  <a:lnTo>
                    <a:pt x="74814" y="16365"/>
                  </a:lnTo>
                  <a:lnTo>
                    <a:pt x="70689" y="16063"/>
                  </a:lnTo>
                  <a:lnTo>
                    <a:pt x="65022" y="15225"/>
                  </a:lnTo>
                  <a:lnTo>
                    <a:pt x="56270" y="13347"/>
                  </a:lnTo>
                  <a:lnTo>
                    <a:pt x="47484" y="11234"/>
                  </a:lnTo>
                  <a:lnTo>
                    <a:pt x="41649" y="9960"/>
                  </a:lnTo>
                  <a:lnTo>
                    <a:pt x="35915" y="8987"/>
                  </a:lnTo>
                  <a:lnTo>
                    <a:pt x="30382" y="8451"/>
                  </a:lnTo>
                  <a:lnTo>
                    <a:pt x="26391" y="8451"/>
                  </a:lnTo>
                  <a:lnTo>
                    <a:pt x="23809" y="8686"/>
                  </a:lnTo>
                  <a:lnTo>
                    <a:pt x="21294" y="9088"/>
                  </a:lnTo>
                  <a:lnTo>
                    <a:pt x="18846" y="9725"/>
                  </a:lnTo>
                  <a:lnTo>
                    <a:pt x="16533" y="10630"/>
                  </a:lnTo>
                  <a:lnTo>
                    <a:pt x="14286" y="11771"/>
                  </a:lnTo>
                  <a:lnTo>
                    <a:pt x="12140" y="13213"/>
                  </a:lnTo>
                  <a:lnTo>
                    <a:pt x="10128" y="14923"/>
                  </a:lnTo>
                  <a:lnTo>
                    <a:pt x="8216" y="16968"/>
                  </a:lnTo>
                  <a:lnTo>
                    <a:pt x="6473" y="19383"/>
                  </a:lnTo>
                  <a:lnTo>
                    <a:pt x="4829" y="22132"/>
                  </a:lnTo>
                  <a:lnTo>
                    <a:pt x="3320" y="25251"/>
                  </a:lnTo>
                  <a:lnTo>
                    <a:pt x="2650" y="26995"/>
                  </a:lnTo>
                  <a:lnTo>
                    <a:pt x="2214" y="28202"/>
                  </a:lnTo>
                  <a:lnTo>
                    <a:pt x="1443" y="30717"/>
                  </a:lnTo>
                  <a:lnTo>
                    <a:pt x="839" y="33299"/>
                  </a:lnTo>
                  <a:lnTo>
                    <a:pt x="403" y="35948"/>
                  </a:lnTo>
                  <a:lnTo>
                    <a:pt x="135" y="38631"/>
                  </a:lnTo>
                  <a:lnTo>
                    <a:pt x="1" y="41347"/>
                  </a:lnTo>
                  <a:lnTo>
                    <a:pt x="68" y="44063"/>
                  </a:lnTo>
                  <a:lnTo>
                    <a:pt x="269" y="46813"/>
                  </a:lnTo>
                  <a:lnTo>
                    <a:pt x="638" y="49529"/>
                  </a:lnTo>
                  <a:lnTo>
                    <a:pt x="1174" y="52178"/>
                  </a:lnTo>
                  <a:lnTo>
                    <a:pt x="1878" y="54827"/>
                  </a:lnTo>
                  <a:lnTo>
                    <a:pt x="2717" y="57376"/>
                  </a:lnTo>
                  <a:lnTo>
                    <a:pt x="3756" y="59891"/>
                  </a:lnTo>
                  <a:lnTo>
                    <a:pt x="4930" y="62272"/>
                  </a:lnTo>
                  <a:lnTo>
                    <a:pt x="6271" y="64552"/>
                  </a:lnTo>
                  <a:lnTo>
                    <a:pt x="7780" y="66732"/>
                  </a:lnTo>
                  <a:lnTo>
                    <a:pt x="8619" y="67738"/>
                  </a:lnTo>
                  <a:lnTo>
                    <a:pt x="10832" y="70286"/>
                  </a:lnTo>
                  <a:lnTo>
                    <a:pt x="14219" y="74042"/>
                  </a:lnTo>
                  <a:lnTo>
                    <a:pt x="16231" y="76758"/>
                  </a:lnTo>
                  <a:lnTo>
                    <a:pt x="17069" y="78200"/>
                  </a:lnTo>
                  <a:lnTo>
                    <a:pt x="17572" y="79206"/>
                  </a:lnTo>
                  <a:lnTo>
                    <a:pt x="18343" y="81285"/>
                  </a:lnTo>
                  <a:lnTo>
                    <a:pt x="18813" y="83364"/>
                  </a:lnTo>
                  <a:lnTo>
                    <a:pt x="19048" y="85443"/>
                  </a:lnTo>
                  <a:lnTo>
                    <a:pt x="19048" y="87556"/>
                  </a:lnTo>
                  <a:lnTo>
                    <a:pt x="18813" y="89669"/>
                  </a:lnTo>
                  <a:lnTo>
                    <a:pt x="18209" y="92821"/>
                  </a:lnTo>
                  <a:lnTo>
                    <a:pt x="16868" y="97012"/>
                  </a:lnTo>
                  <a:lnTo>
                    <a:pt x="15191" y="101171"/>
                  </a:lnTo>
                  <a:lnTo>
                    <a:pt x="12475" y="107240"/>
                  </a:lnTo>
                  <a:lnTo>
                    <a:pt x="10966" y="111096"/>
                  </a:lnTo>
                  <a:lnTo>
                    <a:pt x="10564" y="112203"/>
                  </a:lnTo>
                  <a:lnTo>
                    <a:pt x="9994" y="114383"/>
                  </a:lnTo>
                  <a:lnTo>
                    <a:pt x="9658" y="116529"/>
                  </a:lnTo>
                  <a:lnTo>
                    <a:pt x="9524" y="118574"/>
                  </a:lnTo>
                  <a:lnTo>
                    <a:pt x="9591" y="120553"/>
                  </a:lnTo>
                  <a:lnTo>
                    <a:pt x="9859" y="122498"/>
                  </a:lnTo>
                  <a:lnTo>
                    <a:pt x="10329" y="124342"/>
                  </a:lnTo>
                  <a:lnTo>
                    <a:pt x="10966" y="126153"/>
                  </a:lnTo>
                  <a:lnTo>
                    <a:pt x="11771" y="127897"/>
                  </a:lnTo>
                  <a:lnTo>
                    <a:pt x="12710" y="129573"/>
                  </a:lnTo>
                  <a:lnTo>
                    <a:pt x="14420" y="131988"/>
                  </a:lnTo>
                  <a:lnTo>
                    <a:pt x="17136" y="134972"/>
                  </a:lnTo>
                  <a:lnTo>
                    <a:pt x="20322" y="137688"/>
                  </a:lnTo>
                  <a:lnTo>
                    <a:pt x="23843" y="140170"/>
                  </a:lnTo>
                  <a:lnTo>
                    <a:pt x="27632" y="142383"/>
                  </a:lnTo>
                  <a:lnTo>
                    <a:pt x="31623" y="144362"/>
                  </a:lnTo>
                  <a:lnTo>
                    <a:pt x="35714" y="146105"/>
                  </a:lnTo>
                  <a:lnTo>
                    <a:pt x="39838" y="147547"/>
                  </a:lnTo>
                  <a:lnTo>
                    <a:pt x="43862" y="148788"/>
                  </a:lnTo>
                  <a:lnTo>
                    <a:pt x="47786" y="149727"/>
                  </a:lnTo>
                  <a:lnTo>
                    <a:pt x="51441" y="150465"/>
                  </a:lnTo>
                  <a:lnTo>
                    <a:pt x="53151" y="150699"/>
                  </a:lnTo>
                  <a:lnTo>
                    <a:pt x="54559" y="150867"/>
                  </a:lnTo>
                  <a:lnTo>
                    <a:pt x="57309" y="151035"/>
                  </a:lnTo>
                  <a:lnTo>
                    <a:pt x="60025" y="151001"/>
                  </a:lnTo>
                  <a:lnTo>
                    <a:pt x="62708" y="150800"/>
                  </a:lnTo>
                  <a:lnTo>
                    <a:pt x="66732" y="150163"/>
                  </a:lnTo>
                  <a:lnTo>
                    <a:pt x="71963" y="148821"/>
                  </a:lnTo>
                  <a:lnTo>
                    <a:pt x="77161" y="147011"/>
                  </a:lnTo>
                  <a:lnTo>
                    <a:pt x="82292" y="144898"/>
                  </a:lnTo>
                  <a:lnTo>
                    <a:pt x="89937" y="141377"/>
                  </a:lnTo>
                  <a:lnTo>
                    <a:pt x="97516" y="137856"/>
                  </a:lnTo>
                  <a:lnTo>
                    <a:pt x="102613" y="135676"/>
                  </a:lnTo>
                  <a:lnTo>
                    <a:pt x="107676" y="133798"/>
                  </a:lnTo>
                  <a:lnTo>
                    <a:pt x="112807" y="132390"/>
                  </a:lnTo>
                  <a:lnTo>
                    <a:pt x="116697" y="131686"/>
                  </a:lnTo>
                  <a:lnTo>
                    <a:pt x="119279" y="131384"/>
                  </a:lnTo>
                  <a:lnTo>
                    <a:pt x="121928" y="131283"/>
                  </a:lnTo>
                  <a:lnTo>
                    <a:pt x="124544" y="131384"/>
                  </a:lnTo>
                  <a:lnTo>
                    <a:pt x="127226" y="131686"/>
                  </a:lnTo>
                  <a:lnTo>
                    <a:pt x="129909" y="132222"/>
                  </a:lnTo>
                  <a:lnTo>
                    <a:pt x="132592" y="132994"/>
                  </a:lnTo>
                  <a:lnTo>
                    <a:pt x="135341" y="134000"/>
                  </a:lnTo>
                  <a:lnTo>
                    <a:pt x="136716" y="134637"/>
                  </a:lnTo>
                  <a:lnTo>
                    <a:pt x="137689" y="135073"/>
                  </a:lnTo>
                  <a:lnTo>
                    <a:pt x="139600" y="135777"/>
                  </a:lnTo>
                  <a:lnTo>
                    <a:pt x="141478" y="136313"/>
                  </a:lnTo>
                  <a:lnTo>
                    <a:pt x="143356" y="136649"/>
                  </a:lnTo>
                  <a:lnTo>
                    <a:pt x="145167" y="136850"/>
                  </a:lnTo>
                  <a:lnTo>
                    <a:pt x="146977" y="136850"/>
                  </a:lnTo>
                  <a:lnTo>
                    <a:pt x="149627" y="136582"/>
                  </a:lnTo>
                  <a:lnTo>
                    <a:pt x="153013" y="135676"/>
                  </a:lnTo>
                  <a:lnTo>
                    <a:pt x="156233" y="134201"/>
                  </a:lnTo>
                  <a:lnTo>
                    <a:pt x="159217" y="132222"/>
                  </a:lnTo>
                  <a:lnTo>
                    <a:pt x="161967" y="129808"/>
                  </a:lnTo>
                  <a:lnTo>
                    <a:pt x="164448" y="126958"/>
                  </a:lnTo>
                  <a:lnTo>
                    <a:pt x="166628" y="123738"/>
                  </a:lnTo>
                  <a:lnTo>
                    <a:pt x="168472" y="120217"/>
                  </a:lnTo>
                  <a:lnTo>
                    <a:pt x="169948" y="116395"/>
                  </a:lnTo>
                  <a:lnTo>
                    <a:pt x="171088" y="112404"/>
                  </a:lnTo>
                  <a:lnTo>
                    <a:pt x="171759" y="108213"/>
                  </a:lnTo>
                  <a:lnTo>
                    <a:pt x="172027" y="103920"/>
                  </a:lnTo>
                  <a:lnTo>
                    <a:pt x="171826" y="99527"/>
                  </a:lnTo>
                  <a:lnTo>
                    <a:pt x="171524" y="97348"/>
                  </a:lnTo>
                  <a:lnTo>
                    <a:pt x="171256" y="95906"/>
                  </a:lnTo>
                  <a:lnTo>
                    <a:pt x="170585" y="93022"/>
                  </a:lnTo>
                  <a:lnTo>
                    <a:pt x="169244" y="88730"/>
                  </a:lnTo>
                  <a:lnTo>
                    <a:pt x="165756" y="80246"/>
                  </a:lnTo>
                  <a:lnTo>
                    <a:pt x="162034" y="71728"/>
                  </a:lnTo>
                  <a:lnTo>
                    <a:pt x="159854" y="66061"/>
                  </a:lnTo>
                  <a:lnTo>
                    <a:pt x="158647" y="61769"/>
                  </a:lnTo>
                  <a:lnTo>
                    <a:pt x="158077" y="58885"/>
                  </a:lnTo>
                  <a:lnTo>
                    <a:pt x="157708" y="55968"/>
                  </a:lnTo>
                  <a:lnTo>
                    <a:pt x="157641" y="53050"/>
                  </a:lnTo>
                  <a:lnTo>
                    <a:pt x="157708" y="51608"/>
                  </a:lnTo>
                  <a:lnTo>
                    <a:pt x="157775" y="50770"/>
                  </a:lnTo>
                  <a:lnTo>
                    <a:pt x="157842" y="49965"/>
                  </a:lnTo>
                  <a:lnTo>
                    <a:pt x="158245" y="46310"/>
                  </a:lnTo>
                  <a:lnTo>
                    <a:pt x="159083" y="39100"/>
                  </a:lnTo>
                  <a:lnTo>
                    <a:pt x="159351" y="33735"/>
                  </a:lnTo>
                  <a:lnTo>
                    <a:pt x="159217" y="30214"/>
                  </a:lnTo>
                  <a:lnTo>
                    <a:pt x="158714" y="26659"/>
                  </a:lnTo>
                  <a:lnTo>
                    <a:pt x="157742" y="23138"/>
                  </a:lnTo>
                  <a:lnTo>
                    <a:pt x="157037" y="21361"/>
                  </a:lnTo>
                  <a:lnTo>
                    <a:pt x="156333" y="19752"/>
                  </a:lnTo>
                  <a:lnTo>
                    <a:pt x="154623" y="16700"/>
                  </a:lnTo>
                  <a:lnTo>
                    <a:pt x="152577" y="13850"/>
                  </a:lnTo>
                  <a:lnTo>
                    <a:pt x="150297" y="11234"/>
                  </a:lnTo>
                  <a:lnTo>
                    <a:pt x="147749" y="8853"/>
                  </a:lnTo>
                  <a:lnTo>
                    <a:pt x="144965" y="6707"/>
                  </a:lnTo>
                  <a:lnTo>
                    <a:pt x="142014" y="4863"/>
                  </a:lnTo>
                  <a:lnTo>
                    <a:pt x="138896" y="3287"/>
                  </a:lnTo>
                  <a:lnTo>
                    <a:pt x="135643" y="1979"/>
                  </a:lnTo>
                  <a:lnTo>
                    <a:pt x="132290" y="1006"/>
                  </a:lnTo>
                  <a:lnTo>
                    <a:pt x="128869" y="336"/>
                  </a:lnTo>
                  <a:lnTo>
                    <a:pt x="125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3468600" y="1560175"/>
              <a:ext cx="724350" cy="724325"/>
            </a:xfrm>
            <a:custGeom>
              <a:avLst/>
              <a:gdLst/>
              <a:ahLst/>
              <a:cxnLst/>
              <a:rect l="l" t="t" r="r" b="b"/>
              <a:pathLst>
                <a:path w="28974" h="28973" extrusionOk="0">
                  <a:moveTo>
                    <a:pt x="14487" y="0"/>
                  </a:moveTo>
                  <a:lnTo>
                    <a:pt x="13011" y="67"/>
                  </a:lnTo>
                  <a:lnTo>
                    <a:pt x="10161" y="637"/>
                  </a:lnTo>
                  <a:lnTo>
                    <a:pt x="7579" y="1744"/>
                  </a:lnTo>
                  <a:lnTo>
                    <a:pt x="5265" y="3320"/>
                  </a:lnTo>
                  <a:lnTo>
                    <a:pt x="3320" y="5265"/>
                  </a:lnTo>
                  <a:lnTo>
                    <a:pt x="1744" y="7579"/>
                  </a:lnTo>
                  <a:lnTo>
                    <a:pt x="637" y="10161"/>
                  </a:lnTo>
                  <a:lnTo>
                    <a:pt x="67" y="13011"/>
                  </a:lnTo>
                  <a:lnTo>
                    <a:pt x="0" y="14487"/>
                  </a:lnTo>
                  <a:lnTo>
                    <a:pt x="67" y="15962"/>
                  </a:lnTo>
                  <a:lnTo>
                    <a:pt x="637" y="18812"/>
                  </a:lnTo>
                  <a:lnTo>
                    <a:pt x="1744" y="21394"/>
                  </a:lnTo>
                  <a:lnTo>
                    <a:pt x="3320" y="23708"/>
                  </a:lnTo>
                  <a:lnTo>
                    <a:pt x="5265" y="25687"/>
                  </a:lnTo>
                  <a:lnTo>
                    <a:pt x="7579" y="27229"/>
                  </a:lnTo>
                  <a:lnTo>
                    <a:pt x="10161" y="28336"/>
                  </a:lnTo>
                  <a:lnTo>
                    <a:pt x="13011" y="28906"/>
                  </a:lnTo>
                  <a:lnTo>
                    <a:pt x="14487" y="28973"/>
                  </a:lnTo>
                  <a:lnTo>
                    <a:pt x="15962" y="28906"/>
                  </a:lnTo>
                  <a:lnTo>
                    <a:pt x="18813" y="28336"/>
                  </a:lnTo>
                  <a:lnTo>
                    <a:pt x="21395" y="27229"/>
                  </a:lnTo>
                  <a:lnTo>
                    <a:pt x="23708" y="25687"/>
                  </a:lnTo>
                  <a:lnTo>
                    <a:pt x="25687" y="23708"/>
                  </a:lnTo>
                  <a:lnTo>
                    <a:pt x="27229" y="21394"/>
                  </a:lnTo>
                  <a:lnTo>
                    <a:pt x="28336" y="18812"/>
                  </a:lnTo>
                  <a:lnTo>
                    <a:pt x="28906" y="15962"/>
                  </a:lnTo>
                  <a:lnTo>
                    <a:pt x="28973" y="14487"/>
                  </a:lnTo>
                  <a:lnTo>
                    <a:pt x="28906" y="13011"/>
                  </a:lnTo>
                  <a:lnTo>
                    <a:pt x="28336" y="10161"/>
                  </a:lnTo>
                  <a:lnTo>
                    <a:pt x="27229" y="7579"/>
                  </a:lnTo>
                  <a:lnTo>
                    <a:pt x="25687" y="5265"/>
                  </a:lnTo>
                  <a:lnTo>
                    <a:pt x="23708" y="3320"/>
                  </a:lnTo>
                  <a:lnTo>
                    <a:pt x="21395" y="1744"/>
                  </a:lnTo>
                  <a:lnTo>
                    <a:pt x="18813" y="637"/>
                  </a:lnTo>
                  <a:lnTo>
                    <a:pt x="15962" y="67"/>
                  </a:lnTo>
                  <a:lnTo>
                    <a:pt x="14487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3441775" y="1524950"/>
              <a:ext cx="724350" cy="723525"/>
            </a:xfrm>
            <a:custGeom>
              <a:avLst/>
              <a:gdLst/>
              <a:ahLst/>
              <a:cxnLst/>
              <a:rect l="l" t="t" r="r" b="b"/>
              <a:pathLst>
                <a:path w="28974" h="28941" extrusionOk="0">
                  <a:moveTo>
                    <a:pt x="14487" y="1"/>
                  </a:moveTo>
                  <a:lnTo>
                    <a:pt x="13011" y="34"/>
                  </a:lnTo>
                  <a:lnTo>
                    <a:pt x="10161" y="604"/>
                  </a:lnTo>
                  <a:lnTo>
                    <a:pt x="7579" y="1711"/>
                  </a:lnTo>
                  <a:lnTo>
                    <a:pt x="5265" y="3287"/>
                  </a:lnTo>
                  <a:lnTo>
                    <a:pt x="3287" y="5232"/>
                  </a:lnTo>
                  <a:lnTo>
                    <a:pt x="1744" y="7546"/>
                  </a:lnTo>
                  <a:lnTo>
                    <a:pt x="637" y="10161"/>
                  </a:lnTo>
                  <a:lnTo>
                    <a:pt x="67" y="12978"/>
                  </a:lnTo>
                  <a:lnTo>
                    <a:pt x="0" y="14454"/>
                  </a:lnTo>
                  <a:lnTo>
                    <a:pt x="67" y="15963"/>
                  </a:lnTo>
                  <a:lnTo>
                    <a:pt x="637" y="18779"/>
                  </a:lnTo>
                  <a:lnTo>
                    <a:pt x="1744" y="21361"/>
                  </a:lnTo>
                  <a:lnTo>
                    <a:pt x="3287" y="23675"/>
                  </a:lnTo>
                  <a:lnTo>
                    <a:pt x="5265" y="25654"/>
                  </a:lnTo>
                  <a:lnTo>
                    <a:pt x="7579" y="27196"/>
                  </a:lnTo>
                  <a:lnTo>
                    <a:pt x="10161" y="28303"/>
                  </a:lnTo>
                  <a:lnTo>
                    <a:pt x="13011" y="28873"/>
                  </a:lnTo>
                  <a:lnTo>
                    <a:pt x="14487" y="28940"/>
                  </a:lnTo>
                  <a:lnTo>
                    <a:pt x="15962" y="28873"/>
                  </a:lnTo>
                  <a:lnTo>
                    <a:pt x="18813" y="28303"/>
                  </a:lnTo>
                  <a:lnTo>
                    <a:pt x="21395" y="27196"/>
                  </a:lnTo>
                  <a:lnTo>
                    <a:pt x="23708" y="25654"/>
                  </a:lnTo>
                  <a:lnTo>
                    <a:pt x="25687" y="23675"/>
                  </a:lnTo>
                  <a:lnTo>
                    <a:pt x="27229" y="21361"/>
                  </a:lnTo>
                  <a:lnTo>
                    <a:pt x="28336" y="18779"/>
                  </a:lnTo>
                  <a:lnTo>
                    <a:pt x="28906" y="15963"/>
                  </a:lnTo>
                  <a:lnTo>
                    <a:pt x="28973" y="14454"/>
                  </a:lnTo>
                  <a:lnTo>
                    <a:pt x="28906" y="12978"/>
                  </a:lnTo>
                  <a:lnTo>
                    <a:pt x="28336" y="10161"/>
                  </a:lnTo>
                  <a:lnTo>
                    <a:pt x="27229" y="7546"/>
                  </a:lnTo>
                  <a:lnTo>
                    <a:pt x="25687" y="5232"/>
                  </a:lnTo>
                  <a:lnTo>
                    <a:pt x="23708" y="3287"/>
                  </a:lnTo>
                  <a:lnTo>
                    <a:pt x="21395" y="1711"/>
                  </a:lnTo>
                  <a:lnTo>
                    <a:pt x="18813" y="604"/>
                  </a:lnTo>
                  <a:lnTo>
                    <a:pt x="15962" y="34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477825" y="1561000"/>
              <a:ext cx="652250" cy="651425"/>
            </a:xfrm>
            <a:custGeom>
              <a:avLst/>
              <a:gdLst/>
              <a:ahLst/>
              <a:cxnLst/>
              <a:rect l="l" t="t" r="r" b="b"/>
              <a:pathLst>
                <a:path w="26090" h="26057" extrusionOk="0">
                  <a:moveTo>
                    <a:pt x="13045" y="1"/>
                  </a:moveTo>
                  <a:lnTo>
                    <a:pt x="11703" y="34"/>
                  </a:lnTo>
                  <a:lnTo>
                    <a:pt x="9155" y="537"/>
                  </a:lnTo>
                  <a:lnTo>
                    <a:pt x="6807" y="1543"/>
                  </a:lnTo>
                  <a:lnTo>
                    <a:pt x="4728" y="2952"/>
                  </a:lnTo>
                  <a:lnTo>
                    <a:pt x="2985" y="4729"/>
                  </a:lnTo>
                  <a:lnTo>
                    <a:pt x="1576" y="6808"/>
                  </a:lnTo>
                  <a:lnTo>
                    <a:pt x="570" y="9122"/>
                  </a:lnTo>
                  <a:lnTo>
                    <a:pt x="67" y="11670"/>
                  </a:lnTo>
                  <a:lnTo>
                    <a:pt x="0" y="13012"/>
                  </a:lnTo>
                  <a:lnTo>
                    <a:pt x="67" y="14353"/>
                  </a:lnTo>
                  <a:lnTo>
                    <a:pt x="570" y="16901"/>
                  </a:lnTo>
                  <a:lnTo>
                    <a:pt x="1576" y="19249"/>
                  </a:lnTo>
                  <a:lnTo>
                    <a:pt x="2985" y="21328"/>
                  </a:lnTo>
                  <a:lnTo>
                    <a:pt x="4728" y="23105"/>
                  </a:lnTo>
                  <a:lnTo>
                    <a:pt x="6807" y="24514"/>
                  </a:lnTo>
                  <a:lnTo>
                    <a:pt x="9155" y="25486"/>
                  </a:lnTo>
                  <a:lnTo>
                    <a:pt x="11703" y="26023"/>
                  </a:lnTo>
                  <a:lnTo>
                    <a:pt x="13045" y="26056"/>
                  </a:lnTo>
                  <a:lnTo>
                    <a:pt x="14386" y="26023"/>
                  </a:lnTo>
                  <a:lnTo>
                    <a:pt x="16935" y="25486"/>
                  </a:lnTo>
                  <a:lnTo>
                    <a:pt x="19282" y="24514"/>
                  </a:lnTo>
                  <a:lnTo>
                    <a:pt x="21361" y="23105"/>
                  </a:lnTo>
                  <a:lnTo>
                    <a:pt x="23105" y="21328"/>
                  </a:lnTo>
                  <a:lnTo>
                    <a:pt x="24513" y="19249"/>
                  </a:lnTo>
                  <a:lnTo>
                    <a:pt x="25519" y="16901"/>
                  </a:lnTo>
                  <a:lnTo>
                    <a:pt x="26022" y="14353"/>
                  </a:lnTo>
                  <a:lnTo>
                    <a:pt x="26089" y="13012"/>
                  </a:lnTo>
                  <a:lnTo>
                    <a:pt x="26022" y="11670"/>
                  </a:lnTo>
                  <a:lnTo>
                    <a:pt x="25519" y="9122"/>
                  </a:lnTo>
                  <a:lnTo>
                    <a:pt x="24513" y="6808"/>
                  </a:lnTo>
                  <a:lnTo>
                    <a:pt x="23105" y="4729"/>
                  </a:lnTo>
                  <a:lnTo>
                    <a:pt x="21361" y="2952"/>
                  </a:lnTo>
                  <a:lnTo>
                    <a:pt x="19282" y="1543"/>
                  </a:lnTo>
                  <a:lnTo>
                    <a:pt x="16935" y="537"/>
                  </a:lnTo>
                  <a:lnTo>
                    <a:pt x="14386" y="34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3854225" y="1466275"/>
              <a:ext cx="10925" cy="38575"/>
            </a:xfrm>
            <a:custGeom>
              <a:avLst/>
              <a:gdLst/>
              <a:ahLst/>
              <a:cxnLst/>
              <a:rect l="l" t="t" r="r" b="b"/>
              <a:pathLst>
                <a:path w="437" h="1543" fill="none" extrusionOk="0">
                  <a:moveTo>
                    <a:pt x="1" y="1543"/>
                  </a:moveTo>
                  <a:lnTo>
                    <a:pt x="202" y="772"/>
                  </a:lnTo>
                  <a:lnTo>
                    <a:pt x="437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3554100" y="1504825"/>
              <a:ext cx="292600" cy="321125"/>
            </a:xfrm>
            <a:custGeom>
              <a:avLst/>
              <a:gdLst/>
              <a:ahLst/>
              <a:cxnLst/>
              <a:rect l="l" t="t" r="r" b="b"/>
              <a:pathLst>
                <a:path w="11704" h="12845" fill="none" extrusionOk="0">
                  <a:moveTo>
                    <a:pt x="1" y="1"/>
                  </a:moveTo>
                  <a:lnTo>
                    <a:pt x="1309" y="973"/>
                  </a:lnTo>
                  <a:lnTo>
                    <a:pt x="3924" y="3254"/>
                  </a:lnTo>
                  <a:lnTo>
                    <a:pt x="4863" y="4394"/>
                  </a:lnTo>
                  <a:lnTo>
                    <a:pt x="8820" y="9960"/>
                  </a:lnTo>
                  <a:lnTo>
                    <a:pt x="10799" y="12844"/>
                  </a:lnTo>
                  <a:lnTo>
                    <a:pt x="10765" y="9927"/>
                  </a:lnTo>
                  <a:lnTo>
                    <a:pt x="11234" y="4159"/>
                  </a:lnTo>
                  <a:lnTo>
                    <a:pt x="11704" y="130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3491225" y="1462075"/>
              <a:ext cx="32725" cy="21825"/>
            </a:xfrm>
            <a:custGeom>
              <a:avLst/>
              <a:gdLst/>
              <a:ahLst/>
              <a:cxnLst/>
              <a:rect l="l" t="t" r="r" b="b"/>
              <a:pathLst>
                <a:path w="1309" h="873" fill="none" extrusionOk="0">
                  <a:moveTo>
                    <a:pt x="1" y="1"/>
                  </a:moveTo>
                  <a:lnTo>
                    <a:pt x="269" y="168"/>
                  </a:lnTo>
                  <a:lnTo>
                    <a:pt x="1309" y="8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824050" y="1639800"/>
              <a:ext cx="378125" cy="186150"/>
            </a:xfrm>
            <a:custGeom>
              <a:avLst/>
              <a:gdLst/>
              <a:ahLst/>
              <a:cxnLst/>
              <a:rect l="l" t="t" r="r" b="b"/>
              <a:pathLst>
                <a:path w="15125" h="7446" fill="none" extrusionOk="0">
                  <a:moveTo>
                    <a:pt x="1" y="7445"/>
                  </a:moveTo>
                  <a:lnTo>
                    <a:pt x="872" y="6573"/>
                  </a:lnTo>
                  <a:lnTo>
                    <a:pt x="5366" y="2616"/>
                  </a:lnTo>
                  <a:lnTo>
                    <a:pt x="7747" y="940"/>
                  </a:lnTo>
                  <a:lnTo>
                    <a:pt x="9155" y="202"/>
                  </a:lnTo>
                  <a:lnTo>
                    <a:pt x="9725" y="68"/>
                  </a:lnTo>
                  <a:lnTo>
                    <a:pt x="10262" y="1"/>
                  </a:lnTo>
                  <a:lnTo>
                    <a:pt x="11268" y="1"/>
                  </a:lnTo>
                  <a:lnTo>
                    <a:pt x="12710" y="336"/>
                  </a:lnTo>
                  <a:lnTo>
                    <a:pt x="14789" y="1409"/>
                  </a:lnTo>
                  <a:lnTo>
                    <a:pt x="15124" y="16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3473625" y="1968425"/>
              <a:ext cx="45300" cy="41950"/>
            </a:xfrm>
            <a:custGeom>
              <a:avLst/>
              <a:gdLst/>
              <a:ahLst/>
              <a:cxnLst/>
              <a:rect l="l" t="t" r="r" b="b"/>
              <a:pathLst>
                <a:path w="1812" h="1678" fill="none" extrusionOk="0">
                  <a:moveTo>
                    <a:pt x="1811" y="1"/>
                  </a:moveTo>
                  <a:lnTo>
                    <a:pt x="738" y="739"/>
                  </a:lnTo>
                  <a:lnTo>
                    <a:pt x="1" y="1610"/>
                  </a:lnTo>
                  <a:lnTo>
                    <a:pt x="1" y="167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549075" y="1848550"/>
              <a:ext cx="648050" cy="135000"/>
            </a:xfrm>
            <a:custGeom>
              <a:avLst/>
              <a:gdLst/>
              <a:ahLst/>
              <a:cxnLst/>
              <a:rect l="l" t="t" r="r" b="b"/>
              <a:pathLst>
                <a:path w="25922" h="5400" fill="none" extrusionOk="0">
                  <a:moveTo>
                    <a:pt x="25922" y="5399"/>
                  </a:moveTo>
                  <a:lnTo>
                    <a:pt x="25788" y="5031"/>
                  </a:lnTo>
                  <a:lnTo>
                    <a:pt x="24312" y="3220"/>
                  </a:lnTo>
                  <a:lnTo>
                    <a:pt x="22937" y="2247"/>
                  </a:lnTo>
                  <a:lnTo>
                    <a:pt x="21764" y="1677"/>
                  </a:lnTo>
                  <a:lnTo>
                    <a:pt x="21060" y="1443"/>
                  </a:lnTo>
                  <a:lnTo>
                    <a:pt x="19584" y="973"/>
                  </a:lnTo>
                  <a:lnTo>
                    <a:pt x="16331" y="403"/>
                  </a:lnTo>
                  <a:lnTo>
                    <a:pt x="12106" y="1"/>
                  </a:lnTo>
                  <a:lnTo>
                    <a:pt x="11368" y="1"/>
                  </a:lnTo>
                  <a:lnTo>
                    <a:pt x="10329" y="336"/>
                  </a:lnTo>
                  <a:lnTo>
                    <a:pt x="2951" y="2918"/>
                  </a:lnTo>
                  <a:lnTo>
                    <a:pt x="1" y="412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3741900" y="1822575"/>
              <a:ext cx="91400" cy="26000"/>
            </a:xfrm>
            <a:custGeom>
              <a:avLst/>
              <a:gdLst/>
              <a:ahLst/>
              <a:cxnLst/>
              <a:rect l="l" t="t" r="r" b="b"/>
              <a:pathLst>
                <a:path w="3656" h="1040" fill="none" extrusionOk="0">
                  <a:moveTo>
                    <a:pt x="0" y="0"/>
                  </a:moveTo>
                  <a:lnTo>
                    <a:pt x="2851" y="805"/>
                  </a:lnTo>
                  <a:lnTo>
                    <a:pt x="3655" y="10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3425850" y="1742925"/>
              <a:ext cx="284200" cy="70450"/>
            </a:xfrm>
            <a:custGeom>
              <a:avLst/>
              <a:gdLst/>
              <a:ahLst/>
              <a:cxnLst/>
              <a:rect l="l" t="t" r="r" b="b"/>
              <a:pathLst>
                <a:path w="11368" h="2818" fill="none" extrusionOk="0">
                  <a:moveTo>
                    <a:pt x="0" y="0"/>
                  </a:moveTo>
                  <a:lnTo>
                    <a:pt x="1543" y="101"/>
                  </a:lnTo>
                  <a:lnTo>
                    <a:pt x="3924" y="436"/>
                  </a:lnTo>
                  <a:lnTo>
                    <a:pt x="5298" y="772"/>
                  </a:lnTo>
                  <a:lnTo>
                    <a:pt x="5868" y="973"/>
                  </a:lnTo>
                  <a:lnTo>
                    <a:pt x="8115" y="1811"/>
                  </a:lnTo>
                  <a:lnTo>
                    <a:pt x="11368" y="281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3357100" y="1740400"/>
              <a:ext cx="40275" cy="875"/>
            </a:xfrm>
            <a:custGeom>
              <a:avLst/>
              <a:gdLst/>
              <a:ahLst/>
              <a:cxnLst/>
              <a:rect l="l" t="t" r="r" b="b"/>
              <a:pathLst>
                <a:path w="1611" h="35" fill="none" extrusionOk="0">
                  <a:moveTo>
                    <a:pt x="0" y="1"/>
                  </a:moveTo>
                  <a:lnTo>
                    <a:pt x="302" y="1"/>
                  </a:lnTo>
                  <a:lnTo>
                    <a:pt x="1610" y="3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3679850" y="1875375"/>
              <a:ext cx="144225" cy="314400"/>
            </a:xfrm>
            <a:custGeom>
              <a:avLst/>
              <a:gdLst/>
              <a:ahLst/>
              <a:cxnLst/>
              <a:rect l="l" t="t" r="r" b="b"/>
              <a:pathLst>
                <a:path w="5769" h="12576" fill="none" extrusionOk="0">
                  <a:moveTo>
                    <a:pt x="5769" y="1"/>
                  </a:moveTo>
                  <a:lnTo>
                    <a:pt x="5131" y="940"/>
                  </a:lnTo>
                  <a:lnTo>
                    <a:pt x="2214" y="5601"/>
                  </a:lnTo>
                  <a:lnTo>
                    <a:pt x="671" y="8485"/>
                  </a:lnTo>
                  <a:lnTo>
                    <a:pt x="370" y="9356"/>
                  </a:lnTo>
                  <a:lnTo>
                    <a:pt x="101" y="10966"/>
                  </a:lnTo>
                  <a:lnTo>
                    <a:pt x="1" y="12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3880225" y="1934900"/>
              <a:ext cx="96425" cy="232250"/>
            </a:xfrm>
            <a:custGeom>
              <a:avLst/>
              <a:gdLst/>
              <a:ahLst/>
              <a:cxnLst/>
              <a:rect l="l" t="t" r="r" b="b"/>
              <a:pathLst>
                <a:path w="3857" h="9290" fill="none" extrusionOk="0">
                  <a:moveTo>
                    <a:pt x="0" y="1"/>
                  </a:moveTo>
                  <a:lnTo>
                    <a:pt x="738" y="973"/>
                  </a:lnTo>
                  <a:lnTo>
                    <a:pt x="2146" y="3220"/>
                  </a:lnTo>
                  <a:lnTo>
                    <a:pt x="2616" y="4259"/>
                  </a:lnTo>
                  <a:lnTo>
                    <a:pt x="3018" y="5500"/>
                  </a:lnTo>
                  <a:lnTo>
                    <a:pt x="3655" y="8015"/>
                  </a:lnTo>
                  <a:lnTo>
                    <a:pt x="3857" y="928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3842500" y="1888800"/>
              <a:ext cx="23500" cy="27675"/>
            </a:xfrm>
            <a:custGeom>
              <a:avLst/>
              <a:gdLst/>
              <a:ahLst/>
              <a:cxnLst/>
              <a:rect l="l" t="t" r="r" b="b"/>
              <a:pathLst>
                <a:path w="940" h="1107" fill="none" extrusionOk="0">
                  <a:moveTo>
                    <a:pt x="0" y="0"/>
                  </a:moveTo>
                  <a:lnTo>
                    <a:pt x="201" y="235"/>
                  </a:lnTo>
                  <a:lnTo>
                    <a:pt x="939" y="11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3352075" y="1228175"/>
              <a:ext cx="977525" cy="1106625"/>
            </a:xfrm>
            <a:custGeom>
              <a:avLst/>
              <a:gdLst/>
              <a:ahLst/>
              <a:cxnLst/>
              <a:rect l="l" t="t" r="r" b="b"/>
              <a:pathLst>
                <a:path w="39101" h="44265" extrusionOk="0">
                  <a:moveTo>
                    <a:pt x="21864" y="1"/>
                  </a:moveTo>
                  <a:lnTo>
                    <a:pt x="20959" y="906"/>
                  </a:lnTo>
                  <a:lnTo>
                    <a:pt x="16666" y="5836"/>
                  </a:lnTo>
                  <a:lnTo>
                    <a:pt x="14856" y="8518"/>
                  </a:lnTo>
                  <a:lnTo>
                    <a:pt x="14084" y="10128"/>
                  </a:lnTo>
                  <a:lnTo>
                    <a:pt x="13917" y="10799"/>
                  </a:lnTo>
                  <a:lnTo>
                    <a:pt x="13749" y="12140"/>
                  </a:lnTo>
                  <a:lnTo>
                    <a:pt x="13749" y="14655"/>
                  </a:lnTo>
                  <a:lnTo>
                    <a:pt x="14151" y="17606"/>
                  </a:lnTo>
                  <a:lnTo>
                    <a:pt x="14252" y="18075"/>
                  </a:lnTo>
                  <a:lnTo>
                    <a:pt x="13849" y="17271"/>
                  </a:lnTo>
                  <a:lnTo>
                    <a:pt x="12810" y="15829"/>
                  </a:lnTo>
                  <a:lnTo>
                    <a:pt x="11469" y="14621"/>
                  </a:lnTo>
                  <a:lnTo>
                    <a:pt x="9960" y="13716"/>
                  </a:lnTo>
                  <a:lnTo>
                    <a:pt x="9088" y="13381"/>
                  </a:lnTo>
                  <a:lnTo>
                    <a:pt x="7679" y="12911"/>
                  </a:lnTo>
                  <a:lnTo>
                    <a:pt x="5433" y="12408"/>
                  </a:lnTo>
                  <a:lnTo>
                    <a:pt x="3253" y="12207"/>
                  </a:lnTo>
                  <a:lnTo>
                    <a:pt x="2985" y="12274"/>
                  </a:lnTo>
                  <a:lnTo>
                    <a:pt x="3219" y="12777"/>
                  </a:lnTo>
                  <a:lnTo>
                    <a:pt x="4695" y="15359"/>
                  </a:lnTo>
                  <a:lnTo>
                    <a:pt x="5835" y="17036"/>
                  </a:lnTo>
                  <a:lnTo>
                    <a:pt x="6338" y="17572"/>
                  </a:lnTo>
                  <a:lnTo>
                    <a:pt x="11703" y="22569"/>
                  </a:lnTo>
                  <a:lnTo>
                    <a:pt x="10865" y="22435"/>
                  </a:lnTo>
                  <a:lnTo>
                    <a:pt x="7210" y="22234"/>
                  </a:lnTo>
                  <a:lnTo>
                    <a:pt x="5634" y="22301"/>
                  </a:lnTo>
                  <a:lnTo>
                    <a:pt x="4158" y="22602"/>
                  </a:lnTo>
                  <a:lnTo>
                    <a:pt x="2918" y="23105"/>
                  </a:lnTo>
                  <a:lnTo>
                    <a:pt x="2415" y="23508"/>
                  </a:lnTo>
                  <a:lnTo>
                    <a:pt x="1979" y="23944"/>
                  </a:lnTo>
                  <a:lnTo>
                    <a:pt x="1274" y="25151"/>
                  </a:lnTo>
                  <a:lnTo>
                    <a:pt x="570" y="27398"/>
                  </a:lnTo>
                  <a:lnTo>
                    <a:pt x="0" y="31891"/>
                  </a:lnTo>
                  <a:lnTo>
                    <a:pt x="0" y="32763"/>
                  </a:lnTo>
                  <a:lnTo>
                    <a:pt x="268" y="32361"/>
                  </a:lnTo>
                  <a:lnTo>
                    <a:pt x="2079" y="30349"/>
                  </a:lnTo>
                  <a:lnTo>
                    <a:pt x="3756" y="29007"/>
                  </a:lnTo>
                  <a:lnTo>
                    <a:pt x="4695" y="28504"/>
                  </a:lnTo>
                  <a:lnTo>
                    <a:pt x="5701" y="28102"/>
                  </a:lnTo>
                  <a:lnTo>
                    <a:pt x="8149" y="27498"/>
                  </a:lnTo>
                  <a:lnTo>
                    <a:pt x="11536" y="26962"/>
                  </a:lnTo>
                  <a:lnTo>
                    <a:pt x="12173" y="26895"/>
                  </a:lnTo>
                  <a:lnTo>
                    <a:pt x="11435" y="27532"/>
                  </a:lnTo>
                  <a:lnTo>
                    <a:pt x="8115" y="31120"/>
                  </a:lnTo>
                  <a:lnTo>
                    <a:pt x="6774" y="33132"/>
                  </a:lnTo>
                  <a:lnTo>
                    <a:pt x="6271" y="34373"/>
                  </a:lnTo>
                  <a:lnTo>
                    <a:pt x="6204" y="34943"/>
                  </a:lnTo>
                  <a:lnTo>
                    <a:pt x="6204" y="35513"/>
                  </a:lnTo>
                  <a:lnTo>
                    <a:pt x="6405" y="36821"/>
                  </a:lnTo>
                  <a:lnTo>
                    <a:pt x="6942" y="38900"/>
                  </a:lnTo>
                  <a:lnTo>
                    <a:pt x="8384" y="42655"/>
                  </a:lnTo>
                  <a:lnTo>
                    <a:pt x="8685" y="43326"/>
                  </a:lnTo>
                  <a:lnTo>
                    <a:pt x="8853" y="42521"/>
                  </a:lnTo>
                  <a:lnTo>
                    <a:pt x="9859" y="38363"/>
                  </a:lnTo>
                  <a:lnTo>
                    <a:pt x="10865" y="35546"/>
                  </a:lnTo>
                  <a:lnTo>
                    <a:pt x="11435" y="34507"/>
                  </a:lnTo>
                  <a:lnTo>
                    <a:pt x="12039" y="33668"/>
                  </a:lnTo>
                  <a:lnTo>
                    <a:pt x="13313" y="32629"/>
                  </a:lnTo>
                  <a:lnTo>
                    <a:pt x="14923" y="32025"/>
                  </a:lnTo>
                  <a:lnTo>
                    <a:pt x="15191" y="32025"/>
                  </a:lnTo>
                  <a:lnTo>
                    <a:pt x="15258" y="32696"/>
                  </a:lnTo>
                  <a:lnTo>
                    <a:pt x="15794" y="36116"/>
                  </a:lnTo>
                  <a:lnTo>
                    <a:pt x="16499" y="38497"/>
                  </a:lnTo>
                  <a:lnTo>
                    <a:pt x="16968" y="39403"/>
                  </a:lnTo>
                  <a:lnTo>
                    <a:pt x="17236" y="39805"/>
                  </a:lnTo>
                  <a:lnTo>
                    <a:pt x="18008" y="40643"/>
                  </a:lnTo>
                  <a:lnTo>
                    <a:pt x="19483" y="41884"/>
                  </a:lnTo>
                  <a:lnTo>
                    <a:pt x="22501" y="43930"/>
                  </a:lnTo>
                  <a:lnTo>
                    <a:pt x="23105" y="44265"/>
                  </a:lnTo>
                  <a:lnTo>
                    <a:pt x="22870" y="43762"/>
                  </a:lnTo>
                  <a:lnTo>
                    <a:pt x="21663" y="40643"/>
                  </a:lnTo>
                  <a:lnTo>
                    <a:pt x="20858" y="38061"/>
                  </a:lnTo>
                  <a:lnTo>
                    <a:pt x="20590" y="36787"/>
                  </a:lnTo>
                  <a:lnTo>
                    <a:pt x="20355" y="35379"/>
                  </a:lnTo>
                  <a:lnTo>
                    <a:pt x="19986" y="32528"/>
                  </a:lnTo>
                  <a:lnTo>
                    <a:pt x="19852" y="31120"/>
                  </a:lnTo>
                  <a:lnTo>
                    <a:pt x="20321" y="31321"/>
                  </a:lnTo>
                  <a:lnTo>
                    <a:pt x="23071" y="32260"/>
                  </a:lnTo>
                  <a:lnTo>
                    <a:pt x="25284" y="32897"/>
                  </a:lnTo>
                  <a:lnTo>
                    <a:pt x="26357" y="33098"/>
                  </a:lnTo>
                  <a:lnTo>
                    <a:pt x="27431" y="33333"/>
                  </a:lnTo>
                  <a:lnTo>
                    <a:pt x="29811" y="34406"/>
                  </a:lnTo>
                  <a:lnTo>
                    <a:pt x="32829" y="36284"/>
                  </a:lnTo>
                  <a:lnTo>
                    <a:pt x="33366" y="36686"/>
                  </a:lnTo>
                  <a:lnTo>
                    <a:pt x="33031" y="36083"/>
                  </a:lnTo>
                  <a:lnTo>
                    <a:pt x="31052" y="33098"/>
                  </a:lnTo>
                  <a:lnTo>
                    <a:pt x="29476" y="31153"/>
                  </a:lnTo>
                  <a:lnTo>
                    <a:pt x="28705" y="30516"/>
                  </a:lnTo>
                  <a:lnTo>
                    <a:pt x="27900" y="29946"/>
                  </a:lnTo>
                  <a:lnTo>
                    <a:pt x="25821" y="29041"/>
                  </a:lnTo>
                  <a:lnTo>
                    <a:pt x="22836" y="28135"/>
                  </a:lnTo>
                  <a:lnTo>
                    <a:pt x="22300" y="28035"/>
                  </a:lnTo>
                  <a:lnTo>
                    <a:pt x="24748" y="27264"/>
                  </a:lnTo>
                  <a:lnTo>
                    <a:pt x="30482" y="25252"/>
                  </a:lnTo>
                  <a:lnTo>
                    <a:pt x="31119" y="25017"/>
                  </a:lnTo>
                  <a:lnTo>
                    <a:pt x="32494" y="24715"/>
                  </a:lnTo>
                  <a:lnTo>
                    <a:pt x="34674" y="24480"/>
                  </a:lnTo>
                  <a:lnTo>
                    <a:pt x="38429" y="24514"/>
                  </a:lnTo>
                  <a:lnTo>
                    <a:pt x="39100" y="24614"/>
                  </a:lnTo>
                  <a:lnTo>
                    <a:pt x="38228" y="24011"/>
                  </a:lnTo>
                  <a:lnTo>
                    <a:pt x="34405" y="21932"/>
                  </a:lnTo>
                  <a:lnTo>
                    <a:pt x="32729" y="21228"/>
                  </a:lnTo>
                  <a:lnTo>
                    <a:pt x="31086" y="20758"/>
                  </a:lnTo>
                  <a:lnTo>
                    <a:pt x="29644" y="20624"/>
                  </a:lnTo>
                  <a:lnTo>
                    <a:pt x="29040" y="20758"/>
                  </a:lnTo>
                  <a:lnTo>
                    <a:pt x="23708" y="22468"/>
                  </a:lnTo>
                  <a:lnTo>
                    <a:pt x="21529" y="23273"/>
                  </a:lnTo>
                  <a:lnTo>
                    <a:pt x="21529" y="23273"/>
                  </a:lnTo>
                  <a:lnTo>
                    <a:pt x="22501" y="22401"/>
                  </a:lnTo>
                  <a:lnTo>
                    <a:pt x="27263" y="17874"/>
                  </a:lnTo>
                  <a:lnTo>
                    <a:pt x="29443" y="15527"/>
                  </a:lnTo>
                  <a:lnTo>
                    <a:pt x="30516" y="14219"/>
                  </a:lnTo>
                  <a:lnTo>
                    <a:pt x="30817" y="13716"/>
                  </a:lnTo>
                  <a:lnTo>
                    <a:pt x="32025" y="11671"/>
                  </a:lnTo>
                  <a:lnTo>
                    <a:pt x="34070" y="8284"/>
                  </a:lnTo>
                  <a:lnTo>
                    <a:pt x="34070" y="8049"/>
                  </a:lnTo>
                  <a:lnTo>
                    <a:pt x="32796" y="8686"/>
                  </a:lnTo>
                  <a:lnTo>
                    <a:pt x="27531" y="11335"/>
                  </a:lnTo>
                  <a:lnTo>
                    <a:pt x="24144" y="13314"/>
                  </a:lnTo>
                  <a:lnTo>
                    <a:pt x="23004" y="14219"/>
                  </a:lnTo>
                  <a:lnTo>
                    <a:pt x="22535" y="14689"/>
                  </a:lnTo>
                  <a:lnTo>
                    <a:pt x="21730" y="15728"/>
                  </a:lnTo>
                  <a:lnTo>
                    <a:pt x="20690" y="17505"/>
                  </a:lnTo>
                  <a:lnTo>
                    <a:pt x="19416" y="20758"/>
                  </a:lnTo>
                  <a:lnTo>
                    <a:pt x="19282" y="21362"/>
                  </a:lnTo>
                  <a:lnTo>
                    <a:pt x="19517" y="20054"/>
                  </a:lnTo>
                  <a:lnTo>
                    <a:pt x="20657" y="13213"/>
                  </a:lnTo>
                  <a:lnTo>
                    <a:pt x="21193" y="8552"/>
                  </a:lnTo>
                  <a:lnTo>
                    <a:pt x="21260" y="6875"/>
                  </a:lnTo>
                  <a:lnTo>
                    <a:pt x="21294" y="5132"/>
                  </a:lnTo>
                  <a:lnTo>
                    <a:pt x="21596" y="1711"/>
                  </a:lnTo>
                  <a:lnTo>
                    <a:pt x="2186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3526450" y="1595375"/>
              <a:ext cx="30200" cy="25175"/>
            </a:xfrm>
            <a:custGeom>
              <a:avLst/>
              <a:gdLst/>
              <a:ahLst/>
              <a:cxnLst/>
              <a:rect l="l" t="t" r="r" b="b"/>
              <a:pathLst>
                <a:path w="1208" h="1007" fill="none" extrusionOk="0">
                  <a:moveTo>
                    <a:pt x="1207" y="1007"/>
                  </a:moveTo>
                  <a:lnTo>
                    <a:pt x="604" y="504"/>
                  </a:lnTo>
                  <a:lnTo>
                    <a:pt x="0" y="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3581775" y="1445325"/>
              <a:ext cx="218825" cy="418350"/>
            </a:xfrm>
            <a:custGeom>
              <a:avLst/>
              <a:gdLst/>
              <a:ahLst/>
              <a:cxnLst/>
              <a:rect l="l" t="t" r="r" b="b"/>
              <a:pathLst>
                <a:path w="8753" h="16734" fill="none" extrusionOk="0">
                  <a:moveTo>
                    <a:pt x="8753" y="0"/>
                  </a:moveTo>
                  <a:lnTo>
                    <a:pt x="8250" y="1576"/>
                  </a:lnTo>
                  <a:lnTo>
                    <a:pt x="7646" y="4125"/>
                  </a:lnTo>
                  <a:lnTo>
                    <a:pt x="7378" y="5701"/>
                  </a:lnTo>
                  <a:lnTo>
                    <a:pt x="7378" y="6438"/>
                  </a:lnTo>
                  <a:lnTo>
                    <a:pt x="7411" y="13246"/>
                  </a:lnTo>
                  <a:lnTo>
                    <a:pt x="7478" y="16733"/>
                  </a:lnTo>
                  <a:lnTo>
                    <a:pt x="6640" y="15560"/>
                  </a:lnTo>
                  <a:lnTo>
                    <a:pt x="4896" y="13246"/>
                  </a:lnTo>
                  <a:lnTo>
                    <a:pt x="3018" y="11033"/>
                  </a:lnTo>
                  <a:lnTo>
                    <a:pt x="1040" y="8920"/>
                  </a:lnTo>
                  <a:lnTo>
                    <a:pt x="0" y="791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3812325" y="1374050"/>
              <a:ext cx="14275" cy="36925"/>
            </a:xfrm>
            <a:custGeom>
              <a:avLst/>
              <a:gdLst/>
              <a:ahLst/>
              <a:cxnLst/>
              <a:rect l="l" t="t" r="r" b="b"/>
              <a:pathLst>
                <a:path w="571" h="1477" fill="none" extrusionOk="0">
                  <a:moveTo>
                    <a:pt x="570" y="1"/>
                  </a:moveTo>
                  <a:lnTo>
                    <a:pt x="436" y="303"/>
                  </a:lnTo>
                  <a:lnTo>
                    <a:pt x="0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3378050" y="1844350"/>
              <a:ext cx="390700" cy="123275"/>
            </a:xfrm>
            <a:custGeom>
              <a:avLst/>
              <a:gdLst/>
              <a:ahLst/>
              <a:cxnLst/>
              <a:rect l="l" t="t" r="r" b="b"/>
              <a:pathLst>
                <a:path w="15628" h="4931" fill="none" extrusionOk="0">
                  <a:moveTo>
                    <a:pt x="15627" y="772"/>
                  </a:moveTo>
                  <a:lnTo>
                    <a:pt x="14420" y="605"/>
                  </a:lnTo>
                  <a:lnTo>
                    <a:pt x="8451" y="1"/>
                  </a:lnTo>
                  <a:lnTo>
                    <a:pt x="5534" y="34"/>
                  </a:lnTo>
                  <a:lnTo>
                    <a:pt x="3991" y="236"/>
                  </a:lnTo>
                  <a:lnTo>
                    <a:pt x="3455" y="470"/>
                  </a:lnTo>
                  <a:lnTo>
                    <a:pt x="2952" y="705"/>
                  </a:lnTo>
                  <a:lnTo>
                    <a:pt x="2147" y="1342"/>
                  </a:lnTo>
                  <a:lnTo>
                    <a:pt x="1174" y="2415"/>
                  </a:lnTo>
                  <a:lnTo>
                    <a:pt x="101" y="4528"/>
                  </a:lnTo>
                  <a:lnTo>
                    <a:pt x="1" y="493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4099850" y="1801600"/>
              <a:ext cx="61225" cy="7575"/>
            </a:xfrm>
            <a:custGeom>
              <a:avLst/>
              <a:gdLst/>
              <a:ahLst/>
              <a:cxnLst/>
              <a:rect l="l" t="t" r="r" b="b"/>
              <a:pathLst>
                <a:path w="2449" h="303" fill="none" extrusionOk="0">
                  <a:moveTo>
                    <a:pt x="1" y="1"/>
                  </a:moveTo>
                  <a:lnTo>
                    <a:pt x="1309" y="1"/>
                  </a:lnTo>
                  <a:lnTo>
                    <a:pt x="2382" y="269"/>
                  </a:lnTo>
                  <a:lnTo>
                    <a:pt x="2449" y="30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3554950" y="1805800"/>
              <a:ext cx="510575" cy="403250"/>
            </a:xfrm>
            <a:custGeom>
              <a:avLst/>
              <a:gdLst/>
              <a:ahLst/>
              <a:cxnLst/>
              <a:rect l="l" t="t" r="r" b="b"/>
              <a:pathLst>
                <a:path w="20423" h="16130" fill="none" extrusionOk="0">
                  <a:moveTo>
                    <a:pt x="101" y="16130"/>
                  </a:moveTo>
                  <a:lnTo>
                    <a:pt x="0" y="15795"/>
                  </a:lnTo>
                  <a:lnTo>
                    <a:pt x="168" y="13447"/>
                  </a:lnTo>
                  <a:lnTo>
                    <a:pt x="704" y="11871"/>
                  </a:lnTo>
                  <a:lnTo>
                    <a:pt x="1308" y="10698"/>
                  </a:lnTo>
                  <a:lnTo>
                    <a:pt x="1744" y="10094"/>
                  </a:lnTo>
                  <a:lnTo>
                    <a:pt x="2683" y="8887"/>
                  </a:lnTo>
                  <a:lnTo>
                    <a:pt x="4997" y="6506"/>
                  </a:lnTo>
                  <a:lnTo>
                    <a:pt x="8182" y="3723"/>
                  </a:lnTo>
                  <a:lnTo>
                    <a:pt x="8786" y="3287"/>
                  </a:lnTo>
                  <a:lnTo>
                    <a:pt x="9826" y="2951"/>
                  </a:lnTo>
                  <a:lnTo>
                    <a:pt x="17337" y="738"/>
                  </a:lnTo>
                  <a:lnTo>
                    <a:pt x="20422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3774600" y="1813350"/>
              <a:ext cx="58700" cy="74625"/>
            </a:xfrm>
            <a:custGeom>
              <a:avLst/>
              <a:gdLst/>
              <a:ahLst/>
              <a:cxnLst/>
              <a:rect l="l" t="t" r="r" b="b"/>
              <a:pathLst>
                <a:path w="2348" h="2985" fill="none" extrusionOk="0">
                  <a:moveTo>
                    <a:pt x="2347" y="0"/>
                  </a:moveTo>
                  <a:lnTo>
                    <a:pt x="537" y="2314"/>
                  </a:lnTo>
                  <a:lnTo>
                    <a:pt x="0" y="298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3854225" y="1564350"/>
              <a:ext cx="189500" cy="223025"/>
            </a:xfrm>
            <a:custGeom>
              <a:avLst/>
              <a:gdLst/>
              <a:ahLst/>
              <a:cxnLst/>
              <a:rect l="l" t="t" r="r" b="b"/>
              <a:pathLst>
                <a:path w="7580" h="8921" fill="none" extrusionOk="0">
                  <a:moveTo>
                    <a:pt x="7579" y="1"/>
                  </a:moveTo>
                  <a:lnTo>
                    <a:pt x="6406" y="973"/>
                  </a:lnTo>
                  <a:lnTo>
                    <a:pt x="4662" y="2650"/>
                  </a:lnTo>
                  <a:lnTo>
                    <a:pt x="3723" y="3723"/>
                  </a:lnTo>
                  <a:lnTo>
                    <a:pt x="3388" y="4226"/>
                  </a:lnTo>
                  <a:lnTo>
                    <a:pt x="2046" y="6204"/>
                  </a:lnTo>
                  <a:lnTo>
                    <a:pt x="1" y="892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4066325" y="1521600"/>
              <a:ext cx="31875" cy="25175"/>
            </a:xfrm>
            <a:custGeom>
              <a:avLst/>
              <a:gdLst/>
              <a:ahLst/>
              <a:cxnLst/>
              <a:rect l="l" t="t" r="r" b="b"/>
              <a:pathLst>
                <a:path w="1275" h="1007" fill="none" extrusionOk="0">
                  <a:moveTo>
                    <a:pt x="1275" y="1"/>
                  </a:moveTo>
                  <a:lnTo>
                    <a:pt x="1007" y="202"/>
                  </a:lnTo>
                  <a:lnTo>
                    <a:pt x="1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3797225" y="1904725"/>
              <a:ext cx="300975" cy="171050"/>
            </a:xfrm>
            <a:custGeom>
              <a:avLst/>
              <a:gdLst/>
              <a:ahLst/>
              <a:cxnLst/>
              <a:rect l="l" t="t" r="r" b="b"/>
              <a:pathLst>
                <a:path w="12039" h="6842" fill="none" extrusionOk="0">
                  <a:moveTo>
                    <a:pt x="0" y="0"/>
                  </a:moveTo>
                  <a:lnTo>
                    <a:pt x="1074" y="369"/>
                  </a:lnTo>
                  <a:lnTo>
                    <a:pt x="6171" y="2482"/>
                  </a:lnTo>
                  <a:lnTo>
                    <a:pt x="9122" y="3890"/>
                  </a:lnTo>
                  <a:lnTo>
                    <a:pt x="9859" y="4427"/>
                  </a:lnTo>
                  <a:lnTo>
                    <a:pt x="10999" y="5567"/>
                  </a:lnTo>
                  <a:lnTo>
                    <a:pt x="12039" y="684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3785475" y="1985200"/>
              <a:ext cx="58725" cy="245650"/>
            </a:xfrm>
            <a:custGeom>
              <a:avLst/>
              <a:gdLst/>
              <a:ahLst/>
              <a:cxnLst/>
              <a:rect l="l" t="t" r="r" b="b"/>
              <a:pathLst>
                <a:path w="2349" h="9826" fill="none" extrusionOk="0">
                  <a:moveTo>
                    <a:pt x="35" y="1"/>
                  </a:moveTo>
                  <a:lnTo>
                    <a:pt x="1" y="1241"/>
                  </a:lnTo>
                  <a:lnTo>
                    <a:pt x="169" y="3890"/>
                  </a:lnTo>
                  <a:lnTo>
                    <a:pt x="403" y="4997"/>
                  </a:lnTo>
                  <a:lnTo>
                    <a:pt x="806" y="6238"/>
                  </a:lnTo>
                  <a:lnTo>
                    <a:pt x="1778" y="8652"/>
                  </a:lnTo>
                  <a:lnTo>
                    <a:pt x="2348" y="982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3788000" y="1925675"/>
              <a:ext cx="2550" cy="36925"/>
            </a:xfrm>
            <a:custGeom>
              <a:avLst/>
              <a:gdLst/>
              <a:ahLst/>
              <a:cxnLst/>
              <a:rect l="l" t="t" r="r" b="b"/>
              <a:pathLst>
                <a:path w="102" h="1477" fill="none" extrusionOk="0">
                  <a:moveTo>
                    <a:pt x="101" y="1"/>
                  </a:moveTo>
                  <a:lnTo>
                    <a:pt x="68" y="269"/>
                  </a:lnTo>
                  <a:lnTo>
                    <a:pt x="1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4296025" y="2160425"/>
              <a:ext cx="2598875" cy="1774775"/>
            </a:xfrm>
            <a:custGeom>
              <a:avLst/>
              <a:gdLst/>
              <a:ahLst/>
              <a:cxnLst/>
              <a:rect l="l" t="t" r="r" b="b"/>
              <a:pathLst>
                <a:path w="103955" h="70991" extrusionOk="0">
                  <a:moveTo>
                    <a:pt x="4025" y="0"/>
                  </a:moveTo>
                  <a:lnTo>
                    <a:pt x="3153" y="201"/>
                  </a:lnTo>
                  <a:lnTo>
                    <a:pt x="2348" y="537"/>
                  </a:lnTo>
                  <a:lnTo>
                    <a:pt x="1610" y="1006"/>
                  </a:lnTo>
                  <a:lnTo>
                    <a:pt x="1007" y="1610"/>
                  </a:lnTo>
                  <a:lnTo>
                    <a:pt x="537" y="2347"/>
                  </a:lnTo>
                  <a:lnTo>
                    <a:pt x="202" y="3152"/>
                  </a:lnTo>
                  <a:lnTo>
                    <a:pt x="1" y="4024"/>
                  </a:lnTo>
                  <a:lnTo>
                    <a:pt x="1" y="4460"/>
                  </a:lnTo>
                  <a:lnTo>
                    <a:pt x="1" y="66094"/>
                  </a:lnTo>
                  <a:lnTo>
                    <a:pt x="34" y="66597"/>
                  </a:lnTo>
                  <a:lnTo>
                    <a:pt x="202" y="67536"/>
                  </a:lnTo>
                  <a:lnTo>
                    <a:pt x="571" y="68408"/>
                  </a:lnTo>
                  <a:lnTo>
                    <a:pt x="1107" y="69213"/>
                  </a:lnTo>
                  <a:lnTo>
                    <a:pt x="1778" y="69850"/>
                  </a:lnTo>
                  <a:lnTo>
                    <a:pt x="2549" y="70387"/>
                  </a:lnTo>
                  <a:lnTo>
                    <a:pt x="3421" y="70755"/>
                  </a:lnTo>
                  <a:lnTo>
                    <a:pt x="4394" y="70957"/>
                  </a:lnTo>
                  <a:lnTo>
                    <a:pt x="4897" y="70990"/>
                  </a:lnTo>
                  <a:lnTo>
                    <a:pt x="99058" y="70990"/>
                  </a:lnTo>
                  <a:lnTo>
                    <a:pt x="99561" y="70957"/>
                  </a:lnTo>
                  <a:lnTo>
                    <a:pt x="100534" y="70755"/>
                  </a:lnTo>
                  <a:lnTo>
                    <a:pt x="101406" y="70387"/>
                  </a:lnTo>
                  <a:lnTo>
                    <a:pt x="102177" y="69850"/>
                  </a:lnTo>
                  <a:lnTo>
                    <a:pt x="102848" y="69213"/>
                  </a:lnTo>
                  <a:lnTo>
                    <a:pt x="103384" y="68408"/>
                  </a:lnTo>
                  <a:lnTo>
                    <a:pt x="103753" y="67536"/>
                  </a:lnTo>
                  <a:lnTo>
                    <a:pt x="103954" y="66597"/>
                  </a:lnTo>
                  <a:lnTo>
                    <a:pt x="103954" y="66094"/>
                  </a:lnTo>
                  <a:lnTo>
                    <a:pt x="103954" y="4460"/>
                  </a:lnTo>
                  <a:lnTo>
                    <a:pt x="103954" y="4024"/>
                  </a:lnTo>
                  <a:lnTo>
                    <a:pt x="103753" y="3152"/>
                  </a:lnTo>
                  <a:lnTo>
                    <a:pt x="103418" y="2347"/>
                  </a:lnTo>
                  <a:lnTo>
                    <a:pt x="102948" y="1610"/>
                  </a:lnTo>
                  <a:lnTo>
                    <a:pt x="102345" y="1006"/>
                  </a:lnTo>
                  <a:lnTo>
                    <a:pt x="101607" y="537"/>
                  </a:lnTo>
                  <a:lnTo>
                    <a:pt x="100802" y="201"/>
                  </a:lnTo>
                  <a:lnTo>
                    <a:pt x="9993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131025" y="2334775"/>
              <a:ext cx="145875" cy="96450"/>
            </a:xfrm>
            <a:custGeom>
              <a:avLst/>
              <a:gdLst/>
              <a:ahLst/>
              <a:cxnLst/>
              <a:rect l="l" t="t" r="r" b="b"/>
              <a:pathLst>
                <a:path w="5835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4667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2659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49616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5426100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30035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4463700" y="2769875"/>
              <a:ext cx="257400" cy="135000"/>
            </a:xfrm>
            <a:custGeom>
              <a:avLst/>
              <a:gdLst/>
              <a:ahLst/>
              <a:cxnLst/>
              <a:rect l="l" t="t" r="r" b="b"/>
              <a:pathLst>
                <a:path w="10296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10295" y="5400"/>
                  </a:lnTo>
                  <a:lnTo>
                    <a:pt x="10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9465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463700" y="2927500"/>
              <a:ext cx="180275" cy="134975"/>
            </a:xfrm>
            <a:custGeom>
              <a:avLst/>
              <a:gdLst/>
              <a:ahLst/>
              <a:cxnLst/>
              <a:rect l="l" t="t" r="r" b="b"/>
              <a:pathLst>
                <a:path w="7211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7210" y="5399"/>
                  </a:lnTo>
                  <a:lnTo>
                    <a:pt x="7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546970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6263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6229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79232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7864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1067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614707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31642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62258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63860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574625" y="2927500"/>
              <a:ext cx="201225" cy="134975"/>
            </a:xfrm>
            <a:custGeom>
              <a:avLst/>
              <a:gdLst/>
              <a:ahLst/>
              <a:cxnLst/>
              <a:rect l="l" t="t" r="r" b="b"/>
              <a:pathLst>
                <a:path w="8049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8048" y="5399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648660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463700" y="2453825"/>
              <a:ext cx="140025" cy="135000"/>
            </a:xfrm>
            <a:custGeom>
              <a:avLst/>
              <a:gdLst/>
              <a:ahLst/>
              <a:cxnLst/>
              <a:rect l="l" t="t" r="r" b="b"/>
              <a:pathLst>
                <a:path w="5601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601" y="540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563905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580837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57463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60666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55862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59064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597772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5779875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64924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3340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64153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2569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59391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609760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61747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2" y="5400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01545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6655950" y="2334775"/>
              <a:ext cx="119900" cy="96450"/>
            </a:xfrm>
            <a:custGeom>
              <a:avLst/>
              <a:gdLst/>
              <a:ahLst/>
              <a:cxnLst/>
              <a:rect l="l" t="t" r="r" b="b"/>
              <a:pathLst>
                <a:path w="479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4795" y="3857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4463700" y="2334775"/>
              <a:ext cx="135825" cy="96450"/>
            </a:xfrm>
            <a:custGeom>
              <a:avLst/>
              <a:gdLst/>
              <a:ahLst/>
              <a:cxnLst/>
              <a:rect l="l" t="t" r="r" b="b"/>
              <a:pathLst>
                <a:path w="5433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433" y="3857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4463700" y="3085925"/>
              <a:ext cx="2312150" cy="140025"/>
            </a:xfrm>
            <a:custGeom>
              <a:avLst/>
              <a:gdLst/>
              <a:ahLst/>
              <a:cxnLst/>
              <a:rect l="l" t="t" r="r" b="b"/>
              <a:pathLst>
                <a:path w="92486" h="5601" extrusionOk="0">
                  <a:moveTo>
                    <a:pt x="0" y="1"/>
                  </a:moveTo>
                  <a:lnTo>
                    <a:pt x="0" y="5601"/>
                  </a:lnTo>
                  <a:lnTo>
                    <a:pt x="92485" y="5601"/>
                  </a:lnTo>
                  <a:lnTo>
                    <a:pt x="92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6546125" y="2453825"/>
              <a:ext cx="229725" cy="135000"/>
            </a:xfrm>
            <a:custGeom>
              <a:avLst/>
              <a:gdLst/>
              <a:ahLst/>
              <a:cxnLst/>
              <a:rect l="l" t="t" r="r" b="b"/>
              <a:pathLst>
                <a:path w="9189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9188" y="5400"/>
                  </a:lnTo>
                  <a:lnTo>
                    <a:pt x="9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651750" y="2769875"/>
              <a:ext cx="124100" cy="135000"/>
            </a:xfrm>
            <a:custGeom>
              <a:avLst/>
              <a:gdLst/>
              <a:ahLst/>
              <a:cxnLst/>
              <a:rect l="l" t="t" r="r" b="b"/>
              <a:pathLst>
                <a:path w="496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4963" y="5400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4463700" y="2612275"/>
              <a:ext cx="2312150" cy="135000"/>
            </a:xfrm>
            <a:custGeom>
              <a:avLst/>
              <a:gdLst/>
              <a:ahLst/>
              <a:cxnLst/>
              <a:rect l="l" t="t" r="r" b="b"/>
              <a:pathLst>
                <a:path w="92486" h="5400" extrusionOk="0">
                  <a:moveTo>
                    <a:pt x="0" y="0"/>
                  </a:moveTo>
                  <a:lnTo>
                    <a:pt x="0" y="5399"/>
                  </a:lnTo>
                  <a:lnTo>
                    <a:pt x="92485" y="5399"/>
                  </a:lnTo>
                  <a:lnTo>
                    <a:pt x="92485" y="0"/>
                  </a:lnTo>
                  <a:lnTo>
                    <a:pt x="85980" y="0"/>
                  </a:lnTo>
                  <a:lnTo>
                    <a:pt x="85980" y="5332"/>
                  </a:lnTo>
                  <a:lnTo>
                    <a:pt x="85041" y="5332"/>
                  </a:lnTo>
                  <a:lnTo>
                    <a:pt x="85041" y="0"/>
                  </a:lnTo>
                  <a:lnTo>
                    <a:pt x="79609" y="0"/>
                  </a:lnTo>
                  <a:lnTo>
                    <a:pt x="79609" y="5332"/>
                  </a:lnTo>
                  <a:lnTo>
                    <a:pt x="78703" y="5332"/>
                  </a:lnTo>
                  <a:lnTo>
                    <a:pt x="78703" y="0"/>
                  </a:lnTo>
                  <a:lnTo>
                    <a:pt x="73271" y="0"/>
                  </a:lnTo>
                  <a:lnTo>
                    <a:pt x="73271" y="5332"/>
                  </a:lnTo>
                  <a:lnTo>
                    <a:pt x="72332" y="5332"/>
                  </a:lnTo>
                  <a:lnTo>
                    <a:pt x="72332" y="0"/>
                  </a:lnTo>
                  <a:lnTo>
                    <a:pt x="66900" y="0"/>
                  </a:lnTo>
                  <a:lnTo>
                    <a:pt x="66900" y="5332"/>
                  </a:lnTo>
                  <a:lnTo>
                    <a:pt x="65994" y="5332"/>
                  </a:lnTo>
                  <a:lnTo>
                    <a:pt x="65994" y="0"/>
                  </a:lnTo>
                  <a:lnTo>
                    <a:pt x="60562" y="0"/>
                  </a:lnTo>
                  <a:lnTo>
                    <a:pt x="60562" y="5332"/>
                  </a:lnTo>
                  <a:lnTo>
                    <a:pt x="59623" y="5332"/>
                  </a:lnTo>
                  <a:lnTo>
                    <a:pt x="59623" y="0"/>
                  </a:lnTo>
                  <a:lnTo>
                    <a:pt x="54190" y="0"/>
                  </a:lnTo>
                  <a:lnTo>
                    <a:pt x="54190" y="5332"/>
                  </a:lnTo>
                  <a:lnTo>
                    <a:pt x="53251" y="5332"/>
                  </a:lnTo>
                  <a:lnTo>
                    <a:pt x="53251" y="0"/>
                  </a:lnTo>
                  <a:lnTo>
                    <a:pt x="47819" y="0"/>
                  </a:lnTo>
                  <a:lnTo>
                    <a:pt x="47819" y="5332"/>
                  </a:lnTo>
                  <a:lnTo>
                    <a:pt x="46914" y="5332"/>
                  </a:lnTo>
                  <a:lnTo>
                    <a:pt x="46914" y="0"/>
                  </a:lnTo>
                  <a:lnTo>
                    <a:pt x="41481" y="0"/>
                  </a:lnTo>
                  <a:lnTo>
                    <a:pt x="41481" y="5332"/>
                  </a:lnTo>
                  <a:lnTo>
                    <a:pt x="40542" y="5332"/>
                  </a:lnTo>
                  <a:lnTo>
                    <a:pt x="40542" y="0"/>
                  </a:lnTo>
                  <a:lnTo>
                    <a:pt x="35110" y="0"/>
                  </a:lnTo>
                  <a:lnTo>
                    <a:pt x="35110" y="5332"/>
                  </a:lnTo>
                  <a:lnTo>
                    <a:pt x="34204" y="5332"/>
                  </a:lnTo>
                  <a:lnTo>
                    <a:pt x="34204" y="0"/>
                  </a:lnTo>
                  <a:lnTo>
                    <a:pt x="28772" y="0"/>
                  </a:lnTo>
                  <a:lnTo>
                    <a:pt x="28772" y="5332"/>
                  </a:lnTo>
                  <a:lnTo>
                    <a:pt x="27833" y="5332"/>
                  </a:lnTo>
                  <a:lnTo>
                    <a:pt x="27833" y="0"/>
                  </a:lnTo>
                  <a:lnTo>
                    <a:pt x="22401" y="0"/>
                  </a:lnTo>
                  <a:lnTo>
                    <a:pt x="22401" y="5332"/>
                  </a:lnTo>
                  <a:lnTo>
                    <a:pt x="21495" y="5332"/>
                  </a:lnTo>
                  <a:lnTo>
                    <a:pt x="21495" y="0"/>
                  </a:lnTo>
                  <a:lnTo>
                    <a:pt x="16063" y="0"/>
                  </a:lnTo>
                  <a:lnTo>
                    <a:pt x="16063" y="5332"/>
                  </a:lnTo>
                  <a:lnTo>
                    <a:pt x="15124" y="5332"/>
                  </a:lnTo>
                  <a:lnTo>
                    <a:pt x="15124" y="0"/>
                  </a:lnTo>
                  <a:lnTo>
                    <a:pt x="9692" y="0"/>
                  </a:lnTo>
                  <a:lnTo>
                    <a:pt x="9692" y="5332"/>
                  </a:lnTo>
                  <a:lnTo>
                    <a:pt x="8753" y="5332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538000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585700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50622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5144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5220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9029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48267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49851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5392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56214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697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028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546215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7445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041175" y="1196325"/>
              <a:ext cx="3095150" cy="1032850"/>
            </a:xfrm>
            <a:custGeom>
              <a:avLst/>
              <a:gdLst/>
              <a:ahLst/>
              <a:cxnLst/>
              <a:rect l="l" t="t" r="r" b="b"/>
              <a:pathLst>
                <a:path w="123806" h="41314" extrusionOk="0">
                  <a:moveTo>
                    <a:pt x="3253" y="1"/>
                  </a:moveTo>
                  <a:lnTo>
                    <a:pt x="2415" y="235"/>
                  </a:lnTo>
                  <a:lnTo>
                    <a:pt x="1644" y="604"/>
                  </a:lnTo>
                  <a:lnTo>
                    <a:pt x="1007" y="1141"/>
                  </a:lnTo>
                  <a:lnTo>
                    <a:pt x="504" y="1778"/>
                  </a:lnTo>
                  <a:lnTo>
                    <a:pt x="168" y="2549"/>
                  </a:lnTo>
                  <a:lnTo>
                    <a:pt x="1" y="3388"/>
                  </a:lnTo>
                  <a:lnTo>
                    <a:pt x="1" y="4226"/>
                  </a:lnTo>
                  <a:lnTo>
                    <a:pt x="101" y="4695"/>
                  </a:lnTo>
                  <a:lnTo>
                    <a:pt x="8619" y="36351"/>
                  </a:lnTo>
                  <a:lnTo>
                    <a:pt x="8820" y="36954"/>
                  </a:lnTo>
                  <a:lnTo>
                    <a:pt x="9491" y="37960"/>
                  </a:lnTo>
                  <a:lnTo>
                    <a:pt x="10430" y="38698"/>
                  </a:lnTo>
                  <a:lnTo>
                    <a:pt x="11570" y="39101"/>
                  </a:lnTo>
                  <a:lnTo>
                    <a:pt x="12207" y="39134"/>
                  </a:lnTo>
                  <a:lnTo>
                    <a:pt x="24078" y="39134"/>
                  </a:lnTo>
                  <a:lnTo>
                    <a:pt x="24078" y="41314"/>
                  </a:lnTo>
                  <a:lnTo>
                    <a:pt x="100265" y="41314"/>
                  </a:lnTo>
                  <a:lnTo>
                    <a:pt x="100265" y="39134"/>
                  </a:lnTo>
                  <a:lnTo>
                    <a:pt x="111566" y="39134"/>
                  </a:lnTo>
                  <a:lnTo>
                    <a:pt x="112203" y="39101"/>
                  </a:lnTo>
                  <a:lnTo>
                    <a:pt x="113343" y="38698"/>
                  </a:lnTo>
                  <a:lnTo>
                    <a:pt x="114282" y="37960"/>
                  </a:lnTo>
                  <a:lnTo>
                    <a:pt x="114953" y="36954"/>
                  </a:lnTo>
                  <a:lnTo>
                    <a:pt x="115154" y="36384"/>
                  </a:lnTo>
                  <a:lnTo>
                    <a:pt x="123672" y="4695"/>
                  </a:lnTo>
                  <a:lnTo>
                    <a:pt x="123772" y="4259"/>
                  </a:lnTo>
                  <a:lnTo>
                    <a:pt x="123806" y="3388"/>
                  </a:lnTo>
                  <a:lnTo>
                    <a:pt x="123638" y="2549"/>
                  </a:lnTo>
                  <a:lnTo>
                    <a:pt x="123269" y="1811"/>
                  </a:lnTo>
                  <a:lnTo>
                    <a:pt x="122766" y="1141"/>
                  </a:lnTo>
                  <a:lnTo>
                    <a:pt x="122129" y="604"/>
                  </a:lnTo>
                  <a:lnTo>
                    <a:pt x="121391" y="235"/>
                  </a:lnTo>
                  <a:lnTo>
                    <a:pt x="120553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237350" y="1294425"/>
              <a:ext cx="2701975" cy="809850"/>
            </a:xfrm>
            <a:custGeom>
              <a:avLst/>
              <a:gdLst/>
              <a:ahLst/>
              <a:cxnLst/>
              <a:rect l="l" t="t" r="r" b="b"/>
              <a:pathLst>
                <a:path w="108079" h="32394" extrusionOk="0">
                  <a:moveTo>
                    <a:pt x="0" y="0"/>
                  </a:moveTo>
                  <a:lnTo>
                    <a:pt x="9021" y="32393"/>
                  </a:lnTo>
                  <a:lnTo>
                    <a:pt x="99092" y="32393"/>
                  </a:lnTo>
                  <a:lnTo>
                    <a:pt x="108078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5726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6221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67160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7210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769700" y="17488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819150" y="17488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8694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913875" y="1687600"/>
              <a:ext cx="54525" cy="116550"/>
            </a:xfrm>
            <a:custGeom>
              <a:avLst/>
              <a:gdLst/>
              <a:ahLst/>
              <a:cxnLst/>
              <a:rect l="l" t="t" r="r" b="b"/>
              <a:pathLst>
                <a:path w="2181" h="4662" extrusionOk="0">
                  <a:moveTo>
                    <a:pt x="1" y="0"/>
                  </a:moveTo>
                  <a:lnTo>
                    <a:pt x="1745" y="4661"/>
                  </a:lnTo>
                  <a:lnTo>
                    <a:pt x="2181" y="466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532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581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6313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6808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7303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8141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48635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49130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49616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50111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506060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11005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193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2433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5292800" y="1578600"/>
              <a:ext cx="39450" cy="10925"/>
            </a:xfrm>
            <a:custGeom>
              <a:avLst/>
              <a:gdLst/>
              <a:ahLst/>
              <a:cxnLst/>
              <a:rect l="l" t="t" r="r" b="b"/>
              <a:pathLst>
                <a:path w="1578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3758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4261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4747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566085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57103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57597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58092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585867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1" y="437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59425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59919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041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1252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2082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798450" y="3301375"/>
              <a:ext cx="112375" cy="463625"/>
            </a:xfrm>
            <a:custGeom>
              <a:avLst/>
              <a:gdLst/>
              <a:ahLst/>
              <a:cxnLst/>
              <a:rect l="l" t="t" r="r" b="b"/>
              <a:pathLst>
                <a:path w="4495" h="18545" extrusionOk="0">
                  <a:moveTo>
                    <a:pt x="4494" y="1"/>
                  </a:moveTo>
                  <a:lnTo>
                    <a:pt x="1" y="17304"/>
                  </a:lnTo>
                  <a:lnTo>
                    <a:pt x="4260" y="18545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946000" y="2723775"/>
              <a:ext cx="941475" cy="892000"/>
            </a:xfrm>
            <a:custGeom>
              <a:avLst/>
              <a:gdLst/>
              <a:ahLst/>
              <a:cxnLst/>
              <a:rect l="l" t="t" r="r" b="b"/>
              <a:pathLst>
                <a:path w="37659" h="35680" extrusionOk="0">
                  <a:moveTo>
                    <a:pt x="3388" y="0"/>
                  </a:moveTo>
                  <a:lnTo>
                    <a:pt x="2449" y="34"/>
                  </a:lnTo>
                  <a:lnTo>
                    <a:pt x="2382" y="67"/>
                  </a:lnTo>
                  <a:lnTo>
                    <a:pt x="2113" y="135"/>
                  </a:lnTo>
                  <a:lnTo>
                    <a:pt x="906" y="738"/>
                  </a:lnTo>
                  <a:lnTo>
                    <a:pt x="370" y="1342"/>
                  </a:lnTo>
                  <a:lnTo>
                    <a:pt x="135" y="1878"/>
                  </a:lnTo>
                  <a:lnTo>
                    <a:pt x="101" y="2180"/>
                  </a:lnTo>
                  <a:lnTo>
                    <a:pt x="1" y="2851"/>
                  </a:lnTo>
                  <a:lnTo>
                    <a:pt x="269" y="4192"/>
                  </a:lnTo>
                  <a:lnTo>
                    <a:pt x="604" y="4796"/>
                  </a:lnTo>
                  <a:lnTo>
                    <a:pt x="4293" y="8753"/>
                  </a:lnTo>
                  <a:lnTo>
                    <a:pt x="20959" y="26391"/>
                  </a:lnTo>
                  <a:lnTo>
                    <a:pt x="27599" y="33198"/>
                  </a:lnTo>
                  <a:lnTo>
                    <a:pt x="30047" y="35579"/>
                  </a:lnTo>
                  <a:lnTo>
                    <a:pt x="30315" y="35680"/>
                  </a:lnTo>
                  <a:lnTo>
                    <a:pt x="31254" y="32058"/>
                  </a:lnTo>
                  <a:lnTo>
                    <a:pt x="35345" y="17035"/>
                  </a:lnTo>
                  <a:lnTo>
                    <a:pt x="36988" y="10563"/>
                  </a:lnTo>
                  <a:lnTo>
                    <a:pt x="37592" y="7713"/>
                  </a:lnTo>
                  <a:lnTo>
                    <a:pt x="37659" y="7009"/>
                  </a:lnTo>
                  <a:lnTo>
                    <a:pt x="37659" y="6506"/>
                  </a:lnTo>
                  <a:lnTo>
                    <a:pt x="37424" y="5768"/>
                  </a:lnTo>
                  <a:lnTo>
                    <a:pt x="36887" y="5232"/>
                  </a:lnTo>
                  <a:lnTo>
                    <a:pt x="36016" y="4896"/>
                  </a:lnTo>
                  <a:lnTo>
                    <a:pt x="32428" y="4427"/>
                  </a:lnTo>
                  <a:lnTo>
                    <a:pt x="26995" y="3823"/>
                  </a:lnTo>
                  <a:lnTo>
                    <a:pt x="20322" y="2918"/>
                  </a:lnTo>
                  <a:lnTo>
                    <a:pt x="10094" y="1442"/>
                  </a:lnTo>
                  <a:lnTo>
                    <a:pt x="5433" y="638"/>
                  </a:lnTo>
                  <a:lnTo>
                    <a:pt x="4494" y="369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822775" y="2843650"/>
              <a:ext cx="994275" cy="1136800"/>
            </a:xfrm>
            <a:custGeom>
              <a:avLst/>
              <a:gdLst/>
              <a:ahLst/>
              <a:cxnLst/>
              <a:rect l="l" t="t" r="r" b="b"/>
              <a:pathLst>
                <a:path w="39771" h="45472" extrusionOk="0">
                  <a:moveTo>
                    <a:pt x="5533" y="1"/>
                  </a:moveTo>
                  <a:lnTo>
                    <a:pt x="0" y="40844"/>
                  </a:lnTo>
                  <a:lnTo>
                    <a:pt x="34238" y="45472"/>
                  </a:lnTo>
                  <a:lnTo>
                    <a:pt x="39771" y="466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7657750" y="3163900"/>
              <a:ext cx="50325" cy="6725"/>
            </a:xfrm>
            <a:custGeom>
              <a:avLst/>
              <a:gdLst/>
              <a:ahLst/>
              <a:cxnLst/>
              <a:rect l="l" t="t" r="r" b="b"/>
              <a:pathLst>
                <a:path w="2013" h="269" fill="none" extrusionOk="0">
                  <a:moveTo>
                    <a:pt x="1" y="0"/>
                  </a:moveTo>
                  <a:lnTo>
                    <a:pt x="2013" y="26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7345900" y="3121150"/>
              <a:ext cx="272475" cy="36900"/>
            </a:xfrm>
            <a:custGeom>
              <a:avLst/>
              <a:gdLst/>
              <a:ahLst/>
              <a:cxnLst/>
              <a:rect l="l" t="t" r="r" b="b"/>
              <a:pathLst>
                <a:path w="10899" h="1476" fill="none" extrusionOk="0">
                  <a:moveTo>
                    <a:pt x="0" y="0"/>
                  </a:moveTo>
                  <a:lnTo>
                    <a:pt x="10899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7016425" y="3076700"/>
              <a:ext cx="290925" cy="39450"/>
            </a:xfrm>
            <a:custGeom>
              <a:avLst/>
              <a:gdLst/>
              <a:ahLst/>
              <a:cxnLst/>
              <a:rect l="l" t="t" r="r" b="b"/>
              <a:pathLst>
                <a:path w="11637" h="1578" fill="none" extrusionOk="0">
                  <a:moveTo>
                    <a:pt x="1" y="1"/>
                  </a:moveTo>
                  <a:lnTo>
                    <a:pt x="11637" y="15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7579775" y="3245225"/>
              <a:ext cx="115725" cy="15950"/>
            </a:xfrm>
            <a:custGeom>
              <a:avLst/>
              <a:gdLst/>
              <a:ahLst/>
              <a:cxnLst/>
              <a:rect l="l" t="t" r="r" b="b"/>
              <a:pathLst>
                <a:path w="4629" h="638" fill="none" extrusionOk="0">
                  <a:moveTo>
                    <a:pt x="1" y="0"/>
                  </a:moveTo>
                  <a:lnTo>
                    <a:pt x="4629" y="6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7003850" y="3167250"/>
              <a:ext cx="457750" cy="62075"/>
            </a:xfrm>
            <a:custGeom>
              <a:avLst/>
              <a:gdLst/>
              <a:ahLst/>
              <a:cxnLst/>
              <a:rect l="l" t="t" r="r" b="b"/>
              <a:pathLst>
                <a:path w="18310" h="2483" fill="none" extrusionOk="0">
                  <a:moveTo>
                    <a:pt x="1" y="1"/>
                  </a:moveTo>
                  <a:lnTo>
                    <a:pt x="18310" y="248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7236075" y="3291325"/>
              <a:ext cx="446850" cy="60375"/>
            </a:xfrm>
            <a:custGeom>
              <a:avLst/>
              <a:gdLst/>
              <a:ahLst/>
              <a:cxnLst/>
              <a:rect l="l" t="t" r="r" b="b"/>
              <a:pathLst>
                <a:path w="17874" h="2415" fill="none" extrusionOk="0">
                  <a:moveTo>
                    <a:pt x="0" y="1"/>
                  </a:moveTo>
                  <a:lnTo>
                    <a:pt x="17874" y="241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991275" y="3257800"/>
              <a:ext cx="198700" cy="26850"/>
            </a:xfrm>
            <a:custGeom>
              <a:avLst/>
              <a:gdLst/>
              <a:ahLst/>
              <a:cxnLst/>
              <a:rect l="l" t="t" r="r" b="b"/>
              <a:pathLst>
                <a:path w="7948" h="1074" fill="none" extrusionOk="0">
                  <a:moveTo>
                    <a:pt x="1" y="0"/>
                  </a:moveTo>
                  <a:lnTo>
                    <a:pt x="7948" y="10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7385300" y="3403650"/>
              <a:ext cx="285900" cy="38600"/>
            </a:xfrm>
            <a:custGeom>
              <a:avLst/>
              <a:gdLst/>
              <a:ahLst/>
              <a:cxnLst/>
              <a:rect l="l" t="t" r="r" b="b"/>
              <a:pathLst>
                <a:path w="11436" h="1544" fill="none" extrusionOk="0">
                  <a:moveTo>
                    <a:pt x="0" y="1"/>
                  </a:moveTo>
                  <a:lnTo>
                    <a:pt x="11435" y="154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7142175" y="3370975"/>
              <a:ext cx="209600" cy="28525"/>
            </a:xfrm>
            <a:custGeom>
              <a:avLst/>
              <a:gdLst/>
              <a:ahLst/>
              <a:cxnLst/>
              <a:rect l="l" t="t" r="r" b="b"/>
              <a:pathLst>
                <a:path w="8384" h="1141" fill="none" extrusionOk="0">
                  <a:moveTo>
                    <a:pt x="1" y="0"/>
                  </a:moveTo>
                  <a:lnTo>
                    <a:pt x="8384" y="11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979550" y="3348325"/>
              <a:ext cx="126600" cy="17625"/>
            </a:xfrm>
            <a:custGeom>
              <a:avLst/>
              <a:gdLst/>
              <a:ahLst/>
              <a:cxnLst/>
              <a:rect l="l" t="t" r="r" b="b"/>
              <a:pathLst>
                <a:path w="5064" h="705" fill="none" extrusionOk="0">
                  <a:moveTo>
                    <a:pt x="0" y="1"/>
                  </a:moveTo>
                  <a:lnTo>
                    <a:pt x="5064" y="70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7556325" y="3519350"/>
              <a:ext cx="102300" cy="13450"/>
            </a:xfrm>
            <a:custGeom>
              <a:avLst/>
              <a:gdLst/>
              <a:ahLst/>
              <a:cxnLst/>
              <a:rect l="l" t="t" r="r" b="b"/>
              <a:pathLst>
                <a:path w="4092" h="538" fill="none" extrusionOk="0">
                  <a:moveTo>
                    <a:pt x="0" y="1"/>
                  </a:moveTo>
                  <a:lnTo>
                    <a:pt x="4091" y="5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966975" y="3439700"/>
              <a:ext cx="520625" cy="70450"/>
            </a:xfrm>
            <a:custGeom>
              <a:avLst/>
              <a:gdLst/>
              <a:ahLst/>
              <a:cxnLst/>
              <a:rect l="l" t="t" r="r" b="b"/>
              <a:pathLst>
                <a:path w="20825" h="2818" fill="none" extrusionOk="0">
                  <a:moveTo>
                    <a:pt x="0" y="1"/>
                  </a:moveTo>
                  <a:lnTo>
                    <a:pt x="20824" y="281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7356800" y="3584750"/>
              <a:ext cx="290075" cy="39425"/>
            </a:xfrm>
            <a:custGeom>
              <a:avLst/>
              <a:gdLst/>
              <a:ahLst/>
              <a:cxnLst/>
              <a:rect l="l" t="t" r="r" b="b"/>
              <a:pathLst>
                <a:path w="11603" h="1577" fill="none" extrusionOk="0">
                  <a:moveTo>
                    <a:pt x="0" y="0"/>
                  </a:moveTo>
                  <a:lnTo>
                    <a:pt x="11603" y="1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6954400" y="3530250"/>
              <a:ext cx="352950" cy="47800"/>
            </a:xfrm>
            <a:custGeom>
              <a:avLst/>
              <a:gdLst/>
              <a:ahLst/>
              <a:cxnLst/>
              <a:rect l="l" t="t" r="r" b="b"/>
              <a:pathLst>
                <a:path w="14118" h="1912" fill="none" extrusionOk="0">
                  <a:moveTo>
                    <a:pt x="0" y="1"/>
                  </a:moveTo>
                  <a:lnTo>
                    <a:pt x="14118" y="19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7446500" y="3689525"/>
              <a:ext cx="187800" cy="25175"/>
            </a:xfrm>
            <a:custGeom>
              <a:avLst/>
              <a:gdLst/>
              <a:ahLst/>
              <a:cxnLst/>
              <a:rect l="l" t="t" r="r" b="b"/>
              <a:pathLst>
                <a:path w="7512" h="1007" fill="none" extrusionOk="0">
                  <a:moveTo>
                    <a:pt x="0" y="1"/>
                  </a:moveTo>
                  <a:lnTo>
                    <a:pt x="7512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7065900" y="3637550"/>
              <a:ext cx="334500" cy="45300"/>
            </a:xfrm>
            <a:custGeom>
              <a:avLst/>
              <a:gdLst/>
              <a:ahLst/>
              <a:cxnLst/>
              <a:rect l="l" t="t" r="r" b="b"/>
              <a:pathLst>
                <a:path w="13380" h="1812" fill="none" extrusionOk="0">
                  <a:moveTo>
                    <a:pt x="0" y="1"/>
                  </a:moveTo>
                  <a:lnTo>
                    <a:pt x="13380" y="18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942650" y="3620800"/>
              <a:ext cx="83850" cy="11750"/>
            </a:xfrm>
            <a:custGeom>
              <a:avLst/>
              <a:gdLst/>
              <a:ahLst/>
              <a:cxnLst/>
              <a:rect l="l" t="t" r="r" b="b"/>
              <a:pathLst>
                <a:path w="3354" h="470" fill="none" extrusionOk="0">
                  <a:moveTo>
                    <a:pt x="1" y="0"/>
                  </a:moveTo>
                  <a:lnTo>
                    <a:pt x="3354" y="47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7817025" y="2861250"/>
              <a:ext cx="67100" cy="98950"/>
            </a:xfrm>
            <a:custGeom>
              <a:avLst/>
              <a:gdLst/>
              <a:ahLst/>
              <a:cxnLst/>
              <a:rect l="l" t="t" r="r" b="b"/>
              <a:pathLst>
                <a:path w="2684" h="3958" fill="none" extrusionOk="0">
                  <a:moveTo>
                    <a:pt x="1" y="3958"/>
                  </a:moveTo>
                  <a:lnTo>
                    <a:pt x="68" y="3254"/>
                  </a:lnTo>
                  <a:lnTo>
                    <a:pt x="739" y="973"/>
                  </a:lnTo>
                  <a:lnTo>
                    <a:pt x="1141" y="303"/>
                  </a:lnTo>
                  <a:lnTo>
                    <a:pt x="1678" y="1"/>
                  </a:lnTo>
                  <a:lnTo>
                    <a:pt x="2315" y="169"/>
                  </a:lnTo>
                  <a:lnTo>
                    <a:pt x="2684" y="537"/>
                  </a:lnTo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7262050" y="3344975"/>
              <a:ext cx="264950" cy="801475"/>
            </a:xfrm>
            <a:custGeom>
              <a:avLst/>
              <a:gdLst/>
              <a:ahLst/>
              <a:cxnLst/>
              <a:rect l="l" t="t" r="r" b="b"/>
              <a:pathLst>
                <a:path w="10598" h="32059" extrusionOk="0">
                  <a:moveTo>
                    <a:pt x="2147" y="1"/>
                  </a:moveTo>
                  <a:lnTo>
                    <a:pt x="1" y="638"/>
                  </a:lnTo>
                  <a:lnTo>
                    <a:pt x="8451" y="29108"/>
                  </a:lnTo>
                  <a:lnTo>
                    <a:pt x="10564" y="32059"/>
                  </a:lnTo>
                  <a:lnTo>
                    <a:pt x="10597" y="28437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7262050" y="3341613"/>
              <a:ext cx="237275" cy="721000"/>
            </a:xfrm>
            <a:custGeom>
              <a:avLst/>
              <a:gdLst/>
              <a:ahLst/>
              <a:cxnLst/>
              <a:rect l="l" t="t" r="r" b="b"/>
              <a:pathLst>
                <a:path w="9491" h="28840" extrusionOk="0">
                  <a:moveTo>
                    <a:pt x="1175" y="1"/>
                  </a:moveTo>
                  <a:lnTo>
                    <a:pt x="1" y="336"/>
                  </a:lnTo>
                  <a:lnTo>
                    <a:pt x="8317" y="28840"/>
                  </a:lnTo>
                  <a:lnTo>
                    <a:pt x="9491" y="2850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3"/>
            </a:solidFill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7473325" y="4056725"/>
              <a:ext cx="53675" cy="89725"/>
            </a:xfrm>
            <a:custGeom>
              <a:avLst/>
              <a:gdLst/>
              <a:ahLst/>
              <a:cxnLst/>
              <a:rect l="l" t="t" r="r" b="b"/>
              <a:pathLst>
                <a:path w="2147" h="3589" fill="none" extrusionOk="0">
                  <a:moveTo>
                    <a:pt x="2146" y="0"/>
                  </a:moveTo>
                  <a:lnTo>
                    <a:pt x="0" y="638"/>
                  </a:lnTo>
                  <a:lnTo>
                    <a:pt x="2113" y="3589"/>
                  </a:lnTo>
                  <a:lnTo>
                    <a:pt x="2146" y="0"/>
                  </a:lnTo>
                  <a:close/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500150" y="4101150"/>
              <a:ext cx="26850" cy="45300"/>
            </a:xfrm>
            <a:custGeom>
              <a:avLst/>
              <a:gdLst/>
              <a:ahLst/>
              <a:cxnLst/>
              <a:rect l="l" t="t" r="r" b="b"/>
              <a:pathLst>
                <a:path w="1074" h="1812" extrusionOk="0">
                  <a:moveTo>
                    <a:pt x="1073" y="1"/>
                  </a:moveTo>
                  <a:lnTo>
                    <a:pt x="0" y="336"/>
                  </a:lnTo>
                  <a:lnTo>
                    <a:pt x="1040" y="1812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7244450" y="3272050"/>
              <a:ext cx="71275" cy="88875"/>
            </a:xfrm>
            <a:custGeom>
              <a:avLst/>
              <a:gdLst/>
              <a:ahLst/>
              <a:cxnLst/>
              <a:rect l="l" t="t" r="r" b="b"/>
              <a:pathLst>
                <a:path w="2851" h="3555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705" y="3555"/>
                  </a:lnTo>
                  <a:lnTo>
                    <a:pt x="2851" y="2918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7244450" y="3272050"/>
              <a:ext cx="62900" cy="61225"/>
            </a:xfrm>
            <a:custGeom>
              <a:avLst/>
              <a:gdLst/>
              <a:ahLst/>
              <a:cxnLst/>
              <a:rect l="l" t="t" r="r" b="b"/>
              <a:pathLst>
                <a:path w="2516" h="2449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370" y="2448"/>
                  </a:lnTo>
                  <a:lnTo>
                    <a:pt x="2516" y="1811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36"/>
          <p:cNvSpPr txBox="1">
            <a:spLocks noGrp="1"/>
          </p:cNvSpPr>
          <p:nvPr>
            <p:ph type="title" idx="2"/>
          </p:nvPr>
        </p:nvSpPr>
        <p:spPr>
          <a:xfrm>
            <a:off x="720000" y="1622338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639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6"/>
                <a:ext cx="5636169" cy="342770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/>
                  <a:t>N: The number of class.</a:t>
                </a:r>
              </a:p>
              <a:p>
                <a:pPr marL="28575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M: The number of room.</a:t>
                </a:r>
              </a:p>
              <a:p>
                <a:pPr marL="28575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t[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]: The number of shift in class 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.</a:t>
                </a:r>
              </a:p>
              <a:p>
                <a:pPr marL="28575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/>
                  <a:t>g[</a:t>
                </a:r>
                <a:r>
                  <a:rPr lang="en-GB" sz="1600" dirty="0" err="1"/>
                  <a:t>i</a:t>
                </a:r>
                <a:r>
                  <a:rPr lang="en-GB" sz="1600" dirty="0"/>
                  <a:t>]: The teacher teaching class </a:t>
                </a:r>
                <a:r>
                  <a:rPr lang="en-GB" sz="1600" dirty="0" err="1"/>
                  <a:t>i</a:t>
                </a:r>
                <a:r>
                  <a:rPr lang="en-GB" sz="1600" dirty="0"/>
                  <a:t>.</a:t>
                </a:r>
              </a:p>
              <a:p>
                <a:pPr marL="28575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c[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]: The number of student in class 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.</a:t>
                </a:r>
              </a:p>
              <a:p>
                <a:pPr marL="28575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G[n]: Set of class taught by teacher </a:t>
                </a:r>
                <a:r>
                  <a:rPr lang="en-GB" sz="1600" dirty="0"/>
                  <a:t>n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.</a:t>
                </a:r>
              </a:p>
              <a:p>
                <a:pPr marL="28575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Time_Table[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, d, k, r]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Nirmala UI" panose="020B0502040204020203" pitchFamily="34" charset="0"/>
                            <a:cs typeface="Nirmala UI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1, 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𝑖𝑓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𝑐𝑙𝑎𝑠𝑠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h𝑎𝑠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𝑙𝑒𝑠𝑠𝑜𝑛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𝑠h𝑖𝑓𝑡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𝑑𝑎𝑦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𝑑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𝑟𝑜𝑜𝑚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𝑟</m:t>
                            </m:r>
                          </m:e>
                          <m:e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0, 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endParaRPr>
              </a:p>
              <a:p>
                <a:pPr marL="0" lvl="0" indent="0"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             </a:t>
                </a: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6"/>
                <a:ext cx="5636169" cy="3427705"/>
              </a:xfrm>
              <a:prstGeom prst="rect">
                <a:avLst/>
              </a:prstGeom>
              <a:blipFill>
                <a:blip r:embed="rId3"/>
                <a:stretch>
                  <a:fillRect l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Variables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46987C-FDB4-46B6-88DE-EA77955CA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297" y="1281334"/>
            <a:ext cx="3877465" cy="31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0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358967" y="1362203"/>
                <a:ext cx="8907388" cy="166390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/>
                  <a:t>Two class having the same teacher need setting in different time.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0, 5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0, 12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1600" dirty="0"/>
                  <a:t>, we have: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1800" b="0" dirty="0">
                    <a:ea typeface="Nirmala UI" panose="020B0502040204020203" pitchFamily="34" charset="0"/>
                  </a:rPr>
                  <a:t>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𝑡𝑒𝑎𝑐h𝑒𝑟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𝑑𝑜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h𝑎𝑣𝑒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𝑎𝑛𝑦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𝑠h𝑖𝑓𝑡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1800" b="0" dirty="0">
                  <a:ea typeface="Nirmala UI" panose="020B0502040204020203" pitchFamily="34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    </a:t>
                </a: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58967" y="1362203"/>
                <a:ext cx="8907388" cy="1663904"/>
              </a:xfrm>
              <a:prstGeom prst="rect">
                <a:avLst/>
              </a:prstGeom>
              <a:blipFill>
                <a:blip r:embed="rId3"/>
                <a:stretch>
                  <a:fillRect l="-684" b="-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1D4E77-57E9-4650-8FB8-33C7465F1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134" y="3103964"/>
            <a:ext cx="5273732" cy="190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17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2272" y="1341057"/>
                <a:ext cx="4618216" cy="28059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If a class study in a room, the number of student is less than the room’s capacity.</a:t>
                </a: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Time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Table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0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GB" sz="1600" dirty="0"/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Make sure that each class has enough lesson. </a:t>
                </a:r>
                <a:endParaRPr lang="en-GB" sz="1600" dirty="0"/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/>
                  <a:t> , 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we have:</a:t>
                </a:r>
              </a:p>
              <a:p>
                <a:pPr marL="0" lvl="0" indent="0">
                  <a:spcBef>
                    <a:spcPts val="600"/>
                  </a:spcBef>
                  <a:buNone/>
                </a:pPr>
                <a:r>
                  <a:rPr lang="en-GB" sz="160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&lt;5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GB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𝑇𝑖𝑚𝑒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𝑇𝑎𝑏𝑙𝑒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t[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 </a:t>
                </a:r>
              </a:p>
              <a:p>
                <a:pPr marL="0" lvl="0" indent="0"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2272" y="1341057"/>
                <a:ext cx="4618216" cy="2805925"/>
              </a:xfrm>
              <a:prstGeom prst="rect">
                <a:avLst/>
              </a:prstGeom>
              <a:blipFill>
                <a:blip r:embed="rId3"/>
                <a:stretch>
                  <a:fillRect l="-1321"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902C78-2E12-42A0-9628-A577D96CA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550" y="1341057"/>
            <a:ext cx="4410691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69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7"/>
                <a:ext cx="9056701" cy="14956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At a</a:t>
                </a:r>
                <a:r>
                  <a:rPr lang="vi-VN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specific time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there is only one class in one room.</a:t>
                </a:r>
              </a:p>
              <a:p>
                <a:pPr marL="28575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5)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,k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r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, we have:</a:t>
                </a:r>
              </a:p>
              <a:p>
                <a:pPr marL="0" lv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𝑇𝑎𝑏𝑙𝑒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1600" b="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Nirmala UI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1, 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𝑖𝑓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𝑡h𝑒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𝑟𝑜𝑜𝑚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h𝑎𝑣𝑒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𝑐𝑙𝑎𝑠𝑠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𝑑𝑎𝑦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𝑑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𝑠h𝑖𝑓𝑡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0, 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𝑜𝑡h𝑒𝑟𝑤𝑖𝑠𝑒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1600" b="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  <a:p>
                <a:pPr marL="0" lvl="0" indent="0">
                  <a:spcBef>
                    <a:spcPts val="600"/>
                  </a:spcBef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7"/>
                <a:ext cx="9056701" cy="1495689"/>
              </a:xfrm>
              <a:prstGeom prst="rect">
                <a:avLst/>
              </a:prstGeom>
              <a:blipFill>
                <a:blip r:embed="rId3"/>
                <a:stretch>
                  <a:fillRect l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E6D997-0D78-4859-BB07-7BF80B957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276" y="2948601"/>
            <a:ext cx="5115448" cy="18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54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6"/>
                <a:ext cx="5312015" cy="323203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Most_Shifts_Day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</a:t>
                </a:r>
                <a:r>
                  <a:rPr lang="en-US" sz="1600" dirty="0">
                    <a:ea typeface="Nirmala UI" panose="020B0502040204020203" pitchFamily="34" charset="0"/>
                  </a:rPr>
                  <a:t>: 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maximum number of shift </a:t>
                </a: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    in one day of class </a:t>
                </a:r>
                <a:r>
                  <a:rPr lang="en-GB" sz="1600" dirty="0" err="1"/>
                  <a:t>i</a:t>
                </a:r>
                <a:r>
                  <a:rPr lang="en-GB" sz="1600" dirty="0"/>
                  <a:t>.</a:t>
                </a: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d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, we have: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&lt;12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Most_Shifts_Day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</a:t>
                </a:r>
              </a:p>
              <a:p>
                <a:pPr marL="0" lvl="0" indent="0">
                  <a:spcBef>
                    <a:spcPts val="600"/>
                  </a:spcBef>
                  <a:buNone/>
                </a:pPr>
                <a:endParaRPr lang="en-US" sz="1600" dirty="0"/>
              </a:p>
              <a:p>
                <a:pPr marL="285750" lvl="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Least_Shifts_Day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]: minimum number of shift   </a:t>
                </a:r>
              </a:p>
              <a:p>
                <a:pPr marL="0" lvl="0" indent="0">
                  <a:spcBef>
                    <a:spcPts val="600"/>
                  </a:spcBef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    in one day of class 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d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, we have: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&lt;12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Least_Shifts_Day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 </a:t>
                </a:r>
                <a:endParaRPr lang="en-US" sz="1600" b="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6"/>
                <a:ext cx="5312015" cy="3232033"/>
              </a:xfrm>
              <a:prstGeom prst="rect">
                <a:avLst/>
              </a:prstGeom>
              <a:blipFill>
                <a:blip r:embed="rId3"/>
                <a:stretch>
                  <a:fillRect l="-5161" b="-1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B6616F-25DD-47E5-ABFE-A28FE0A7B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640" y="1336206"/>
            <a:ext cx="3813699" cy="253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43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9" y="1336206"/>
                <a:ext cx="6289144" cy="59846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GB" sz="1600" dirty="0"/>
                          <m:t>Most</m:t>
                        </m:r>
                        <m:r>
                          <m:rPr>
                            <m:nor/>
                          </m:rPr>
                          <a:rPr lang="en-GB" sz="1600" dirty="0"/>
                          <m:t>_</m:t>
                        </m:r>
                        <m:r>
                          <m:rPr>
                            <m:nor/>
                          </m:rPr>
                          <a:rPr lang="en-GB" sz="1600" dirty="0"/>
                          <m:t>Shifts</m:t>
                        </m:r>
                        <m:r>
                          <m:rPr>
                            <m:nor/>
                          </m:rPr>
                          <a:rPr lang="en-GB" sz="1600" dirty="0"/>
                          <m:t>_</m:t>
                        </m:r>
                        <m:r>
                          <m:rPr>
                            <m:nor/>
                          </m:rPr>
                          <a:rPr lang="en-GB" sz="1600" dirty="0"/>
                          <m:t>Day</m:t>
                        </m:r>
                        <m:r>
                          <m:rPr>
                            <m:nor/>
                          </m:rPr>
                          <a:rPr lang="en-GB" sz="1600" dirty="0"/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m:rPr>
                        <m:nor/>
                      </m:rPr>
                      <a:rPr lang="en-GB" sz="1600" dirty="0"/>
                      <m:t>Least</m:t>
                    </m:r>
                    <m:r>
                      <m:rPr>
                        <m:nor/>
                      </m:rPr>
                      <a:rPr lang="en-GB" sz="1600" dirty="0"/>
                      <m:t>_</m:t>
                    </m:r>
                    <m:r>
                      <m:rPr>
                        <m:nor/>
                      </m:rPr>
                      <a:rPr lang="en-GB" sz="1600" dirty="0"/>
                      <m:t>Shifts</m:t>
                    </m:r>
                    <m:r>
                      <m:rPr>
                        <m:nor/>
                      </m:rPr>
                      <a:rPr lang="en-GB" sz="1600" dirty="0"/>
                      <m:t>_</m:t>
                    </m:r>
                    <m:r>
                      <m:rPr>
                        <m:nor/>
                      </m:rPr>
                      <a:rPr lang="en-GB" sz="1600" dirty="0"/>
                      <m:t>Day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𝑀𝑖𝑛𝑖𝑚𝑖𝑧𝑒</m:t>
                    </m:r>
                  </m:oMath>
                </a14:m>
                <a:endParaRPr lang="en-US" sz="1600" b="0" dirty="0">
                  <a:latin typeface="Nirmala UI" panose="020B0502040204020203" pitchFamily="34" charset="0"/>
                  <a:ea typeface="Cambria Math" panose="02040503050406030204" pitchFamily="18" charset="0"/>
                </a:endParaRP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9" y="1336206"/>
                <a:ext cx="6289144" cy="598469"/>
              </a:xfrm>
              <a:prstGeom prst="rect">
                <a:avLst/>
              </a:prstGeom>
              <a:blipFill>
                <a:blip r:embed="rId3"/>
                <a:stretch>
                  <a:fillRect l="-969" t="-24490" b="-9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4152112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Objective Function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CF8DB-15CC-4266-B28D-B8FB71AAB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705" y="2149571"/>
            <a:ext cx="5872590" cy="245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2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8"/>
          <p:cNvSpPr/>
          <p:nvPr/>
        </p:nvSpPr>
        <p:spPr>
          <a:xfrm rot="593">
            <a:off x="-6268924" y="-96659"/>
            <a:ext cx="24958401" cy="357743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2" name="Google Shape;802;p38"/>
          <p:cNvGrpSpPr/>
          <p:nvPr/>
        </p:nvGrpSpPr>
        <p:grpSpPr>
          <a:xfrm>
            <a:off x="720000" y="1872412"/>
            <a:ext cx="885663" cy="879605"/>
            <a:chOff x="1466023" y="1936927"/>
            <a:chExt cx="885663" cy="879605"/>
          </a:xfrm>
        </p:grpSpPr>
        <p:sp>
          <p:nvSpPr>
            <p:cNvPr id="803" name="Google Shape;803;p38"/>
            <p:cNvSpPr/>
            <p:nvPr/>
          </p:nvSpPr>
          <p:spPr>
            <a:xfrm rot="2249719">
              <a:off x="1585901" y="207017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4" name="Google Shape;804;p38"/>
            <p:cNvGrpSpPr/>
            <p:nvPr/>
          </p:nvGrpSpPr>
          <p:grpSpPr>
            <a:xfrm>
              <a:off x="1796115" y="2265412"/>
              <a:ext cx="225449" cy="226452"/>
              <a:chOff x="1796115" y="2304375"/>
              <a:chExt cx="225449" cy="226452"/>
            </a:xfrm>
          </p:grpSpPr>
          <p:sp>
            <p:nvSpPr>
              <p:cNvPr id="805" name="Google Shape;805;p38"/>
              <p:cNvSpPr/>
              <p:nvPr/>
            </p:nvSpPr>
            <p:spPr>
              <a:xfrm>
                <a:off x="1903260" y="2304375"/>
                <a:ext cx="12178" cy="73849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595" extrusionOk="0">
                    <a:moveTo>
                      <a:pt x="1" y="0"/>
                    </a:moveTo>
                    <a:lnTo>
                      <a:pt x="1" y="1594"/>
                    </a:lnTo>
                    <a:lnTo>
                      <a:pt x="263" y="1594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8"/>
              <p:cNvSpPr/>
              <p:nvPr/>
            </p:nvSpPr>
            <p:spPr>
              <a:xfrm>
                <a:off x="1903260" y="2456978"/>
                <a:ext cx="12178" cy="73849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595" extrusionOk="0">
                    <a:moveTo>
                      <a:pt x="1" y="1"/>
                    </a:moveTo>
                    <a:lnTo>
                      <a:pt x="1" y="1594"/>
                    </a:lnTo>
                    <a:lnTo>
                      <a:pt x="263" y="1594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8"/>
              <p:cNvSpPr/>
              <p:nvPr/>
            </p:nvSpPr>
            <p:spPr>
              <a:xfrm>
                <a:off x="1948776" y="2410494"/>
                <a:ext cx="72788" cy="13196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85" extrusionOk="0">
                    <a:moveTo>
                      <a:pt x="0" y="1"/>
                    </a:moveTo>
                    <a:lnTo>
                      <a:pt x="0" y="284"/>
                    </a:lnTo>
                    <a:lnTo>
                      <a:pt x="1572" y="284"/>
                    </a:lnTo>
                    <a:lnTo>
                      <a:pt x="1572" y="1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8"/>
              <p:cNvSpPr/>
              <p:nvPr/>
            </p:nvSpPr>
            <p:spPr>
              <a:xfrm>
                <a:off x="1796115" y="2410494"/>
                <a:ext cx="72834" cy="13196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285" extrusionOk="0">
                    <a:moveTo>
                      <a:pt x="1" y="1"/>
                    </a:moveTo>
                    <a:lnTo>
                      <a:pt x="1" y="284"/>
                    </a:lnTo>
                    <a:lnTo>
                      <a:pt x="1573" y="284"/>
                    </a:lnTo>
                    <a:lnTo>
                      <a:pt x="1573" y="1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9" name="Google Shape;809;p38"/>
          <p:cNvGrpSpPr/>
          <p:nvPr/>
        </p:nvGrpSpPr>
        <p:grpSpPr>
          <a:xfrm>
            <a:off x="2864885" y="2080234"/>
            <a:ext cx="885663" cy="879605"/>
            <a:chOff x="4129173" y="2073077"/>
            <a:chExt cx="885663" cy="879605"/>
          </a:xfrm>
        </p:grpSpPr>
        <p:sp>
          <p:nvSpPr>
            <p:cNvPr id="810" name="Google Shape;810;p38"/>
            <p:cNvSpPr/>
            <p:nvPr/>
          </p:nvSpPr>
          <p:spPr>
            <a:xfrm rot="2249719">
              <a:off x="4249051" y="220632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4566410" y="239965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4566410" y="2552253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4611926" y="2505769"/>
              <a:ext cx="72788" cy="1319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4459265" y="2505769"/>
              <a:ext cx="72834" cy="1319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38"/>
          <p:cNvGrpSpPr/>
          <p:nvPr/>
        </p:nvGrpSpPr>
        <p:grpSpPr>
          <a:xfrm>
            <a:off x="7311176" y="1834943"/>
            <a:ext cx="885663" cy="879605"/>
            <a:chOff x="6792323" y="1866327"/>
            <a:chExt cx="885663" cy="879605"/>
          </a:xfrm>
        </p:grpSpPr>
        <p:sp>
          <p:nvSpPr>
            <p:cNvPr id="816" name="Google Shape;816;p38"/>
            <p:cNvSpPr/>
            <p:nvPr/>
          </p:nvSpPr>
          <p:spPr>
            <a:xfrm rot="2249719">
              <a:off x="6912201" y="199957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7229560" y="219290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7229560" y="2345503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7275076" y="2299019"/>
              <a:ext cx="72788" cy="1319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7122415" y="2299019"/>
              <a:ext cx="72834" cy="1319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38"/>
          <p:cNvGrpSpPr/>
          <p:nvPr/>
        </p:nvGrpSpPr>
        <p:grpSpPr>
          <a:xfrm>
            <a:off x="7271200" y="4740448"/>
            <a:ext cx="225449" cy="226458"/>
            <a:chOff x="2267375" y="95710"/>
            <a:chExt cx="225449" cy="226458"/>
          </a:xfrm>
        </p:grpSpPr>
        <p:sp>
          <p:nvSpPr>
            <p:cNvPr id="822" name="Google Shape;822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8"/>
          <p:cNvGrpSpPr/>
          <p:nvPr/>
        </p:nvGrpSpPr>
        <p:grpSpPr>
          <a:xfrm>
            <a:off x="3498751" y="193921"/>
            <a:ext cx="159077" cy="159766"/>
            <a:chOff x="2267375" y="95710"/>
            <a:chExt cx="225449" cy="226458"/>
          </a:xfrm>
        </p:grpSpPr>
        <p:sp>
          <p:nvSpPr>
            <p:cNvPr id="827" name="Google Shape;827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8"/>
          <p:cNvGrpSpPr/>
          <p:nvPr/>
        </p:nvGrpSpPr>
        <p:grpSpPr>
          <a:xfrm>
            <a:off x="1668425" y="160573"/>
            <a:ext cx="225449" cy="226458"/>
            <a:chOff x="2267375" y="95710"/>
            <a:chExt cx="225449" cy="226458"/>
          </a:xfrm>
        </p:grpSpPr>
        <p:sp>
          <p:nvSpPr>
            <p:cNvPr id="832" name="Google Shape;832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38"/>
          <p:cNvGrpSpPr/>
          <p:nvPr/>
        </p:nvGrpSpPr>
        <p:grpSpPr>
          <a:xfrm>
            <a:off x="4459287" y="4803798"/>
            <a:ext cx="225449" cy="226458"/>
            <a:chOff x="2267375" y="95710"/>
            <a:chExt cx="225449" cy="226458"/>
          </a:xfrm>
        </p:grpSpPr>
        <p:sp>
          <p:nvSpPr>
            <p:cNvPr id="837" name="Google Shape;837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1" name="Google Shape;841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Members of the group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842" name="Google Shape;842;p38"/>
          <p:cNvSpPr txBox="1">
            <a:spLocks noGrp="1"/>
          </p:cNvSpPr>
          <p:nvPr>
            <p:ph type="title" idx="2"/>
          </p:nvPr>
        </p:nvSpPr>
        <p:spPr>
          <a:xfrm>
            <a:off x="202291" y="1545118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err="1"/>
              <a:t>Nguyễn</a:t>
            </a:r>
            <a:r>
              <a:rPr lang="en-GB" sz="2000" dirty="0"/>
              <a:t> </a:t>
            </a:r>
            <a:r>
              <a:rPr lang="en-GB" sz="2000" dirty="0" err="1"/>
              <a:t>Văn</a:t>
            </a:r>
            <a:r>
              <a:rPr lang="en-GB" sz="2000" dirty="0"/>
              <a:t> Huy</a:t>
            </a:r>
            <a:endParaRPr dirty="0"/>
          </a:p>
        </p:txBody>
      </p:sp>
      <p:sp>
        <p:nvSpPr>
          <p:cNvPr id="844" name="Google Shape;844;p38"/>
          <p:cNvSpPr txBox="1">
            <a:spLocks noGrp="1"/>
          </p:cNvSpPr>
          <p:nvPr>
            <p:ph type="title" idx="3"/>
          </p:nvPr>
        </p:nvSpPr>
        <p:spPr>
          <a:xfrm>
            <a:off x="4609196" y="1676507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/>
              <a:t>Trần</a:t>
            </a:r>
            <a:r>
              <a:rPr lang="en-GB" sz="2000" dirty="0"/>
              <a:t> </a:t>
            </a:r>
            <a:r>
              <a:rPr lang="en-GB" sz="2000" dirty="0" err="1"/>
              <a:t>Tuấn</a:t>
            </a:r>
            <a:r>
              <a:rPr lang="en-GB" sz="2000" dirty="0"/>
              <a:t> </a:t>
            </a:r>
            <a:r>
              <a:rPr lang="en-GB" sz="2000" dirty="0" err="1"/>
              <a:t>Phong</a:t>
            </a:r>
            <a:endParaRPr dirty="0"/>
          </a:p>
        </p:txBody>
      </p:sp>
      <p:sp>
        <p:nvSpPr>
          <p:cNvPr id="846" name="Google Shape;846;p38"/>
          <p:cNvSpPr txBox="1">
            <a:spLocks noGrp="1"/>
          </p:cNvSpPr>
          <p:nvPr>
            <p:ph type="title" idx="5"/>
          </p:nvPr>
        </p:nvSpPr>
        <p:spPr>
          <a:xfrm>
            <a:off x="6647076" y="2565022"/>
            <a:ext cx="2202674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err="1"/>
              <a:t>Nguyễn</a:t>
            </a:r>
            <a:r>
              <a:rPr lang="en-GB" sz="2000" dirty="0"/>
              <a:t> </a:t>
            </a:r>
            <a:r>
              <a:rPr lang="en-GB" sz="2000" dirty="0" err="1"/>
              <a:t>Ngọc</a:t>
            </a:r>
            <a:r>
              <a:rPr lang="en-GB" sz="2000" dirty="0"/>
              <a:t> </a:t>
            </a:r>
            <a:r>
              <a:rPr lang="en-GB" sz="2000" dirty="0" err="1"/>
              <a:t>Khánh</a:t>
            </a:r>
            <a:endParaRPr dirty="0"/>
          </a:p>
        </p:txBody>
      </p:sp>
      <p:grpSp>
        <p:nvGrpSpPr>
          <p:cNvPr id="49" name="Google Shape;815;p38">
            <a:extLst>
              <a:ext uri="{FF2B5EF4-FFF2-40B4-BE49-F238E27FC236}">
                <a16:creationId xmlns:a16="http://schemas.microsoft.com/office/drawing/2014/main" id="{8D9A072F-07F4-4211-B958-87622238CC23}"/>
              </a:ext>
            </a:extLst>
          </p:cNvPr>
          <p:cNvGrpSpPr/>
          <p:nvPr/>
        </p:nvGrpSpPr>
        <p:grpSpPr>
          <a:xfrm>
            <a:off x="5245209" y="2024263"/>
            <a:ext cx="885663" cy="879605"/>
            <a:chOff x="6792323" y="1866327"/>
            <a:chExt cx="885663" cy="879605"/>
          </a:xfrm>
        </p:grpSpPr>
        <p:sp>
          <p:nvSpPr>
            <p:cNvPr id="50" name="Google Shape;816;p38">
              <a:extLst>
                <a:ext uri="{FF2B5EF4-FFF2-40B4-BE49-F238E27FC236}">
                  <a16:creationId xmlns:a16="http://schemas.microsoft.com/office/drawing/2014/main" id="{508CB592-7885-4EC8-BC21-E46BB5A988E4}"/>
                </a:ext>
              </a:extLst>
            </p:cNvPr>
            <p:cNvSpPr/>
            <p:nvPr/>
          </p:nvSpPr>
          <p:spPr>
            <a:xfrm rot="2249719">
              <a:off x="6912201" y="199957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17;p38">
              <a:extLst>
                <a:ext uri="{FF2B5EF4-FFF2-40B4-BE49-F238E27FC236}">
                  <a16:creationId xmlns:a16="http://schemas.microsoft.com/office/drawing/2014/main" id="{21D72B58-E083-46C9-9AF8-3565D67A9F61}"/>
                </a:ext>
              </a:extLst>
            </p:cNvPr>
            <p:cNvSpPr/>
            <p:nvPr/>
          </p:nvSpPr>
          <p:spPr>
            <a:xfrm>
              <a:off x="7229560" y="219290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18;p38">
              <a:extLst>
                <a:ext uri="{FF2B5EF4-FFF2-40B4-BE49-F238E27FC236}">
                  <a16:creationId xmlns:a16="http://schemas.microsoft.com/office/drawing/2014/main" id="{CE2119F3-C1FC-4204-876F-A995DCC2CF57}"/>
                </a:ext>
              </a:extLst>
            </p:cNvPr>
            <p:cNvSpPr/>
            <p:nvPr/>
          </p:nvSpPr>
          <p:spPr>
            <a:xfrm>
              <a:off x="7229560" y="2345503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19;p38">
              <a:extLst>
                <a:ext uri="{FF2B5EF4-FFF2-40B4-BE49-F238E27FC236}">
                  <a16:creationId xmlns:a16="http://schemas.microsoft.com/office/drawing/2014/main" id="{463EC306-E64B-4F6F-8396-77B6B36C9E9C}"/>
                </a:ext>
              </a:extLst>
            </p:cNvPr>
            <p:cNvSpPr/>
            <p:nvPr/>
          </p:nvSpPr>
          <p:spPr>
            <a:xfrm>
              <a:off x="7275076" y="2299019"/>
              <a:ext cx="72788" cy="1319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20;p38">
              <a:extLst>
                <a:ext uri="{FF2B5EF4-FFF2-40B4-BE49-F238E27FC236}">
                  <a16:creationId xmlns:a16="http://schemas.microsoft.com/office/drawing/2014/main" id="{AA5810EC-A260-4B61-A354-A5D1D6E714BB}"/>
                </a:ext>
              </a:extLst>
            </p:cNvPr>
            <p:cNvSpPr/>
            <p:nvPr/>
          </p:nvSpPr>
          <p:spPr>
            <a:xfrm>
              <a:off x="7122415" y="2299019"/>
              <a:ext cx="72834" cy="1319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846;p38">
            <a:extLst>
              <a:ext uri="{FF2B5EF4-FFF2-40B4-BE49-F238E27FC236}">
                <a16:creationId xmlns:a16="http://schemas.microsoft.com/office/drawing/2014/main" id="{120A7DA3-0306-4FC5-8B9B-494B7B4AEE9E}"/>
              </a:ext>
            </a:extLst>
          </p:cNvPr>
          <p:cNvSpPr txBox="1">
            <a:spLocks/>
          </p:cNvSpPr>
          <p:nvPr/>
        </p:nvSpPr>
        <p:spPr>
          <a:xfrm>
            <a:off x="2298087" y="2869672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1" i="0" u="none" strike="noStrike" cap="none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pPr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/>
              <a:t>Bùi Hồng Nhật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5"/>
          <p:cNvSpPr txBox="1">
            <a:spLocks noGrp="1"/>
          </p:cNvSpPr>
          <p:nvPr>
            <p:ph type="title"/>
          </p:nvPr>
        </p:nvSpPr>
        <p:spPr>
          <a:xfrm>
            <a:off x="1236750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67" name="Google Shape;467;p35"/>
          <p:cNvSpPr txBox="1">
            <a:spLocks noGrp="1"/>
          </p:cNvSpPr>
          <p:nvPr>
            <p:ph type="subTitle" idx="1"/>
          </p:nvPr>
        </p:nvSpPr>
        <p:spPr>
          <a:xfrm>
            <a:off x="1645950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dirty="0"/>
              <a:t>About this problem</a:t>
            </a:r>
            <a:endParaRPr dirty="0"/>
          </a:p>
        </p:txBody>
      </p:sp>
      <p:sp>
        <p:nvSpPr>
          <p:cNvPr id="468" name="Google Shape;468;p35"/>
          <p:cNvSpPr txBox="1">
            <a:spLocks noGrp="1"/>
          </p:cNvSpPr>
          <p:nvPr>
            <p:ph type="subTitle" idx="2"/>
          </p:nvPr>
        </p:nvSpPr>
        <p:spPr>
          <a:xfrm>
            <a:off x="1236750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dirty="0"/>
              <a:t>What do we need to solve ?</a:t>
            </a:r>
            <a:endParaRPr dirty="0"/>
          </a:p>
        </p:txBody>
      </p:sp>
      <p:sp>
        <p:nvSpPr>
          <p:cNvPr id="469" name="Google Shape;469;p35"/>
          <p:cNvSpPr txBox="1">
            <a:spLocks noGrp="1"/>
          </p:cNvSpPr>
          <p:nvPr>
            <p:ph type="title" idx="4"/>
          </p:nvPr>
        </p:nvSpPr>
        <p:spPr>
          <a:xfrm>
            <a:off x="1236750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70" name="Google Shape;470;p35"/>
          <p:cNvSpPr txBox="1">
            <a:spLocks noGrp="1"/>
          </p:cNvSpPr>
          <p:nvPr>
            <p:ph type="subTitle" idx="5"/>
          </p:nvPr>
        </p:nvSpPr>
        <p:spPr>
          <a:xfrm>
            <a:off x="1645950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CP solution</a:t>
            </a:r>
          </a:p>
        </p:txBody>
      </p:sp>
      <p:sp>
        <p:nvSpPr>
          <p:cNvPr id="471" name="Google Shape;471;p35"/>
          <p:cNvSpPr txBox="1">
            <a:spLocks noGrp="1"/>
          </p:cNvSpPr>
          <p:nvPr>
            <p:ph type="subTitle" idx="6"/>
          </p:nvPr>
        </p:nvSpPr>
        <p:spPr>
          <a:xfrm>
            <a:off x="1236750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method using </a:t>
            </a:r>
            <a:r>
              <a:rPr lang="en-US" dirty="0" err="1"/>
              <a:t>ortools</a:t>
            </a:r>
            <a:r>
              <a:rPr lang="en-US" dirty="0"/>
              <a:t>.</a:t>
            </a:r>
          </a:p>
        </p:txBody>
      </p:sp>
      <p:sp>
        <p:nvSpPr>
          <p:cNvPr id="472" name="Google Shape;472;p35"/>
          <p:cNvSpPr txBox="1">
            <a:spLocks noGrp="1"/>
          </p:cNvSpPr>
          <p:nvPr>
            <p:ph type="title" idx="7"/>
          </p:nvPr>
        </p:nvSpPr>
        <p:spPr>
          <a:xfrm>
            <a:off x="1236750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473" name="Google Shape;473;p35"/>
          <p:cNvSpPr txBox="1">
            <a:spLocks noGrp="1"/>
          </p:cNvSpPr>
          <p:nvPr>
            <p:ph type="subTitle" idx="8"/>
          </p:nvPr>
        </p:nvSpPr>
        <p:spPr>
          <a:xfrm>
            <a:off x="1645950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Local search</a:t>
            </a:r>
          </a:p>
        </p:txBody>
      </p:sp>
      <p:sp>
        <p:nvSpPr>
          <p:cNvPr id="474" name="Google Shape;474;p35"/>
          <p:cNvSpPr txBox="1">
            <a:spLocks noGrp="1"/>
          </p:cNvSpPr>
          <p:nvPr>
            <p:ph type="subTitle" idx="9"/>
          </p:nvPr>
        </p:nvSpPr>
        <p:spPr>
          <a:xfrm>
            <a:off x="1236750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75" name="Google Shape;475;p35"/>
          <p:cNvSpPr txBox="1">
            <a:spLocks noGrp="1"/>
          </p:cNvSpPr>
          <p:nvPr>
            <p:ph type="title" idx="13"/>
          </p:nvPr>
        </p:nvSpPr>
        <p:spPr>
          <a:xfrm>
            <a:off x="5137725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76" name="Google Shape;476;p35"/>
          <p:cNvSpPr txBox="1">
            <a:spLocks noGrp="1"/>
          </p:cNvSpPr>
          <p:nvPr>
            <p:ph type="subTitle" idx="14"/>
          </p:nvPr>
        </p:nvSpPr>
        <p:spPr>
          <a:xfrm>
            <a:off x="5546925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Greedy</a:t>
            </a:r>
            <a:endParaRPr dirty="0"/>
          </a:p>
        </p:txBody>
      </p:sp>
      <p:sp>
        <p:nvSpPr>
          <p:cNvPr id="477" name="Google Shape;477;p35"/>
          <p:cNvSpPr txBox="1">
            <a:spLocks noGrp="1"/>
          </p:cNvSpPr>
          <p:nvPr>
            <p:ph type="subTitle" idx="15"/>
          </p:nvPr>
        </p:nvSpPr>
        <p:spPr>
          <a:xfrm>
            <a:off x="5137725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8" name="Google Shape;478;p35"/>
          <p:cNvSpPr txBox="1">
            <a:spLocks noGrp="1"/>
          </p:cNvSpPr>
          <p:nvPr>
            <p:ph type="title" idx="16"/>
          </p:nvPr>
        </p:nvSpPr>
        <p:spPr>
          <a:xfrm>
            <a:off x="5137725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479" name="Google Shape;479;p35"/>
          <p:cNvSpPr txBox="1">
            <a:spLocks noGrp="1"/>
          </p:cNvSpPr>
          <p:nvPr>
            <p:ph type="subTitle" idx="17"/>
          </p:nvPr>
        </p:nvSpPr>
        <p:spPr>
          <a:xfrm>
            <a:off x="5546925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MIP solution</a:t>
            </a:r>
            <a:endParaRPr dirty="0"/>
          </a:p>
        </p:txBody>
      </p:sp>
      <p:sp>
        <p:nvSpPr>
          <p:cNvPr id="480" name="Google Shape;480;p35"/>
          <p:cNvSpPr txBox="1">
            <a:spLocks noGrp="1"/>
          </p:cNvSpPr>
          <p:nvPr>
            <p:ph type="subTitle" idx="18"/>
          </p:nvPr>
        </p:nvSpPr>
        <p:spPr>
          <a:xfrm>
            <a:off x="5137725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Another method using </a:t>
            </a:r>
            <a:r>
              <a:rPr lang="en-GB" dirty="0" err="1"/>
              <a:t>ortools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481" name="Google Shape;481;p35"/>
          <p:cNvSpPr txBox="1">
            <a:spLocks noGrp="1"/>
          </p:cNvSpPr>
          <p:nvPr>
            <p:ph type="title" idx="19"/>
          </p:nvPr>
        </p:nvSpPr>
        <p:spPr>
          <a:xfrm>
            <a:off x="5137725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endParaRPr/>
          </a:p>
        </p:txBody>
      </p:sp>
      <p:sp>
        <p:nvSpPr>
          <p:cNvPr id="482" name="Google Shape;482;p35"/>
          <p:cNvSpPr txBox="1">
            <a:spLocks noGrp="1"/>
          </p:cNvSpPr>
          <p:nvPr>
            <p:ph type="subTitle" idx="20"/>
          </p:nvPr>
        </p:nvSpPr>
        <p:spPr>
          <a:xfrm>
            <a:off x="5546925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More Information</a:t>
            </a:r>
            <a:endParaRPr dirty="0"/>
          </a:p>
        </p:txBody>
      </p:sp>
      <p:sp>
        <p:nvSpPr>
          <p:cNvPr id="483" name="Google Shape;483;p35"/>
          <p:cNvSpPr txBox="1">
            <a:spLocks noGrp="1"/>
          </p:cNvSpPr>
          <p:nvPr>
            <p:ph type="subTitle" idx="21"/>
          </p:nvPr>
        </p:nvSpPr>
        <p:spPr>
          <a:xfrm>
            <a:off x="5137725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closer look to each algorithm</a:t>
            </a:r>
            <a:endParaRPr dirty="0"/>
          </a:p>
        </p:txBody>
      </p:sp>
      <p:grpSp>
        <p:nvGrpSpPr>
          <p:cNvPr id="484" name="Google Shape;484;p35"/>
          <p:cNvGrpSpPr/>
          <p:nvPr/>
        </p:nvGrpSpPr>
        <p:grpSpPr>
          <a:xfrm>
            <a:off x="271587" y="1264171"/>
            <a:ext cx="219461" cy="220453"/>
            <a:chOff x="772462" y="98696"/>
            <a:chExt cx="219461" cy="220453"/>
          </a:xfrm>
        </p:grpSpPr>
        <p:sp>
          <p:nvSpPr>
            <p:cNvPr id="485" name="Google Shape;485;p35"/>
            <p:cNvSpPr/>
            <p:nvPr/>
          </p:nvSpPr>
          <p:spPr>
            <a:xfrm>
              <a:off x="876762" y="98696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876762" y="247258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921070" y="202004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772462" y="202004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5"/>
          <p:cNvGrpSpPr/>
          <p:nvPr/>
        </p:nvGrpSpPr>
        <p:grpSpPr>
          <a:xfrm>
            <a:off x="1359168" y="539998"/>
            <a:ext cx="164369" cy="165099"/>
            <a:chOff x="280393" y="263798"/>
            <a:chExt cx="164369" cy="165099"/>
          </a:xfrm>
        </p:grpSpPr>
        <p:sp>
          <p:nvSpPr>
            <p:cNvPr id="490" name="Google Shape;490;p35"/>
            <p:cNvSpPr/>
            <p:nvPr/>
          </p:nvSpPr>
          <p:spPr>
            <a:xfrm>
              <a:off x="358510" y="263798"/>
              <a:ext cx="8878" cy="5383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358510" y="375058"/>
              <a:ext cx="8878" cy="5383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391695" y="341167"/>
              <a:ext cx="53067" cy="9620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280393" y="341167"/>
              <a:ext cx="53101" cy="9620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5"/>
          <p:cNvGrpSpPr/>
          <p:nvPr/>
        </p:nvGrpSpPr>
        <p:grpSpPr>
          <a:xfrm>
            <a:off x="8092812" y="216771"/>
            <a:ext cx="219461" cy="220453"/>
            <a:chOff x="8092812" y="216771"/>
            <a:chExt cx="219461" cy="220453"/>
          </a:xfrm>
        </p:grpSpPr>
        <p:sp>
          <p:nvSpPr>
            <p:cNvPr id="495" name="Google Shape;495;p35"/>
            <p:cNvSpPr/>
            <p:nvPr/>
          </p:nvSpPr>
          <p:spPr>
            <a:xfrm>
              <a:off x="8197112" y="216771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8197112" y="365333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8241420" y="320079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8092812" y="320079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5"/>
          <p:cNvGrpSpPr/>
          <p:nvPr/>
        </p:nvGrpSpPr>
        <p:grpSpPr>
          <a:xfrm>
            <a:off x="8503624" y="4528200"/>
            <a:ext cx="283987" cy="285252"/>
            <a:chOff x="8483799" y="954725"/>
            <a:chExt cx="283987" cy="285252"/>
          </a:xfrm>
        </p:grpSpPr>
        <p:sp>
          <p:nvSpPr>
            <p:cNvPr id="500" name="Google Shape;500;p35"/>
            <p:cNvSpPr/>
            <p:nvPr/>
          </p:nvSpPr>
          <p:spPr>
            <a:xfrm>
              <a:off x="8618764" y="954725"/>
              <a:ext cx="15339" cy="9302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8618764" y="1146953"/>
              <a:ext cx="15339" cy="9302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8676098" y="1088398"/>
              <a:ext cx="91687" cy="1662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8483799" y="1088398"/>
              <a:ext cx="91745" cy="1662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4" name="Google Shape;504;p35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solidFill>
                  <a:schemeClr val="dk2"/>
                </a:solidFill>
              </a:rPr>
              <a:t>Table of </a:t>
            </a:r>
            <a:r>
              <a:rPr lang="en-GB">
                <a:solidFill>
                  <a:schemeClr val="lt2"/>
                </a:solidFill>
              </a:rPr>
              <a:t>contents</a:t>
            </a:r>
            <a:endParaRPr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01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719999" y="2359750"/>
            <a:ext cx="3472075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About this problem</a:t>
            </a:r>
            <a:endParaRPr dirty="0"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6547165" y="297900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6"/>
          <p:cNvGrpSpPr/>
          <p:nvPr/>
        </p:nvGrpSpPr>
        <p:grpSpPr>
          <a:xfrm>
            <a:off x="3499962" y="826611"/>
            <a:ext cx="4670375" cy="3775875"/>
            <a:chOff x="3217100" y="875250"/>
            <a:chExt cx="4670375" cy="3775875"/>
          </a:xfrm>
        </p:grpSpPr>
        <p:sp>
          <p:nvSpPr>
            <p:cNvPr id="538" name="Google Shape;538;p36"/>
            <p:cNvSpPr/>
            <p:nvPr/>
          </p:nvSpPr>
          <p:spPr>
            <a:xfrm>
              <a:off x="3412425" y="875250"/>
              <a:ext cx="4300675" cy="3775875"/>
            </a:xfrm>
            <a:custGeom>
              <a:avLst/>
              <a:gdLst/>
              <a:ahLst/>
              <a:cxnLst/>
              <a:rect l="l" t="t" r="r" b="b"/>
              <a:pathLst>
                <a:path w="172027" h="151035" extrusionOk="0">
                  <a:moveTo>
                    <a:pt x="121928" y="0"/>
                  </a:moveTo>
                  <a:lnTo>
                    <a:pt x="118474" y="403"/>
                  </a:lnTo>
                  <a:lnTo>
                    <a:pt x="115054" y="1140"/>
                  </a:lnTo>
                  <a:lnTo>
                    <a:pt x="111700" y="2281"/>
                  </a:lnTo>
                  <a:lnTo>
                    <a:pt x="110091" y="3018"/>
                  </a:lnTo>
                  <a:lnTo>
                    <a:pt x="106804" y="4661"/>
                  </a:lnTo>
                  <a:lnTo>
                    <a:pt x="100467" y="8250"/>
                  </a:lnTo>
                  <a:lnTo>
                    <a:pt x="95738" y="10899"/>
                  </a:lnTo>
                  <a:lnTo>
                    <a:pt x="92519" y="12542"/>
                  </a:lnTo>
                  <a:lnTo>
                    <a:pt x="89199" y="13984"/>
                  </a:lnTo>
                  <a:lnTo>
                    <a:pt x="85712" y="15157"/>
                  </a:lnTo>
                  <a:lnTo>
                    <a:pt x="83901" y="15593"/>
                  </a:lnTo>
                  <a:lnTo>
                    <a:pt x="82660" y="15862"/>
                  </a:lnTo>
                  <a:lnTo>
                    <a:pt x="80112" y="16197"/>
                  </a:lnTo>
                  <a:lnTo>
                    <a:pt x="77496" y="16365"/>
                  </a:lnTo>
                  <a:lnTo>
                    <a:pt x="74814" y="16365"/>
                  </a:lnTo>
                  <a:lnTo>
                    <a:pt x="70689" y="16063"/>
                  </a:lnTo>
                  <a:lnTo>
                    <a:pt x="65022" y="15225"/>
                  </a:lnTo>
                  <a:lnTo>
                    <a:pt x="56270" y="13347"/>
                  </a:lnTo>
                  <a:lnTo>
                    <a:pt x="47484" y="11234"/>
                  </a:lnTo>
                  <a:lnTo>
                    <a:pt x="41649" y="9960"/>
                  </a:lnTo>
                  <a:lnTo>
                    <a:pt x="35915" y="8987"/>
                  </a:lnTo>
                  <a:lnTo>
                    <a:pt x="30382" y="8451"/>
                  </a:lnTo>
                  <a:lnTo>
                    <a:pt x="26391" y="8451"/>
                  </a:lnTo>
                  <a:lnTo>
                    <a:pt x="23809" y="8686"/>
                  </a:lnTo>
                  <a:lnTo>
                    <a:pt x="21294" y="9088"/>
                  </a:lnTo>
                  <a:lnTo>
                    <a:pt x="18846" y="9725"/>
                  </a:lnTo>
                  <a:lnTo>
                    <a:pt x="16533" y="10630"/>
                  </a:lnTo>
                  <a:lnTo>
                    <a:pt x="14286" y="11771"/>
                  </a:lnTo>
                  <a:lnTo>
                    <a:pt x="12140" y="13213"/>
                  </a:lnTo>
                  <a:lnTo>
                    <a:pt x="10128" y="14923"/>
                  </a:lnTo>
                  <a:lnTo>
                    <a:pt x="8216" y="16968"/>
                  </a:lnTo>
                  <a:lnTo>
                    <a:pt x="6473" y="19383"/>
                  </a:lnTo>
                  <a:lnTo>
                    <a:pt x="4829" y="22132"/>
                  </a:lnTo>
                  <a:lnTo>
                    <a:pt x="3320" y="25251"/>
                  </a:lnTo>
                  <a:lnTo>
                    <a:pt x="2650" y="26995"/>
                  </a:lnTo>
                  <a:lnTo>
                    <a:pt x="2214" y="28202"/>
                  </a:lnTo>
                  <a:lnTo>
                    <a:pt x="1443" y="30717"/>
                  </a:lnTo>
                  <a:lnTo>
                    <a:pt x="839" y="33299"/>
                  </a:lnTo>
                  <a:lnTo>
                    <a:pt x="403" y="35948"/>
                  </a:lnTo>
                  <a:lnTo>
                    <a:pt x="135" y="38631"/>
                  </a:lnTo>
                  <a:lnTo>
                    <a:pt x="1" y="41347"/>
                  </a:lnTo>
                  <a:lnTo>
                    <a:pt x="68" y="44063"/>
                  </a:lnTo>
                  <a:lnTo>
                    <a:pt x="269" y="46813"/>
                  </a:lnTo>
                  <a:lnTo>
                    <a:pt x="638" y="49529"/>
                  </a:lnTo>
                  <a:lnTo>
                    <a:pt x="1174" y="52178"/>
                  </a:lnTo>
                  <a:lnTo>
                    <a:pt x="1878" y="54827"/>
                  </a:lnTo>
                  <a:lnTo>
                    <a:pt x="2717" y="57376"/>
                  </a:lnTo>
                  <a:lnTo>
                    <a:pt x="3756" y="59891"/>
                  </a:lnTo>
                  <a:lnTo>
                    <a:pt x="4930" y="62272"/>
                  </a:lnTo>
                  <a:lnTo>
                    <a:pt x="6271" y="64552"/>
                  </a:lnTo>
                  <a:lnTo>
                    <a:pt x="7780" y="66732"/>
                  </a:lnTo>
                  <a:lnTo>
                    <a:pt x="8619" y="67738"/>
                  </a:lnTo>
                  <a:lnTo>
                    <a:pt x="10832" y="70286"/>
                  </a:lnTo>
                  <a:lnTo>
                    <a:pt x="14219" y="74042"/>
                  </a:lnTo>
                  <a:lnTo>
                    <a:pt x="16231" y="76758"/>
                  </a:lnTo>
                  <a:lnTo>
                    <a:pt x="17069" y="78200"/>
                  </a:lnTo>
                  <a:lnTo>
                    <a:pt x="17572" y="79206"/>
                  </a:lnTo>
                  <a:lnTo>
                    <a:pt x="18343" y="81285"/>
                  </a:lnTo>
                  <a:lnTo>
                    <a:pt x="18813" y="83364"/>
                  </a:lnTo>
                  <a:lnTo>
                    <a:pt x="19048" y="85443"/>
                  </a:lnTo>
                  <a:lnTo>
                    <a:pt x="19048" y="87556"/>
                  </a:lnTo>
                  <a:lnTo>
                    <a:pt x="18813" y="89669"/>
                  </a:lnTo>
                  <a:lnTo>
                    <a:pt x="18209" y="92821"/>
                  </a:lnTo>
                  <a:lnTo>
                    <a:pt x="16868" y="97012"/>
                  </a:lnTo>
                  <a:lnTo>
                    <a:pt x="15191" y="101171"/>
                  </a:lnTo>
                  <a:lnTo>
                    <a:pt x="12475" y="107240"/>
                  </a:lnTo>
                  <a:lnTo>
                    <a:pt x="10966" y="111096"/>
                  </a:lnTo>
                  <a:lnTo>
                    <a:pt x="10564" y="112203"/>
                  </a:lnTo>
                  <a:lnTo>
                    <a:pt x="9994" y="114383"/>
                  </a:lnTo>
                  <a:lnTo>
                    <a:pt x="9658" y="116529"/>
                  </a:lnTo>
                  <a:lnTo>
                    <a:pt x="9524" y="118574"/>
                  </a:lnTo>
                  <a:lnTo>
                    <a:pt x="9591" y="120553"/>
                  </a:lnTo>
                  <a:lnTo>
                    <a:pt x="9859" y="122498"/>
                  </a:lnTo>
                  <a:lnTo>
                    <a:pt x="10329" y="124342"/>
                  </a:lnTo>
                  <a:lnTo>
                    <a:pt x="10966" y="126153"/>
                  </a:lnTo>
                  <a:lnTo>
                    <a:pt x="11771" y="127897"/>
                  </a:lnTo>
                  <a:lnTo>
                    <a:pt x="12710" y="129573"/>
                  </a:lnTo>
                  <a:lnTo>
                    <a:pt x="14420" y="131988"/>
                  </a:lnTo>
                  <a:lnTo>
                    <a:pt x="17136" y="134972"/>
                  </a:lnTo>
                  <a:lnTo>
                    <a:pt x="20322" y="137688"/>
                  </a:lnTo>
                  <a:lnTo>
                    <a:pt x="23843" y="140170"/>
                  </a:lnTo>
                  <a:lnTo>
                    <a:pt x="27632" y="142383"/>
                  </a:lnTo>
                  <a:lnTo>
                    <a:pt x="31623" y="144362"/>
                  </a:lnTo>
                  <a:lnTo>
                    <a:pt x="35714" y="146105"/>
                  </a:lnTo>
                  <a:lnTo>
                    <a:pt x="39838" y="147547"/>
                  </a:lnTo>
                  <a:lnTo>
                    <a:pt x="43862" y="148788"/>
                  </a:lnTo>
                  <a:lnTo>
                    <a:pt x="47786" y="149727"/>
                  </a:lnTo>
                  <a:lnTo>
                    <a:pt x="51441" y="150465"/>
                  </a:lnTo>
                  <a:lnTo>
                    <a:pt x="53151" y="150699"/>
                  </a:lnTo>
                  <a:lnTo>
                    <a:pt x="54559" y="150867"/>
                  </a:lnTo>
                  <a:lnTo>
                    <a:pt x="57309" y="151035"/>
                  </a:lnTo>
                  <a:lnTo>
                    <a:pt x="60025" y="151001"/>
                  </a:lnTo>
                  <a:lnTo>
                    <a:pt x="62708" y="150800"/>
                  </a:lnTo>
                  <a:lnTo>
                    <a:pt x="66732" y="150163"/>
                  </a:lnTo>
                  <a:lnTo>
                    <a:pt x="71963" y="148821"/>
                  </a:lnTo>
                  <a:lnTo>
                    <a:pt x="77161" y="147011"/>
                  </a:lnTo>
                  <a:lnTo>
                    <a:pt x="82292" y="144898"/>
                  </a:lnTo>
                  <a:lnTo>
                    <a:pt x="89937" y="141377"/>
                  </a:lnTo>
                  <a:lnTo>
                    <a:pt x="97516" y="137856"/>
                  </a:lnTo>
                  <a:lnTo>
                    <a:pt x="102613" y="135676"/>
                  </a:lnTo>
                  <a:lnTo>
                    <a:pt x="107676" y="133798"/>
                  </a:lnTo>
                  <a:lnTo>
                    <a:pt x="112807" y="132390"/>
                  </a:lnTo>
                  <a:lnTo>
                    <a:pt x="116697" y="131686"/>
                  </a:lnTo>
                  <a:lnTo>
                    <a:pt x="119279" y="131384"/>
                  </a:lnTo>
                  <a:lnTo>
                    <a:pt x="121928" y="131283"/>
                  </a:lnTo>
                  <a:lnTo>
                    <a:pt x="124544" y="131384"/>
                  </a:lnTo>
                  <a:lnTo>
                    <a:pt x="127226" y="131686"/>
                  </a:lnTo>
                  <a:lnTo>
                    <a:pt x="129909" y="132222"/>
                  </a:lnTo>
                  <a:lnTo>
                    <a:pt x="132592" y="132994"/>
                  </a:lnTo>
                  <a:lnTo>
                    <a:pt x="135341" y="134000"/>
                  </a:lnTo>
                  <a:lnTo>
                    <a:pt x="136716" y="134637"/>
                  </a:lnTo>
                  <a:lnTo>
                    <a:pt x="137689" y="135073"/>
                  </a:lnTo>
                  <a:lnTo>
                    <a:pt x="139600" y="135777"/>
                  </a:lnTo>
                  <a:lnTo>
                    <a:pt x="141478" y="136313"/>
                  </a:lnTo>
                  <a:lnTo>
                    <a:pt x="143356" y="136649"/>
                  </a:lnTo>
                  <a:lnTo>
                    <a:pt x="145167" y="136850"/>
                  </a:lnTo>
                  <a:lnTo>
                    <a:pt x="146977" y="136850"/>
                  </a:lnTo>
                  <a:lnTo>
                    <a:pt x="149627" y="136582"/>
                  </a:lnTo>
                  <a:lnTo>
                    <a:pt x="153013" y="135676"/>
                  </a:lnTo>
                  <a:lnTo>
                    <a:pt x="156233" y="134201"/>
                  </a:lnTo>
                  <a:lnTo>
                    <a:pt x="159217" y="132222"/>
                  </a:lnTo>
                  <a:lnTo>
                    <a:pt x="161967" y="129808"/>
                  </a:lnTo>
                  <a:lnTo>
                    <a:pt x="164448" y="126958"/>
                  </a:lnTo>
                  <a:lnTo>
                    <a:pt x="166628" y="123738"/>
                  </a:lnTo>
                  <a:lnTo>
                    <a:pt x="168472" y="120217"/>
                  </a:lnTo>
                  <a:lnTo>
                    <a:pt x="169948" y="116395"/>
                  </a:lnTo>
                  <a:lnTo>
                    <a:pt x="171088" y="112404"/>
                  </a:lnTo>
                  <a:lnTo>
                    <a:pt x="171759" y="108213"/>
                  </a:lnTo>
                  <a:lnTo>
                    <a:pt x="172027" y="103920"/>
                  </a:lnTo>
                  <a:lnTo>
                    <a:pt x="171826" y="99527"/>
                  </a:lnTo>
                  <a:lnTo>
                    <a:pt x="171524" y="97348"/>
                  </a:lnTo>
                  <a:lnTo>
                    <a:pt x="171256" y="95906"/>
                  </a:lnTo>
                  <a:lnTo>
                    <a:pt x="170585" y="93022"/>
                  </a:lnTo>
                  <a:lnTo>
                    <a:pt x="169244" y="88730"/>
                  </a:lnTo>
                  <a:lnTo>
                    <a:pt x="165756" y="80246"/>
                  </a:lnTo>
                  <a:lnTo>
                    <a:pt x="162034" y="71728"/>
                  </a:lnTo>
                  <a:lnTo>
                    <a:pt x="159854" y="66061"/>
                  </a:lnTo>
                  <a:lnTo>
                    <a:pt x="158647" y="61769"/>
                  </a:lnTo>
                  <a:lnTo>
                    <a:pt x="158077" y="58885"/>
                  </a:lnTo>
                  <a:lnTo>
                    <a:pt x="157708" y="55968"/>
                  </a:lnTo>
                  <a:lnTo>
                    <a:pt x="157641" y="53050"/>
                  </a:lnTo>
                  <a:lnTo>
                    <a:pt x="157708" y="51608"/>
                  </a:lnTo>
                  <a:lnTo>
                    <a:pt x="157775" y="50770"/>
                  </a:lnTo>
                  <a:lnTo>
                    <a:pt x="157842" y="49965"/>
                  </a:lnTo>
                  <a:lnTo>
                    <a:pt x="158245" y="46310"/>
                  </a:lnTo>
                  <a:lnTo>
                    <a:pt x="159083" y="39100"/>
                  </a:lnTo>
                  <a:lnTo>
                    <a:pt x="159351" y="33735"/>
                  </a:lnTo>
                  <a:lnTo>
                    <a:pt x="159217" y="30214"/>
                  </a:lnTo>
                  <a:lnTo>
                    <a:pt x="158714" y="26659"/>
                  </a:lnTo>
                  <a:lnTo>
                    <a:pt x="157742" y="23138"/>
                  </a:lnTo>
                  <a:lnTo>
                    <a:pt x="157037" y="21361"/>
                  </a:lnTo>
                  <a:lnTo>
                    <a:pt x="156333" y="19752"/>
                  </a:lnTo>
                  <a:lnTo>
                    <a:pt x="154623" y="16700"/>
                  </a:lnTo>
                  <a:lnTo>
                    <a:pt x="152577" y="13850"/>
                  </a:lnTo>
                  <a:lnTo>
                    <a:pt x="150297" y="11234"/>
                  </a:lnTo>
                  <a:lnTo>
                    <a:pt x="147749" y="8853"/>
                  </a:lnTo>
                  <a:lnTo>
                    <a:pt x="144965" y="6707"/>
                  </a:lnTo>
                  <a:lnTo>
                    <a:pt x="142014" y="4863"/>
                  </a:lnTo>
                  <a:lnTo>
                    <a:pt x="138896" y="3287"/>
                  </a:lnTo>
                  <a:lnTo>
                    <a:pt x="135643" y="1979"/>
                  </a:lnTo>
                  <a:lnTo>
                    <a:pt x="132290" y="1006"/>
                  </a:lnTo>
                  <a:lnTo>
                    <a:pt x="128869" y="336"/>
                  </a:lnTo>
                  <a:lnTo>
                    <a:pt x="125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3468600" y="1560175"/>
              <a:ext cx="724350" cy="724325"/>
            </a:xfrm>
            <a:custGeom>
              <a:avLst/>
              <a:gdLst/>
              <a:ahLst/>
              <a:cxnLst/>
              <a:rect l="l" t="t" r="r" b="b"/>
              <a:pathLst>
                <a:path w="28974" h="28973" extrusionOk="0">
                  <a:moveTo>
                    <a:pt x="14487" y="0"/>
                  </a:moveTo>
                  <a:lnTo>
                    <a:pt x="13011" y="67"/>
                  </a:lnTo>
                  <a:lnTo>
                    <a:pt x="10161" y="637"/>
                  </a:lnTo>
                  <a:lnTo>
                    <a:pt x="7579" y="1744"/>
                  </a:lnTo>
                  <a:lnTo>
                    <a:pt x="5265" y="3320"/>
                  </a:lnTo>
                  <a:lnTo>
                    <a:pt x="3320" y="5265"/>
                  </a:lnTo>
                  <a:lnTo>
                    <a:pt x="1744" y="7579"/>
                  </a:lnTo>
                  <a:lnTo>
                    <a:pt x="637" y="10161"/>
                  </a:lnTo>
                  <a:lnTo>
                    <a:pt x="67" y="13011"/>
                  </a:lnTo>
                  <a:lnTo>
                    <a:pt x="0" y="14487"/>
                  </a:lnTo>
                  <a:lnTo>
                    <a:pt x="67" y="15962"/>
                  </a:lnTo>
                  <a:lnTo>
                    <a:pt x="637" y="18812"/>
                  </a:lnTo>
                  <a:lnTo>
                    <a:pt x="1744" y="21394"/>
                  </a:lnTo>
                  <a:lnTo>
                    <a:pt x="3320" y="23708"/>
                  </a:lnTo>
                  <a:lnTo>
                    <a:pt x="5265" y="25687"/>
                  </a:lnTo>
                  <a:lnTo>
                    <a:pt x="7579" y="27229"/>
                  </a:lnTo>
                  <a:lnTo>
                    <a:pt x="10161" y="28336"/>
                  </a:lnTo>
                  <a:lnTo>
                    <a:pt x="13011" y="28906"/>
                  </a:lnTo>
                  <a:lnTo>
                    <a:pt x="14487" y="28973"/>
                  </a:lnTo>
                  <a:lnTo>
                    <a:pt x="15962" y="28906"/>
                  </a:lnTo>
                  <a:lnTo>
                    <a:pt x="18813" y="28336"/>
                  </a:lnTo>
                  <a:lnTo>
                    <a:pt x="21395" y="27229"/>
                  </a:lnTo>
                  <a:lnTo>
                    <a:pt x="23708" y="25687"/>
                  </a:lnTo>
                  <a:lnTo>
                    <a:pt x="25687" y="23708"/>
                  </a:lnTo>
                  <a:lnTo>
                    <a:pt x="27229" y="21394"/>
                  </a:lnTo>
                  <a:lnTo>
                    <a:pt x="28336" y="18812"/>
                  </a:lnTo>
                  <a:lnTo>
                    <a:pt x="28906" y="15962"/>
                  </a:lnTo>
                  <a:lnTo>
                    <a:pt x="28973" y="14487"/>
                  </a:lnTo>
                  <a:lnTo>
                    <a:pt x="28906" y="13011"/>
                  </a:lnTo>
                  <a:lnTo>
                    <a:pt x="28336" y="10161"/>
                  </a:lnTo>
                  <a:lnTo>
                    <a:pt x="27229" y="7579"/>
                  </a:lnTo>
                  <a:lnTo>
                    <a:pt x="25687" y="5265"/>
                  </a:lnTo>
                  <a:lnTo>
                    <a:pt x="23708" y="3320"/>
                  </a:lnTo>
                  <a:lnTo>
                    <a:pt x="21395" y="1744"/>
                  </a:lnTo>
                  <a:lnTo>
                    <a:pt x="18813" y="637"/>
                  </a:lnTo>
                  <a:lnTo>
                    <a:pt x="15962" y="67"/>
                  </a:lnTo>
                  <a:lnTo>
                    <a:pt x="14487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3441775" y="1524950"/>
              <a:ext cx="724350" cy="723525"/>
            </a:xfrm>
            <a:custGeom>
              <a:avLst/>
              <a:gdLst/>
              <a:ahLst/>
              <a:cxnLst/>
              <a:rect l="l" t="t" r="r" b="b"/>
              <a:pathLst>
                <a:path w="28974" h="28941" extrusionOk="0">
                  <a:moveTo>
                    <a:pt x="14487" y="1"/>
                  </a:moveTo>
                  <a:lnTo>
                    <a:pt x="13011" y="34"/>
                  </a:lnTo>
                  <a:lnTo>
                    <a:pt x="10161" y="604"/>
                  </a:lnTo>
                  <a:lnTo>
                    <a:pt x="7579" y="1711"/>
                  </a:lnTo>
                  <a:lnTo>
                    <a:pt x="5265" y="3287"/>
                  </a:lnTo>
                  <a:lnTo>
                    <a:pt x="3287" y="5232"/>
                  </a:lnTo>
                  <a:lnTo>
                    <a:pt x="1744" y="7546"/>
                  </a:lnTo>
                  <a:lnTo>
                    <a:pt x="637" y="10161"/>
                  </a:lnTo>
                  <a:lnTo>
                    <a:pt x="67" y="12978"/>
                  </a:lnTo>
                  <a:lnTo>
                    <a:pt x="0" y="14454"/>
                  </a:lnTo>
                  <a:lnTo>
                    <a:pt x="67" y="15963"/>
                  </a:lnTo>
                  <a:lnTo>
                    <a:pt x="637" y="18779"/>
                  </a:lnTo>
                  <a:lnTo>
                    <a:pt x="1744" y="21361"/>
                  </a:lnTo>
                  <a:lnTo>
                    <a:pt x="3287" y="23675"/>
                  </a:lnTo>
                  <a:lnTo>
                    <a:pt x="5265" y="25654"/>
                  </a:lnTo>
                  <a:lnTo>
                    <a:pt x="7579" y="27196"/>
                  </a:lnTo>
                  <a:lnTo>
                    <a:pt x="10161" y="28303"/>
                  </a:lnTo>
                  <a:lnTo>
                    <a:pt x="13011" y="28873"/>
                  </a:lnTo>
                  <a:lnTo>
                    <a:pt x="14487" y="28940"/>
                  </a:lnTo>
                  <a:lnTo>
                    <a:pt x="15962" y="28873"/>
                  </a:lnTo>
                  <a:lnTo>
                    <a:pt x="18813" y="28303"/>
                  </a:lnTo>
                  <a:lnTo>
                    <a:pt x="21395" y="27196"/>
                  </a:lnTo>
                  <a:lnTo>
                    <a:pt x="23708" y="25654"/>
                  </a:lnTo>
                  <a:lnTo>
                    <a:pt x="25687" y="23675"/>
                  </a:lnTo>
                  <a:lnTo>
                    <a:pt x="27229" y="21361"/>
                  </a:lnTo>
                  <a:lnTo>
                    <a:pt x="28336" y="18779"/>
                  </a:lnTo>
                  <a:lnTo>
                    <a:pt x="28906" y="15963"/>
                  </a:lnTo>
                  <a:lnTo>
                    <a:pt x="28973" y="14454"/>
                  </a:lnTo>
                  <a:lnTo>
                    <a:pt x="28906" y="12978"/>
                  </a:lnTo>
                  <a:lnTo>
                    <a:pt x="28336" y="10161"/>
                  </a:lnTo>
                  <a:lnTo>
                    <a:pt x="27229" y="7546"/>
                  </a:lnTo>
                  <a:lnTo>
                    <a:pt x="25687" y="5232"/>
                  </a:lnTo>
                  <a:lnTo>
                    <a:pt x="23708" y="3287"/>
                  </a:lnTo>
                  <a:lnTo>
                    <a:pt x="21395" y="1711"/>
                  </a:lnTo>
                  <a:lnTo>
                    <a:pt x="18813" y="604"/>
                  </a:lnTo>
                  <a:lnTo>
                    <a:pt x="15962" y="34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477825" y="1561000"/>
              <a:ext cx="652250" cy="651425"/>
            </a:xfrm>
            <a:custGeom>
              <a:avLst/>
              <a:gdLst/>
              <a:ahLst/>
              <a:cxnLst/>
              <a:rect l="l" t="t" r="r" b="b"/>
              <a:pathLst>
                <a:path w="26090" h="26057" extrusionOk="0">
                  <a:moveTo>
                    <a:pt x="13045" y="1"/>
                  </a:moveTo>
                  <a:lnTo>
                    <a:pt x="11703" y="34"/>
                  </a:lnTo>
                  <a:lnTo>
                    <a:pt x="9155" y="537"/>
                  </a:lnTo>
                  <a:lnTo>
                    <a:pt x="6807" y="1543"/>
                  </a:lnTo>
                  <a:lnTo>
                    <a:pt x="4728" y="2952"/>
                  </a:lnTo>
                  <a:lnTo>
                    <a:pt x="2985" y="4729"/>
                  </a:lnTo>
                  <a:lnTo>
                    <a:pt x="1576" y="6808"/>
                  </a:lnTo>
                  <a:lnTo>
                    <a:pt x="570" y="9122"/>
                  </a:lnTo>
                  <a:lnTo>
                    <a:pt x="67" y="11670"/>
                  </a:lnTo>
                  <a:lnTo>
                    <a:pt x="0" y="13012"/>
                  </a:lnTo>
                  <a:lnTo>
                    <a:pt x="67" y="14353"/>
                  </a:lnTo>
                  <a:lnTo>
                    <a:pt x="570" y="16901"/>
                  </a:lnTo>
                  <a:lnTo>
                    <a:pt x="1576" y="19249"/>
                  </a:lnTo>
                  <a:lnTo>
                    <a:pt x="2985" y="21328"/>
                  </a:lnTo>
                  <a:lnTo>
                    <a:pt x="4728" y="23105"/>
                  </a:lnTo>
                  <a:lnTo>
                    <a:pt x="6807" y="24514"/>
                  </a:lnTo>
                  <a:lnTo>
                    <a:pt x="9155" y="25486"/>
                  </a:lnTo>
                  <a:lnTo>
                    <a:pt x="11703" y="26023"/>
                  </a:lnTo>
                  <a:lnTo>
                    <a:pt x="13045" y="26056"/>
                  </a:lnTo>
                  <a:lnTo>
                    <a:pt x="14386" y="26023"/>
                  </a:lnTo>
                  <a:lnTo>
                    <a:pt x="16935" y="25486"/>
                  </a:lnTo>
                  <a:lnTo>
                    <a:pt x="19282" y="24514"/>
                  </a:lnTo>
                  <a:lnTo>
                    <a:pt x="21361" y="23105"/>
                  </a:lnTo>
                  <a:lnTo>
                    <a:pt x="23105" y="21328"/>
                  </a:lnTo>
                  <a:lnTo>
                    <a:pt x="24513" y="19249"/>
                  </a:lnTo>
                  <a:lnTo>
                    <a:pt x="25519" y="16901"/>
                  </a:lnTo>
                  <a:lnTo>
                    <a:pt x="26022" y="14353"/>
                  </a:lnTo>
                  <a:lnTo>
                    <a:pt x="26089" y="13012"/>
                  </a:lnTo>
                  <a:lnTo>
                    <a:pt x="26022" y="11670"/>
                  </a:lnTo>
                  <a:lnTo>
                    <a:pt x="25519" y="9122"/>
                  </a:lnTo>
                  <a:lnTo>
                    <a:pt x="24513" y="6808"/>
                  </a:lnTo>
                  <a:lnTo>
                    <a:pt x="23105" y="4729"/>
                  </a:lnTo>
                  <a:lnTo>
                    <a:pt x="21361" y="2952"/>
                  </a:lnTo>
                  <a:lnTo>
                    <a:pt x="19282" y="1543"/>
                  </a:lnTo>
                  <a:lnTo>
                    <a:pt x="16935" y="537"/>
                  </a:lnTo>
                  <a:lnTo>
                    <a:pt x="14386" y="34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3854225" y="1466275"/>
              <a:ext cx="10925" cy="38575"/>
            </a:xfrm>
            <a:custGeom>
              <a:avLst/>
              <a:gdLst/>
              <a:ahLst/>
              <a:cxnLst/>
              <a:rect l="l" t="t" r="r" b="b"/>
              <a:pathLst>
                <a:path w="437" h="1543" fill="none" extrusionOk="0">
                  <a:moveTo>
                    <a:pt x="1" y="1543"/>
                  </a:moveTo>
                  <a:lnTo>
                    <a:pt x="202" y="772"/>
                  </a:lnTo>
                  <a:lnTo>
                    <a:pt x="437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3554100" y="1504825"/>
              <a:ext cx="292600" cy="321125"/>
            </a:xfrm>
            <a:custGeom>
              <a:avLst/>
              <a:gdLst/>
              <a:ahLst/>
              <a:cxnLst/>
              <a:rect l="l" t="t" r="r" b="b"/>
              <a:pathLst>
                <a:path w="11704" h="12845" fill="none" extrusionOk="0">
                  <a:moveTo>
                    <a:pt x="1" y="1"/>
                  </a:moveTo>
                  <a:lnTo>
                    <a:pt x="1309" y="973"/>
                  </a:lnTo>
                  <a:lnTo>
                    <a:pt x="3924" y="3254"/>
                  </a:lnTo>
                  <a:lnTo>
                    <a:pt x="4863" y="4394"/>
                  </a:lnTo>
                  <a:lnTo>
                    <a:pt x="8820" y="9960"/>
                  </a:lnTo>
                  <a:lnTo>
                    <a:pt x="10799" y="12844"/>
                  </a:lnTo>
                  <a:lnTo>
                    <a:pt x="10765" y="9927"/>
                  </a:lnTo>
                  <a:lnTo>
                    <a:pt x="11234" y="4159"/>
                  </a:lnTo>
                  <a:lnTo>
                    <a:pt x="11704" y="130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3491225" y="1462075"/>
              <a:ext cx="32725" cy="21825"/>
            </a:xfrm>
            <a:custGeom>
              <a:avLst/>
              <a:gdLst/>
              <a:ahLst/>
              <a:cxnLst/>
              <a:rect l="l" t="t" r="r" b="b"/>
              <a:pathLst>
                <a:path w="1309" h="873" fill="none" extrusionOk="0">
                  <a:moveTo>
                    <a:pt x="1" y="1"/>
                  </a:moveTo>
                  <a:lnTo>
                    <a:pt x="269" y="168"/>
                  </a:lnTo>
                  <a:lnTo>
                    <a:pt x="1309" y="8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824050" y="1639800"/>
              <a:ext cx="378125" cy="186150"/>
            </a:xfrm>
            <a:custGeom>
              <a:avLst/>
              <a:gdLst/>
              <a:ahLst/>
              <a:cxnLst/>
              <a:rect l="l" t="t" r="r" b="b"/>
              <a:pathLst>
                <a:path w="15125" h="7446" fill="none" extrusionOk="0">
                  <a:moveTo>
                    <a:pt x="1" y="7445"/>
                  </a:moveTo>
                  <a:lnTo>
                    <a:pt x="872" y="6573"/>
                  </a:lnTo>
                  <a:lnTo>
                    <a:pt x="5366" y="2616"/>
                  </a:lnTo>
                  <a:lnTo>
                    <a:pt x="7747" y="940"/>
                  </a:lnTo>
                  <a:lnTo>
                    <a:pt x="9155" y="202"/>
                  </a:lnTo>
                  <a:lnTo>
                    <a:pt x="9725" y="68"/>
                  </a:lnTo>
                  <a:lnTo>
                    <a:pt x="10262" y="1"/>
                  </a:lnTo>
                  <a:lnTo>
                    <a:pt x="11268" y="1"/>
                  </a:lnTo>
                  <a:lnTo>
                    <a:pt x="12710" y="336"/>
                  </a:lnTo>
                  <a:lnTo>
                    <a:pt x="14789" y="1409"/>
                  </a:lnTo>
                  <a:lnTo>
                    <a:pt x="15124" y="16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3473625" y="1968425"/>
              <a:ext cx="45300" cy="41950"/>
            </a:xfrm>
            <a:custGeom>
              <a:avLst/>
              <a:gdLst/>
              <a:ahLst/>
              <a:cxnLst/>
              <a:rect l="l" t="t" r="r" b="b"/>
              <a:pathLst>
                <a:path w="1812" h="1678" fill="none" extrusionOk="0">
                  <a:moveTo>
                    <a:pt x="1811" y="1"/>
                  </a:moveTo>
                  <a:lnTo>
                    <a:pt x="738" y="739"/>
                  </a:lnTo>
                  <a:lnTo>
                    <a:pt x="1" y="1610"/>
                  </a:lnTo>
                  <a:lnTo>
                    <a:pt x="1" y="167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549075" y="1848550"/>
              <a:ext cx="648050" cy="135000"/>
            </a:xfrm>
            <a:custGeom>
              <a:avLst/>
              <a:gdLst/>
              <a:ahLst/>
              <a:cxnLst/>
              <a:rect l="l" t="t" r="r" b="b"/>
              <a:pathLst>
                <a:path w="25922" h="5400" fill="none" extrusionOk="0">
                  <a:moveTo>
                    <a:pt x="25922" y="5399"/>
                  </a:moveTo>
                  <a:lnTo>
                    <a:pt x="25788" y="5031"/>
                  </a:lnTo>
                  <a:lnTo>
                    <a:pt x="24312" y="3220"/>
                  </a:lnTo>
                  <a:lnTo>
                    <a:pt x="22937" y="2247"/>
                  </a:lnTo>
                  <a:lnTo>
                    <a:pt x="21764" y="1677"/>
                  </a:lnTo>
                  <a:lnTo>
                    <a:pt x="21060" y="1443"/>
                  </a:lnTo>
                  <a:lnTo>
                    <a:pt x="19584" y="973"/>
                  </a:lnTo>
                  <a:lnTo>
                    <a:pt x="16331" y="403"/>
                  </a:lnTo>
                  <a:lnTo>
                    <a:pt x="12106" y="1"/>
                  </a:lnTo>
                  <a:lnTo>
                    <a:pt x="11368" y="1"/>
                  </a:lnTo>
                  <a:lnTo>
                    <a:pt x="10329" y="336"/>
                  </a:lnTo>
                  <a:lnTo>
                    <a:pt x="2951" y="2918"/>
                  </a:lnTo>
                  <a:lnTo>
                    <a:pt x="1" y="412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3741900" y="1822575"/>
              <a:ext cx="91400" cy="26000"/>
            </a:xfrm>
            <a:custGeom>
              <a:avLst/>
              <a:gdLst/>
              <a:ahLst/>
              <a:cxnLst/>
              <a:rect l="l" t="t" r="r" b="b"/>
              <a:pathLst>
                <a:path w="3656" h="1040" fill="none" extrusionOk="0">
                  <a:moveTo>
                    <a:pt x="0" y="0"/>
                  </a:moveTo>
                  <a:lnTo>
                    <a:pt x="2851" y="805"/>
                  </a:lnTo>
                  <a:lnTo>
                    <a:pt x="3655" y="10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3425850" y="1742925"/>
              <a:ext cx="284200" cy="70450"/>
            </a:xfrm>
            <a:custGeom>
              <a:avLst/>
              <a:gdLst/>
              <a:ahLst/>
              <a:cxnLst/>
              <a:rect l="l" t="t" r="r" b="b"/>
              <a:pathLst>
                <a:path w="11368" h="2818" fill="none" extrusionOk="0">
                  <a:moveTo>
                    <a:pt x="0" y="0"/>
                  </a:moveTo>
                  <a:lnTo>
                    <a:pt x="1543" y="101"/>
                  </a:lnTo>
                  <a:lnTo>
                    <a:pt x="3924" y="436"/>
                  </a:lnTo>
                  <a:lnTo>
                    <a:pt x="5298" y="772"/>
                  </a:lnTo>
                  <a:lnTo>
                    <a:pt x="5868" y="973"/>
                  </a:lnTo>
                  <a:lnTo>
                    <a:pt x="8115" y="1811"/>
                  </a:lnTo>
                  <a:lnTo>
                    <a:pt x="11368" y="281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3357100" y="1740400"/>
              <a:ext cx="40275" cy="875"/>
            </a:xfrm>
            <a:custGeom>
              <a:avLst/>
              <a:gdLst/>
              <a:ahLst/>
              <a:cxnLst/>
              <a:rect l="l" t="t" r="r" b="b"/>
              <a:pathLst>
                <a:path w="1611" h="35" fill="none" extrusionOk="0">
                  <a:moveTo>
                    <a:pt x="0" y="1"/>
                  </a:moveTo>
                  <a:lnTo>
                    <a:pt x="302" y="1"/>
                  </a:lnTo>
                  <a:lnTo>
                    <a:pt x="1610" y="3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3679850" y="1875375"/>
              <a:ext cx="144225" cy="314400"/>
            </a:xfrm>
            <a:custGeom>
              <a:avLst/>
              <a:gdLst/>
              <a:ahLst/>
              <a:cxnLst/>
              <a:rect l="l" t="t" r="r" b="b"/>
              <a:pathLst>
                <a:path w="5769" h="12576" fill="none" extrusionOk="0">
                  <a:moveTo>
                    <a:pt x="5769" y="1"/>
                  </a:moveTo>
                  <a:lnTo>
                    <a:pt x="5131" y="940"/>
                  </a:lnTo>
                  <a:lnTo>
                    <a:pt x="2214" y="5601"/>
                  </a:lnTo>
                  <a:lnTo>
                    <a:pt x="671" y="8485"/>
                  </a:lnTo>
                  <a:lnTo>
                    <a:pt x="370" y="9356"/>
                  </a:lnTo>
                  <a:lnTo>
                    <a:pt x="101" y="10966"/>
                  </a:lnTo>
                  <a:lnTo>
                    <a:pt x="1" y="12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3880225" y="1934900"/>
              <a:ext cx="96425" cy="232250"/>
            </a:xfrm>
            <a:custGeom>
              <a:avLst/>
              <a:gdLst/>
              <a:ahLst/>
              <a:cxnLst/>
              <a:rect l="l" t="t" r="r" b="b"/>
              <a:pathLst>
                <a:path w="3857" h="9290" fill="none" extrusionOk="0">
                  <a:moveTo>
                    <a:pt x="0" y="1"/>
                  </a:moveTo>
                  <a:lnTo>
                    <a:pt x="738" y="973"/>
                  </a:lnTo>
                  <a:lnTo>
                    <a:pt x="2146" y="3220"/>
                  </a:lnTo>
                  <a:lnTo>
                    <a:pt x="2616" y="4259"/>
                  </a:lnTo>
                  <a:lnTo>
                    <a:pt x="3018" y="5500"/>
                  </a:lnTo>
                  <a:lnTo>
                    <a:pt x="3655" y="8015"/>
                  </a:lnTo>
                  <a:lnTo>
                    <a:pt x="3857" y="928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3842500" y="1888800"/>
              <a:ext cx="23500" cy="27675"/>
            </a:xfrm>
            <a:custGeom>
              <a:avLst/>
              <a:gdLst/>
              <a:ahLst/>
              <a:cxnLst/>
              <a:rect l="l" t="t" r="r" b="b"/>
              <a:pathLst>
                <a:path w="940" h="1107" fill="none" extrusionOk="0">
                  <a:moveTo>
                    <a:pt x="0" y="0"/>
                  </a:moveTo>
                  <a:lnTo>
                    <a:pt x="201" y="235"/>
                  </a:lnTo>
                  <a:lnTo>
                    <a:pt x="939" y="11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3352075" y="1228175"/>
              <a:ext cx="977525" cy="1106625"/>
            </a:xfrm>
            <a:custGeom>
              <a:avLst/>
              <a:gdLst/>
              <a:ahLst/>
              <a:cxnLst/>
              <a:rect l="l" t="t" r="r" b="b"/>
              <a:pathLst>
                <a:path w="39101" h="44265" extrusionOk="0">
                  <a:moveTo>
                    <a:pt x="21864" y="1"/>
                  </a:moveTo>
                  <a:lnTo>
                    <a:pt x="20959" y="906"/>
                  </a:lnTo>
                  <a:lnTo>
                    <a:pt x="16666" y="5836"/>
                  </a:lnTo>
                  <a:lnTo>
                    <a:pt x="14856" y="8518"/>
                  </a:lnTo>
                  <a:lnTo>
                    <a:pt x="14084" y="10128"/>
                  </a:lnTo>
                  <a:lnTo>
                    <a:pt x="13917" y="10799"/>
                  </a:lnTo>
                  <a:lnTo>
                    <a:pt x="13749" y="12140"/>
                  </a:lnTo>
                  <a:lnTo>
                    <a:pt x="13749" y="14655"/>
                  </a:lnTo>
                  <a:lnTo>
                    <a:pt x="14151" y="17606"/>
                  </a:lnTo>
                  <a:lnTo>
                    <a:pt x="14252" y="18075"/>
                  </a:lnTo>
                  <a:lnTo>
                    <a:pt x="13849" y="17271"/>
                  </a:lnTo>
                  <a:lnTo>
                    <a:pt x="12810" y="15829"/>
                  </a:lnTo>
                  <a:lnTo>
                    <a:pt x="11469" y="14621"/>
                  </a:lnTo>
                  <a:lnTo>
                    <a:pt x="9960" y="13716"/>
                  </a:lnTo>
                  <a:lnTo>
                    <a:pt x="9088" y="13381"/>
                  </a:lnTo>
                  <a:lnTo>
                    <a:pt x="7679" y="12911"/>
                  </a:lnTo>
                  <a:lnTo>
                    <a:pt x="5433" y="12408"/>
                  </a:lnTo>
                  <a:lnTo>
                    <a:pt x="3253" y="12207"/>
                  </a:lnTo>
                  <a:lnTo>
                    <a:pt x="2985" y="12274"/>
                  </a:lnTo>
                  <a:lnTo>
                    <a:pt x="3219" y="12777"/>
                  </a:lnTo>
                  <a:lnTo>
                    <a:pt x="4695" y="15359"/>
                  </a:lnTo>
                  <a:lnTo>
                    <a:pt x="5835" y="17036"/>
                  </a:lnTo>
                  <a:lnTo>
                    <a:pt x="6338" y="17572"/>
                  </a:lnTo>
                  <a:lnTo>
                    <a:pt x="11703" y="22569"/>
                  </a:lnTo>
                  <a:lnTo>
                    <a:pt x="10865" y="22435"/>
                  </a:lnTo>
                  <a:lnTo>
                    <a:pt x="7210" y="22234"/>
                  </a:lnTo>
                  <a:lnTo>
                    <a:pt x="5634" y="22301"/>
                  </a:lnTo>
                  <a:lnTo>
                    <a:pt x="4158" y="22602"/>
                  </a:lnTo>
                  <a:lnTo>
                    <a:pt x="2918" y="23105"/>
                  </a:lnTo>
                  <a:lnTo>
                    <a:pt x="2415" y="23508"/>
                  </a:lnTo>
                  <a:lnTo>
                    <a:pt x="1979" y="23944"/>
                  </a:lnTo>
                  <a:lnTo>
                    <a:pt x="1274" y="25151"/>
                  </a:lnTo>
                  <a:lnTo>
                    <a:pt x="570" y="27398"/>
                  </a:lnTo>
                  <a:lnTo>
                    <a:pt x="0" y="31891"/>
                  </a:lnTo>
                  <a:lnTo>
                    <a:pt x="0" y="32763"/>
                  </a:lnTo>
                  <a:lnTo>
                    <a:pt x="268" y="32361"/>
                  </a:lnTo>
                  <a:lnTo>
                    <a:pt x="2079" y="30349"/>
                  </a:lnTo>
                  <a:lnTo>
                    <a:pt x="3756" y="29007"/>
                  </a:lnTo>
                  <a:lnTo>
                    <a:pt x="4695" y="28504"/>
                  </a:lnTo>
                  <a:lnTo>
                    <a:pt x="5701" y="28102"/>
                  </a:lnTo>
                  <a:lnTo>
                    <a:pt x="8149" y="27498"/>
                  </a:lnTo>
                  <a:lnTo>
                    <a:pt x="11536" y="26962"/>
                  </a:lnTo>
                  <a:lnTo>
                    <a:pt x="12173" y="26895"/>
                  </a:lnTo>
                  <a:lnTo>
                    <a:pt x="11435" y="27532"/>
                  </a:lnTo>
                  <a:lnTo>
                    <a:pt x="8115" y="31120"/>
                  </a:lnTo>
                  <a:lnTo>
                    <a:pt x="6774" y="33132"/>
                  </a:lnTo>
                  <a:lnTo>
                    <a:pt x="6271" y="34373"/>
                  </a:lnTo>
                  <a:lnTo>
                    <a:pt x="6204" y="34943"/>
                  </a:lnTo>
                  <a:lnTo>
                    <a:pt x="6204" y="35513"/>
                  </a:lnTo>
                  <a:lnTo>
                    <a:pt x="6405" y="36821"/>
                  </a:lnTo>
                  <a:lnTo>
                    <a:pt x="6942" y="38900"/>
                  </a:lnTo>
                  <a:lnTo>
                    <a:pt x="8384" y="42655"/>
                  </a:lnTo>
                  <a:lnTo>
                    <a:pt x="8685" y="43326"/>
                  </a:lnTo>
                  <a:lnTo>
                    <a:pt x="8853" y="42521"/>
                  </a:lnTo>
                  <a:lnTo>
                    <a:pt x="9859" y="38363"/>
                  </a:lnTo>
                  <a:lnTo>
                    <a:pt x="10865" y="35546"/>
                  </a:lnTo>
                  <a:lnTo>
                    <a:pt x="11435" y="34507"/>
                  </a:lnTo>
                  <a:lnTo>
                    <a:pt x="12039" y="33668"/>
                  </a:lnTo>
                  <a:lnTo>
                    <a:pt x="13313" y="32629"/>
                  </a:lnTo>
                  <a:lnTo>
                    <a:pt x="14923" y="32025"/>
                  </a:lnTo>
                  <a:lnTo>
                    <a:pt x="15191" y="32025"/>
                  </a:lnTo>
                  <a:lnTo>
                    <a:pt x="15258" y="32696"/>
                  </a:lnTo>
                  <a:lnTo>
                    <a:pt x="15794" y="36116"/>
                  </a:lnTo>
                  <a:lnTo>
                    <a:pt x="16499" y="38497"/>
                  </a:lnTo>
                  <a:lnTo>
                    <a:pt x="16968" y="39403"/>
                  </a:lnTo>
                  <a:lnTo>
                    <a:pt x="17236" y="39805"/>
                  </a:lnTo>
                  <a:lnTo>
                    <a:pt x="18008" y="40643"/>
                  </a:lnTo>
                  <a:lnTo>
                    <a:pt x="19483" y="41884"/>
                  </a:lnTo>
                  <a:lnTo>
                    <a:pt x="22501" y="43930"/>
                  </a:lnTo>
                  <a:lnTo>
                    <a:pt x="23105" y="44265"/>
                  </a:lnTo>
                  <a:lnTo>
                    <a:pt x="22870" y="43762"/>
                  </a:lnTo>
                  <a:lnTo>
                    <a:pt x="21663" y="40643"/>
                  </a:lnTo>
                  <a:lnTo>
                    <a:pt x="20858" y="38061"/>
                  </a:lnTo>
                  <a:lnTo>
                    <a:pt x="20590" y="36787"/>
                  </a:lnTo>
                  <a:lnTo>
                    <a:pt x="20355" y="35379"/>
                  </a:lnTo>
                  <a:lnTo>
                    <a:pt x="19986" y="32528"/>
                  </a:lnTo>
                  <a:lnTo>
                    <a:pt x="19852" y="31120"/>
                  </a:lnTo>
                  <a:lnTo>
                    <a:pt x="20321" y="31321"/>
                  </a:lnTo>
                  <a:lnTo>
                    <a:pt x="23071" y="32260"/>
                  </a:lnTo>
                  <a:lnTo>
                    <a:pt x="25284" y="32897"/>
                  </a:lnTo>
                  <a:lnTo>
                    <a:pt x="26357" y="33098"/>
                  </a:lnTo>
                  <a:lnTo>
                    <a:pt x="27431" y="33333"/>
                  </a:lnTo>
                  <a:lnTo>
                    <a:pt x="29811" y="34406"/>
                  </a:lnTo>
                  <a:lnTo>
                    <a:pt x="32829" y="36284"/>
                  </a:lnTo>
                  <a:lnTo>
                    <a:pt x="33366" y="36686"/>
                  </a:lnTo>
                  <a:lnTo>
                    <a:pt x="33031" y="36083"/>
                  </a:lnTo>
                  <a:lnTo>
                    <a:pt x="31052" y="33098"/>
                  </a:lnTo>
                  <a:lnTo>
                    <a:pt x="29476" y="31153"/>
                  </a:lnTo>
                  <a:lnTo>
                    <a:pt x="28705" y="30516"/>
                  </a:lnTo>
                  <a:lnTo>
                    <a:pt x="27900" y="29946"/>
                  </a:lnTo>
                  <a:lnTo>
                    <a:pt x="25821" y="29041"/>
                  </a:lnTo>
                  <a:lnTo>
                    <a:pt x="22836" y="28135"/>
                  </a:lnTo>
                  <a:lnTo>
                    <a:pt x="22300" y="28035"/>
                  </a:lnTo>
                  <a:lnTo>
                    <a:pt x="24748" y="27264"/>
                  </a:lnTo>
                  <a:lnTo>
                    <a:pt x="30482" y="25252"/>
                  </a:lnTo>
                  <a:lnTo>
                    <a:pt x="31119" y="25017"/>
                  </a:lnTo>
                  <a:lnTo>
                    <a:pt x="32494" y="24715"/>
                  </a:lnTo>
                  <a:lnTo>
                    <a:pt x="34674" y="24480"/>
                  </a:lnTo>
                  <a:lnTo>
                    <a:pt x="38429" y="24514"/>
                  </a:lnTo>
                  <a:lnTo>
                    <a:pt x="39100" y="24614"/>
                  </a:lnTo>
                  <a:lnTo>
                    <a:pt x="38228" y="24011"/>
                  </a:lnTo>
                  <a:lnTo>
                    <a:pt x="34405" y="21932"/>
                  </a:lnTo>
                  <a:lnTo>
                    <a:pt x="32729" y="21228"/>
                  </a:lnTo>
                  <a:lnTo>
                    <a:pt x="31086" y="20758"/>
                  </a:lnTo>
                  <a:lnTo>
                    <a:pt x="29644" y="20624"/>
                  </a:lnTo>
                  <a:lnTo>
                    <a:pt x="29040" y="20758"/>
                  </a:lnTo>
                  <a:lnTo>
                    <a:pt x="23708" y="22468"/>
                  </a:lnTo>
                  <a:lnTo>
                    <a:pt x="21529" y="23273"/>
                  </a:lnTo>
                  <a:lnTo>
                    <a:pt x="21529" y="23273"/>
                  </a:lnTo>
                  <a:lnTo>
                    <a:pt x="22501" y="22401"/>
                  </a:lnTo>
                  <a:lnTo>
                    <a:pt x="27263" y="17874"/>
                  </a:lnTo>
                  <a:lnTo>
                    <a:pt x="29443" y="15527"/>
                  </a:lnTo>
                  <a:lnTo>
                    <a:pt x="30516" y="14219"/>
                  </a:lnTo>
                  <a:lnTo>
                    <a:pt x="30817" y="13716"/>
                  </a:lnTo>
                  <a:lnTo>
                    <a:pt x="32025" y="11671"/>
                  </a:lnTo>
                  <a:lnTo>
                    <a:pt x="34070" y="8284"/>
                  </a:lnTo>
                  <a:lnTo>
                    <a:pt x="34070" y="8049"/>
                  </a:lnTo>
                  <a:lnTo>
                    <a:pt x="32796" y="8686"/>
                  </a:lnTo>
                  <a:lnTo>
                    <a:pt x="27531" y="11335"/>
                  </a:lnTo>
                  <a:lnTo>
                    <a:pt x="24144" y="13314"/>
                  </a:lnTo>
                  <a:lnTo>
                    <a:pt x="23004" y="14219"/>
                  </a:lnTo>
                  <a:lnTo>
                    <a:pt x="22535" y="14689"/>
                  </a:lnTo>
                  <a:lnTo>
                    <a:pt x="21730" y="15728"/>
                  </a:lnTo>
                  <a:lnTo>
                    <a:pt x="20690" y="17505"/>
                  </a:lnTo>
                  <a:lnTo>
                    <a:pt x="19416" y="20758"/>
                  </a:lnTo>
                  <a:lnTo>
                    <a:pt x="19282" y="21362"/>
                  </a:lnTo>
                  <a:lnTo>
                    <a:pt x="19517" y="20054"/>
                  </a:lnTo>
                  <a:lnTo>
                    <a:pt x="20657" y="13213"/>
                  </a:lnTo>
                  <a:lnTo>
                    <a:pt x="21193" y="8552"/>
                  </a:lnTo>
                  <a:lnTo>
                    <a:pt x="21260" y="6875"/>
                  </a:lnTo>
                  <a:lnTo>
                    <a:pt x="21294" y="5132"/>
                  </a:lnTo>
                  <a:lnTo>
                    <a:pt x="21596" y="1711"/>
                  </a:lnTo>
                  <a:lnTo>
                    <a:pt x="2186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3526450" y="1595375"/>
              <a:ext cx="30200" cy="25175"/>
            </a:xfrm>
            <a:custGeom>
              <a:avLst/>
              <a:gdLst/>
              <a:ahLst/>
              <a:cxnLst/>
              <a:rect l="l" t="t" r="r" b="b"/>
              <a:pathLst>
                <a:path w="1208" h="1007" fill="none" extrusionOk="0">
                  <a:moveTo>
                    <a:pt x="1207" y="1007"/>
                  </a:moveTo>
                  <a:lnTo>
                    <a:pt x="604" y="504"/>
                  </a:lnTo>
                  <a:lnTo>
                    <a:pt x="0" y="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3581775" y="1445325"/>
              <a:ext cx="218825" cy="418350"/>
            </a:xfrm>
            <a:custGeom>
              <a:avLst/>
              <a:gdLst/>
              <a:ahLst/>
              <a:cxnLst/>
              <a:rect l="l" t="t" r="r" b="b"/>
              <a:pathLst>
                <a:path w="8753" h="16734" fill="none" extrusionOk="0">
                  <a:moveTo>
                    <a:pt x="8753" y="0"/>
                  </a:moveTo>
                  <a:lnTo>
                    <a:pt x="8250" y="1576"/>
                  </a:lnTo>
                  <a:lnTo>
                    <a:pt x="7646" y="4125"/>
                  </a:lnTo>
                  <a:lnTo>
                    <a:pt x="7378" y="5701"/>
                  </a:lnTo>
                  <a:lnTo>
                    <a:pt x="7378" y="6438"/>
                  </a:lnTo>
                  <a:lnTo>
                    <a:pt x="7411" y="13246"/>
                  </a:lnTo>
                  <a:lnTo>
                    <a:pt x="7478" y="16733"/>
                  </a:lnTo>
                  <a:lnTo>
                    <a:pt x="6640" y="15560"/>
                  </a:lnTo>
                  <a:lnTo>
                    <a:pt x="4896" y="13246"/>
                  </a:lnTo>
                  <a:lnTo>
                    <a:pt x="3018" y="11033"/>
                  </a:lnTo>
                  <a:lnTo>
                    <a:pt x="1040" y="8920"/>
                  </a:lnTo>
                  <a:lnTo>
                    <a:pt x="0" y="791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3812325" y="1374050"/>
              <a:ext cx="14275" cy="36925"/>
            </a:xfrm>
            <a:custGeom>
              <a:avLst/>
              <a:gdLst/>
              <a:ahLst/>
              <a:cxnLst/>
              <a:rect l="l" t="t" r="r" b="b"/>
              <a:pathLst>
                <a:path w="571" h="1477" fill="none" extrusionOk="0">
                  <a:moveTo>
                    <a:pt x="570" y="1"/>
                  </a:moveTo>
                  <a:lnTo>
                    <a:pt x="436" y="303"/>
                  </a:lnTo>
                  <a:lnTo>
                    <a:pt x="0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3378050" y="1844350"/>
              <a:ext cx="390700" cy="123275"/>
            </a:xfrm>
            <a:custGeom>
              <a:avLst/>
              <a:gdLst/>
              <a:ahLst/>
              <a:cxnLst/>
              <a:rect l="l" t="t" r="r" b="b"/>
              <a:pathLst>
                <a:path w="15628" h="4931" fill="none" extrusionOk="0">
                  <a:moveTo>
                    <a:pt x="15627" y="772"/>
                  </a:moveTo>
                  <a:lnTo>
                    <a:pt x="14420" y="605"/>
                  </a:lnTo>
                  <a:lnTo>
                    <a:pt x="8451" y="1"/>
                  </a:lnTo>
                  <a:lnTo>
                    <a:pt x="5534" y="34"/>
                  </a:lnTo>
                  <a:lnTo>
                    <a:pt x="3991" y="236"/>
                  </a:lnTo>
                  <a:lnTo>
                    <a:pt x="3455" y="470"/>
                  </a:lnTo>
                  <a:lnTo>
                    <a:pt x="2952" y="705"/>
                  </a:lnTo>
                  <a:lnTo>
                    <a:pt x="2147" y="1342"/>
                  </a:lnTo>
                  <a:lnTo>
                    <a:pt x="1174" y="2415"/>
                  </a:lnTo>
                  <a:lnTo>
                    <a:pt x="101" y="4528"/>
                  </a:lnTo>
                  <a:lnTo>
                    <a:pt x="1" y="493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4099850" y="1801600"/>
              <a:ext cx="61225" cy="7575"/>
            </a:xfrm>
            <a:custGeom>
              <a:avLst/>
              <a:gdLst/>
              <a:ahLst/>
              <a:cxnLst/>
              <a:rect l="l" t="t" r="r" b="b"/>
              <a:pathLst>
                <a:path w="2449" h="303" fill="none" extrusionOk="0">
                  <a:moveTo>
                    <a:pt x="1" y="1"/>
                  </a:moveTo>
                  <a:lnTo>
                    <a:pt x="1309" y="1"/>
                  </a:lnTo>
                  <a:lnTo>
                    <a:pt x="2382" y="269"/>
                  </a:lnTo>
                  <a:lnTo>
                    <a:pt x="2449" y="30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3554950" y="1805800"/>
              <a:ext cx="510575" cy="403250"/>
            </a:xfrm>
            <a:custGeom>
              <a:avLst/>
              <a:gdLst/>
              <a:ahLst/>
              <a:cxnLst/>
              <a:rect l="l" t="t" r="r" b="b"/>
              <a:pathLst>
                <a:path w="20423" h="16130" fill="none" extrusionOk="0">
                  <a:moveTo>
                    <a:pt x="101" y="16130"/>
                  </a:moveTo>
                  <a:lnTo>
                    <a:pt x="0" y="15795"/>
                  </a:lnTo>
                  <a:lnTo>
                    <a:pt x="168" y="13447"/>
                  </a:lnTo>
                  <a:lnTo>
                    <a:pt x="704" y="11871"/>
                  </a:lnTo>
                  <a:lnTo>
                    <a:pt x="1308" y="10698"/>
                  </a:lnTo>
                  <a:lnTo>
                    <a:pt x="1744" y="10094"/>
                  </a:lnTo>
                  <a:lnTo>
                    <a:pt x="2683" y="8887"/>
                  </a:lnTo>
                  <a:lnTo>
                    <a:pt x="4997" y="6506"/>
                  </a:lnTo>
                  <a:lnTo>
                    <a:pt x="8182" y="3723"/>
                  </a:lnTo>
                  <a:lnTo>
                    <a:pt x="8786" y="3287"/>
                  </a:lnTo>
                  <a:lnTo>
                    <a:pt x="9826" y="2951"/>
                  </a:lnTo>
                  <a:lnTo>
                    <a:pt x="17337" y="738"/>
                  </a:lnTo>
                  <a:lnTo>
                    <a:pt x="20422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3774600" y="1813350"/>
              <a:ext cx="58700" cy="74625"/>
            </a:xfrm>
            <a:custGeom>
              <a:avLst/>
              <a:gdLst/>
              <a:ahLst/>
              <a:cxnLst/>
              <a:rect l="l" t="t" r="r" b="b"/>
              <a:pathLst>
                <a:path w="2348" h="2985" fill="none" extrusionOk="0">
                  <a:moveTo>
                    <a:pt x="2347" y="0"/>
                  </a:moveTo>
                  <a:lnTo>
                    <a:pt x="537" y="2314"/>
                  </a:lnTo>
                  <a:lnTo>
                    <a:pt x="0" y="298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3854225" y="1564350"/>
              <a:ext cx="189500" cy="223025"/>
            </a:xfrm>
            <a:custGeom>
              <a:avLst/>
              <a:gdLst/>
              <a:ahLst/>
              <a:cxnLst/>
              <a:rect l="l" t="t" r="r" b="b"/>
              <a:pathLst>
                <a:path w="7580" h="8921" fill="none" extrusionOk="0">
                  <a:moveTo>
                    <a:pt x="7579" y="1"/>
                  </a:moveTo>
                  <a:lnTo>
                    <a:pt x="6406" y="973"/>
                  </a:lnTo>
                  <a:lnTo>
                    <a:pt x="4662" y="2650"/>
                  </a:lnTo>
                  <a:lnTo>
                    <a:pt x="3723" y="3723"/>
                  </a:lnTo>
                  <a:lnTo>
                    <a:pt x="3388" y="4226"/>
                  </a:lnTo>
                  <a:lnTo>
                    <a:pt x="2046" y="6204"/>
                  </a:lnTo>
                  <a:lnTo>
                    <a:pt x="1" y="892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4066325" y="1521600"/>
              <a:ext cx="31875" cy="25175"/>
            </a:xfrm>
            <a:custGeom>
              <a:avLst/>
              <a:gdLst/>
              <a:ahLst/>
              <a:cxnLst/>
              <a:rect l="l" t="t" r="r" b="b"/>
              <a:pathLst>
                <a:path w="1275" h="1007" fill="none" extrusionOk="0">
                  <a:moveTo>
                    <a:pt x="1275" y="1"/>
                  </a:moveTo>
                  <a:lnTo>
                    <a:pt x="1007" y="202"/>
                  </a:lnTo>
                  <a:lnTo>
                    <a:pt x="1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3797225" y="1904725"/>
              <a:ext cx="300975" cy="171050"/>
            </a:xfrm>
            <a:custGeom>
              <a:avLst/>
              <a:gdLst/>
              <a:ahLst/>
              <a:cxnLst/>
              <a:rect l="l" t="t" r="r" b="b"/>
              <a:pathLst>
                <a:path w="12039" h="6842" fill="none" extrusionOk="0">
                  <a:moveTo>
                    <a:pt x="0" y="0"/>
                  </a:moveTo>
                  <a:lnTo>
                    <a:pt x="1074" y="369"/>
                  </a:lnTo>
                  <a:lnTo>
                    <a:pt x="6171" y="2482"/>
                  </a:lnTo>
                  <a:lnTo>
                    <a:pt x="9122" y="3890"/>
                  </a:lnTo>
                  <a:lnTo>
                    <a:pt x="9859" y="4427"/>
                  </a:lnTo>
                  <a:lnTo>
                    <a:pt x="10999" y="5567"/>
                  </a:lnTo>
                  <a:lnTo>
                    <a:pt x="12039" y="684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3785475" y="1985200"/>
              <a:ext cx="58725" cy="245650"/>
            </a:xfrm>
            <a:custGeom>
              <a:avLst/>
              <a:gdLst/>
              <a:ahLst/>
              <a:cxnLst/>
              <a:rect l="l" t="t" r="r" b="b"/>
              <a:pathLst>
                <a:path w="2349" h="9826" fill="none" extrusionOk="0">
                  <a:moveTo>
                    <a:pt x="35" y="1"/>
                  </a:moveTo>
                  <a:lnTo>
                    <a:pt x="1" y="1241"/>
                  </a:lnTo>
                  <a:lnTo>
                    <a:pt x="169" y="3890"/>
                  </a:lnTo>
                  <a:lnTo>
                    <a:pt x="403" y="4997"/>
                  </a:lnTo>
                  <a:lnTo>
                    <a:pt x="806" y="6238"/>
                  </a:lnTo>
                  <a:lnTo>
                    <a:pt x="1778" y="8652"/>
                  </a:lnTo>
                  <a:lnTo>
                    <a:pt x="2348" y="982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3788000" y="1925675"/>
              <a:ext cx="2550" cy="36925"/>
            </a:xfrm>
            <a:custGeom>
              <a:avLst/>
              <a:gdLst/>
              <a:ahLst/>
              <a:cxnLst/>
              <a:rect l="l" t="t" r="r" b="b"/>
              <a:pathLst>
                <a:path w="102" h="1477" fill="none" extrusionOk="0">
                  <a:moveTo>
                    <a:pt x="101" y="1"/>
                  </a:moveTo>
                  <a:lnTo>
                    <a:pt x="68" y="269"/>
                  </a:lnTo>
                  <a:lnTo>
                    <a:pt x="1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4296025" y="2160425"/>
              <a:ext cx="2598875" cy="1774775"/>
            </a:xfrm>
            <a:custGeom>
              <a:avLst/>
              <a:gdLst/>
              <a:ahLst/>
              <a:cxnLst/>
              <a:rect l="l" t="t" r="r" b="b"/>
              <a:pathLst>
                <a:path w="103955" h="70991" extrusionOk="0">
                  <a:moveTo>
                    <a:pt x="4025" y="0"/>
                  </a:moveTo>
                  <a:lnTo>
                    <a:pt x="3153" y="201"/>
                  </a:lnTo>
                  <a:lnTo>
                    <a:pt x="2348" y="537"/>
                  </a:lnTo>
                  <a:lnTo>
                    <a:pt x="1610" y="1006"/>
                  </a:lnTo>
                  <a:lnTo>
                    <a:pt x="1007" y="1610"/>
                  </a:lnTo>
                  <a:lnTo>
                    <a:pt x="537" y="2347"/>
                  </a:lnTo>
                  <a:lnTo>
                    <a:pt x="202" y="3152"/>
                  </a:lnTo>
                  <a:lnTo>
                    <a:pt x="1" y="4024"/>
                  </a:lnTo>
                  <a:lnTo>
                    <a:pt x="1" y="4460"/>
                  </a:lnTo>
                  <a:lnTo>
                    <a:pt x="1" y="66094"/>
                  </a:lnTo>
                  <a:lnTo>
                    <a:pt x="34" y="66597"/>
                  </a:lnTo>
                  <a:lnTo>
                    <a:pt x="202" y="67536"/>
                  </a:lnTo>
                  <a:lnTo>
                    <a:pt x="571" y="68408"/>
                  </a:lnTo>
                  <a:lnTo>
                    <a:pt x="1107" y="69213"/>
                  </a:lnTo>
                  <a:lnTo>
                    <a:pt x="1778" y="69850"/>
                  </a:lnTo>
                  <a:lnTo>
                    <a:pt x="2549" y="70387"/>
                  </a:lnTo>
                  <a:lnTo>
                    <a:pt x="3421" y="70755"/>
                  </a:lnTo>
                  <a:lnTo>
                    <a:pt x="4394" y="70957"/>
                  </a:lnTo>
                  <a:lnTo>
                    <a:pt x="4897" y="70990"/>
                  </a:lnTo>
                  <a:lnTo>
                    <a:pt x="99058" y="70990"/>
                  </a:lnTo>
                  <a:lnTo>
                    <a:pt x="99561" y="70957"/>
                  </a:lnTo>
                  <a:lnTo>
                    <a:pt x="100534" y="70755"/>
                  </a:lnTo>
                  <a:lnTo>
                    <a:pt x="101406" y="70387"/>
                  </a:lnTo>
                  <a:lnTo>
                    <a:pt x="102177" y="69850"/>
                  </a:lnTo>
                  <a:lnTo>
                    <a:pt x="102848" y="69213"/>
                  </a:lnTo>
                  <a:lnTo>
                    <a:pt x="103384" y="68408"/>
                  </a:lnTo>
                  <a:lnTo>
                    <a:pt x="103753" y="67536"/>
                  </a:lnTo>
                  <a:lnTo>
                    <a:pt x="103954" y="66597"/>
                  </a:lnTo>
                  <a:lnTo>
                    <a:pt x="103954" y="66094"/>
                  </a:lnTo>
                  <a:lnTo>
                    <a:pt x="103954" y="4460"/>
                  </a:lnTo>
                  <a:lnTo>
                    <a:pt x="103954" y="4024"/>
                  </a:lnTo>
                  <a:lnTo>
                    <a:pt x="103753" y="3152"/>
                  </a:lnTo>
                  <a:lnTo>
                    <a:pt x="103418" y="2347"/>
                  </a:lnTo>
                  <a:lnTo>
                    <a:pt x="102948" y="1610"/>
                  </a:lnTo>
                  <a:lnTo>
                    <a:pt x="102345" y="1006"/>
                  </a:lnTo>
                  <a:lnTo>
                    <a:pt x="101607" y="537"/>
                  </a:lnTo>
                  <a:lnTo>
                    <a:pt x="100802" y="201"/>
                  </a:lnTo>
                  <a:lnTo>
                    <a:pt x="9993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131025" y="2334775"/>
              <a:ext cx="145875" cy="96450"/>
            </a:xfrm>
            <a:custGeom>
              <a:avLst/>
              <a:gdLst/>
              <a:ahLst/>
              <a:cxnLst/>
              <a:rect l="l" t="t" r="r" b="b"/>
              <a:pathLst>
                <a:path w="5835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4667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2659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49616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5426100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30035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4463700" y="2769875"/>
              <a:ext cx="257400" cy="135000"/>
            </a:xfrm>
            <a:custGeom>
              <a:avLst/>
              <a:gdLst/>
              <a:ahLst/>
              <a:cxnLst/>
              <a:rect l="l" t="t" r="r" b="b"/>
              <a:pathLst>
                <a:path w="10296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10295" y="5400"/>
                  </a:lnTo>
                  <a:lnTo>
                    <a:pt x="10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9465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463700" y="2927500"/>
              <a:ext cx="180275" cy="134975"/>
            </a:xfrm>
            <a:custGeom>
              <a:avLst/>
              <a:gdLst/>
              <a:ahLst/>
              <a:cxnLst/>
              <a:rect l="l" t="t" r="r" b="b"/>
              <a:pathLst>
                <a:path w="7211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7210" y="5399"/>
                  </a:lnTo>
                  <a:lnTo>
                    <a:pt x="7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546970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6263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6229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79232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7864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1067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614707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31642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62258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63860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574625" y="2927500"/>
              <a:ext cx="201225" cy="134975"/>
            </a:xfrm>
            <a:custGeom>
              <a:avLst/>
              <a:gdLst/>
              <a:ahLst/>
              <a:cxnLst/>
              <a:rect l="l" t="t" r="r" b="b"/>
              <a:pathLst>
                <a:path w="8049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8048" y="5399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648660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463700" y="2453825"/>
              <a:ext cx="140025" cy="135000"/>
            </a:xfrm>
            <a:custGeom>
              <a:avLst/>
              <a:gdLst/>
              <a:ahLst/>
              <a:cxnLst/>
              <a:rect l="l" t="t" r="r" b="b"/>
              <a:pathLst>
                <a:path w="5601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601" y="540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563905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580837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57463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60666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55862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59064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597772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5779875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64924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3340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64153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2569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59391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609760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61747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2" y="5400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01545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6655950" y="2334775"/>
              <a:ext cx="119900" cy="96450"/>
            </a:xfrm>
            <a:custGeom>
              <a:avLst/>
              <a:gdLst/>
              <a:ahLst/>
              <a:cxnLst/>
              <a:rect l="l" t="t" r="r" b="b"/>
              <a:pathLst>
                <a:path w="479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4795" y="3857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4463700" y="2334775"/>
              <a:ext cx="135825" cy="96450"/>
            </a:xfrm>
            <a:custGeom>
              <a:avLst/>
              <a:gdLst/>
              <a:ahLst/>
              <a:cxnLst/>
              <a:rect l="l" t="t" r="r" b="b"/>
              <a:pathLst>
                <a:path w="5433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433" y="3857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4463700" y="3085925"/>
              <a:ext cx="2312150" cy="140025"/>
            </a:xfrm>
            <a:custGeom>
              <a:avLst/>
              <a:gdLst/>
              <a:ahLst/>
              <a:cxnLst/>
              <a:rect l="l" t="t" r="r" b="b"/>
              <a:pathLst>
                <a:path w="92486" h="5601" extrusionOk="0">
                  <a:moveTo>
                    <a:pt x="0" y="1"/>
                  </a:moveTo>
                  <a:lnTo>
                    <a:pt x="0" y="5601"/>
                  </a:lnTo>
                  <a:lnTo>
                    <a:pt x="92485" y="5601"/>
                  </a:lnTo>
                  <a:lnTo>
                    <a:pt x="92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6546125" y="2453825"/>
              <a:ext cx="229725" cy="135000"/>
            </a:xfrm>
            <a:custGeom>
              <a:avLst/>
              <a:gdLst/>
              <a:ahLst/>
              <a:cxnLst/>
              <a:rect l="l" t="t" r="r" b="b"/>
              <a:pathLst>
                <a:path w="9189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9188" y="5400"/>
                  </a:lnTo>
                  <a:lnTo>
                    <a:pt x="9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651750" y="2769875"/>
              <a:ext cx="124100" cy="135000"/>
            </a:xfrm>
            <a:custGeom>
              <a:avLst/>
              <a:gdLst/>
              <a:ahLst/>
              <a:cxnLst/>
              <a:rect l="l" t="t" r="r" b="b"/>
              <a:pathLst>
                <a:path w="496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4963" y="5400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4463700" y="2612275"/>
              <a:ext cx="2312150" cy="135000"/>
            </a:xfrm>
            <a:custGeom>
              <a:avLst/>
              <a:gdLst/>
              <a:ahLst/>
              <a:cxnLst/>
              <a:rect l="l" t="t" r="r" b="b"/>
              <a:pathLst>
                <a:path w="92486" h="5400" extrusionOk="0">
                  <a:moveTo>
                    <a:pt x="0" y="0"/>
                  </a:moveTo>
                  <a:lnTo>
                    <a:pt x="0" y="5399"/>
                  </a:lnTo>
                  <a:lnTo>
                    <a:pt x="92485" y="5399"/>
                  </a:lnTo>
                  <a:lnTo>
                    <a:pt x="92485" y="0"/>
                  </a:lnTo>
                  <a:lnTo>
                    <a:pt x="85980" y="0"/>
                  </a:lnTo>
                  <a:lnTo>
                    <a:pt x="85980" y="5332"/>
                  </a:lnTo>
                  <a:lnTo>
                    <a:pt x="85041" y="5332"/>
                  </a:lnTo>
                  <a:lnTo>
                    <a:pt x="85041" y="0"/>
                  </a:lnTo>
                  <a:lnTo>
                    <a:pt x="79609" y="0"/>
                  </a:lnTo>
                  <a:lnTo>
                    <a:pt x="79609" y="5332"/>
                  </a:lnTo>
                  <a:lnTo>
                    <a:pt x="78703" y="5332"/>
                  </a:lnTo>
                  <a:lnTo>
                    <a:pt x="78703" y="0"/>
                  </a:lnTo>
                  <a:lnTo>
                    <a:pt x="73271" y="0"/>
                  </a:lnTo>
                  <a:lnTo>
                    <a:pt x="73271" y="5332"/>
                  </a:lnTo>
                  <a:lnTo>
                    <a:pt x="72332" y="5332"/>
                  </a:lnTo>
                  <a:lnTo>
                    <a:pt x="72332" y="0"/>
                  </a:lnTo>
                  <a:lnTo>
                    <a:pt x="66900" y="0"/>
                  </a:lnTo>
                  <a:lnTo>
                    <a:pt x="66900" y="5332"/>
                  </a:lnTo>
                  <a:lnTo>
                    <a:pt x="65994" y="5332"/>
                  </a:lnTo>
                  <a:lnTo>
                    <a:pt x="65994" y="0"/>
                  </a:lnTo>
                  <a:lnTo>
                    <a:pt x="60562" y="0"/>
                  </a:lnTo>
                  <a:lnTo>
                    <a:pt x="60562" y="5332"/>
                  </a:lnTo>
                  <a:lnTo>
                    <a:pt x="59623" y="5332"/>
                  </a:lnTo>
                  <a:lnTo>
                    <a:pt x="59623" y="0"/>
                  </a:lnTo>
                  <a:lnTo>
                    <a:pt x="54190" y="0"/>
                  </a:lnTo>
                  <a:lnTo>
                    <a:pt x="54190" y="5332"/>
                  </a:lnTo>
                  <a:lnTo>
                    <a:pt x="53251" y="5332"/>
                  </a:lnTo>
                  <a:lnTo>
                    <a:pt x="53251" y="0"/>
                  </a:lnTo>
                  <a:lnTo>
                    <a:pt x="47819" y="0"/>
                  </a:lnTo>
                  <a:lnTo>
                    <a:pt x="47819" y="5332"/>
                  </a:lnTo>
                  <a:lnTo>
                    <a:pt x="46914" y="5332"/>
                  </a:lnTo>
                  <a:lnTo>
                    <a:pt x="46914" y="0"/>
                  </a:lnTo>
                  <a:lnTo>
                    <a:pt x="41481" y="0"/>
                  </a:lnTo>
                  <a:lnTo>
                    <a:pt x="41481" y="5332"/>
                  </a:lnTo>
                  <a:lnTo>
                    <a:pt x="40542" y="5332"/>
                  </a:lnTo>
                  <a:lnTo>
                    <a:pt x="40542" y="0"/>
                  </a:lnTo>
                  <a:lnTo>
                    <a:pt x="35110" y="0"/>
                  </a:lnTo>
                  <a:lnTo>
                    <a:pt x="35110" y="5332"/>
                  </a:lnTo>
                  <a:lnTo>
                    <a:pt x="34204" y="5332"/>
                  </a:lnTo>
                  <a:lnTo>
                    <a:pt x="34204" y="0"/>
                  </a:lnTo>
                  <a:lnTo>
                    <a:pt x="28772" y="0"/>
                  </a:lnTo>
                  <a:lnTo>
                    <a:pt x="28772" y="5332"/>
                  </a:lnTo>
                  <a:lnTo>
                    <a:pt x="27833" y="5332"/>
                  </a:lnTo>
                  <a:lnTo>
                    <a:pt x="27833" y="0"/>
                  </a:lnTo>
                  <a:lnTo>
                    <a:pt x="22401" y="0"/>
                  </a:lnTo>
                  <a:lnTo>
                    <a:pt x="22401" y="5332"/>
                  </a:lnTo>
                  <a:lnTo>
                    <a:pt x="21495" y="5332"/>
                  </a:lnTo>
                  <a:lnTo>
                    <a:pt x="21495" y="0"/>
                  </a:lnTo>
                  <a:lnTo>
                    <a:pt x="16063" y="0"/>
                  </a:lnTo>
                  <a:lnTo>
                    <a:pt x="16063" y="5332"/>
                  </a:lnTo>
                  <a:lnTo>
                    <a:pt x="15124" y="5332"/>
                  </a:lnTo>
                  <a:lnTo>
                    <a:pt x="15124" y="0"/>
                  </a:lnTo>
                  <a:lnTo>
                    <a:pt x="9692" y="0"/>
                  </a:lnTo>
                  <a:lnTo>
                    <a:pt x="9692" y="5332"/>
                  </a:lnTo>
                  <a:lnTo>
                    <a:pt x="8753" y="5332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538000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585700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50622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5144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5220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9029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48267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49851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5392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56214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697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028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546215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7445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041175" y="1196325"/>
              <a:ext cx="3095150" cy="1032850"/>
            </a:xfrm>
            <a:custGeom>
              <a:avLst/>
              <a:gdLst/>
              <a:ahLst/>
              <a:cxnLst/>
              <a:rect l="l" t="t" r="r" b="b"/>
              <a:pathLst>
                <a:path w="123806" h="41314" extrusionOk="0">
                  <a:moveTo>
                    <a:pt x="3253" y="1"/>
                  </a:moveTo>
                  <a:lnTo>
                    <a:pt x="2415" y="235"/>
                  </a:lnTo>
                  <a:lnTo>
                    <a:pt x="1644" y="604"/>
                  </a:lnTo>
                  <a:lnTo>
                    <a:pt x="1007" y="1141"/>
                  </a:lnTo>
                  <a:lnTo>
                    <a:pt x="504" y="1778"/>
                  </a:lnTo>
                  <a:lnTo>
                    <a:pt x="168" y="2549"/>
                  </a:lnTo>
                  <a:lnTo>
                    <a:pt x="1" y="3388"/>
                  </a:lnTo>
                  <a:lnTo>
                    <a:pt x="1" y="4226"/>
                  </a:lnTo>
                  <a:lnTo>
                    <a:pt x="101" y="4695"/>
                  </a:lnTo>
                  <a:lnTo>
                    <a:pt x="8619" y="36351"/>
                  </a:lnTo>
                  <a:lnTo>
                    <a:pt x="8820" y="36954"/>
                  </a:lnTo>
                  <a:lnTo>
                    <a:pt x="9491" y="37960"/>
                  </a:lnTo>
                  <a:lnTo>
                    <a:pt x="10430" y="38698"/>
                  </a:lnTo>
                  <a:lnTo>
                    <a:pt x="11570" y="39101"/>
                  </a:lnTo>
                  <a:lnTo>
                    <a:pt x="12207" y="39134"/>
                  </a:lnTo>
                  <a:lnTo>
                    <a:pt x="24078" y="39134"/>
                  </a:lnTo>
                  <a:lnTo>
                    <a:pt x="24078" y="41314"/>
                  </a:lnTo>
                  <a:lnTo>
                    <a:pt x="100265" y="41314"/>
                  </a:lnTo>
                  <a:lnTo>
                    <a:pt x="100265" y="39134"/>
                  </a:lnTo>
                  <a:lnTo>
                    <a:pt x="111566" y="39134"/>
                  </a:lnTo>
                  <a:lnTo>
                    <a:pt x="112203" y="39101"/>
                  </a:lnTo>
                  <a:lnTo>
                    <a:pt x="113343" y="38698"/>
                  </a:lnTo>
                  <a:lnTo>
                    <a:pt x="114282" y="37960"/>
                  </a:lnTo>
                  <a:lnTo>
                    <a:pt x="114953" y="36954"/>
                  </a:lnTo>
                  <a:lnTo>
                    <a:pt x="115154" y="36384"/>
                  </a:lnTo>
                  <a:lnTo>
                    <a:pt x="123672" y="4695"/>
                  </a:lnTo>
                  <a:lnTo>
                    <a:pt x="123772" y="4259"/>
                  </a:lnTo>
                  <a:lnTo>
                    <a:pt x="123806" y="3388"/>
                  </a:lnTo>
                  <a:lnTo>
                    <a:pt x="123638" y="2549"/>
                  </a:lnTo>
                  <a:lnTo>
                    <a:pt x="123269" y="1811"/>
                  </a:lnTo>
                  <a:lnTo>
                    <a:pt x="122766" y="1141"/>
                  </a:lnTo>
                  <a:lnTo>
                    <a:pt x="122129" y="604"/>
                  </a:lnTo>
                  <a:lnTo>
                    <a:pt x="121391" y="235"/>
                  </a:lnTo>
                  <a:lnTo>
                    <a:pt x="120553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237350" y="1294425"/>
              <a:ext cx="2701975" cy="809850"/>
            </a:xfrm>
            <a:custGeom>
              <a:avLst/>
              <a:gdLst/>
              <a:ahLst/>
              <a:cxnLst/>
              <a:rect l="l" t="t" r="r" b="b"/>
              <a:pathLst>
                <a:path w="108079" h="32394" extrusionOk="0">
                  <a:moveTo>
                    <a:pt x="0" y="0"/>
                  </a:moveTo>
                  <a:lnTo>
                    <a:pt x="9021" y="32393"/>
                  </a:lnTo>
                  <a:lnTo>
                    <a:pt x="99092" y="32393"/>
                  </a:lnTo>
                  <a:lnTo>
                    <a:pt x="108078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5726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6221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67160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7210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769700" y="17488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819150" y="17488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8694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913875" y="1687600"/>
              <a:ext cx="54525" cy="116550"/>
            </a:xfrm>
            <a:custGeom>
              <a:avLst/>
              <a:gdLst/>
              <a:ahLst/>
              <a:cxnLst/>
              <a:rect l="l" t="t" r="r" b="b"/>
              <a:pathLst>
                <a:path w="2181" h="4662" extrusionOk="0">
                  <a:moveTo>
                    <a:pt x="1" y="0"/>
                  </a:moveTo>
                  <a:lnTo>
                    <a:pt x="1745" y="4661"/>
                  </a:lnTo>
                  <a:lnTo>
                    <a:pt x="2181" y="466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532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581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6313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6808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7303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8141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48635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49130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49616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50111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506060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11005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193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2433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5292800" y="1578600"/>
              <a:ext cx="39450" cy="10925"/>
            </a:xfrm>
            <a:custGeom>
              <a:avLst/>
              <a:gdLst/>
              <a:ahLst/>
              <a:cxnLst/>
              <a:rect l="l" t="t" r="r" b="b"/>
              <a:pathLst>
                <a:path w="1578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3758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4261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4747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566085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57103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57597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58092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585867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1" y="437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59425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59919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041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1252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2082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798450" y="3301375"/>
              <a:ext cx="112375" cy="463625"/>
            </a:xfrm>
            <a:custGeom>
              <a:avLst/>
              <a:gdLst/>
              <a:ahLst/>
              <a:cxnLst/>
              <a:rect l="l" t="t" r="r" b="b"/>
              <a:pathLst>
                <a:path w="4495" h="18545" extrusionOk="0">
                  <a:moveTo>
                    <a:pt x="4494" y="1"/>
                  </a:moveTo>
                  <a:lnTo>
                    <a:pt x="1" y="17304"/>
                  </a:lnTo>
                  <a:lnTo>
                    <a:pt x="4260" y="18545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946000" y="2723775"/>
              <a:ext cx="941475" cy="892000"/>
            </a:xfrm>
            <a:custGeom>
              <a:avLst/>
              <a:gdLst/>
              <a:ahLst/>
              <a:cxnLst/>
              <a:rect l="l" t="t" r="r" b="b"/>
              <a:pathLst>
                <a:path w="37659" h="35680" extrusionOk="0">
                  <a:moveTo>
                    <a:pt x="3388" y="0"/>
                  </a:moveTo>
                  <a:lnTo>
                    <a:pt x="2449" y="34"/>
                  </a:lnTo>
                  <a:lnTo>
                    <a:pt x="2382" y="67"/>
                  </a:lnTo>
                  <a:lnTo>
                    <a:pt x="2113" y="135"/>
                  </a:lnTo>
                  <a:lnTo>
                    <a:pt x="906" y="738"/>
                  </a:lnTo>
                  <a:lnTo>
                    <a:pt x="370" y="1342"/>
                  </a:lnTo>
                  <a:lnTo>
                    <a:pt x="135" y="1878"/>
                  </a:lnTo>
                  <a:lnTo>
                    <a:pt x="101" y="2180"/>
                  </a:lnTo>
                  <a:lnTo>
                    <a:pt x="1" y="2851"/>
                  </a:lnTo>
                  <a:lnTo>
                    <a:pt x="269" y="4192"/>
                  </a:lnTo>
                  <a:lnTo>
                    <a:pt x="604" y="4796"/>
                  </a:lnTo>
                  <a:lnTo>
                    <a:pt x="4293" y="8753"/>
                  </a:lnTo>
                  <a:lnTo>
                    <a:pt x="20959" y="26391"/>
                  </a:lnTo>
                  <a:lnTo>
                    <a:pt x="27599" y="33198"/>
                  </a:lnTo>
                  <a:lnTo>
                    <a:pt x="30047" y="35579"/>
                  </a:lnTo>
                  <a:lnTo>
                    <a:pt x="30315" y="35680"/>
                  </a:lnTo>
                  <a:lnTo>
                    <a:pt x="31254" y="32058"/>
                  </a:lnTo>
                  <a:lnTo>
                    <a:pt x="35345" y="17035"/>
                  </a:lnTo>
                  <a:lnTo>
                    <a:pt x="36988" y="10563"/>
                  </a:lnTo>
                  <a:lnTo>
                    <a:pt x="37592" y="7713"/>
                  </a:lnTo>
                  <a:lnTo>
                    <a:pt x="37659" y="7009"/>
                  </a:lnTo>
                  <a:lnTo>
                    <a:pt x="37659" y="6506"/>
                  </a:lnTo>
                  <a:lnTo>
                    <a:pt x="37424" y="5768"/>
                  </a:lnTo>
                  <a:lnTo>
                    <a:pt x="36887" y="5232"/>
                  </a:lnTo>
                  <a:lnTo>
                    <a:pt x="36016" y="4896"/>
                  </a:lnTo>
                  <a:lnTo>
                    <a:pt x="32428" y="4427"/>
                  </a:lnTo>
                  <a:lnTo>
                    <a:pt x="26995" y="3823"/>
                  </a:lnTo>
                  <a:lnTo>
                    <a:pt x="20322" y="2918"/>
                  </a:lnTo>
                  <a:lnTo>
                    <a:pt x="10094" y="1442"/>
                  </a:lnTo>
                  <a:lnTo>
                    <a:pt x="5433" y="638"/>
                  </a:lnTo>
                  <a:lnTo>
                    <a:pt x="4494" y="369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822775" y="2843650"/>
              <a:ext cx="994275" cy="1136800"/>
            </a:xfrm>
            <a:custGeom>
              <a:avLst/>
              <a:gdLst/>
              <a:ahLst/>
              <a:cxnLst/>
              <a:rect l="l" t="t" r="r" b="b"/>
              <a:pathLst>
                <a:path w="39771" h="45472" extrusionOk="0">
                  <a:moveTo>
                    <a:pt x="5533" y="1"/>
                  </a:moveTo>
                  <a:lnTo>
                    <a:pt x="0" y="40844"/>
                  </a:lnTo>
                  <a:lnTo>
                    <a:pt x="34238" y="45472"/>
                  </a:lnTo>
                  <a:lnTo>
                    <a:pt x="39771" y="466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7657750" y="3163900"/>
              <a:ext cx="50325" cy="6725"/>
            </a:xfrm>
            <a:custGeom>
              <a:avLst/>
              <a:gdLst/>
              <a:ahLst/>
              <a:cxnLst/>
              <a:rect l="l" t="t" r="r" b="b"/>
              <a:pathLst>
                <a:path w="2013" h="269" fill="none" extrusionOk="0">
                  <a:moveTo>
                    <a:pt x="1" y="0"/>
                  </a:moveTo>
                  <a:lnTo>
                    <a:pt x="2013" y="26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7345900" y="3121150"/>
              <a:ext cx="272475" cy="36900"/>
            </a:xfrm>
            <a:custGeom>
              <a:avLst/>
              <a:gdLst/>
              <a:ahLst/>
              <a:cxnLst/>
              <a:rect l="l" t="t" r="r" b="b"/>
              <a:pathLst>
                <a:path w="10899" h="1476" fill="none" extrusionOk="0">
                  <a:moveTo>
                    <a:pt x="0" y="0"/>
                  </a:moveTo>
                  <a:lnTo>
                    <a:pt x="10899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7016425" y="3076700"/>
              <a:ext cx="290925" cy="39450"/>
            </a:xfrm>
            <a:custGeom>
              <a:avLst/>
              <a:gdLst/>
              <a:ahLst/>
              <a:cxnLst/>
              <a:rect l="l" t="t" r="r" b="b"/>
              <a:pathLst>
                <a:path w="11637" h="1578" fill="none" extrusionOk="0">
                  <a:moveTo>
                    <a:pt x="1" y="1"/>
                  </a:moveTo>
                  <a:lnTo>
                    <a:pt x="11637" y="15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7579775" y="3245225"/>
              <a:ext cx="115725" cy="15950"/>
            </a:xfrm>
            <a:custGeom>
              <a:avLst/>
              <a:gdLst/>
              <a:ahLst/>
              <a:cxnLst/>
              <a:rect l="l" t="t" r="r" b="b"/>
              <a:pathLst>
                <a:path w="4629" h="638" fill="none" extrusionOk="0">
                  <a:moveTo>
                    <a:pt x="1" y="0"/>
                  </a:moveTo>
                  <a:lnTo>
                    <a:pt x="4629" y="6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7003850" y="3167250"/>
              <a:ext cx="457750" cy="62075"/>
            </a:xfrm>
            <a:custGeom>
              <a:avLst/>
              <a:gdLst/>
              <a:ahLst/>
              <a:cxnLst/>
              <a:rect l="l" t="t" r="r" b="b"/>
              <a:pathLst>
                <a:path w="18310" h="2483" fill="none" extrusionOk="0">
                  <a:moveTo>
                    <a:pt x="1" y="1"/>
                  </a:moveTo>
                  <a:lnTo>
                    <a:pt x="18310" y="248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7236075" y="3291325"/>
              <a:ext cx="446850" cy="60375"/>
            </a:xfrm>
            <a:custGeom>
              <a:avLst/>
              <a:gdLst/>
              <a:ahLst/>
              <a:cxnLst/>
              <a:rect l="l" t="t" r="r" b="b"/>
              <a:pathLst>
                <a:path w="17874" h="2415" fill="none" extrusionOk="0">
                  <a:moveTo>
                    <a:pt x="0" y="1"/>
                  </a:moveTo>
                  <a:lnTo>
                    <a:pt x="17874" y="241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991275" y="3257800"/>
              <a:ext cx="198700" cy="26850"/>
            </a:xfrm>
            <a:custGeom>
              <a:avLst/>
              <a:gdLst/>
              <a:ahLst/>
              <a:cxnLst/>
              <a:rect l="l" t="t" r="r" b="b"/>
              <a:pathLst>
                <a:path w="7948" h="1074" fill="none" extrusionOk="0">
                  <a:moveTo>
                    <a:pt x="1" y="0"/>
                  </a:moveTo>
                  <a:lnTo>
                    <a:pt x="7948" y="10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7385300" y="3403650"/>
              <a:ext cx="285900" cy="38600"/>
            </a:xfrm>
            <a:custGeom>
              <a:avLst/>
              <a:gdLst/>
              <a:ahLst/>
              <a:cxnLst/>
              <a:rect l="l" t="t" r="r" b="b"/>
              <a:pathLst>
                <a:path w="11436" h="1544" fill="none" extrusionOk="0">
                  <a:moveTo>
                    <a:pt x="0" y="1"/>
                  </a:moveTo>
                  <a:lnTo>
                    <a:pt x="11435" y="154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7142175" y="3370975"/>
              <a:ext cx="209600" cy="28525"/>
            </a:xfrm>
            <a:custGeom>
              <a:avLst/>
              <a:gdLst/>
              <a:ahLst/>
              <a:cxnLst/>
              <a:rect l="l" t="t" r="r" b="b"/>
              <a:pathLst>
                <a:path w="8384" h="1141" fill="none" extrusionOk="0">
                  <a:moveTo>
                    <a:pt x="1" y="0"/>
                  </a:moveTo>
                  <a:lnTo>
                    <a:pt x="8384" y="11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979550" y="3348325"/>
              <a:ext cx="126600" cy="17625"/>
            </a:xfrm>
            <a:custGeom>
              <a:avLst/>
              <a:gdLst/>
              <a:ahLst/>
              <a:cxnLst/>
              <a:rect l="l" t="t" r="r" b="b"/>
              <a:pathLst>
                <a:path w="5064" h="705" fill="none" extrusionOk="0">
                  <a:moveTo>
                    <a:pt x="0" y="1"/>
                  </a:moveTo>
                  <a:lnTo>
                    <a:pt x="5064" y="70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7556325" y="3519350"/>
              <a:ext cx="102300" cy="13450"/>
            </a:xfrm>
            <a:custGeom>
              <a:avLst/>
              <a:gdLst/>
              <a:ahLst/>
              <a:cxnLst/>
              <a:rect l="l" t="t" r="r" b="b"/>
              <a:pathLst>
                <a:path w="4092" h="538" fill="none" extrusionOk="0">
                  <a:moveTo>
                    <a:pt x="0" y="1"/>
                  </a:moveTo>
                  <a:lnTo>
                    <a:pt x="4091" y="5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966975" y="3439700"/>
              <a:ext cx="520625" cy="70450"/>
            </a:xfrm>
            <a:custGeom>
              <a:avLst/>
              <a:gdLst/>
              <a:ahLst/>
              <a:cxnLst/>
              <a:rect l="l" t="t" r="r" b="b"/>
              <a:pathLst>
                <a:path w="20825" h="2818" fill="none" extrusionOk="0">
                  <a:moveTo>
                    <a:pt x="0" y="1"/>
                  </a:moveTo>
                  <a:lnTo>
                    <a:pt x="20824" y="281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7356800" y="3584750"/>
              <a:ext cx="290075" cy="39425"/>
            </a:xfrm>
            <a:custGeom>
              <a:avLst/>
              <a:gdLst/>
              <a:ahLst/>
              <a:cxnLst/>
              <a:rect l="l" t="t" r="r" b="b"/>
              <a:pathLst>
                <a:path w="11603" h="1577" fill="none" extrusionOk="0">
                  <a:moveTo>
                    <a:pt x="0" y="0"/>
                  </a:moveTo>
                  <a:lnTo>
                    <a:pt x="11603" y="1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6954400" y="3530250"/>
              <a:ext cx="352950" cy="47800"/>
            </a:xfrm>
            <a:custGeom>
              <a:avLst/>
              <a:gdLst/>
              <a:ahLst/>
              <a:cxnLst/>
              <a:rect l="l" t="t" r="r" b="b"/>
              <a:pathLst>
                <a:path w="14118" h="1912" fill="none" extrusionOk="0">
                  <a:moveTo>
                    <a:pt x="0" y="1"/>
                  </a:moveTo>
                  <a:lnTo>
                    <a:pt x="14118" y="19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7446500" y="3689525"/>
              <a:ext cx="187800" cy="25175"/>
            </a:xfrm>
            <a:custGeom>
              <a:avLst/>
              <a:gdLst/>
              <a:ahLst/>
              <a:cxnLst/>
              <a:rect l="l" t="t" r="r" b="b"/>
              <a:pathLst>
                <a:path w="7512" h="1007" fill="none" extrusionOk="0">
                  <a:moveTo>
                    <a:pt x="0" y="1"/>
                  </a:moveTo>
                  <a:lnTo>
                    <a:pt x="7512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7065900" y="3637550"/>
              <a:ext cx="334500" cy="45300"/>
            </a:xfrm>
            <a:custGeom>
              <a:avLst/>
              <a:gdLst/>
              <a:ahLst/>
              <a:cxnLst/>
              <a:rect l="l" t="t" r="r" b="b"/>
              <a:pathLst>
                <a:path w="13380" h="1812" fill="none" extrusionOk="0">
                  <a:moveTo>
                    <a:pt x="0" y="1"/>
                  </a:moveTo>
                  <a:lnTo>
                    <a:pt x="13380" y="18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942650" y="3620800"/>
              <a:ext cx="83850" cy="11750"/>
            </a:xfrm>
            <a:custGeom>
              <a:avLst/>
              <a:gdLst/>
              <a:ahLst/>
              <a:cxnLst/>
              <a:rect l="l" t="t" r="r" b="b"/>
              <a:pathLst>
                <a:path w="3354" h="470" fill="none" extrusionOk="0">
                  <a:moveTo>
                    <a:pt x="1" y="0"/>
                  </a:moveTo>
                  <a:lnTo>
                    <a:pt x="3354" y="47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7817025" y="2861250"/>
              <a:ext cx="67100" cy="98950"/>
            </a:xfrm>
            <a:custGeom>
              <a:avLst/>
              <a:gdLst/>
              <a:ahLst/>
              <a:cxnLst/>
              <a:rect l="l" t="t" r="r" b="b"/>
              <a:pathLst>
                <a:path w="2684" h="3958" fill="none" extrusionOk="0">
                  <a:moveTo>
                    <a:pt x="1" y="3958"/>
                  </a:moveTo>
                  <a:lnTo>
                    <a:pt x="68" y="3254"/>
                  </a:lnTo>
                  <a:lnTo>
                    <a:pt x="739" y="973"/>
                  </a:lnTo>
                  <a:lnTo>
                    <a:pt x="1141" y="303"/>
                  </a:lnTo>
                  <a:lnTo>
                    <a:pt x="1678" y="1"/>
                  </a:lnTo>
                  <a:lnTo>
                    <a:pt x="2315" y="169"/>
                  </a:lnTo>
                  <a:lnTo>
                    <a:pt x="2684" y="537"/>
                  </a:lnTo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7262050" y="3344975"/>
              <a:ext cx="264950" cy="801475"/>
            </a:xfrm>
            <a:custGeom>
              <a:avLst/>
              <a:gdLst/>
              <a:ahLst/>
              <a:cxnLst/>
              <a:rect l="l" t="t" r="r" b="b"/>
              <a:pathLst>
                <a:path w="10598" h="32059" extrusionOk="0">
                  <a:moveTo>
                    <a:pt x="2147" y="1"/>
                  </a:moveTo>
                  <a:lnTo>
                    <a:pt x="1" y="638"/>
                  </a:lnTo>
                  <a:lnTo>
                    <a:pt x="8451" y="29108"/>
                  </a:lnTo>
                  <a:lnTo>
                    <a:pt x="10564" y="32059"/>
                  </a:lnTo>
                  <a:lnTo>
                    <a:pt x="10597" y="28437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7262050" y="3341613"/>
              <a:ext cx="237275" cy="721000"/>
            </a:xfrm>
            <a:custGeom>
              <a:avLst/>
              <a:gdLst/>
              <a:ahLst/>
              <a:cxnLst/>
              <a:rect l="l" t="t" r="r" b="b"/>
              <a:pathLst>
                <a:path w="9491" h="28840" extrusionOk="0">
                  <a:moveTo>
                    <a:pt x="1175" y="1"/>
                  </a:moveTo>
                  <a:lnTo>
                    <a:pt x="1" y="336"/>
                  </a:lnTo>
                  <a:lnTo>
                    <a:pt x="8317" y="28840"/>
                  </a:lnTo>
                  <a:lnTo>
                    <a:pt x="9491" y="2850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3"/>
            </a:solidFill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7473325" y="4056725"/>
              <a:ext cx="53675" cy="89725"/>
            </a:xfrm>
            <a:custGeom>
              <a:avLst/>
              <a:gdLst/>
              <a:ahLst/>
              <a:cxnLst/>
              <a:rect l="l" t="t" r="r" b="b"/>
              <a:pathLst>
                <a:path w="2147" h="3589" fill="none" extrusionOk="0">
                  <a:moveTo>
                    <a:pt x="2146" y="0"/>
                  </a:moveTo>
                  <a:lnTo>
                    <a:pt x="0" y="638"/>
                  </a:lnTo>
                  <a:lnTo>
                    <a:pt x="2113" y="3589"/>
                  </a:lnTo>
                  <a:lnTo>
                    <a:pt x="2146" y="0"/>
                  </a:lnTo>
                  <a:close/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500150" y="4101150"/>
              <a:ext cx="26850" cy="45300"/>
            </a:xfrm>
            <a:custGeom>
              <a:avLst/>
              <a:gdLst/>
              <a:ahLst/>
              <a:cxnLst/>
              <a:rect l="l" t="t" r="r" b="b"/>
              <a:pathLst>
                <a:path w="1074" h="1812" extrusionOk="0">
                  <a:moveTo>
                    <a:pt x="1073" y="1"/>
                  </a:moveTo>
                  <a:lnTo>
                    <a:pt x="0" y="336"/>
                  </a:lnTo>
                  <a:lnTo>
                    <a:pt x="1040" y="1812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7244450" y="3272050"/>
              <a:ext cx="71275" cy="88875"/>
            </a:xfrm>
            <a:custGeom>
              <a:avLst/>
              <a:gdLst/>
              <a:ahLst/>
              <a:cxnLst/>
              <a:rect l="l" t="t" r="r" b="b"/>
              <a:pathLst>
                <a:path w="2851" h="3555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705" y="3555"/>
                  </a:lnTo>
                  <a:lnTo>
                    <a:pt x="2851" y="2918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7244450" y="3272050"/>
              <a:ext cx="62900" cy="61225"/>
            </a:xfrm>
            <a:custGeom>
              <a:avLst/>
              <a:gdLst/>
              <a:ahLst/>
              <a:cxnLst/>
              <a:rect l="l" t="t" r="r" b="b"/>
              <a:pathLst>
                <a:path w="2516" h="2449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370" y="2448"/>
                  </a:lnTo>
                  <a:lnTo>
                    <a:pt x="2516" y="1811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36"/>
          <p:cNvSpPr txBox="1">
            <a:spLocks noGrp="1"/>
          </p:cNvSpPr>
          <p:nvPr>
            <p:ph type="title" idx="2"/>
          </p:nvPr>
        </p:nvSpPr>
        <p:spPr>
          <a:xfrm>
            <a:off x="716874" y="1390969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4"/>
          <p:cNvSpPr txBox="1">
            <a:spLocks noGrp="1"/>
          </p:cNvSpPr>
          <p:nvPr>
            <p:ph type="body" idx="1"/>
          </p:nvPr>
        </p:nvSpPr>
        <p:spPr>
          <a:xfrm>
            <a:off x="720000" y="1053300"/>
            <a:ext cx="7704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</a:t>
            </a:r>
            <a:r>
              <a:rPr lang="en-GB" dirty="0"/>
              <a:t>re are N classes 1, 2, …, N arranging student schedule. t(</a:t>
            </a:r>
            <a:r>
              <a:rPr lang="en-GB" dirty="0" err="1"/>
              <a:t>i</a:t>
            </a:r>
            <a:r>
              <a:rPr lang="en-GB" dirty="0"/>
              <a:t>), g(</a:t>
            </a:r>
            <a:r>
              <a:rPr lang="en-GB" dirty="0" err="1"/>
              <a:t>i</a:t>
            </a:r>
            <a:r>
              <a:rPr lang="en-GB" dirty="0"/>
              <a:t>), s(</a:t>
            </a:r>
            <a:r>
              <a:rPr lang="en-GB" dirty="0" err="1"/>
              <a:t>i</a:t>
            </a:r>
            <a:r>
              <a:rPr lang="en-GB" dirty="0"/>
              <a:t>) is the number of shift, teacher, the number of student, respectively.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There are M rooms 1, 2, …, M, while c(</a:t>
            </a:r>
            <a:r>
              <a:rPr lang="en-GB" dirty="0" err="1"/>
              <a:t>i</a:t>
            </a:r>
            <a:r>
              <a:rPr lang="en-GB" dirty="0"/>
              <a:t>) is the number of seat in the room </a:t>
            </a:r>
            <a:r>
              <a:rPr lang="en-GB" dirty="0" err="1"/>
              <a:t>i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 one week have 5 days (from Monday to Friday), each day consist of 12 shifts (6 morning shifts and 6 afternoon shifts).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Let’s create a student schedule (determine weekday, shift and the room for each class)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Two class having the same teacher need setting in different 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The number of student in each class is smaller than the capacity of the classroom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Input: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The first line: N and 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The next N line, each line write: t(</a:t>
            </a:r>
            <a:r>
              <a:rPr lang="en-GB" dirty="0" err="1"/>
              <a:t>i</a:t>
            </a:r>
            <a:r>
              <a:rPr lang="en-GB" dirty="0"/>
              <a:t>), g(</a:t>
            </a:r>
            <a:r>
              <a:rPr lang="en-GB" dirty="0" err="1"/>
              <a:t>i</a:t>
            </a:r>
            <a:r>
              <a:rPr lang="en-GB" dirty="0"/>
              <a:t>) and s(</a:t>
            </a:r>
            <a:r>
              <a:rPr lang="en-GB" dirty="0" err="1"/>
              <a:t>i</a:t>
            </a:r>
            <a:r>
              <a:rPr lang="en-GB" dirty="0"/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The next line: c(1), c(2), …, c(n).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Output: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Student schedule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51" name="Google Shape;451;p34"/>
          <p:cNvGrpSpPr/>
          <p:nvPr/>
        </p:nvGrpSpPr>
        <p:grpSpPr>
          <a:xfrm>
            <a:off x="8680362" y="2718621"/>
            <a:ext cx="219461" cy="220453"/>
            <a:chOff x="8680362" y="2718621"/>
            <a:chExt cx="219461" cy="220453"/>
          </a:xfrm>
        </p:grpSpPr>
        <p:sp>
          <p:nvSpPr>
            <p:cNvPr id="452" name="Google Shape;452;p34"/>
            <p:cNvSpPr/>
            <p:nvPr/>
          </p:nvSpPr>
          <p:spPr>
            <a:xfrm>
              <a:off x="8784662" y="2718621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8784662" y="2867183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8828970" y="2821929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8680362" y="2821929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34"/>
          <p:cNvGrpSpPr/>
          <p:nvPr/>
        </p:nvGrpSpPr>
        <p:grpSpPr>
          <a:xfrm>
            <a:off x="8341338" y="4088175"/>
            <a:ext cx="165327" cy="166060"/>
            <a:chOff x="8819650" y="3819100"/>
            <a:chExt cx="165327" cy="166060"/>
          </a:xfrm>
        </p:grpSpPr>
        <p:sp>
          <p:nvSpPr>
            <p:cNvPr id="457" name="Google Shape;457;p34"/>
            <p:cNvSpPr/>
            <p:nvPr/>
          </p:nvSpPr>
          <p:spPr>
            <a:xfrm>
              <a:off x="8898222" y="3819100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8898222" y="3931006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8931600" y="3896918"/>
              <a:ext cx="53377" cy="967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8819650" y="3896918"/>
              <a:ext cx="53411" cy="967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61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2"/>
                </a:solidFill>
              </a:rPr>
              <a:t>Arranging schedule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398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1"/>
          <p:cNvSpPr/>
          <p:nvPr/>
        </p:nvSpPr>
        <p:spPr>
          <a:xfrm>
            <a:off x="6660425" y="4630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2" name="Google Shape;1122;p41"/>
          <p:cNvGrpSpPr/>
          <p:nvPr/>
        </p:nvGrpSpPr>
        <p:grpSpPr>
          <a:xfrm>
            <a:off x="5357715" y="555050"/>
            <a:ext cx="243082" cy="242093"/>
            <a:chOff x="6547165" y="297900"/>
            <a:chExt cx="243082" cy="242093"/>
          </a:xfrm>
        </p:grpSpPr>
        <p:sp>
          <p:nvSpPr>
            <p:cNvPr id="1123" name="Google Shape;1123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41"/>
          <p:cNvGrpSpPr/>
          <p:nvPr/>
        </p:nvGrpSpPr>
        <p:grpSpPr>
          <a:xfrm>
            <a:off x="5490820" y="3136932"/>
            <a:ext cx="259833" cy="260997"/>
            <a:chOff x="6548002" y="3230725"/>
            <a:chExt cx="217525" cy="218499"/>
          </a:xfrm>
        </p:grpSpPr>
        <p:sp>
          <p:nvSpPr>
            <p:cNvPr id="1128" name="Google Shape;1128;p41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41"/>
          <p:cNvGrpSpPr/>
          <p:nvPr/>
        </p:nvGrpSpPr>
        <p:grpSpPr>
          <a:xfrm>
            <a:off x="4215293" y="4051946"/>
            <a:ext cx="162726" cy="162064"/>
            <a:chOff x="5609968" y="939246"/>
            <a:chExt cx="162726" cy="162064"/>
          </a:xfrm>
        </p:grpSpPr>
        <p:sp>
          <p:nvSpPr>
            <p:cNvPr id="1133" name="Google Shape;1133;p41"/>
            <p:cNvSpPr/>
            <p:nvPr/>
          </p:nvSpPr>
          <p:spPr>
            <a:xfrm>
              <a:off x="5686234" y="939246"/>
              <a:ext cx="9215" cy="52927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5686234" y="1048699"/>
              <a:ext cx="9215" cy="52611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5719752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5609968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1"/>
          <p:cNvGrpSpPr/>
          <p:nvPr/>
        </p:nvGrpSpPr>
        <p:grpSpPr>
          <a:xfrm>
            <a:off x="452340" y="855350"/>
            <a:ext cx="243082" cy="242093"/>
            <a:chOff x="6547165" y="297900"/>
            <a:chExt cx="243082" cy="242093"/>
          </a:xfrm>
        </p:grpSpPr>
        <p:sp>
          <p:nvSpPr>
            <p:cNvPr id="1138" name="Google Shape;1138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41"/>
          <p:cNvGrpSpPr/>
          <p:nvPr/>
        </p:nvGrpSpPr>
        <p:grpSpPr>
          <a:xfrm>
            <a:off x="1856045" y="4685507"/>
            <a:ext cx="259833" cy="260997"/>
            <a:chOff x="6548002" y="3230725"/>
            <a:chExt cx="217525" cy="218499"/>
          </a:xfrm>
        </p:grpSpPr>
        <p:sp>
          <p:nvSpPr>
            <p:cNvPr id="1143" name="Google Shape;1143;p41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41"/>
          <p:cNvGrpSpPr/>
          <p:nvPr/>
        </p:nvGrpSpPr>
        <p:grpSpPr>
          <a:xfrm>
            <a:off x="2885202" y="190463"/>
            <a:ext cx="243082" cy="242093"/>
            <a:chOff x="6547165" y="297900"/>
            <a:chExt cx="243082" cy="242093"/>
          </a:xfrm>
        </p:grpSpPr>
        <p:sp>
          <p:nvSpPr>
            <p:cNvPr id="1148" name="Google Shape;1148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2" name="Google Shape;1152;p41"/>
          <p:cNvSpPr txBox="1">
            <a:spLocks noGrp="1"/>
          </p:cNvSpPr>
          <p:nvPr>
            <p:ph type="title"/>
          </p:nvPr>
        </p:nvSpPr>
        <p:spPr>
          <a:xfrm>
            <a:off x="986660" y="2501939"/>
            <a:ext cx="3046075" cy="732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CP solution</a:t>
            </a:r>
            <a:endParaRPr sz="3600" dirty="0"/>
          </a:p>
        </p:txBody>
      </p:sp>
      <p:sp>
        <p:nvSpPr>
          <p:cNvPr id="34" name="Google Shape;1152;p41">
            <a:extLst>
              <a:ext uri="{FF2B5EF4-FFF2-40B4-BE49-F238E27FC236}">
                <a16:creationId xmlns:a16="http://schemas.microsoft.com/office/drawing/2014/main" id="{74CD4E14-3384-47B0-A1E9-76FB8C328190}"/>
              </a:ext>
            </a:extLst>
          </p:cNvPr>
          <p:cNvSpPr txBox="1">
            <a:spLocks/>
          </p:cNvSpPr>
          <p:nvPr/>
        </p:nvSpPr>
        <p:spPr>
          <a:xfrm>
            <a:off x="1007352" y="1948647"/>
            <a:ext cx="1606259" cy="58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7200" b="1" i="0" u="none" strike="noStrike" cap="none">
                <a:solidFill>
                  <a:schemeClr val="lt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4800" dirty="0"/>
              <a:t>2</a:t>
            </a:r>
          </a:p>
        </p:txBody>
      </p:sp>
      <p:grpSp>
        <p:nvGrpSpPr>
          <p:cNvPr id="35" name="Google Shape;720;p37">
            <a:extLst>
              <a:ext uri="{FF2B5EF4-FFF2-40B4-BE49-F238E27FC236}">
                <a16:creationId xmlns:a16="http://schemas.microsoft.com/office/drawing/2014/main" id="{1BA9589F-3D19-4745-AA30-FE254B39A5D3}"/>
              </a:ext>
            </a:extLst>
          </p:cNvPr>
          <p:cNvGrpSpPr/>
          <p:nvPr/>
        </p:nvGrpSpPr>
        <p:grpSpPr>
          <a:xfrm>
            <a:off x="3865228" y="1097443"/>
            <a:ext cx="3770850" cy="2805925"/>
            <a:chOff x="4705525" y="1038800"/>
            <a:chExt cx="3770850" cy="2805925"/>
          </a:xfrm>
        </p:grpSpPr>
        <p:sp>
          <p:nvSpPr>
            <p:cNvPr id="36" name="Google Shape;721;p37">
              <a:extLst>
                <a:ext uri="{FF2B5EF4-FFF2-40B4-BE49-F238E27FC236}">
                  <a16:creationId xmlns:a16="http://schemas.microsoft.com/office/drawing/2014/main" id="{43D0C339-91D4-4BFA-B372-DBFAFCDE479D}"/>
                </a:ext>
              </a:extLst>
            </p:cNvPr>
            <p:cNvSpPr/>
            <p:nvPr/>
          </p:nvSpPr>
          <p:spPr>
            <a:xfrm>
              <a:off x="4705525" y="1038800"/>
              <a:ext cx="3770850" cy="2805925"/>
            </a:xfrm>
            <a:custGeom>
              <a:avLst/>
              <a:gdLst/>
              <a:ahLst/>
              <a:cxnLst/>
              <a:rect l="l" t="t" r="r" b="b"/>
              <a:pathLst>
                <a:path w="150834" h="112237" extrusionOk="0">
                  <a:moveTo>
                    <a:pt x="100333" y="1"/>
                  </a:moveTo>
                  <a:lnTo>
                    <a:pt x="95403" y="34"/>
                  </a:lnTo>
                  <a:lnTo>
                    <a:pt x="90474" y="235"/>
                  </a:lnTo>
                  <a:lnTo>
                    <a:pt x="83096" y="906"/>
                  </a:lnTo>
                  <a:lnTo>
                    <a:pt x="73372" y="2180"/>
                  </a:lnTo>
                  <a:lnTo>
                    <a:pt x="68677" y="2918"/>
                  </a:lnTo>
                  <a:lnTo>
                    <a:pt x="62440" y="3890"/>
                  </a:lnTo>
                  <a:lnTo>
                    <a:pt x="53218" y="5534"/>
                  </a:lnTo>
                  <a:lnTo>
                    <a:pt x="47149" y="6808"/>
                  </a:lnTo>
                  <a:lnTo>
                    <a:pt x="41146" y="8350"/>
                  </a:lnTo>
                  <a:lnTo>
                    <a:pt x="35278" y="10228"/>
                  </a:lnTo>
                  <a:lnTo>
                    <a:pt x="29477" y="12509"/>
                  </a:lnTo>
                  <a:lnTo>
                    <a:pt x="23809" y="15258"/>
                  </a:lnTo>
                  <a:lnTo>
                    <a:pt x="20993" y="16868"/>
                  </a:lnTo>
                  <a:lnTo>
                    <a:pt x="19215" y="17974"/>
                  </a:lnTo>
                  <a:lnTo>
                    <a:pt x="15896" y="20456"/>
                  </a:lnTo>
                  <a:lnTo>
                    <a:pt x="12811" y="23273"/>
                  </a:lnTo>
                  <a:lnTo>
                    <a:pt x="9994" y="26358"/>
                  </a:lnTo>
                  <a:lnTo>
                    <a:pt x="8753" y="28034"/>
                  </a:lnTo>
                  <a:lnTo>
                    <a:pt x="7512" y="29711"/>
                  </a:lnTo>
                  <a:lnTo>
                    <a:pt x="5299" y="33400"/>
                  </a:lnTo>
                  <a:lnTo>
                    <a:pt x="3388" y="37390"/>
                  </a:lnTo>
                  <a:lnTo>
                    <a:pt x="1812" y="41548"/>
                  </a:lnTo>
                  <a:lnTo>
                    <a:pt x="705" y="45841"/>
                  </a:lnTo>
                  <a:lnTo>
                    <a:pt x="101" y="50234"/>
                  </a:lnTo>
                  <a:lnTo>
                    <a:pt x="1" y="54559"/>
                  </a:lnTo>
                  <a:lnTo>
                    <a:pt x="370" y="57779"/>
                  </a:lnTo>
                  <a:lnTo>
                    <a:pt x="806" y="59858"/>
                  </a:lnTo>
                  <a:lnTo>
                    <a:pt x="1107" y="60897"/>
                  </a:lnTo>
                  <a:lnTo>
                    <a:pt x="1644" y="62607"/>
                  </a:lnTo>
                  <a:lnTo>
                    <a:pt x="3086" y="65726"/>
                  </a:lnTo>
                  <a:lnTo>
                    <a:pt x="4863" y="68476"/>
                  </a:lnTo>
                  <a:lnTo>
                    <a:pt x="7009" y="70890"/>
                  </a:lnTo>
                  <a:lnTo>
                    <a:pt x="9424" y="72969"/>
                  </a:lnTo>
                  <a:lnTo>
                    <a:pt x="12073" y="74780"/>
                  </a:lnTo>
                  <a:lnTo>
                    <a:pt x="14957" y="76356"/>
                  </a:lnTo>
                  <a:lnTo>
                    <a:pt x="18008" y="77664"/>
                  </a:lnTo>
                  <a:lnTo>
                    <a:pt x="21227" y="78770"/>
                  </a:lnTo>
                  <a:lnTo>
                    <a:pt x="24514" y="79709"/>
                  </a:lnTo>
                  <a:lnTo>
                    <a:pt x="29577" y="80816"/>
                  </a:lnTo>
                  <a:lnTo>
                    <a:pt x="39738" y="82392"/>
                  </a:lnTo>
                  <a:lnTo>
                    <a:pt x="45975" y="83163"/>
                  </a:lnTo>
                  <a:lnTo>
                    <a:pt x="48054" y="83499"/>
                  </a:lnTo>
                  <a:lnTo>
                    <a:pt x="52179" y="84672"/>
                  </a:lnTo>
                  <a:lnTo>
                    <a:pt x="56270" y="86315"/>
                  </a:lnTo>
                  <a:lnTo>
                    <a:pt x="60327" y="88361"/>
                  </a:lnTo>
                  <a:lnTo>
                    <a:pt x="66263" y="91815"/>
                  </a:lnTo>
                  <a:lnTo>
                    <a:pt x="73841" y="96577"/>
                  </a:lnTo>
                  <a:lnTo>
                    <a:pt x="77429" y="98723"/>
                  </a:lnTo>
                  <a:lnTo>
                    <a:pt x="79844" y="100098"/>
                  </a:lnTo>
                  <a:lnTo>
                    <a:pt x="85209" y="103049"/>
                  </a:lnTo>
                  <a:lnTo>
                    <a:pt x="91044" y="105966"/>
                  </a:lnTo>
                  <a:lnTo>
                    <a:pt x="97214" y="108615"/>
                  </a:lnTo>
                  <a:lnTo>
                    <a:pt x="101942" y="110258"/>
                  </a:lnTo>
                  <a:lnTo>
                    <a:pt x="105128" y="111097"/>
                  </a:lnTo>
                  <a:lnTo>
                    <a:pt x="108280" y="111767"/>
                  </a:lnTo>
                  <a:lnTo>
                    <a:pt x="111432" y="112136"/>
                  </a:lnTo>
                  <a:lnTo>
                    <a:pt x="114551" y="112237"/>
                  </a:lnTo>
                  <a:lnTo>
                    <a:pt x="117569" y="112036"/>
                  </a:lnTo>
                  <a:lnTo>
                    <a:pt x="120520" y="111465"/>
                  </a:lnTo>
                  <a:lnTo>
                    <a:pt x="123370" y="110493"/>
                  </a:lnTo>
                  <a:lnTo>
                    <a:pt x="124745" y="109856"/>
                  </a:lnTo>
                  <a:lnTo>
                    <a:pt x="125851" y="109252"/>
                  </a:lnTo>
                  <a:lnTo>
                    <a:pt x="127964" y="107944"/>
                  </a:lnTo>
                  <a:lnTo>
                    <a:pt x="129976" y="106402"/>
                  </a:lnTo>
                  <a:lnTo>
                    <a:pt x="131854" y="104725"/>
                  </a:lnTo>
                  <a:lnTo>
                    <a:pt x="133631" y="102914"/>
                  </a:lnTo>
                  <a:lnTo>
                    <a:pt x="135274" y="100970"/>
                  </a:lnTo>
                  <a:lnTo>
                    <a:pt x="137555" y="97851"/>
                  </a:lnTo>
                  <a:lnTo>
                    <a:pt x="140237" y="93357"/>
                  </a:lnTo>
                  <a:lnTo>
                    <a:pt x="142551" y="88663"/>
                  </a:lnTo>
                  <a:lnTo>
                    <a:pt x="144530" y="83868"/>
                  </a:lnTo>
                  <a:lnTo>
                    <a:pt x="146206" y="79106"/>
                  </a:lnTo>
                  <a:lnTo>
                    <a:pt x="146910" y="76826"/>
                  </a:lnTo>
                  <a:lnTo>
                    <a:pt x="147950" y="73204"/>
                  </a:lnTo>
                  <a:lnTo>
                    <a:pt x="149224" y="67604"/>
                  </a:lnTo>
                  <a:lnTo>
                    <a:pt x="149861" y="63781"/>
                  </a:lnTo>
                  <a:lnTo>
                    <a:pt x="150364" y="59958"/>
                  </a:lnTo>
                  <a:lnTo>
                    <a:pt x="150700" y="56102"/>
                  </a:lnTo>
                  <a:lnTo>
                    <a:pt x="150834" y="52212"/>
                  </a:lnTo>
                  <a:lnTo>
                    <a:pt x="150800" y="48356"/>
                  </a:lnTo>
                  <a:lnTo>
                    <a:pt x="150532" y="44499"/>
                  </a:lnTo>
                  <a:lnTo>
                    <a:pt x="150029" y="40710"/>
                  </a:lnTo>
                  <a:lnTo>
                    <a:pt x="149325" y="36954"/>
                  </a:lnTo>
                  <a:lnTo>
                    <a:pt x="148352" y="33266"/>
                  </a:lnTo>
                  <a:lnTo>
                    <a:pt x="147112" y="29644"/>
                  </a:lnTo>
                  <a:lnTo>
                    <a:pt x="145636" y="26157"/>
                  </a:lnTo>
                  <a:lnTo>
                    <a:pt x="143859" y="22736"/>
                  </a:lnTo>
                  <a:lnTo>
                    <a:pt x="141813" y="19483"/>
                  </a:lnTo>
                  <a:lnTo>
                    <a:pt x="140673" y="17907"/>
                  </a:lnTo>
                  <a:lnTo>
                    <a:pt x="139030" y="15828"/>
                  </a:lnTo>
                  <a:lnTo>
                    <a:pt x="135543" y="12207"/>
                  </a:lnTo>
                  <a:lnTo>
                    <a:pt x="131787" y="9122"/>
                  </a:lnTo>
                  <a:lnTo>
                    <a:pt x="127763" y="6540"/>
                  </a:lnTo>
                  <a:lnTo>
                    <a:pt x="123571" y="4461"/>
                  </a:lnTo>
                  <a:lnTo>
                    <a:pt x="119178" y="2851"/>
                  </a:lnTo>
                  <a:lnTo>
                    <a:pt x="114651" y="1610"/>
                  </a:lnTo>
                  <a:lnTo>
                    <a:pt x="109957" y="772"/>
                  </a:lnTo>
                  <a:lnTo>
                    <a:pt x="105195" y="235"/>
                  </a:lnTo>
                  <a:lnTo>
                    <a:pt x="10033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2;p37">
              <a:extLst>
                <a:ext uri="{FF2B5EF4-FFF2-40B4-BE49-F238E27FC236}">
                  <a16:creationId xmlns:a16="http://schemas.microsoft.com/office/drawing/2014/main" id="{ADD97C4E-B1D2-4350-A60B-065E562CB59C}"/>
                </a:ext>
              </a:extLst>
            </p:cNvPr>
            <p:cNvSpPr/>
            <p:nvPr/>
          </p:nvSpPr>
          <p:spPr>
            <a:xfrm>
              <a:off x="4705525" y="1038800"/>
              <a:ext cx="3770850" cy="2805925"/>
            </a:xfrm>
            <a:custGeom>
              <a:avLst/>
              <a:gdLst/>
              <a:ahLst/>
              <a:cxnLst/>
              <a:rect l="l" t="t" r="r" b="b"/>
              <a:pathLst>
                <a:path w="150834" h="112237" extrusionOk="0">
                  <a:moveTo>
                    <a:pt x="100333" y="1"/>
                  </a:moveTo>
                  <a:lnTo>
                    <a:pt x="95403" y="34"/>
                  </a:lnTo>
                  <a:lnTo>
                    <a:pt x="90474" y="235"/>
                  </a:lnTo>
                  <a:lnTo>
                    <a:pt x="83096" y="906"/>
                  </a:lnTo>
                  <a:lnTo>
                    <a:pt x="73372" y="2180"/>
                  </a:lnTo>
                  <a:lnTo>
                    <a:pt x="68677" y="2918"/>
                  </a:lnTo>
                  <a:lnTo>
                    <a:pt x="62440" y="3890"/>
                  </a:lnTo>
                  <a:lnTo>
                    <a:pt x="53218" y="5534"/>
                  </a:lnTo>
                  <a:lnTo>
                    <a:pt x="47149" y="6808"/>
                  </a:lnTo>
                  <a:lnTo>
                    <a:pt x="41146" y="8350"/>
                  </a:lnTo>
                  <a:lnTo>
                    <a:pt x="35278" y="10228"/>
                  </a:lnTo>
                  <a:lnTo>
                    <a:pt x="29477" y="12509"/>
                  </a:lnTo>
                  <a:lnTo>
                    <a:pt x="23809" y="15258"/>
                  </a:lnTo>
                  <a:lnTo>
                    <a:pt x="20993" y="16868"/>
                  </a:lnTo>
                  <a:lnTo>
                    <a:pt x="19215" y="17974"/>
                  </a:lnTo>
                  <a:lnTo>
                    <a:pt x="15896" y="20456"/>
                  </a:lnTo>
                  <a:lnTo>
                    <a:pt x="12811" y="23273"/>
                  </a:lnTo>
                  <a:lnTo>
                    <a:pt x="9994" y="26358"/>
                  </a:lnTo>
                  <a:lnTo>
                    <a:pt x="8753" y="28034"/>
                  </a:lnTo>
                  <a:lnTo>
                    <a:pt x="7512" y="29711"/>
                  </a:lnTo>
                  <a:lnTo>
                    <a:pt x="5299" y="33400"/>
                  </a:lnTo>
                  <a:lnTo>
                    <a:pt x="3388" y="37390"/>
                  </a:lnTo>
                  <a:lnTo>
                    <a:pt x="1812" y="41548"/>
                  </a:lnTo>
                  <a:lnTo>
                    <a:pt x="705" y="45841"/>
                  </a:lnTo>
                  <a:lnTo>
                    <a:pt x="101" y="50234"/>
                  </a:lnTo>
                  <a:lnTo>
                    <a:pt x="1" y="54559"/>
                  </a:lnTo>
                  <a:lnTo>
                    <a:pt x="370" y="57779"/>
                  </a:lnTo>
                  <a:lnTo>
                    <a:pt x="806" y="59858"/>
                  </a:lnTo>
                  <a:lnTo>
                    <a:pt x="1107" y="60897"/>
                  </a:lnTo>
                  <a:lnTo>
                    <a:pt x="1644" y="62607"/>
                  </a:lnTo>
                  <a:lnTo>
                    <a:pt x="3086" y="65726"/>
                  </a:lnTo>
                  <a:lnTo>
                    <a:pt x="4863" y="68476"/>
                  </a:lnTo>
                  <a:lnTo>
                    <a:pt x="7009" y="70890"/>
                  </a:lnTo>
                  <a:lnTo>
                    <a:pt x="9424" y="72969"/>
                  </a:lnTo>
                  <a:lnTo>
                    <a:pt x="12073" y="74780"/>
                  </a:lnTo>
                  <a:lnTo>
                    <a:pt x="14957" y="76356"/>
                  </a:lnTo>
                  <a:lnTo>
                    <a:pt x="18008" y="77664"/>
                  </a:lnTo>
                  <a:lnTo>
                    <a:pt x="21227" y="78770"/>
                  </a:lnTo>
                  <a:lnTo>
                    <a:pt x="24514" y="79709"/>
                  </a:lnTo>
                  <a:lnTo>
                    <a:pt x="29577" y="80816"/>
                  </a:lnTo>
                  <a:lnTo>
                    <a:pt x="39738" y="82392"/>
                  </a:lnTo>
                  <a:lnTo>
                    <a:pt x="45975" y="83163"/>
                  </a:lnTo>
                  <a:lnTo>
                    <a:pt x="48054" y="83499"/>
                  </a:lnTo>
                  <a:lnTo>
                    <a:pt x="52179" y="84672"/>
                  </a:lnTo>
                  <a:lnTo>
                    <a:pt x="56270" y="86315"/>
                  </a:lnTo>
                  <a:lnTo>
                    <a:pt x="60327" y="88361"/>
                  </a:lnTo>
                  <a:lnTo>
                    <a:pt x="66263" y="91815"/>
                  </a:lnTo>
                  <a:lnTo>
                    <a:pt x="73841" y="96577"/>
                  </a:lnTo>
                  <a:lnTo>
                    <a:pt x="77429" y="98723"/>
                  </a:lnTo>
                  <a:lnTo>
                    <a:pt x="79844" y="100098"/>
                  </a:lnTo>
                  <a:lnTo>
                    <a:pt x="85209" y="103049"/>
                  </a:lnTo>
                  <a:lnTo>
                    <a:pt x="91044" y="105966"/>
                  </a:lnTo>
                  <a:lnTo>
                    <a:pt x="97214" y="108615"/>
                  </a:lnTo>
                  <a:lnTo>
                    <a:pt x="101942" y="110258"/>
                  </a:lnTo>
                  <a:lnTo>
                    <a:pt x="105128" y="111097"/>
                  </a:lnTo>
                  <a:lnTo>
                    <a:pt x="108280" y="111767"/>
                  </a:lnTo>
                  <a:lnTo>
                    <a:pt x="111432" y="112136"/>
                  </a:lnTo>
                  <a:lnTo>
                    <a:pt x="114551" y="112237"/>
                  </a:lnTo>
                  <a:lnTo>
                    <a:pt x="117569" y="112036"/>
                  </a:lnTo>
                  <a:lnTo>
                    <a:pt x="120520" y="111465"/>
                  </a:lnTo>
                  <a:lnTo>
                    <a:pt x="123370" y="110493"/>
                  </a:lnTo>
                  <a:lnTo>
                    <a:pt x="124745" y="109856"/>
                  </a:lnTo>
                  <a:lnTo>
                    <a:pt x="125851" y="109252"/>
                  </a:lnTo>
                  <a:lnTo>
                    <a:pt x="127964" y="107944"/>
                  </a:lnTo>
                  <a:lnTo>
                    <a:pt x="129976" y="106402"/>
                  </a:lnTo>
                  <a:lnTo>
                    <a:pt x="131854" y="104725"/>
                  </a:lnTo>
                  <a:lnTo>
                    <a:pt x="133631" y="102914"/>
                  </a:lnTo>
                  <a:lnTo>
                    <a:pt x="135274" y="100970"/>
                  </a:lnTo>
                  <a:lnTo>
                    <a:pt x="137555" y="97851"/>
                  </a:lnTo>
                  <a:lnTo>
                    <a:pt x="140237" y="93357"/>
                  </a:lnTo>
                  <a:lnTo>
                    <a:pt x="142551" y="88663"/>
                  </a:lnTo>
                  <a:lnTo>
                    <a:pt x="144530" y="83868"/>
                  </a:lnTo>
                  <a:lnTo>
                    <a:pt x="146206" y="79106"/>
                  </a:lnTo>
                  <a:lnTo>
                    <a:pt x="146910" y="76826"/>
                  </a:lnTo>
                  <a:lnTo>
                    <a:pt x="147950" y="73204"/>
                  </a:lnTo>
                  <a:lnTo>
                    <a:pt x="149224" y="67604"/>
                  </a:lnTo>
                  <a:lnTo>
                    <a:pt x="149861" y="63781"/>
                  </a:lnTo>
                  <a:lnTo>
                    <a:pt x="150364" y="59958"/>
                  </a:lnTo>
                  <a:lnTo>
                    <a:pt x="150700" y="56102"/>
                  </a:lnTo>
                  <a:lnTo>
                    <a:pt x="150834" y="52212"/>
                  </a:lnTo>
                  <a:lnTo>
                    <a:pt x="150800" y="48356"/>
                  </a:lnTo>
                  <a:lnTo>
                    <a:pt x="150532" y="44499"/>
                  </a:lnTo>
                  <a:lnTo>
                    <a:pt x="150029" y="40710"/>
                  </a:lnTo>
                  <a:lnTo>
                    <a:pt x="149325" y="36954"/>
                  </a:lnTo>
                  <a:lnTo>
                    <a:pt x="148352" y="33266"/>
                  </a:lnTo>
                  <a:lnTo>
                    <a:pt x="147112" y="29644"/>
                  </a:lnTo>
                  <a:lnTo>
                    <a:pt x="145636" y="26157"/>
                  </a:lnTo>
                  <a:lnTo>
                    <a:pt x="143859" y="22736"/>
                  </a:lnTo>
                  <a:lnTo>
                    <a:pt x="141813" y="19483"/>
                  </a:lnTo>
                  <a:lnTo>
                    <a:pt x="140673" y="17907"/>
                  </a:lnTo>
                  <a:lnTo>
                    <a:pt x="139030" y="15828"/>
                  </a:lnTo>
                  <a:lnTo>
                    <a:pt x="135543" y="12207"/>
                  </a:lnTo>
                  <a:lnTo>
                    <a:pt x="131787" y="9122"/>
                  </a:lnTo>
                  <a:lnTo>
                    <a:pt x="127763" y="6540"/>
                  </a:lnTo>
                  <a:lnTo>
                    <a:pt x="123571" y="4461"/>
                  </a:lnTo>
                  <a:lnTo>
                    <a:pt x="119178" y="2851"/>
                  </a:lnTo>
                  <a:lnTo>
                    <a:pt x="114651" y="1610"/>
                  </a:lnTo>
                  <a:lnTo>
                    <a:pt x="109957" y="772"/>
                  </a:lnTo>
                  <a:lnTo>
                    <a:pt x="105195" y="235"/>
                  </a:lnTo>
                  <a:lnTo>
                    <a:pt x="100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3;p37">
              <a:extLst>
                <a:ext uri="{FF2B5EF4-FFF2-40B4-BE49-F238E27FC236}">
                  <a16:creationId xmlns:a16="http://schemas.microsoft.com/office/drawing/2014/main" id="{CE2956F9-51EA-4FBF-B0BC-A4633728F72E}"/>
                </a:ext>
              </a:extLst>
            </p:cNvPr>
            <p:cNvSpPr/>
            <p:nvPr/>
          </p:nvSpPr>
          <p:spPr>
            <a:xfrm>
              <a:off x="4921825" y="1061425"/>
              <a:ext cx="1898000" cy="2407725"/>
            </a:xfrm>
            <a:custGeom>
              <a:avLst/>
              <a:gdLst/>
              <a:ahLst/>
              <a:cxnLst/>
              <a:rect l="l" t="t" r="r" b="b"/>
              <a:pathLst>
                <a:path w="75920" h="96309" extrusionOk="0">
                  <a:moveTo>
                    <a:pt x="0" y="1"/>
                  </a:moveTo>
                  <a:lnTo>
                    <a:pt x="0" y="96309"/>
                  </a:lnTo>
                  <a:lnTo>
                    <a:pt x="75920" y="96309"/>
                  </a:lnTo>
                  <a:lnTo>
                    <a:pt x="75920" y="1"/>
                  </a:lnTo>
                  <a:close/>
                </a:path>
              </a:pathLst>
            </a:custGeom>
            <a:solidFill>
              <a:schemeClr val="lt2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4;p37">
              <a:extLst>
                <a:ext uri="{FF2B5EF4-FFF2-40B4-BE49-F238E27FC236}">
                  <a16:creationId xmlns:a16="http://schemas.microsoft.com/office/drawing/2014/main" id="{C97F5FC0-5FF1-40B5-8518-A50E8BF327E9}"/>
                </a:ext>
              </a:extLst>
            </p:cNvPr>
            <p:cNvSpPr/>
            <p:nvPr/>
          </p:nvSpPr>
          <p:spPr>
            <a:xfrm>
              <a:off x="4921825" y="1061425"/>
              <a:ext cx="1898000" cy="143400"/>
            </a:xfrm>
            <a:custGeom>
              <a:avLst/>
              <a:gdLst/>
              <a:ahLst/>
              <a:cxnLst/>
              <a:rect l="l" t="t" r="r" b="b"/>
              <a:pathLst>
                <a:path w="75920" h="5736" extrusionOk="0">
                  <a:moveTo>
                    <a:pt x="0" y="1"/>
                  </a:moveTo>
                  <a:lnTo>
                    <a:pt x="0" y="5735"/>
                  </a:lnTo>
                  <a:lnTo>
                    <a:pt x="75920" y="5735"/>
                  </a:lnTo>
                  <a:lnTo>
                    <a:pt x="75920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5;p37">
              <a:extLst>
                <a:ext uri="{FF2B5EF4-FFF2-40B4-BE49-F238E27FC236}">
                  <a16:creationId xmlns:a16="http://schemas.microsoft.com/office/drawing/2014/main" id="{9D52A89D-B4B0-4B72-8727-4286A21F2D65}"/>
                </a:ext>
              </a:extLst>
            </p:cNvPr>
            <p:cNvSpPr/>
            <p:nvPr/>
          </p:nvSpPr>
          <p:spPr>
            <a:xfrm>
              <a:off x="4976325" y="2740625"/>
              <a:ext cx="320250" cy="680750"/>
            </a:xfrm>
            <a:custGeom>
              <a:avLst/>
              <a:gdLst/>
              <a:ahLst/>
              <a:cxnLst/>
              <a:rect l="l" t="t" r="r" b="b"/>
              <a:pathLst>
                <a:path w="12810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10" y="2722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6;p37">
              <a:extLst>
                <a:ext uri="{FF2B5EF4-FFF2-40B4-BE49-F238E27FC236}">
                  <a16:creationId xmlns:a16="http://schemas.microsoft.com/office/drawing/2014/main" id="{43ACA0E1-F16F-4500-83FA-88FA4A3916DE}"/>
                </a:ext>
              </a:extLst>
            </p:cNvPr>
            <p:cNvSpPr/>
            <p:nvPr/>
          </p:nvSpPr>
          <p:spPr>
            <a:xfrm>
              <a:off x="4976325" y="2740625"/>
              <a:ext cx="320250" cy="680750"/>
            </a:xfrm>
            <a:custGeom>
              <a:avLst/>
              <a:gdLst/>
              <a:ahLst/>
              <a:cxnLst/>
              <a:rect l="l" t="t" r="r" b="b"/>
              <a:pathLst>
                <a:path w="12810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10" y="2722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27;p37">
              <a:extLst>
                <a:ext uri="{FF2B5EF4-FFF2-40B4-BE49-F238E27FC236}">
                  <a16:creationId xmlns:a16="http://schemas.microsoft.com/office/drawing/2014/main" id="{61B17B44-BF5F-4BF7-95F3-4B788FD7DBDC}"/>
                </a:ext>
              </a:extLst>
            </p:cNvPr>
            <p:cNvSpPr/>
            <p:nvPr/>
          </p:nvSpPr>
          <p:spPr>
            <a:xfrm>
              <a:off x="53259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28;p37">
              <a:extLst>
                <a:ext uri="{FF2B5EF4-FFF2-40B4-BE49-F238E27FC236}">
                  <a16:creationId xmlns:a16="http://schemas.microsoft.com/office/drawing/2014/main" id="{88480C4A-E368-4174-999B-F3A89173BE35}"/>
                </a:ext>
              </a:extLst>
            </p:cNvPr>
            <p:cNvSpPr/>
            <p:nvPr/>
          </p:nvSpPr>
          <p:spPr>
            <a:xfrm>
              <a:off x="53259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29;p37">
              <a:extLst>
                <a:ext uri="{FF2B5EF4-FFF2-40B4-BE49-F238E27FC236}">
                  <a16:creationId xmlns:a16="http://schemas.microsoft.com/office/drawing/2014/main" id="{23A05B0B-DEF2-410B-B6C0-52C2C8FBC98D}"/>
                </a:ext>
              </a:extLst>
            </p:cNvPr>
            <p:cNvSpPr/>
            <p:nvPr/>
          </p:nvSpPr>
          <p:spPr>
            <a:xfrm>
              <a:off x="5697275" y="2740625"/>
              <a:ext cx="321125" cy="680750"/>
            </a:xfrm>
            <a:custGeom>
              <a:avLst/>
              <a:gdLst/>
              <a:ahLst/>
              <a:cxnLst/>
              <a:rect l="l" t="t" r="r" b="b"/>
              <a:pathLst>
                <a:path w="12845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30;p37">
              <a:extLst>
                <a:ext uri="{FF2B5EF4-FFF2-40B4-BE49-F238E27FC236}">
                  <a16:creationId xmlns:a16="http://schemas.microsoft.com/office/drawing/2014/main" id="{D3B032AB-DA30-407C-A6C4-E97E3626171E}"/>
                </a:ext>
              </a:extLst>
            </p:cNvPr>
            <p:cNvSpPr/>
            <p:nvPr/>
          </p:nvSpPr>
          <p:spPr>
            <a:xfrm>
              <a:off x="5697275" y="2740625"/>
              <a:ext cx="321125" cy="680750"/>
            </a:xfrm>
            <a:custGeom>
              <a:avLst/>
              <a:gdLst/>
              <a:ahLst/>
              <a:cxnLst/>
              <a:rect l="l" t="t" r="r" b="b"/>
              <a:pathLst>
                <a:path w="12845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31;p37">
              <a:extLst>
                <a:ext uri="{FF2B5EF4-FFF2-40B4-BE49-F238E27FC236}">
                  <a16:creationId xmlns:a16="http://schemas.microsoft.com/office/drawing/2014/main" id="{AB7586C3-6475-4160-AB79-D1C8D0222005}"/>
                </a:ext>
              </a:extLst>
            </p:cNvPr>
            <p:cNvSpPr/>
            <p:nvPr/>
          </p:nvSpPr>
          <p:spPr>
            <a:xfrm>
              <a:off x="60695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32;p37">
              <a:extLst>
                <a:ext uri="{FF2B5EF4-FFF2-40B4-BE49-F238E27FC236}">
                  <a16:creationId xmlns:a16="http://schemas.microsoft.com/office/drawing/2014/main" id="{D6089ACF-6E20-498C-9AB0-2B44BE8A9ACF}"/>
                </a:ext>
              </a:extLst>
            </p:cNvPr>
            <p:cNvSpPr/>
            <p:nvPr/>
          </p:nvSpPr>
          <p:spPr>
            <a:xfrm>
              <a:off x="60695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3;p37">
              <a:extLst>
                <a:ext uri="{FF2B5EF4-FFF2-40B4-BE49-F238E27FC236}">
                  <a16:creationId xmlns:a16="http://schemas.microsoft.com/office/drawing/2014/main" id="{7AF27AA9-C225-4910-B259-BD9274A21790}"/>
                </a:ext>
              </a:extLst>
            </p:cNvPr>
            <p:cNvSpPr/>
            <p:nvPr/>
          </p:nvSpPr>
          <p:spPr>
            <a:xfrm>
              <a:off x="64501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34;p37">
              <a:extLst>
                <a:ext uri="{FF2B5EF4-FFF2-40B4-BE49-F238E27FC236}">
                  <a16:creationId xmlns:a16="http://schemas.microsoft.com/office/drawing/2014/main" id="{ABB8BE3E-FB5F-4745-AC25-375DD2A706B7}"/>
                </a:ext>
              </a:extLst>
            </p:cNvPr>
            <p:cNvSpPr/>
            <p:nvPr/>
          </p:nvSpPr>
          <p:spPr>
            <a:xfrm>
              <a:off x="4976325" y="1117600"/>
              <a:ext cx="1789850" cy="165175"/>
            </a:xfrm>
            <a:custGeom>
              <a:avLst/>
              <a:gdLst/>
              <a:ahLst/>
              <a:cxnLst/>
              <a:rect l="l" t="t" r="r" b="b"/>
              <a:pathLst>
                <a:path w="71594" h="6607" extrusionOk="0">
                  <a:moveTo>
                    <a:pt x="0" y="1"/>
                  </a:moveTo>
                  <a:lnTo>
                    <a:pt x="0" y="6607"/>
                  </a:lnTo>
                  <a:lnTo>
                    <a:pt x="71594" y="6607"/>
                  </a:lnTo>
                  <a:lnTo>
                    <a:pt x="7159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35;p37">
              <a:extLst>
                <a:ext uri="{FF2B5EF4-FFF2-40B4-BE49-F238E27FC236}">
                  <a16:creationId xmlns:a16="http://schemas.microsoft.com/office/drawing/2014/main" id="{82B25CC1-3123-4491-99D3-159C4076D81B}"/>
                </a:ext>
              </a:extLst>
            </p:cNvPr>
            <p:cNvSpPr/>
            <p:nvPr/>
          </p:nvSpPr>
          <p:spPr>
            <a:xfrm>
              <a:off x="4976325" y="1117600"/>
              <a:ext cx="1789850" cy="165175"/>
            </a:xfrm>
            <a:custGeom>
              <a:avLst/>
              <a:gdLst/>
              <a:ahLst/>
              <a:cxnLst/>
              <a:rect l="l" t="t" r="r" b="b"/>
              <a:pathLst>
                <a:path w="71594" h="6607" extrusionOk="0">
                  <a:moveTo>
                    <a:pt x="0" y="1"/>
                  </a:moveTo>
                  <a:lnTo>
                    <a:pt x="0" y="6607"/>
                  </a:lnTo>
                  <a:lnTo>
                    <a:pt x="71594" y="6607"/>
                  </a:lnTo>
                  <a:lnTo>
                    <a:pt x="715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36;p37">
              <a:extLst>
                <a:ext uri="{FF2B5EF4-FFF2-40B4-BE49-F238E27FC236}">
                  <a16:creationId xmlns:a16="http://schemas.microsoft.com/office/drawing/2014/main" id="{2C14EA23-120C-4588-B3C5-D1F060E33E53}"/>
                </a:ext>
              </a:extLst>
            </p:cNvPr>
            <p:cNvSpPr/>
            <p:nvPr/>
          </p:nvSpPr>
          <p:spPr>
            <a:xfrm>
              <a:off x="5008175" y="1149450"/>
              <a:ext cx="1732850" cy="73800"/>
            </a:xfrm>
            <a:custGeom>
              <a:avLst/>
              <a:gdLst/>
              <a:ahLst/>
              <a:cxnLst/>
              <a:rect l="l" t="t" r="r" b="b"/>
              <a:pathLst>
                <a:path w="69314" h="2952" extrusionOk="0">
                  <a:moveTo>
                    <a:pt x="0" y="1"/>
                  </a:moveTo>
                  <a:lnTo>
                    <a:pt x="0" y="2952"/>
                  </a:lnTo>
                  <a:lnTo>
                    <a:pt x="69314" y="2952"/>
                  </a:lnTo>
                  <a:lnTo>
                    <a:pt x="69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37;p37">
              <a:extLst>
                <a:ext uri="{FF2B5EF4-FFF2-40B4-BE49-F238E27FC236}">
                  <a16:creationId xmlns:a16="http://schemas.microsoft.com/office/drawing/2014/main" id="{049E2E72-0736-4F75-A6B2-F608EEF3802E}"/>
                </a:ext>
              </a:extLst>
            </p:cNvPr>
            <p:cNvSpPr/>
            <p:nvPr/>
          </p:nvSpPr>
          <p:spPr>
            <a:xfrm>
              <a:off x="6544825" y="1149450"/>
              <a:ext cx="196200" cy="73800"/>
            </a:xfrm>
            <a:custGeom>
              <a:avLst/>
              <a:gdLst/>
              <a:ahLst/>
              <a:cxnLst/>
              <a:rect l="l" t="t" r="r" b="b"/>
              <a:pathLst>
                <a:path w="7848" h="2952" extrusionOk="0">
                  <a:moveTo>
                    <a:pt x="1" y="1"/>
                  </a:moveTo>
                  <a:lnTo>
                    <a:pt x="1" y="2952"/>
                  </a:lnTo>
                  <a:lnTo>
                    <a:pt x="7848" y="2952"/>
                  </a:lnTo>
                  <a:lnTo>
                    <a:pt x="7848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38;p37">
              <a:extLst>
                <a:ext uri="{FF2B5EF4-FFF2-40B4-BE49-F238E27FC236}">
                  <a16:creationId xmlns:a16="http://schemas.microsoft.com/office/drawing/2014/main" id="{40F46A3D-CCAC-4C77-AE68-CFB6BBF93BF6}"/>
                </a:ext>
              </a:extLst>
            </p:cNvPr>
            <p:cNvSpPr/>
            <p:nvPr/>
          </p:nvSpPr>
          <p:spPr>
            <a:xfrm>
              <a:off x="5392125" y="1402650"/>
              <a:ext cx="394050" cy="28525"/>
            </a:xfrm>
            <a:custGeom>
              <a:avLst/>
              <a:gdLst/>
              <a:ahLst/>
              <a:cxnLst/>
              <a:rect l="l" t="t" r="r" b="b"/>
              <a:pathLst>
                <a:path w="15762" h="1141" extrusionOk="0">
                  <a:moveTo>
                    <a:pt x="571" y="0"/>
                  </a:moveTo>
                  <a:lnTo>
                    <a:pt x="302" y="34"/>
                  </a:lnTo>
                  <a:lnTo>
                    <a:pt x="1" y="335"/>
                  </a:lnTo>
                  <a:lnTo>
                    <a:pt x="1" y="771"/>
                  </a:lnTo>
                  <a:lnTo>
                    <a:pt x="302" y="1107"/>
                  </a:lnTo>
                  <a:lnTo>
                    <a:pt x="571" y="1140"/>
                  </a:lnTo>
                  <a:lnTo>
                    <a:pt x="15225" y="1140"/>
                  </a:lnTo>
                  <a:lnTo>
                    <a:pt x="15493" y="1107"/>
                  </a:lnTo>
                  <a:lnTo>
                    <a:pt x="15761" y="771"/>
                  </a:lnTo>
                  <a:lnTo>
                    <a:pt x="15761" y="335"/>
                  </a:lnTo>
                  <a:lnTo>
                    <a:pt x="15493" y="34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39;p37">
              <a:extLst>
                <a:ext uri="{FF2B5EF4-FFF2-40B4-BE49-F238E27FC236}">
                  <a16:creationId xmlns:a16="http://schemas.microsoft.com/office/drawing/2014/main" id="{76AB184E-C9AC-4CA7-AF01-9023491B708A}"/>
                </a:ext>
              </a:extLst>
            </p:cNvPr>
            <p:cNvSpPr/>
            <p:nvPr/>
          </p:nvSpPr>
          <p:spPr>
            <a:xfrm>
              <a:off x="5391300" y="1501550"/>
              <a:ext cx="394025" cy="27700"/>
            </a:xfrm>
            <a:custGeom>
              <a:avLst/>
              <a:gdLst/>
              <a:ahLst/>
              <a:cxnLst/>
              <a:rect l="l" t="t" r="r" b="b"/>
              <a:pathLst>
                <a:path w="15761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8"/>
                  </a:lnTo>
                  <a:lnTo>
                    <a:pt x="15258" y="1108"/>
                  </a:lnTo>
                  <a:lnTo>
                    <a:pt x="15492" y="1074"/>
                  </a:lnTo>
                  <a:lnTo>
                    <a:pt x="15761" y="739"/>
                  </a:lnTo>
                  <a:lnTo>
                    <a:pt x="15761" y="336"/>
                  </a:lnTo>
                  <a:lnTo>
                    <a:pt x="15492" y="35"/>
                  </a:lnTo>
                  <a:lnTo>
                    <a:pt x="152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40;p37">
              <a:extLst>
                <a:ext uri="{FF2B5EF4-FFF2-40B4-BE49-F238E27FC236}">
                  <a16:creationId xmlns:a16="http://schemas.microsoft.com/office/drawing/2014/main" id="{CA2E065E-D796-4F24-A283-281CB38D55DE}"/>
                </a:ext>
              </a:extLst>
            </p:cNvPr>
            <p:cNvSpPr/>
            <p:nvPr/>
          </p:nvSpPr>
          <p:spPr>
            <a:xfrm>
              <a:off x="5392125" y="1599650"/>
              <a:ext cx="394050" cy="28525"/>
            </a:xfrm>
            <a:custGeom>
              <a:avLst/>
              <a:gdLst/>
              <a:ahLst/>
              <a:cxnLst/>
              <a:rect l="l" t="t" r="r" b="b"/>
              <a:pathLst>
                <a:path w="15762" h="1141" extrusionOk="0">
                  <a:moveTo>
                    <a:pt x="571" y="0"/>
                  </a:moveTo>
                  <a:lnTo>
                    <a:pt x="302" y="34"/>
                  </a:lnTo>
                  <a:lnTo>
                    <a:pt x="1" y="369"/>
                  </a:lnTo>
                  <a:lnTo>
                    <a:pt x="1" y="772"/>
                  </a:lnTo>
                  <a:lnTo>
                    <a:pt x="302" y="1107"/>
                  </a:lnTo>
                  <a:lnTo>
                    <a:pt x="571" y="1141"/>
                  </a:lnTo>
                  <a:lnTo>
                    <a:pt x="15225" y="1141"/>
                  </a:lnTo>
                  <a:lnTo>
                    <a:pt x="15493" y="1107"/>
                  </a:lnTo>
                  <a:lnTo>
                    <a:pt x="15761" y="772"/>
                  </a:lnTo>
                  <a:lnTo>
                    <a:pt x="15761" y="369"/>
                  </a:lnTo>
                  <a:lnTo>
                    <a:pt x="15493" y="34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41;p37">
              <a:extLst>
                <a:ext uri="{FF2B5EF4-FFF2-40B4-BE49-F238E27FC236}">
                  <a16:creationId xmlns:a16="http://schemas.microsoft.com/office/drawing/2014/main" id="{3A02D47A-0056-4760-8E25-36319109A6A0}"/>
                </a:ext>
              </a:extLst>
            </p:cNvPr>
            <p:cNvSpPr/>
            <p:nvPr/>
          </p:nvSpPr>
          <p:spPr>
            <a:xfrm>
              <a:off x="4998950" y="1698575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0"/>
                  </a:moveTo>
                  <a:lnTo>
                    <a:pt x="269" y="67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3"/>
                  </a:lnTo>
                  <a:lnTo>
                    <a:pt x="503" y="1140"/>
                  </a:lnTo>
                  <a:lnTo>
                    <a:pt x="30952" y="1140"/>
                  </a:lnTo>
                  <a:lnTo>
                    <a:pt x="31186" y="1073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67"/>
                  </a:lnTo>
                  <a:lnTo>
                    <a:pt x="30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42;p37">
              <a:extLst>
                <a:ext uri="{FF2B5EF4-FFF2-40B4-BE49-F238E27FC236}">
                  <a16:creationId xmlns:a16="http://schemas.microsoft.com/office/drawing/2014/main" id="{E18190E8-133A-4D70-943D-FA32A6B88026}"/>
                </a:ext>
              </a:extLst>
            </p:cNvPr>
            <p:cNvSpPr/>
            <p:nvPr/>
          </p:nvSpPr>
          <p:spPr>
            <a:xfrm>
              <a:off x="4998100" y="1797500"/>
              <a:ext cx="788075" cy="27675"/>
            </a:xfrm>
            <a:custGeom>
              <a:avLst/>
              <a:gdLst/>
              <a:ahLst/>
              <a:cxnLst/>
              <a:rect l="l" t="t" r="r" b="b"/>
              <a:pathLst>
                <a:path w="31523" h="1107" extrusionOk="0">
                  <a:moveTo>
                    <a:pt x="537" y="0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3"/>
                  </a:lnTo>
                  <a:lnTo>
                    <a:pt x="537" y="1107"/>
                  </a:lnTo>
                  <a:lnTo>
                    <a:pt x="30986" y="1107"/>
                  </a:lnTo>
                  <a:lnTo>
                    <a:pt x="31254" y="1073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43;p37">
              <a:extLst>
                <a:ext uri="{FF2B5EF4-FFF2-40B4-BE49-F238E27FC236}">
                  <a16:creationId xmlns:a16="http://schemas.microsoft.com/office/drawing/2014/main" id="{406C34B4-94D9-4767-A36E-54363B8CC54A}"/>
                </a:ext>
              </a:extLst>
            </p:cNvPr>
            <p:cNvSpPr/>
            <p:nvPr/>
          </p:nvSpPr>
          <p:spPr>
            <a:xfrm>
              <a:off x="4998100" y="1895575"/>
              <a:ext cx="788075" cy="28525"/>
            </a:xfrm>
            <a:custGeom>
              <a:avLst/>
              <a:gdLst/>
              <a:ahLst/>
              <a:cxnLst/>
              <a:rect l="l" t="t" r="r" b="b"/>
              <a:pathLst>
                <a:path w="31523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70"/>
                  </a:lnTo>
                  <a:lnTo>
                    <a:pt x="1" y="805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107"/>
                  </a:lnTo>
                  <a:lnTo>
                    <a:pt x="31522" y="805"/>
                  </a:lnTo>
                  <a:lnTo>
                    <a:pt x="31522" y="370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44;p37">
              <a:extLst>
                <a:ext uri="{FF2B5EF4-FFF2-40B4-BE49-F238E27FC236}">
                  <a16:creationId xmlns:a16="http://schemas.microsoft.com/office/drawing/2014/main" id="{0A4200EB-1DD2-4C12-B650-9A8F5DAC61F1}"/>
                </a:ext>
              </a:extLst>
            </p:cNvPr>
            <p:cNvSpPr/>
            <p:nvPr/>
          </p:nvSpPr>
          <p:spPr>
            <a:xfrm>
              <a:off x="4998950" y="1994500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1"/>
                  </a:moveTo>
                  <a:lnTo>
                    <a:pt x="269" y="68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41"/>
                  </a:lnTo>
                  <a:lnTo>
                    <a:pt x="30952" y="1141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68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45;p37">
              <a:extLst>
                <a:ext uri="{FF2B5EF4-FFF2-40B4-BE49-F238E27FC236}">
                  <a16:creationId xmlns:a16="http://schemas.microsoft.com/office/drawing/2014/main" id="{320F62CB-C271-451F-898B-310B749C67E4}"/>
                </a:ext>
              </a:extLst>
            </p:cNvPr>
            <p:cNvSpPr/>
            <p:nvPr/>
          </p:nvSpPr>
          <p:spPr>
            <a:xfrm>
              <a:off x="4998950" y="2082525"/>
              <a:ext cx="786375" cy="27700"/>
            </a:xfrm>
            <a:custGeom>
              <a:avLst/>
              <a:gdLst/>
              <a:ahLst/>
              <a:cxnLst/>
              <a:rect l="l" t="t" r="r" b="b"/>
              <a:pathLst>
                <a:path w="31455" h="1108" extrusionOk="0">
                  <a:moveTo>
                    <a:pt x="503" y="1"/>
                  </a:moveTo>
                  <a:lnTo>
                    <a:pt x="269" y="34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07"/>
                  </a:lnTo>
                  <a:lnTo>
                    <a:pt x="30952" y="1107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34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46;p37">
              <a:extLst>
                <a:ext uri="{FF2B5EF4-FFF2-40B4-BE49-F238E27FC236}">
                  <a16:creationId xmlns:a16="http://schemas.microsoft.com/office/drawing/2014/main" id="{56EA9FB1-857C-4C2D-ABFD-3285F20256EB}"/>
                </a:ext>
              </a:extLst>
            </p:cNvPr>
            <p:cNvSpPr/>
            <p:nvPr/>
          </p:nvSpPr>
          <p:spPr>
            <a:xfrm>
              <a:off x="4998100" y="2181450"/>
              <a:ext cx="788075" cy="28525"/>
            </a:xfrm>
            <a:custGeom>
              <a:avLst/>
              <a:gdLst/>
              <a:ahLst/>
              <a:cxnLst/>
              <a:rect l="l" t="t" r="r" b="b"/>
              <a:pathLst>
                <a:path w="31523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4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074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47;p37">
              <a:extLst>
                <a:ext uri="{FF2B5EF4-FFF2-40B4-BE49-F238E27FC236}">
                  <a16:creationId xmlns:a16="http://schemas.microsoft.com/office/drawing/2014/main" id="{7D87E3B4-5D42-4CB5-B296-C8DFAFFEA151}"/>
                </a:ext>
              </a:extLst>
            </p:cNvPr>
            <p:cNvSpPr/>
            <p:nvPr/>
          </p:nvSpPr>
          <p:spPr>
            <a:xfrm>
              <a:off x="4998950" y="2279525"/>
              <a:ext cx="786375" cy="28550"/>
            </a:xfrm>
            <a:custGeom>
              <a:avLst/>
              <a:gdLst/>
              <a:ahLst/>
              <a:cxnLst/>
              <a:rect l="l" t="t" r="r" b="b"/>
              <a:pathLst>
                <a:path w="31455" h="1142" extrusionOk="0">
                  <a:moveTo>
                    <a:pt x="503" y="1"/>
                  </a:moveTo>
                  <a:lnTo>
                    <a:pt x="269" y="68"/>
                  </a:lnTo>
                  <a:lnTo>
                    <a:pt x="0" y="370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41"/>
                  </a:lnTo>
                  <a:lnTo>
                    <a:pt x="30952" y="1141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70"/>
                  </a:lnTo>
                  <a:lnTo>
                    <a:pt x="31186" y="68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48;p37">
              <a:extLst>
                <a:ext uri="{FF2B5EF4-FFF2-40B4-BE49-F238E27FC236}">
                  <a16:creationId xmlns:a16="http://schemas.microsoft.com/office/drawing/2014/main" id="{D349A223-F912-48E3-9299-D9943503CDF5}"/>
                </a:ext>
              </a:extLst>
            </p:cNvPr>
            <p:cNvSpPr/>
            <p:nvPr/>
          </p:nvSpPr>
          <p:spPr>
            <a:xfrm>
              <a:off x="4998100" y="2378450"/>
              <a:ext cx="788075" cy="28550"/>
            </a:xfrm>
            <a:custGeom>
              <a:avLst/>
              <a:gdLst/>
              <a:ahLst/>
              <a:cxnLst/>
              <a:rect l="l" t="t" r="r" b="b"/>
              <a:pathLst>
                <a:path w="31523" h="1142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4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074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49;p37">
              <a:extLst>
                <a:ext uri="{FF2B5EF4-FFF2-40B4-BE49-F238E27FC236}">
                  <a16:creationId xmlns:a16="http://schemas.microsoft.com/office/drawing/2014/main" id="{16A4FCAF-F374-4A47-BC3A-25A260E2C321}"/>
                </a:ext>
              </a:extLst>
            </p:cNvPr>
            <p:cNvSpPr/>
            <p:nvPr/>
          </p:nvSpPr>
          <p:spPr>
            <a:xfrm>
              <a:off x="4998950" y="2477375"/>
              <a:ext cx="786375" cy="27700"/>
            </a:xfrm>
            <a:custGeom>
              <a:avLst/>
              <a:gdLst/>
              <a:ahLst/>
              <a:cxnLst/>
              <a:rect l="l" t="t" r="r" b="b"/>
              <a:pathLst>
                <a:path w="31455" h="1108" extrusionOk="0">
                  <a:moveTo>
                    <a:pt x="503" y="1"/>
                  </a:moveTo>
                  <a:lnTo>
                    <a:pt x="269" y="34"/>
                  </a:lnTo>
                  <a:lnTo>
                    <a:pt x="0" y="336"/>
                  </a:lnTo>
                  <a:lnTo>
                    <a:pt x="0" y="739"/>
                  </a:lnTo>
                  <a:lnTo>
                    <a:pt x="269" y="1074"/>
                  </a:lnTo>
                  <a:lnTo>
                    <a:pt x="503" y="1107"/>
                  </a:lnTo>
                  <a:lnTo>
                    <a:pt x="30952" y="1107"/>
                  </a:lnTo>
                  <a:lnTo>
                    <a:pt x="31186" y="1074"/>
                  </a:lnTo>
                  <a:lnTo>
                    <a:pt x="31455" y="739"/>
                  </a:lnTo>
                  <a:lnTo>
                    <a:pt x="31455" y="336"/>
                  </a:lnTo>
                  <a:lnTo>
                    <a:pt x="31186" y="34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50;p37">
              <a:extLst>
                <a:ext uri="{FF2B5EF4-FFF2-40B4-BE49-F238E27FC236}">
                  <a16:creationId xmlns:a16="http://schemas.microsoft.com/office/drawing/2014/main" id="{EAD1779F-8A4C-4F20-919D-80AD5A2F462C}"/>
                </a:ext>
              </a:extLst>
            </p:cNvPr>
            <p:cNvSpPr/>
            <p:nvPr/>
          </p:nvSpPr>
          <p:spPr>
            <a:xfrm>
              <a:off x="4998950" y="2575475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0"/>
                  </a:moveTo>
                  <a:lnTo>
                    <a:pt x="269" y="67"/>
                  </a:lnTo>
                  <a:lnTo>
                    <a:pt x="0" y="369"/>
                  </a:lnTo>
                  <a:lnTo>
                    <a:pt x="0" y="771"/>
                  </a:lnTo>
                  <a:lnTo>
                    <a:pt x="269" y="1073"/>
                  </a:lnTo>
                  <a:lnTo>
                    <a:pt x="503" y="1140"/>
                  </a:lnTo>
                  <a:lnTo>
                    <a:pt x="30952" y="1140"/>
                  </a:lnTo>
                  <a:lnTo>
                    <a:pt x="31186" y="1073"/>
                  </a:lnTo>
                  <a:lnTo>
                    <a:pt x="31455" y="771"/>
                  </a:lnTo>
                  <a:lnTo>
                    <a:pt x="31455" y="369"/>
                  </a:lnTo>
                  <a:lnTo>
                    <a:pt x="31186" y="67"/>
                  </a:lnTo>
                  <a:lnTo>
                    <a:pt x="30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51;p37">
              <a:extLst>
                <a:ext uri="{FF2B5EF4-FFF2-40B4-BE49-F238E27FC236}">
                  <a16:creationId xmlns:a16="http://schemas.microsoft.com/office/drawing/2014/main" id="{05A51ACE-9BC3-46E3-AEA4-627B45621A8A}"/>
                </a:ext>
              </a:extLst>
            </p:cNvPr>
            <p:cNvSpPr/>
            <p:nvPr/>
          </p:nvSpPr>
          <p:spPr>
            <a:xfrm>
              <a:off x="5978125" y="1402650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35"/>
                  </a:lnTo>
                  <a:lnTo>
                    <a:pt x="0" y="771"/>
                  </a:lnTo>
                  <a:lnTo>
                    <a:pt x="269" y="1107"/>
                  </a:lnTo>
                  <a:lnTo>
                    <a:pt x="537" y="1140"/>
                  </a:lnTo>
                  <a:lnTo>
                    <a:pt x="30985" y="1140"/>
                  </a:lnTo>
                  <a:lnTo>
                    <a:pt x="31220" y="1107"/>
                  </a:lnTo>
                  <a:lnTo>
                    <a:pt x="31522" y="771"/>
                  </a:lnTo>
                  <a:lnTo>
                    <a:pt x="31522" y="335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52;p37">
              <a:extLst>
                <a:ext uri="{FF2B5EF4-FFF2-40B4-BE49-F238E27FC236}">
                  <a16:creationId xmlns:a16="http://schemas.microsoft.com/office/drawing/2014/main" id="{AEBE203A-D0C4-47B9-9F50-0821C1685A95}"/>
                </a:ext>
              </a:extLst>
            </p:cNvPr>
            <p:cNvSpPr/>
            <p:nvPr/>
          </p:nvSpPr>
          <p:spPr>
            <a:xfrm>
              <a:off x="5977275" y="1501550"/>
              <a:ext cx="789750" cy="27700"/>
            </a:xfrm>
            <a:custGeom>
              <a:avLst/>
              <a:gdLst/>
              <a:ahLst/>
              <a:cxnLst/>
              <a:rect l="l" t="t" r="r" b="b"/>
              <a:pathLst>
                <a:path w="31590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8"/>
                  </a:lnTo>
                  <a:lnTo>
                    <a:pt x="31288" y="1108"/>
                  </a:lnTo>
                  <a:lnTo>
                    <a:pt x="31589" y="772"/>
                  </a:lnTo>
                  <a:lnTo>
                    <a:pt x="31589" y="336"/>
                  </a:lnTo>
                  <a:lnTo>
                    <a:pt x="31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53;p37">
              <a:extLst>
                <a:ext uri="{FF2B5EF4-FFF2-40B4-BE49-F238E27FC236}">
                  <a16:creationId xmlns:a16="http://schemas.microsoft.com/office/drawing/2014/main" id="{3FFF77AA-FEBE-4765-BC1D-FD553E1DB128}"/>
                </a:ext>
              </a:extLst>
            </p:cNvPr>
            <p:cNvSpPr/>
            <p:nvPr/>
          </p:nvSpPr>
          <p:spPr>
            <a:xfrm>
              <a:off x="5978125" y="1599650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5" y="1141"/>
                  </a:lnTo>
                  <a:lnTo>
                    <a:pt x="31220" y="1107"/>
                  </a:lnTo>
                  <a:lnTo>
                    <a:pt x="31522" y="772"/>
                  </a:lnTo>
                  <a:lnTo>
                    <a:pt x="31522" y="369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54;p37">
              <a:extLst>
                <a:ext uri="{FF2B5EF4-FFF2-40B4-BE49-F238E27FC236}">
                  <a16:creationId xmlns:a16="http://schemas.microsoft.com/office/drawing/2014/main" id="{B11F82BC-FA33-415C-96F9-C4163E65DC2A}"/>
                </a:ext>
              </a:extLst>
            </p:cNvPr>
            <p:cNvSpPr/>
            <p:nvPr/>
          </p:nvSpPr>
          <p:spPr>
            <a:xfrm>
              <a:off x="5977275" y="1698575"/>
              <a:ext cx="789750" cy="28525"/>
            </a:xfrm>
            <a:custGeom>
              <a:avLst/>
              <a:gdLst/>
              <a:ahLst/>
              <a:cxnLst/>
              <a:rect l="l" t="t" r="r" b="b"/>
              <a:pathLst>
                <a:path w="31590" h="1141" extrusionOk="0">
                  <a:moveTo>
                    <a:pt x="303" y="0"/>
                  </a:move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31019" y="1140"/>
                  </a:lnTo>
                  <a:lnTo>
                    <a:pt x="31288" y="1107"/>
                  </a:lnTo>
                  <a:lnTo>
                    <a:pt x="31589" y="805"/>
                  </a:lnTo>
                  <a:lnTo>
                    <a:pt x="31589" y="336"/>
                  </a:lnTo>
                  <a:lnTo>
                    <a:pt x="312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55;p37">
              <a:extLst>
                <a:ext uri="{FF2B5EF4-FFF2-40B4-BE49-F238E27FC236}">
                  <a16:creationId xmlns:a16="http://schemas.microsoft.com/office/drawing/2014/main" id="{5B8F03F7-DDB4-4F61-8F0B-6C67828F6CB8}"/>
                </a:ext>
              </a:extLst>
            </p:cNvPr>
            <p:cNvSpPr/>
            <p:nvPr/>
          </p:nvSpPr>
          <p:spPr>
            <a:xfrm>
              <a:off x="5978125" y="1797500"/>
              <a:ext cx="788050" cy="27675"/>
            </a:xfrm>
            <a:custGeom>
              <a:avLst/>
              <a:gdLst/>
              <a:ahLst/>
              <a:cxnLst/>
              <a:rect l="l" t="t" r="r" b="b"/>
              <a:pathLst>
                <a:path w="31522" h="1107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269" y="1073"/>
                  </a:lnTo>
                  <a:lnTo>
                    <a:pt x="537" y="1107"/>
                  </a:lnTo>
                  <a:lnTo>
                    <a:pt x="30985" y="1107"/>
                  </a:lnTo>
                  <a:lnTo>
                    <a:pt x="31220" y="1073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56;p37">
              <a:extLst>
                <a:ext uri="{FF2B5EF4-FFF2-40B4-BE49-F238E27FC236}">
                  <a16:creationId xmlns:a16="http://schemas.microsoft.com/office/drawing/2014/main" id="{DDF01718-3F11-4992-A336-C3BD286416A8}"/>
                </a:ext>
              </a:extLst>
            </p:cNvPr>
            <p:cNvSpPr/>
            <p:nvPr/>
          </p:nvSpPr>
          <p:spPr>
            <a:xfrm>
              <a:off x="5978125" y="1895575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0" y="370"/>
                  </a:lnTo>
                  <a:lnTo>
                    <a:pt x="0" y="805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5" y="1141"/>
                  </a:lnTo>
                  <a:lnTo>
                    <a:pt x="31220" y="1107"/>
                  </a:lnTo>
                  <a:lnTo>
                    <a:pt x="31522" y="805"/>
                  </a:lnTo>
                  <a:lnTo>
                    <a:pt x="31522" y="370"/>
                  </a:lnTo>
                  <a:lnTo>
                    <a:pt x="31220" y="34"/>
                  </a:lnTo>
                  <a:lnTo>
                    <a:pt x="309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57;p37">
              <a:extLst>
                <a:ext uri="{FF2B5EF4-FFF2-40B4-BE49-F238E27FC236}">
                  <a16:creationId xmlns:a16="http://schemas.microsoft.com/office/drawing/2014/main" id="{4653F90E-EF86-4E1D-A3B0-B0785C8F7A3F}"/>
                </a:ext>
              </a:extLst>
            </p:cNvPr>
            <p:cNvSpPr/>
            <p:nvPr/>
          </p:nvSpPr>
          <p:spPr>
            <a:xfrm>
              <a:off x="5977275" y="1994500"/>
              <a:ext cx="789750" cy="28525"/>
            </a:xfrm>
            <a:custGeom>
              <a:avLst/>
              <a:gdLst/>
              <a:ahLst/>
              <a:cxnLst/>
              <a:rect l="l" t="t" r="r" b="b"/>
              <a:pathLst>
                <a:path w="31590" h="1141" extrusionOk="0">
                  <a:moveTo>
                    <a:pt x="571" y="1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31019" y="1141"/>
                  </a:lnTo>
                  <a:lnTo>
                    <a:pt x="31288" y="1107"/>
                  </a:lnTo>
                  <a:lnTo>
                    <a:pt x="31589" y="805"/>
                  </a:lnTo>
                  <a:lnTo>
                    <a:pt x="31589" y="336"/>
                  </a:lnTo>
                  <a:lnTo>
                    <a:pt x="31288" y="34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58;p37">
              <a:extLst>
                <a:ext uri="{FF2B5EF4-FFF2-40B4-BE49-F238E27FC236}">
                  <a16:creationId xmlns:a16="http://schemas.microsoft.com/office/drawing/2014/main" id="{13FDC338-7393-4F4E-AED2-EC21AAFB6558}"/>
                </a:ext>
              </a:extLst>
            </p:cNvPr>
            <p:cNvSpPr/>
            <p:nvPr/>
          </p:nvSpPr>
          <p:spPr>
            <a:xfrm>
              <a:off x="5990700" y="2089225"/>
              <a:ext cx="775475" cy="540750"/>
            </a:xfrm>
            <a:custGeom>
              <a:avLst/>
              <a:gdLst/>
              <a:ahLst/>
              <a:cxnLst/>
              <a:rect l="l" t="t" r="r" b="b"/>
              <a:pathLst>
                <a:path w="31019" h="21630" extrusionOk="0">
                  <a:moveTo>
                    <a:pt x="0" y="1"/>
                  </a:moveTo>
                  <a:lnTo>
                    <a:pt x="0" y="21630"/>
                  </a:lnTo>
                  <a:lnTo>
                    <a:pt x="31019" y="21630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59;p37">
              <a:extLst>
                <a:ext uri="{FF2B5EF4-FFF2-40B4-BE49-F238E27FC236}">
                  <a16:creationId xmlns:a16="http://schemas.microsoft.com/office/drawing/2014/main" id="{1E8A15FE-03D1-4BE5-8E19-C627E34A2FF6}"/>
                </a:ext>
              </a:extLst>
            </p:cNvPr>
            <p:cNvSpPr/>
            <p:nvPr/>
          </p:nvSpPr>
          <p:spPr>
            <a:xfrm>
              <a:off x="5990700" y="2089225"/>
              <a:ext cx="775475" cy="540750"/>
            </a:xfrm>
            <a:custGeom>
              <a:avLst/>
              <a:gdLst/>
              <a:ahLst/>
              <a:cxnLst/>
              <a:rect l="l" t="t" r="r" b="b"/>
              <a:pathLst>
                <a:path w="31019" h="21630" extrusionOk="0">
                  <a:moveTo>
                    <a:pt x="0" y="1"/>
                  </a:moveTo>
                  <a:lnTo>
                    <a:pt x="0" y="21630"/>
                  </a:lnTo>
                  <a:lnTo>
                    <a:pt x="31019" y="21630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60;p37">
              <a:extLst>
                <a:ext uri="{FF2B5EF4-FFF2-40B4-BE49-F238E27FC236}">
                  <a16:creationId xmlns:a16="http://schemas.microsoft.com/office/drawing/2014/main" id="{2C8DD3A7-6C4F-42CD-8E5B-5EB3F38D0EFE}"/>
                </a:ext>
              </a:extLst>
            </p:cNvPr>
            <p:cNvSpPr/>
            <p:nvPr/>
          </p:nvSpPr>
          <p:spPr>
            <a:xfrm>
              <a:off x="4979675" y="1406000"/>
              <a:ext cx="352950" cy="248175"/>
            </a:xfrm>
            <a:custGeom>
              <a:avLst/>
              <a:gdLst/>
              <a:ahLst/>
              <a:cxnLst/>
              <a:rect l="l" t="t" r="r" b="b"/>
              <a:pathLst>
                <a:path w="14118" h="9927" extrusionOk="0">
                  <a:moveTo>
                    <a:pt x="0" y="0"/>
                  </a:moveTo>
                  <a:lnTo>
                    <a:pt x="0" y="235"/>
                  </a:lnTo>
                  <a:lnTo>
                    <a:pt x="1073" y="235"/>
                  </a:lnTo>
                  <a:lnTo>
                    <a:pt x="4058" y="9926"/>
                  </a:lnTo>
                  <a:lnTo>
                    <a:pt x="4091" y="9926"/>
                  </a:lnTo>
                  <a:lnTo>
                    <a:pt x="4460" y="9893"/>
                  </a:lnTo>
                  <a:lnTo>
                    <a:pt x="4829" y="9390"/>
                  </a:lnTo>
                  <a:lnTo>
                    <a:pt x="4963" y="9021"/>
                  </a:lnTo>
                  <a:lnTo>
                    <a:pt x="6908" y="3253"/>
                  </a:lnTo>
                  <a:lnTo>
                    <a:pt x="8954" y="9926"/>
                  </a:lnTo>
                  <a:lnTo>
                    <a:pt x="9021" y="9926"/>
                  </a:lnTo>
                  <a:lnTo>
                    <a:pt x="9356" y="9893"/>
                  </a:lnTo>
                  <a:lnTo>
                    <a:pt x="9758" y="9390"/>
                  </a:lnTo>
                  <a:lnTo>
                    <a:pt x="9893" y="9021"/>
                  </a:lnTo>
                  <a:lnTo>
                    <a:pt x="12206" y="2046"/>
                  </a:lnTo>
                  <a:lnTo>
                    <a:pt x="12475" y="1274"/>
                  </a:lnTo>
                  <a:lnTo>
                    <a:pt x="13112" y="503"/>
                  </a:lnTo>
                  <a:lnTo>
                    <a:pt x="13715" y="268"/>
                  </a:lnTo>
                  <a:lnTo>
                    <a:pt x="14118" y="235"/>
                  </a:lnTo>
                  <a:lnTo>
                    <a:pt x="14118" y="0"/>
                  </a:lnTo>
                  <a:lnTo>
                    <a:pt x="9725" y="0"/>
                  </a:lnTo>
                  <a:lnTo>
                    <a:pt x="9725" y="235"/>
                  </a:lnTo>
                  <a:lnTo>
                    <a:pt x="10764" y="235"/>
                  </a:lnTo>
                  <a:lnTo>
                    <a:pt x="11670" y="503"/>
                  </a:lnTo>
                  <a:lnTo>
                    <a:pt x="12005" y="939"/>
                  </a:lnTo>
                  <a:lnTo>
                    <a:pt x="12039" y="1308"/>
                  </a:lnTo>
                  <a:lnTo>
                    <a:pt x="12005" y="1710"/>
                  </a:lnTo>
                  <a:lnTo>
                    <a:pt x="11905" y="2113"/>
                  </a:lnTo>
                  <a:lnTo>
                    <a:pt x="9993" y="7881"/>
                  </a:lnTo>
                  <a:lnTo>
                    <a:pt x="9893" y="7881"/>
                  </a:lnTo>
                  <a:lnTo>
                    <a:pt x="7679" y="235"/>
                  </a:lnTo>
                  <a:lnTo>
                    <a:pt x="8786" y="235"/>
                  </a:lnTo>
                  <a:lnTo>
                    <a:pt x="8786" y="0"/>
                  </a:lnTo>
                  <a:lnTo>
                    <a:pt x="4930" y="0"/>
                  </a:lnTo>
                  <a:lnTo>
                    <a:pt x="4930" y="235"/>
                  </a:lnTo>
                  <a:lnTo>
                    <a:pt x="5969" y="235"/>
                  </a:lnTo>
                  <a:lnTo>
                    <a:pt x="6740" y="2783"/>
                  </a:lnTo>
                  <a:lnTo>
                    <a:pt x="5064" y="7881"/>
                  </a:lnTo>
                  <a:lnTo>
                    <a:pt x="4997" y="7881"/>
                  </a:lnTo>
                  <a:lnTo>
                    <a:pt x="2783" y="235"/>
                  </a:lnTo>
                  <a:lnTo>
                    <a:pt x="3857" y="235"/>
                  </a:lnTo>
                  <a:lnTo>
                    <a:pt x="38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1;p37">
              <a:extLst>
                <a:ext uri="{FF2B5EF4-FFF2-40B4-BE49-F238E27FC236}">
                  <a16:creationId xmlns:a16="http://schemas.microsoft.com/office/drawing/2014/main" id="{B5072B31-958E-46F1-B2E3-7E9FA299AD63}"/>
                </a:ext>
              </a:extLst>
            </p:cNvPr>
            <p:cNvSpPr/>
            <p:nvPr/>
          </p:nvSpPr>
          <p:spPr>
            <a:xfrm>
              <a:off x="6247225" y="1343950"/>
              <a:ext cx="789750" cy="2120175"/>
            </a:xfrm>
            <a:custGeom>
              <a:avLst/>
              <a:gdLst/>
              <a:ahLst/>
              <a:cxnLst/>
              <a:rect l="l" t="t" r="r" b="b"/>
              <a:pathLst>
                <a:path w="31590" h="84807" extrusionOk="0">
                  <a:moveTo>
                    <a:pt x="1" y="1"/>
                  </a:moveTo>
                  <a:lnTo>
                    <a:pt x="1" y="84807"/>
                  </a:lnTo>
                  <a:lnTo>
                    <a:pt x="31589" y="84807"/>
                  </a:lnTo>
                  <a:lnTo>
                    <a:pt x="3158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62;p37">
              <a:extLst>
                <a:ext uri="{FF2B5EF4-FFF2-40B4-BE49-F238E27FC236}">
                  <a16:creationId xmlns:a16="http://schemas.microsoft.com/office/drawing/2014/main" id="{E12400A5-EFC2-49EF-866F-A17CDBDF6C7E}"/>
                </a:ext>
              </a:extLst>
            </p:cNvPr>
            <p:cNvSpPr/>
            <p:nvPr/>
          </p:nvSpPr>
          <p:spPr>
            <a:xfrm>
              <a:off x="6247225" y="1343950"/>
              <a:ext cx="789750" cy="2120175"/>
            </a:xfrm>
            <a:custGeom>
              <a:avLst/>
              <a:gdLst/>
              <a:ahLst/>
              <a:cxnLst/>
              <a:rect l="l" t="t" r="r" b="b"/>
              <a:pathLst>
                <a:path w="31590" h="84807" extrusionOk="0">
                  <a:moveTo>
                    <a:pt x="1" y="1"/>
                  </a:moveTo>
                  <a:lnTo>
                    <a:pt x="1" y="84807"/>
                  </a:lnTo>
                  <a:lnTo>
                    <a:pt x="31589" y="84807"/>
                  </a:lnTo>
                  <a:lnTo>
                    <a:pt x="31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63;p37">
              <a:extLst>
                <a:ext uri="{FF2B5EF4-FFF2-40B4-BE49-F238E27FC236}">
                  <a16:creationId xmlns:a16="http://schemas.microsoft.com/office/drawing/2014/main" id="{742A5C47-4929-45BF-9F3A-90DF0672EC82}"/>
                </a:ext>
              </a:extLst>
            </p:cNvPr>
            <p:cNvSpPr/>
            <p:nvPr/>
          </p:nvSpPr>
          <p:spPr>
            <a:xfrm>
              <a:off x="6305900" y="1264325"/>
              <a:ext cx="1898025" cy="2408550"/>
            </a:xfrm>
            <a:custGeom>
              <a:avLst/>
              <a:gdLst/>
              <a:ahLst/>
              <a:cxnLst/>
              <a:rect l="l" t="t" r="r" b="b"/>
              <a:pathLst>
                <a:path w="75921" h="96342" extrusionOk="0">
                  <a:moveTo>
                    <a:pt x="1" y="0"/>
                  </a:moveTo>
                  <a:lnTo>
                    <a:pt x="1" y="96341"/>
                  </a:lnTo>
                  <a:lnTo>
                    <a:pt x="75921" y="96341"/>
                  </a:lnTo>
                  <a:lnTo>
                    <a:pt x="75921" y="0"/>
                  </a:lnTo>
                  <a:close/>
                </a:path>
              </a:pathLst>
            </a:custGeom>
            <a:solidFill>
              <a:schemeClr val="lt2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64;p37">
              <a:extLst>
                <a:ext uri="{FF2B5EF4-FFF2-40B4-BE49-F238E27FC236}">
                  <a16:creationId xmlns:a16="http://schemas.microsoft.com/office/drawing/2014/main" id="{862AACEE-9CF0-49E7-AF34-B72611C03B23}"/>
                </a:ext>
              </a:extLst>
            </p:cNvPr>
            <p:cNvSpPr/>
            <p:nvPr/>
          </p:nvSpPr>
          <p:spPr>
            <a:xfrm>
              <a:off x="6305900" y="1264325"/>
              <a:ext cx="1898025" cy="144200"/>
            </a:xfrm>
            <a:custGeom>
              <a:avLst/>
              <a:gdLst/>
              <a:ahLst/>
              <a:cxnLst/>
              <a:rect l="l" t="t" r="r" b="b"/>
              <a:pathLst>
                <a:path w="75921" h="5768" extrusionOk="0">
                  <a:moveTo>
                    <a:pt x="1" y="0"/>
                  </a:moveTo>
                  <a:lnTo>
                    <a:pt x="1" y="5768"/>
                  </a:lnTo>
                  <a:lnTo>
                    <a:pt x="75921" y="5768"/>
                  </a:lnTo>
                  <a:lnTo>
                    <a:pt x="75921" y="0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65;p37">
              <a:extLst>
                <a:ext uri="{FF2B5EF4-FFF2-40B4-BE49-F238E27FC236}">
                  <a16:creationId xmlns:a16="http://schemas.microsoft.com/office/drawing/2014/main" id="{70F29BC5-04C8-41C8-B106-1CC8B641A652}"/>
                </a:ext>
              </a:extLst>
            </p:cNvPr>
            <p:cNvSpPr/>
            <p:nvPr/>
          </p:nvSpPr>
          <p:spPr>
            <a:xfrm>
              <a:off x="6945550" y="1605525"/>
              <a:ext cx="666500" cy="1245775"/>
            </a:xfrm>
            <a:custGeom>
              <a:avLst/>
              <a:gdLst/>
              <a:ahLst/>
              <a:cxnLst/>
              <a:rect l="l" t="t" r="r" b="b"/>
              <a:pathLst>
                <a:path w="26660" h="49831" extrusionOk="0">
                  <a:moveTo>
                    <a:pt x="1" y="0"/>
                  </a:moveTo>
                  <a:lnTo>
                    <a:pt x="1" y="49831"/>
                  </a:lnTo>
                  <a:lnTo>
                    <a:pt x="26660" y="49831"/>
                  </a:lnTo>
                  <a:lnTo>
                    <a:pt x="2666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66;p37">
              <a:extLst>
                <a:ext uri="{FF2B5EF4-FFF2-40B4-BE49-F238E27FC236}">
                  <a16:creationId xmlns:a16="http://schemas.microsoft.com/office/drawing/2014/main" id="{5342F45B-2C4E-45D9-956F-BF419D113D02}"/>
                </a:ext>
              </a:extLst>
            </p:cNvPr>
            <p:cNvSpPr/>
            <p:nvPr/>
          </p:nvSpPr>
          <p:spPr>
            <a:xfrm>
              <a:off x="6945550" y="1605525"/>
              <a:ext cx="666500" cy="1245775"/>
            </a:xfrm>
            <a:custGeom>
              <a:avLst/>
              <a:gdLst/>
              <a:ahLst/>
              <a:cxnLst/>
              <a:rect l="l" t="t" r="r" b="b"/>
              <a:pathLst>
                <a:path w="26660" h="49831" extrusionOk="0">
                  <a:moveTo>
                    <a:pt x="1" y="0"/>
                  </a:moveTo>
                  <a:lnTo>
                    <a:pt x="1" y="49831"/>
                  </a:lnTo>
                  <a:lnTo>
                    <a:pt x="26660" y="49831"/>
                  </a:lnTo>
                  <a:lnTo>
                    <a:pt x="266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67;p37">
              <a:extLst>
                <a:ext uri="{FF2B5EF4-FFF2-40B4-BE49-F238E27FC236}">
                  <a16:creationId xmlns:a16="http://schemas.microsoft.com/office/drawing/2014/main" id="{9EEB8DF6-07E5-41AA-8D1E-1E113803A912}"/>
                </a:ext>
              </a:extLst>
            </p:cNvPr>
            <p:cNvSpPr/>
            <p:nvPr/>
          </p:nvSpPr>
          <p:spPr>
            <a:xfrm>
              <a:off x="6360400" y="2943500"/>
              <a:ext cx="1789875" cy="681575"/>
            </a:xfrm>
            <a:custGeom>
              <a:avLst/>
              <a:gdLst/>
              <a:ahLst/>
              <a:cxnLst/>
              <a:rect l="l" t="t" r="r" b="b"/>
              <a:pathLst>
                <a:path w="71595" h="27263" extrusionOk="0">
                  <a:moveTo>
                    <a:pt x="1" y="0"/>
                  </a:moveTo>
                  <a:lnTo>
                    <a:pt x="1" y="27263"/>
                  </a:lnTo>
                  <a:lnTo>
                    <a:pt x="71594" y="27263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68;p37">
              <a:extLst>
                <a:ext uri="{FF2B5EF4-FFF2-40B4-BE49-F238E27FC236}">
                  <a16:creationId xmlns:a16="http://schemas.microsoft.com/office/drawing/2014/main" id="{CA49DD01-6320-480A-AA17-9779D0C5FE8E}"/>
                </a:ext>
              </a:extLst>
            </p:cNvPr>
            <p:cNvSpPr/>
            <p:nvPr/>
          </p:nvSpPr>
          <p:spPr>
            <a:xfrm>
              <a:off x="6360400" y="2943500"/>
              <a:ext cx="1789875" cy="681575"/>
            </a:xfrm>
            <a:custGeom>
              <a:avLst/>
              <a:gdLst/>
              <a:ahLst/>
              <a:cxnLst/>
              <a:rect l="l" t="t" r="r" b="b"/>
              <a:pathLst>
                <a:path w="71595" h="27263" extrusionOk="0">
                  <a:moveTo>
                    <a:pt x="1" y="0"/>
                  </a:moveTo>
                  <a:lnTo>
                    <a:pt x="1" y="27263"/>
                  </a:lnTo>
                  <a:lnTo>
                    <a:pt x="71594" y="27263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69;p37">
              <a:extLst>
                <a:ext uri="{FF2B5EF4-FFF2-40B4-BE49-F238E27FC236}">
                  <a16:creationId xmlns:a16="http://schemas.microsoft.com/office/drawing/2014/main" id="{971739CF-7D59-442B-82AC-A199922AEA14}"/>
                </a:ext>
              </a:extLst>
            </p:cNvPr>
            <p:cNvSpPr/>
            <p:nvPr/>
          </p:nvSpPr>
          <p:spPr>
            <a:xfrm>
              <a:off x="6360400" y="1321325"/>
              <a:ext cx="1789875" cy="165175"/>
            </a:xfrm>
            <a:custGeom>
              <a:avLst/>
              <a:gdLst/>
              <a:ahLst/>
              <a:cxnLst/>
              <a:rect l="l" t="t" r="r" b="b"/>
              <a:pathLst>
                <a:path w="71595" h="6607" extrusionOk="0">
                  <a:moveTo>
                    <a:pt x="1" y="0"/>
                  </a:moveTo>
                  <a:lnTo>
                    <a:pt x="1" y="6606"/>
                  </a:lnTo>
                  <a:lnTo>
                    <a:pt x="71594" y="6606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70;p37">
              <a:extLst>
                <a:ext uri="{FF2B5EF4-FFF2-40B4-BE49-F238E27FC236}">
                  <a16:creationId xmlns:a16="http://schemas.microsoft.com/office/drawing/2014/main" id="{84F387CE-70F9-476D-84A0-91A3D9D8D705}"/>
                </a:ext>
              </a:extLst>
            </p:cNvPr>
            <p:cNvSpPr/>
            <p:nvPr/>
          </p:nvSpPr>
          <p:spPr>
            <a:xfrm>
              <a:off x="6360400" y="1321325"/>
              <a:ext cx="1789875" cy="165175"/>
            </a:xfrm>
            <a:custGeom>
              <a:avLst/>
              <a:gdLst/>
              <a:ahLst/>
              <a:cxnLst/>
              <a:rect l="l" t="t" r="r" b="b"/>
              <a:pathLst>
                <a:path w="71595" h="6607" extrusionOk="0">
                  <a:moveTo>
                    <a:pt x="1" y="0"/>
                  </a:moveTo>
                  <a:lnTo>
                    <a:pt x="1" y="6606"/>
                  </a:lnTo>
                  <a:lnTo>
                    <a:pt x="71594" y="6606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71;p37">
              <a:extLst>
                <a:ext uri="{FF2B5EF4-FFF2-40B4-BE49-F238E27FC236}">
                  <a16:creationId xmlns:a16="http://schemas.microsoft.com/office/drawing/2014/main" id="{08C26130-E196-40F6-9282-129DF3B3442C}"/>
                </a:ext>
              </a:extLst>
            </p:cNvPr>
            <p:cNvSpPr/>
            <p:nvPr/>
          </p:nvSpPr>
          <p:spPr>
            <a:xfrm>
              <a:off x="6392250" y="1353175"/>
              <a:ext cx="1732875" cy="72950"/>
            </a:xfrm>
            <a:custGeom>
              <a:avLst/>
              <a:gdLst/>
              <a:ahLst/>
              <a:cxnLst/>
              <a:rect l="l" t="t" r="r" b="b"/>
              <a:pathLst>
                <a:path w="69315" h="2918" extrusionOk="0">
                  <a:moveTo>
                    <a:pt x="1" y="1"/>
                  </a:moveTo>
                  <a:lnTo>
                    <a:pt x="1" y="2918"/>
                  </a:lnTo>
                  <a:lnTo>
                    <a:pt x="69314" y="2918"/>
                  </a:lnTo>
                  <a:lnTo>
                    <a:pt x="69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72;p37">
              <a:extLst>
                <a:ext uri="{FF2B5EF4-FFF2-40B4-BE49-F238E27FC236}">
                  <a16:creationId xmlns:a16="http://schemas.microsoft.com/office/drawing/2014/main" id="{9C411002-2436-4268-BCCF-B5C9C9B5E196}"/>
                </a:ext>
              </a:extLst>
            </p:cNvPr>
            <p:cNvSpPr/>
            <p:nvPr/>
          </p:nvSpPr>
          <p:spPr>
            <a:xfrm>
              <a:off x="7928925" y="1353175"/>
              <a:ext cx="196200" cy="72950"/>
            </a:xfrm>
            <a:custGeom>
              <a:avLst/>
              <a:gdLst/>
              <a:ahLst/>
              <a:cxnLst/>
              <a:rect l="l" t="t" r="r" b="b"/>
              <a:pathLst>
                <a:path w="7848" h="2918" extrusionOk="0">
                  <a:moveTo>
                    <a:pt x="1" y="1"/>
                  </a:moveTo>
                  <a:lnTo>
                    <a:pt x="1" y="2918"/>
                  </a:lnTo>
                  <a:lnTo>
                    <a:pt x="7847" y="2918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73;p37">
              <a:extLst>
                <a:ext uri="{FF2B5EF4-FFF2-40B4-BE49-F238E27FC236}">
                  <a16:creationId xmlns:a16="http://schemas.microsoft.com/office/drawing/2014/main" id="{4A723F25-2638-497E-B9C4-14B8E987F803}"/>
                </a:ext>
              </a:extLst>
            </p:cNvPr>
            <p:cNvSpPr/>
            <p:nvPr/>
          </p:nvSpPr>
          <p:spPr>
            <a:xfrm>
              <a:off x="6362075" y="160635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74;p37">
              <a:extLst>
                <a:ext uri="{FF2B5EF4-FFF2-40B4-BE49-F238E27FC236}">
                  <a16:creationId xmlns:a16="http://schemas.microsoft.com/office/drawing/2014/main" id="{B019AEBF-07D8-4280-A15F-97DDCE4F333B}"/>
                </a:ext>
              </a:extLst>
            </p:cNvPr>
            <p:cNvSpPr/>
            <p:nvPr/>
          </p:nvSpPr>
          <p:spPr>
            <a:xfrm>
              <a:off x="6362925" y="17044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69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49" y="805"/>
                  </a:lnTo>
                  <a:lnTo>
                    <a:pt x="19349" y="369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75;p37">
              <a:extLst>
                <a:ext uri="{FF2B5EF4-FFF2-40B4-BE49-F238E27FC236}">
                  <a16:creationId xmlns:a16="http://schemas.microsoft.com/office/drawing/2014/main" id="{96C58E82-B2DC-41BF-B761-1FC6D1D603CC}"/>
                </a:ext>
              </a:extLst>
            </p:cNvPr>
            <p:cNvSpPr/>
            <p:nvPr/>
          </p:nvSpPr>
          <p:spPr>
            <a:xfrm>
              <a:off x="6362075" y="180337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0"/>
                  </a:moveTo>
                  <a:lnTo>
                    <a:pt x="303" y="34"/>
                  </a:lnTo>
                  <a:lnTo>
                    <a:pt x="1" y="335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5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76;p37">
              <a:extLst>
                <a:ext uri="{FF2B5EF4-FFF2-40B4-BE49-F238E27FC236}">
                  <a16:creationId xmlns:a16="http://schemas.microsoft.com/office/drawing/2014/main" id="{C130E9D7-FC51-4CF6-9901-421CAC89CE64}"/>
                </a:ext>
              </a:extLst>
            </p:cNvPr>
            <p:cNvSpPr/>
            <p:nvPr/>
          </p:nvSpPr>
          <p:spPr>
            <a:xfrm>
              <a:off x="6362925" y="1902275"/>
              <a:ext cx="483725" cy="28550"/>
            </a:xfrm>
            <a:custGeom>
              <a:avLst/>
              <a:gdLst/>
              <a:ahLst/>
              <a:cxnLst/>
              <a:rect l="l" t="t" r="r" b="b"/>
              <a:pathLst>
                <a:path w="19349" h="1142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074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074"/>
                  </a:lnTo>
                  <a:lnTo>
                    <a:pt x="19349" y="772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77;p37">
              <a:extLst>
                <a:ext uri="{FF2B5EF4-FFF2-40B4-BE49-F238E27FC236}">
                  <a16:creationId xmlns:a16="http://schemas.microsoft.com/office/drawing/2014/main" id="{901D6306-F465-4FBD-9DBA-15870D969604}"/>
                </a:ext>
              </a:extLst>
            </p:cNvPr>
            <p:cNvSpPr/>
            <p:nvPr/>
          </p:nvSpPr>
          <p:spPr>
            <a:xfrm>
              <a:off x="6362075" y="200120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78;p37">
              <a:extLst>
                <a:ext uri="{FF2B5EF4-FFF2-40B4-BE49-F238E27FC236}">
                  <a16:creationId xmlns:a16="http://schemas.microsoft.com/office/drawing/2014/main" id="{72A624FD-C8C5-4D07-9364-2601852A7BD2}"/>
                </a:ext>
              </a:extLst>
            </p:cNvPr>
            <p:cNvSpPr/>
            <p:nvPr/>
          </p:nvSpPr>
          <p:spPr>
            <a:xfrm>
              <a:off x="6362075" y="2099300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0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79;p37">
              <a:extLst>
                <a:ext uri="{FF2B5EF4-FFF2-40B4-BE49-F238E27FC236}">
                  <a16:creationId xmlns:a16="http://schemas.microsoft.com/office/drawing/2014/main" id="{B3B9AEFA-5FF4-4DF9-B6E0-EB2F2FB4E7FB}"/>
                </a:ext>
              </a:extLst>
            </p:cNvPr>
            <p:cNvSpPr/>
            <p:nvPr/>
          </p:nvSpPr>
          <p:spPr>
            <a:xfrm>
              <a:off x="6362925" y="2198225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107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49" y="771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80;p37">
              <a:extLst>
                <a:ext uri="{FF2B5EF4-FFF2-40B4-BE49-F238E27FC236}">
                  <a16:creationId xmlns:a16="http://schemas.microsoft.com/office/drawing/2014/main" id="{2EF54E3D-1EDF-425E-A922-9EA381528B5D}"/>
                </a:ext>
              </a:extLst>
            </p:cNvPr>
            <p:cNvSpPr/>
            <p:nvPr/>
          </p:nvSpPr>
          <p:spPr>
            <a:xfrm>
              <a:off x="6362925" y="22862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073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073"/>
                  </a:lnTo>
                  <a:lnTo>
                    <a:pt x="19349" y="771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81;p37">
              <a:extLst>
                <a:ext uri="{FF2B5EF4-FFF2-40B4-BE49-F238E27FC236}">
                  <a16:creationId xmlns:a16="http://schemas.microsoft.com/office/drawing/2014/main" id="{13F82998-EC8D-4D00-A0B8-16D4BD5238C2}"/>
                </a:ext>
              </a:extLst>
            </p:cNvPr>
            <p:cNvSpPr/>
            <p:nvPr/>
          </p:nvSpPr>
          <p:spPr>
            <a:xfrm>
              <a:off x="6362075" y="238432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1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18846" y="1141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82;p37">
              <a:extLst>
                <a:ext uri="{FF2B5EF4-FFF2-40B4-BE49-F238E27FC236}">
                  <a16:creationId xmlns:a16="http://schemas.microsoft.com/office/drawing/2014/main" id="{C700F38D-C168-44F2-8371-F07717C69396}"/>
                </a:ext>
              </a:extLst>
            </p:cNvPr>
            <p:cNvSpPr/>
            <p:nvPr/>
          </p:nvSpPr>
          <p:spPr>
            <a:xfrm>
              <a:off x="6362925" y="24832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107"/>
                  </a:lnTo>
                  <a:lnTo>
                    <a:pt x="19349" y="772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83;p37">
              <a:extLst>
                <a:ext uri="{FF2B5EF4-FFF2-40B4-BE49-F238E27FC236}">
                  <a16:creationId xmlns:a16="http://schemas.microsoft.com/office/drawing/2014/main" id="{7E479D52-9F6E-4C4E-B2DD-E89424E5A179}"/>
                </a:ext>
              </a:extLst>
            </p:cNvPr>
            <p:cNvSpPr/>
            <p:nvPr/>
          </p:nvSpPr>
          <p:spPr>
            <a:xfrm>
              <a:off x="6362075" y="2582175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0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84;p37">
              <a:extLst>
                <a:ext uri="{FF2B5EF4-FFF2-40B4-BE49-F238E27FC236}">
                  <a16:creationId xmlns:a16="http://schemas.microsoft.com/office/drawing/2014/main" id="{4A0397B4-4E81-4BCD-8898-0A72EE4B8593}"/>
                </a:ext>
              </a:extLst>
            </p:cNvPr>
            <p:cNvSpPr/>
            <p:nvPr/>
          </p:nvSpPr>
          <p:spPr>
            <a:xfrm>
              <a:off x="6362925" y="2680250"/>
              <a:ext cx="483725" cy="28550"/>
            </a:xfrm>
            <a:custGeom>
              <a:avLst/>
              <a:gdLst/>
              <a:ahLst/>
              <a:cxnLst/>
              <a:rect l="l" t="t" r="r" b="b"/>
              <a:pathLst>
                <a:path w="19349" h="1142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70"/>
                  </a:lnTo>
                  <a:lnTo>
                    <a:pt x="0" y="772"/>
                  </a:lnTo>
                  <a:lnTo>
                    <a:pt x="302" y="1108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108"/>
                  </a:lnTo>
                  <a:lnTo>
                    <a:pt x="19349" y="772"/>
                  </a:lnTo>
                  <a:lnTo>
                    <a:pt x="19349" y="370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85;p37">
              <a:extLst>
                <a:ext uri="{FF2B5EF4-FFF2-40B4-BE49-F238E27FC236}">
                  <a16:creationId xmlns:a16="http://schemas.microsoft.com/office/drawing/2014/main" id="{821CE0DF-EC2B-42AB-B779-4B3A40A1C817}"/>
                </a:ext>
              </a:extLst>
            </p:cNvPr>
            <p:cNvSpPr/>
            <p:nvPr/>
          </p:nvSpPr>
          <p:spPr>
            <a:xfrm>
              <a:off x="6362075" y="277917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303" y="1"/>
                  </a:moveTo>
                  <a:lnTo>
                    <a:pt x="1" y="336"/>
                  </a:lnTo>
                  <a:lnTo>
                    <a:pt x="1" y="806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18846" y="1141"/>
                  </a:lnTo>
                  <a:lnTo>
                    <a:pt x="19148" y="1107"/>
                  </a:lnTo>
                  <a:lnTo>
                    <a:pt x="19450" y="806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86;p37">
              <a:extLst>
                <a:ext uri="{FF2B5EF4-FFF2-40B4-BE49-F238E27FC236}">
                  <a16:creationId xmlns:a16="http://schemas.microsoft.com/office/drawing/2014/main" id="{B3058702-1BBB-4D86-A2C6-7B0478F0D48B}"/>
                </a:ext>
              </a:extLst>
            </p:cNvPr>
            <p:cNvSpPr/>
            <p:nvPr/>
          </p:nvSpPr>
          <p:spPr>
            <a:xfrm>
              <a:off x="6362075" y="287810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87;p37">
              <a:extLst>
                <a:ext uri="{FF2B5EF4-FFF2-40B4-BE49-F238E27FC236}">
                  <a16:creationId xmlns:a16="http://schemas.microsoft.com/office/drawing/2014/main" id="{943679B2-78EC-4999-80FA-4CC0389AE6D9}"/>
                </a:ext>
              </a:extLst>
            </p:cNvPr>
            <p:cNvSpPr/>
            <p:nvPr/>
          </p:nvSpPr>
          <p:spPr>
            <a:xfrm>
              <a:off x="7675750" y="1606350"/>
              <a:ext cx="486250" cy="27700"/>
            </a:xfrm>
            <a:custGeom>
              <a:avLst/>
              <a:gdLst/>
              <a:ahLst/>
              <a:cxnLst/>
              <a:rect l="l" t="t" r="r" b="b"/>
              <a:pathLst>
                <a:path w="19450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88;p37">
              <a:extLst>
                <a:ext uri="{FF2B5EF4-FFF2-40B4-BE49-F238E27FC236}">
                  <a16:creationId xmlns:a16="http://schemas.microsoft.com/office/drawing/2014/main" id="{7B2EBF8C-BAD4-4CA5-AA87-9FB88B35C820}"/>
                </a:ext>
              </a:extLst>
            </p:cNvPr>
            <p:cNvSpPr/>
            <p:nvPr/>
          </p:nvSpPr>
          <p:spPr>
            <a:xfrm>
              <a:off x="7676600" y="1704450"/>
              <a:ext cx="484575" cy="28525"/>
            </a:xfrm>
            <a:custGeom>
              <a:avLst/>
              <a:gdLst/>
              <a:ahLst/>
              <a:cxnLst/>
              <a:rect l="l" t="t" r="r" b="b"/>
              <a:pathLst>
                <a:path w="19383" h="1141" extrusionOk="0">
                  <a:moveTo>
                    <a:pt x="570" y="0"/>
                  </a:moveTo>
                  <a:lnTo>
                    <a:pt x="302" y="34"/>
                  </a:lnTo>
                  <a:lnTo>
                    <a:pt x="0" y="369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570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82" y="805"/>
                  </a:lnTo>
                  <a:lnTo>
                    <a:pt x="19382" y="369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89;p37">
              <a:extLst>
                <a:ext uri="{FF2B5EF4-FFF2-40B4-BE49-F238E27FC236}">
                  <a16:creationId xmlns:a16="http://schemas.microsoft.com/office/drawing/2014/main" id="{4BB54707-3006-42C3-8CCB-82D55CECCEEA}"/>
                </a:ext>
              </a:extLst>
            </p:cNvPr>
            <p:cNvSpPr/>
            <p:nvPr/>
          </p:nvSpPr>
          <p:spPr>
            <a:xfrm>
              <a:off x="7675750" y="1803375"/>
              <a:ext cx="486250" cy="28525"/>
            </a:xfrm>
            <a:custGeom>
              <a:avLst/>
              <a:gdLst/>
              <a:ahLst/>
              <a:cxnLst/>
              <a:rect l="l" t="t" r="r" b="b"/>
              <a:pathLst>
                <a:path w="19450" h="1141" extrusionOk="0">
                  <a:moveTo>
                    <a:pt x="604" y="0"/>
                  </a:moveTo>
                  <a:lnTo>
                    <a:pt x="302" y="34"/>
                  </a:lnTo>
                  <a:lnTo>
                    <a:pt x="0" y="335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604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5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90;p37">
              <a:extLst>
                <a:ext uri="{FF2B5EF4-FFF2-40B4-BE49-F238E27FC236}">
                  <a16:creationId xmlns:a16="http://schemas.microsoft.com/office/drawing/2014/main" id="{F6EE8E93-DE2C-4F9C-B838-BEAD71E251A2}"/>
                </a:ext>
              </a:extLst>
            </p:cNvPr>
            <p:cNvSpPr/>
            <p:nvPr/>
          </p:nvSpPr>
          <p:spPr>
            <a:xfrm>
              <a:off x="7676600" y="1902275"/>
              <a:ext cx="484575" cy="28550"/>
            </a:xfrm>
            <a:custGeom>
              <a:avLst/>
              <a:gdLst/>
              <a:ahLst/>
              <a:cxnLst/>
              <a:rect l="l" t="t" r="r" b="b"/>
              <a:pathLst>
                <a:path w="19383" h="1142" extrusionOk="0">
                  <a:moveTo>
                    <a:pt x="570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074"/>
                  </a:lnTo>
                  <a:lnTo>
                    <a:pt x="570" y="1141"/>
                  </a:lnTo>
                  <a:lnTo>
                    <a:pt x="18812" y="1141"/>
                  </a:lnTo>
                  <a:lnTo>
                    <a:pt x="19081" y="1074"/>
                  </a:lnTo>
                  <a:lnTo>
                    <a:pt x="19382" y="772"/>
                  </a:lnTo>
                  <a:lnTo>
                    <a:pt x="19382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91;p37">
              <a:extLst>
                <a:ext uri="{FF2B5EF4-FFF2-40B4-BE49-F238E27FC236}">
                  <a16:creationId xmlns:a16="http://schemas.microsoft.com/office/drawing/2014/main" id="{AB4EB782-BA35-434F-9A47-B319B9F9F3B9}"/>
                </a:ext>
              </a:extLst>
            </p:cNvPr>
            <p:cNvSpPr/>
            <p:nvPr/>
          </p:nvSpPr>
          <p:spPr>
            <a:xfrm>
              <a:off x="7675750" y="2001200"/>
              <a:ext cx="486250" cy="27700"/>
            </a:xfrm>
            <a:custGeom>
              <a:avLst/>
              <a:gdLst/>
              <a:ahLst/>
              <a:cxnLst/>
              <a:rect l="l" t="t" r="r" b="b"/>
              <a:pathLst>
                <a:path w="19450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92;p37">
              <a:extLst>
                <a:ext uri="{FF2B5EF4-FFF2-40B4-BE49-F238E27FC236}">
                  <a16:creationId xmlns:a16="http://schemas.microsoft.com/office/drawing/2014/main" id="{288E2E37-361C-4AA6-A4B9-2D6D79CF7BC5}"/>
                </a:ext>
              </a:extLst>
            </p:cNvPr>
            <p:cNvSpPr/>
            <p:nvPr/>
          </p:nvSpPr>
          <p:spPr>
            <a:xfrm>
              <a:off x="7675750" y="2099300"/>
              <a:ext cx="486250" cy="28525"/>
            </a:xfrm>
            <a:custGeom>
              <a:avLst/>
              <a:gdLst/>
              <a:ahLst/>
              <a:cxnLst/>
              <a:rect l="l" t="t" r="r" b="b"/>
              <a:pathLst>
                <a:path w="19450" h="1141" extrusionOk="0">
                  <a:moveTo>
                    <a:pt x="604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604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93;p37">
              <a:extLst>
                <a:ext uri="{FF2B5EF4-FFF2-40B4-BE49-F238E27FC236}">
                  <a16:creationId xmlns:a16="http://schemas.microsoft.com/office/drawing/2014/main" id="{EA31D4B3-40E9-40AE-8D9E-99E3FB4BE81B}"/>
                </a:ext>
              </a:extLst>
            </p:cNvPr>
            <p:cNvSpPr/>
            <p:nvPr/>
          </p:nvSpPr>
          <p:spPr>
            <a:xfrm>
              <a:off x="7676600" y="2198225"/>
              <a:ext cx="484575" cy="28525"/>
            </a:xfrm>
            <a:custGeom>
              <a:avLst/>
              <a:gdLst/>
              <a:ahLst/>
              <a:cxnLst/>
              <a:rect l="l" t="t" r="r" b="b"/>
              <a:pathLst>
                <a:path w="19383" h="1141" extrusionOk="0">
                  <a:moveTo>
                    <a:pt x="570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107"/>
                  </a:lnTo>
                  <a:lnTo>
                    <a:pt x="570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82" y="771"/>
                  </a:lnTo>
                  <a:lnTo>
                    <a:pt x="19382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94;p37">
              <a:extLst>
                <a:ext uri="{FF2B5EF4-FFF2-40B4-BE49-F238E27FC236}">
                  <a16:creationId xmlns:a16="http://schemas.microsoft.com/office/drawing/2014/main" id="{69894BFD-7933-4AA3-A428-F76B2B23DBC9}"/>
                </a:ext>
              </a:extLst>
            </p:cNvPr>
            <p:cNvSpPr/>
            <p:nvPr/>
          </p:nvSpPr>
          <p:spPr>
            <a:xfrm>
              <a:off x="7679100" y="2292950"/>
              <a:ext cx="471175" cy="540750"/>
            </a:xfrm>
            <a:custGeom>
              <a:avLst/>
              <a:gdLst/>
              <a:ahLst/>
              <a:cxnLst/>
              <a:rect l="l" t="t" r="r" b="b"/>
              <a:pathLst>
                <a:path w="18847" h="21630" extrusionOk="0">
                  <a:moveTo>
                    <a:pt x="1" y="0"/>
                  </a:moveTo>
                  <a:lnTo>
                    <a:pt x="1" y="21630"/>
                  </a:lnTo>
                  <a:lnTo>
                    <a:pt x="18846" y="21630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95;p37">
              <a:extLst>
                <a:ext uri="{FF2B5EF4-FFF2-40B4-BE49-F238E27FC236}">
                  <a16:creationId xmlns:a16="http://schemas.microsoft.com/office/drawing/2014/main" id="{6F2E224E-4531-4614-B7C6-963DE128FF70}"/>
                </a:ext>
              </a:extLst>
            </p:cNvPr>
            <p:cNvSpPr/>
            <p:nvPr/>
          </p:nvSpPr>
          <p:spPr>
            <a:xfrm>
              <a:off x="7679100" y="2292950"/>
              <a:ext cx="471175" cy="540750"/>
            </a:xfrm>
            <a:custGeom>
              <a:avLst/>
              <a:gdLst/>
              <a:ahLst/>
              <a:cxnLst/>
              <a:rect l="l" t="t" r="r" b="b"/>
              <a:pathLst>
                <a:path w="18847" h="21630" extrusionOk="0">
                  <a:moveTo>
                    <a:pt x="1" y="0"/>
                  </a:moveTo>
                  <a:lnTo>
                    <a:pt x="1" y="21630"/>
                  </a:lnTo>
                  <a:lnTo>
                    <a:pt x="18846" y="21630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6"/>
                <a:ext cx="5636169" cy="347286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/>
                  <a:t>N: The number of class.</a:t>
                </a:r>
              </a:p>
              <a:p>
                <a:pPr marL="28575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M: The number of room.</a:t>
                </a:r>
              </a:p>
              <a:p>
                <a:pPr marL="28575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t[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]: The number of shift in class 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.</a:t>
                </a:r>
              </a:p>
              <a:p>
                <a:pPr marL="28575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/>
                  <a:t>g[</a:t>
                </a:r>
                <a:r>
                  <a:rPr lang="en-GB" sz="1600" dirty="0" err="1"/>
                  <a:t>i</a:t>
                </a:r>
                <a:r>
                  <a:rPr lang="en-GB" sz="1600" dirty="0"/>
                  <a:t>]: The teacher teaching class </a:t>
                </a:r>
                <a:r>
                  <a:rPr lang="en-GB" sz="1600" dirty="0" err="1"/>
                  <a:t>i</a:t>
                </a:r>
                <a:r>
                  <a:rPr lang="en-GB" sz="1600" dirty="0"/>
                  <a:t>.</a:t>
                </a:r>
              </a:p>
              <a:p>
                <a:pPr marL="28575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c[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]: The number of student in class 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.</a:t>
                </a:r>
              </a:p>
              <a:p>
                <a:pPr marL="28575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G[n]: Set of class taught by teacher </a:t>
                </a:r>
                <a:r>
                  <a:rPr lang="en-GB" sz="1600" dirty="0"/>
                  <a:t>n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.</a:t>
                </a:r>
              </a:p>
              <a:p>
                <a:pPr marL="28575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Time_Table[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, d, k, r]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Nirmala UI" panose="020B0502040204020203" pitchFamily="34" charset="0"/>
                            <a:cs typeface="Nirmala UI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1, 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𝑖𝑓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𝑐𝑙𝑎𝑠𝑠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h𝑎𝑠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𝑙𝑒𝑠𝑠𝑜𝑛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𝑠h𝑖𝑓𝑡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𝑑𝑎𝑦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𝑑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𝑟𝑜𝑜𝑚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𝑟</m:t>
                            </m:r>
                          </m:e>
                          <m:e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0, 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  <a:cs typeface="Nirmala UI" panose="020B0502040204020203" pitchFamily="34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endParaRPr>
              </a:p>
              <a:p>
                <a:pPr marL="0" lvl="0" indent="0"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             </a:t>
                </a: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6"/>
                <a:ext cx="5636169" cy="3472861"/>
              </a:xfrm>
              <a:prstGeom prst="rect">
                <a:avLst/>
              </a:prstGeom>
              <a:blipFill>
                <a:blip r:embed="rId3"/>
                <a:stretch>
                  <a:fillRect l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</a:t>
            </a:r>
            <a:r>
              <a:rPr lang="en-GB" dirty="0">
                <a:solidFill>
                  <a:schemeClr val="dk2"/>
                </a:solidFill>
              </a:rPr>
              <a:t>P </a:t>
            </a:r>
            <a:r>
              <a:rPr lang="en-GB" dirty="0">
                <a:solidFill>
                  <a:schemeClr val="lt2"/>
                </a:solidFill>
              </a:rPr>
              <a:t>Variables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E6647-5495-402D-98BD-4EA812055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013" y="1339172"/>
            <a:ext cx="4053326" cy="317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24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358967" y="1362203"/>
                <a:ext cx="8907388" cy="166390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/>
                  <a:t>Two class having the same teacher need setting in different time.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0, 5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0, 12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1600" dirty="0"/>
                  <a:t>, we have: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1800" b="0" dirty="0">
                    <a:ea typeface="Nirmala UI" panose="020B0502040204020203" pitchFamily="34" charset="0"/>
                  </a:rPr>
                  <a:t>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𝑡𝑒𝑎𝑐h𝑒𝑟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𝑑𝑜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h𝑎𝑣𝑒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𝑎𝑛𝑦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𝑠h𝑖𝑓𝑡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1800" b="0" dirty="0">
                  <a:ea typeface="Nirmala UI" panose="020B0502040204020203" pitchFamily="34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    </a:t>
                </a: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58967" y="1362203"/>
                <a:ext cx="8907388" cy="1663904"/>
              </a:xfrm>
              <a:prstGeom prst="rect">
                <a:avLst/>
              </a:prstGeom>
              <a:blipFill>
                <a:blip r:embed="rId3"/>
                <a:stretch>
                  <a:fillRect l="-684" b="-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</a:t>
            </a:r>
            <a:r>
              <a:rPr lang="en-GB" dirty="0">
                <a:solidFill>
                  <a:schemeClr val="dk2"/>
                </a:solidFill>
              </a:rPr>
              <a:t>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D6A6A-6C37-46B5-8988-84382742A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619" y="3113034"/>
            <a:ext cx="5298761" cy="18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7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2272" y="1341057"/>
                <a:ext cx="4618216" cy="28059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If a class study in a room, the number of student is less than the room’s capacity.</a:t>
                </a: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Time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Table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0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GB" sz="1600" dirty="0"/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Make sure that each class has enough lesson. </a:t>
                </a:r>
                <a:endParaRPr lang="en-GB" sz="1600" dirty="0"/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/>
                  <a:t> , 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we have:</a:t>
                </a:r>
              </a:p>
              <a:p>
                <a:pPr marL="0" lvl="0" indent="0">
                  <a:spcBef>
                    <a:spcPts val="600"/>
                  </a:spcBef>
                  <a:buNone/>
                </a:pPr>
                <a:r>
                  <a:rPr lang="en-GB" sz="160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&lt;5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GB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𝑇𝑖𝑚𝑒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𝑇𝑎𝑏𝑙𝑒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t[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 </a:t>
                </a:r>
              </a:p>
              <a:p>
                <a:pPr marL="0" lvl="0" indent="0"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2272" y="1341057"/>
                <a:ext cx="4618216" cy="2805925"/>
              </a:xfrm>
              <a:prstGeom prst="rect">
                <a:avLst/>
              </a:prstGeom>
              <a:blipFill>
                <a:blip r:embed="rId3"/>
                <a:stretch>
                  <a:fillRect l="-1321"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</a:t>
            </a:r>
            <a:r>
              <a:rPr lang="en-GB" dirty="0">
                <a:solidFill>
                  <a:schemeClr val="dk2"/>
                </a:solidFill>
              </a:rPr>
              <a:t>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C8170-D7C6-47BA-8009-A1F4B350B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039" y="1386522"/>
            <a:ext cx="4432359" cy="231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84487"/>
      </p:ext>
    </p:extLst>
  </p:cSld>
  <p:clrMapOvr>
    <a:masterClrMapping/>
  </p:clrMapOvr>
</p:sld>
</file>

<file path=ppt/theme/theme1.xml><?xml version="1.0" encoding="utf-8"?>
<a:theme xmlns:a="http://schemas.openxmlformats.org/drawingml/2006/main" name="Blog SEO: Advices to optimize Posts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6EDBFC"/>
      </a:lt2>
      <a:accent1>
        <a:srgbClr val="07A2D1"/>
      </a:accent1>
      <a:accent2>
        <a:srgbClr val="B6EEFF"/>
      </a:accent2>
      <a:accent3>
        <a:srgbClr val="FFD966"/>
      </a:accent3>
      <a:accent4>
        <a:srgbClr val="6EDBFC"/>
      </a:accent4>
      <a:accent5>
        <a:srgbClr val="07A2D1"/>
      </a:accent5>
      <a:accent6>
        <a:srgbClr val="B6EEFF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864</Words>
  <Application>Microsoft Office PowerPoint</Application>
  <PresentationFormat>On-screen Show (16:9)</PresentationFormat>
  <Paragraphs>106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Cambria Math</vt:lpstr>
      <vt:lpstr>Arial</vt:lpstr>
      <vt:lpstr>Poppins</vt:lpstr>
      <vt:lpstr>Signika</vt:lpstr>
      <vt:lpstr>Luckiest Guy</vt:lpstr>
      <vt:lpstr>Nirmala UI</vt:lpstr>
      <vt:lpstr>Blog SEO: Advices to optimize Posts by Slidesgo</vt:lpstr>
      <vt:lpstr>Arranging Schedule</vt:lpstr>
      <vt:lpstr>Members of the group</vt:lpstr>
      <vt:lpstr>1</vt:lpstr>
      <vt:lpstr>About this problem</vt:lpstr>
      <vt:lpstr>Arranging schedule</vt:lpstr>
      <vt:lpstr>CP solution</vt:lpstr>
      <vt:lpstr>CP Variables</vt:lpstr>
      <vt:lpstr>CP Constraints</vt:lpstr>
      <vt:lpstr>CP Constraints</vt:lpstr>
      <vt:lpstr>CP Constraints</vt:lpstr>
      <vt:lpstr>MIP SOLUTION</vt:lpstr>
      <vt:lpstr>MIP Variables</vt:lpstr>
      <vt:lpstr>MIP Constraints</vt:lpstr>
      <vt:lpstr>MIP Constraints</vt:lpstr>
      <vt:lpstr>MIP Constraints</vt:lpstr>
      <vt:lpstr>MIP Constraints</vt:lpstr>
      <vt:lpstr>MIP Objective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of this template</dc:title>
  <cp:lastModifiedBy>Nguyen Van Huy 20204879</cp:lastModifiedBy>
  <cp:revision>105</cp:revision>
  <dcterms:modified xsi:type="dcterms:W3CDTF">2021-12-25T04:43:53Z</dcterms:modified>
</cp:coreProperties>
</file>