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0" r:id="rId2"/>
  </p:sldMasterIdLst>
  <p:notesMasterIdLst>
    <p:notesMasterId r:id="rId43"/>
  </p:notesMasterIdLst>
  <p:sldIdLst>
    <p:sldId id="256" r:id="rId3"/>
    <p:sldId id="261" r:id="rId4"/>
    <p:sldId id="325" r:id="rId5"/>
    <p:sldId id="259" r:id="rId6"/>
    <p:sldId id="291" r:id="rId7"/>
    <p:sldId id="288" r:id="rId8"/>
    <p:sldId id="264" r:id="rId9"/>
    <p:sldId id="326" r:id="rId10"/>
    <p:sldId id="327" r:id="rId11"/>
    <p:sldId id="328" r:id="rId12"/>
    <p:sldId id="329" r:id="rId13"/>
    <p:sldId id="333" r:id="rId14"/>
    <p:sldId id="352" r:id="rId15"/>
    <p:sldId id="353" r:id="rId16"/>
    <p:sldId id="354" r:id="rId17"/>
    <p:sldId id="338" r:id="rId18"/>
    <p:sldId id="359" r:id="rId19"/>
    <p:sldId id="360" r:id="rId20"/>
    <p:sldId id="355" r:id="rId21"/>
    <p:sldId id="337" r:id="rId22"/>
    <p:sldId id="361" r:id="rId23"/>
    <p:sldId id="334" r:id="rId24"/>
    <p:sldId id="356" r:id="rId25"/>
    <p:sldId id="268" r:id="rId26"/>
    <p:sldId id="347" r:id="rId27"/>
    <p:sldId id="362" r:id="rId28"/>
    <p:sldId id="357" r:id="rId29"/>
    <p:sldId id="351" r:id="rId30"/>
    <p:sldId id="324" r:id="rId31"/>
    <p:sldId id="332" r:id="rId32"/>
    <p:sldId id="330" r:id="rId33"/>
    <p:sldId id="314" r:id="rId34"/>
    <p:sldId id="315" r:id="rId35"/>
    <p:sldId id="317" r:id="rId36"/>
    <p:sldId id="318" r:id="rId37"/>
    <p:sldId id="319" r:id="rId38"/>
    <p:sldId id="358" r:id="rId39"/>
    <p:sldId id="292" r:id="rId40"/>
    <p:sldId id="349" r:id="rId41"/>
    <p:sldId id="289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Luckiest Guy" panose="020B0604020202020204" charset="0"/>
      <p:regular r:id="rId49"/>
    </p:embeddedFont>
    <p:embeddedFont>
      <p:font typeface="Nirmala UI" panose="020B0502040204020203" pitchFamily="34" charset="0"/>
      <p:regular r:id="rId50"/>
      <p:bold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Signika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7552E-DB4B-4C62-A45C-63C3984DF872}" v="372" dt="2021-12-26T15:04:10.571"/>
  </p1510:revLst>
</p1510:revInfo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07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Huy 20204879" userId="f2abb120-2911-4601-8599-8f49b9424c17" providerId="ADAL" clId="{A227552E-DB4B-4C62-A45C-63C3984DF872}"/>
    <pc:docChg chg="undo custSel addSld delSld modSld sldOrd modMainMaster">
      <pc:chgData name="Nguyen Van Huy 20204879" userId="f2abb120-2911-4601-8599-8f49b9424c17" providerId="ADAL" clId="{A227552E-DB4B-4C62-A45C-63C3984DF872}" dt="2021-12-26T15:04:10.571" v="672"/>
      <pc:docMkLst>
        <pc:docMk/>
      </pc:docMkLst>
      <pc:sldChg chg="modTransition modAnim">
        <pc:chgData name="Nguyen Van Huy 20204879" userId="f2abb120-2911-4601-8599-8f49b9424c17" providerId="ADAL" clId="{A227552E-DB4B-4C62-A45C-63C3984DF872}" dt="2021-12-26T13:59:49.860" v="373"/>
        <pc:sldMkLst>
          <pc:docMk/>
          <pc:sldMk cId="0" sldId="256"/>
        </pc:sldMkLst>
      </pc:sldChg>
      <pc:sldChg chg="modTransition">
        <pc:chgData name="Nguyen Van Huy 20204879" userId="f2abb120-2911-4601-8599-8f49b9424c17" providerId="ADAL" clId="{A227552E-DB4B-4C62-A45C-63C3984DF872}" dt="2021-12-26T14:05:28.408" v="400"/>
        <pc:sldMkLst>
          <pc:docMk/>
          <pc:sldMk cId="0" sldId="259"/>
        </pc:sldMkLst>
      </pc:sldChg>
      <pc:sldChg chg="modTransition">
        <pc:chgData name="Nguyen Van Huy 20204879" userId="f2abb120-2911-4601-8599-8f49b9424c17" providerId="ADAL" clId="{A227552E-DB4B-4C62-A45C-63C3984DF872}" dt="2021-12-26T14:00:00.576" v="374"/>
        <pc:sldMkLst>
          <pc:docMk/>
          <pc:sldMk cId="0" sldId="261"/>
        </pc:sldMkLst>
      </pc:sldChg>
      <pc:sldChg chg="modTransition">
        <pc:chgData name="Nguyen Van Huy 20204879" userId="f2abb120-2911-4601-8599-8f49b9424c17" providerId="ADAL" clId="{A227552E-DB4B-4C62-A45C-63C3984DF872}" dt="2021-12-26T13:45:47.128" v="306"/>
        <pc:sldMkLst>
          <pc:docMk/>
          <pc:sldMk cId="0" sldId="26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36:11.991" v="534"/>
        <pc:sldMkLst>
          <pc:docMk/>
          <pc:sldMk cId="0" sldId="268"/>
        </pc:sldMkLst>
        <pc:spChg chg="mod">
          <ac:chgData name="Nguyen Van Huy 20204879" userId="f2abb120-2911-4601-8599-8f49b9424c17" providerId="ADAL" clId="{A227552E-DB4B-4C62-A45C-63C3984DF872}" dt="2021-12-26T11:30:42.543" v="39" actId="255"/>
          <ac:spMkLst>
            <pc:docMk/>
            <pc:sldMk cId="0" sldId="268"/>
            <ac:spMk id="36" creationId="{2C11E7B0-DCA0-4ABC-B851-D00A829E6182}"/>
          </ac:spMkLst>
        </pc:spChg>
        <pc:spChg chg="mod">
          <ac:chgData name="Nguyen Van Huy 20204879" userId="f2abb120-2911-4601-8599-8f49b9424c17" providerId="ADAL" clId="{A227552E-DB4B-4C62-A45C-63C3984DF872}" dt="2021-12-26T11:30:41.356" v="37" actId="255"/>
          <ac:spMkLst>
            <pc:docMk/>
            <pc:sldMk cId="0" sldId="268"/>
            <ac:spMk id="37" creationId="{E4B968CC-33EB-4E38-9B19-1F57297F0336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51:57.539" v="652"/>
        <pc:sldMkLst>
          <pc:docMk/>
          <pc:sldMk cId="0" sldId="288"/>
        </pc:sldMkLst>
      </pc:sldChg>
      <pc:sldChg chg="addSp delSp modSp mod modTransition">
        <pc:chgData name="Nguyen Van Huy 20204879" userId="f2abb120-2911-4601-8599-8f49b9424c17" providerId="ADAL" clId="{A227552E-DB4B-4C62-A45C-63C3984DF872}" dt="2021-12-26T14:50:42.338" v="646"/>
        <pc:sldMkLst>
          <pc:docMk/>
          <pc:sldMk cId="0" sldId="289"/>
        </pc:sldMkLst>
        <pc:spChg chg="add del mod">
          <ac:chgData name="Nguyen Van Huy 20204879" userId="f2abb120-2911-4601-8599-8f49b9424c17" providerId="ADAL" clId="{A227552E-DB4B-4C62-A45C-63C3984DF872}" dt="2021-12-26T11:55:58.259" v="214" actId="478"/>
          <ac:spMkLst>
            <pc:docMk/>
            <pc:sldMk cId="0" sldId="289"/>
            <ac:spMk id="3" creationId="{FD213D40-672B-4DE2-BB28-260B2978BDEB}"/>
          </ac:spMkLst>
        </pc:spChg>
        <pc:spChg chg="add del mod">
          <ac:chgData name="Nguyen Van Huy 20204879" userId="f2abb120-2911-4601-8599-8f49b9424c17" providerId="ADAL" clId="{A227552E-DB4B-4C62-A45C-63C3984DF872}" dt="2021-12-26T11:59:08.338" v="267" actId="1076"/>
          <ac:spMkLst>
            <pc:docMk/>
            <pc:sldMk cId="0" sldId="289"/>
            <ac:spMk id="4" creationId="{1D4E4C5F-785E-48DF-B992-C67131F926BC}"/>
          </ac:spMkLst>
        </pc:spChg>
        <pc:spChg chg="add mod">
          <ac:chgData name="Nguyen Van Huy 20204879" userId="f2abb120-2911-4601-8599-8f49b9424c17" providerId="ADAL" clId="{A227552E-DB4B-4C62-A45C-63C3984DF872}" dt="2021-12-26T12:00:06.106" v="273" actId="1076"/>
          <ac:spMkLst>
            <pc:docMk/>
            <pc:sldMk cId="0" sldId="289"/>
            <ac:spMk id="5" creationId="{5616B085-E761-46EF-8F11-D990C5030581}"/>
          </ac:spMkLst>
        </pc:spChg>
        <pc:spChg chg="del mod">
          <ac:chgData name="Nguyen Van Huy 20204879" userId="f2abb120-2911-4601-8599-8f49b9424c17" providerId="ADAL" clId="{A227552E-DB4B-4C62-A45C-63C3984DF872}" dt="2021-12-26T11:55:53.354" v="213" actId="478"/>
          <ac:spMkLst>
            <pc:docMk/>
            <pc:sldMk cId="0" sldId="289"/>
            <ac:spMk id="2466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6:07.006" v="218" actId="478"/>
          <ac:spMkLst>
            <pc:docMk/>
            <pc:sldMk cId="0" sldId="289"/>
            <ac:spMk id="2479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2:01:04.748" v="290" actId="1076"/>
          <ac:spMkLst>
            <pc:docMk/>
            <pc:sldMk cId="0" sldId="289"/>
            <ac:spMk id="2505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9:05.120" v="265" actId="478"/>
          <ac:spMkLst>
            <pc:docMk/>
            <pc:sldMk cId="0" sldId="289"/>
            <ac:spMk id="2614" creationId="{00000000-0000-0000-0000-000000000000}"/>
          </ac:spMkLst>
        </pc:spChg>
        <pc:grpChg chg="del">
          <ac:chgData name="Nguyen Van Huy 20204879" userId="f2abb120-2911-4601-8599-8f49b9424c17" providerId="ADAL" clId="{A227552E-DB4B-4C62-A45C-63C3984DF872}" dt="2021-12-26T11:56:06.601" v="217" actId="478"/>
          <ac:grpSpMkLst>
            <pc:docMk/>
            <pc:sldMk cId="0" sldId="289"/>
            <ac:grpSpMk id="2467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5.616" v="215" actId="478"/>
          <ac:grpSpMkLst>
            <pc:docMk/>
            <pc:sldMk cId="0" sldId="289"/>
            <ac:grpSpMk id="2472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6.054" v="216" actId="478"/>
          <ac:grpSpMkLst>
            <pc:docMk/>
            <pc:sldMk cId="0" sldId="289"/>
            <ac:grpSpMk id="2475" creationId="{00000000-0000-0000-0000-000000000000}"/>
          </ac:grpSpMkLst>
        </pc:grpChg>
      </pc:sldChg>
      <pc:sldChg chg="modSp mod modTransition modAnim">
        <pc:chgData name="Nguyen Van Huy 20204879" userId="f2abb120-2911-4601-8599-8f49b9424c17" providerId="ADAL" clId="{A227552E-DB4B-4C62-A45C-63C3984DF872}" dt="2021-12-26T14:09:23.634" v="415"/>
        <pc:sldMkLst>
          <pc:docMk/>
          <pc:sldMk cId="0" sldId="291"/>
        </pc:sldMkLst>
        <pc:spChg chg="mod">
          <ac:chgData name="Nguyen Van Huy 20204879" userId="f2abb120-2911-4601-8599-8f49b9424c17" providerId="ADAL" clId="{A227552E-DB4B-4C62-A45C-63C3984DF872}" dt="2021-12-26T11:49:57.008" v="185" actId="948"/>
          <ac:spMkLst>
            <pc:docMk/>
            <pc:sldMk cId="0" sldId="291"/>
            <ac:spMk id="2867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0:24.763" v="643"/>
        <pc:sldMkLst>
          <pc:docMk/>
          <pc:sldMk cId="0" sldId="292"/>
        </pc:sldMkLst>
        <pc:graphicFrameChg chg="mod">
          <ac:chgData name="Nguyen Van Huy 20204879" userId="f2abb120-2911-4601-8599-8f49b9424c17" providerId="ADAL" clId="{A227552E-DB4B-4C62-A45C-63C3984DF872}" dt="2021-12-26T11:39:21.781" v="101" actId="12789"/>
          <ac:graphicFrameMkLst>
            <pc:docMk/>
            <pc:sldMk cId="0" sldId="292"/>
            <ac:graphicFrameMk id="3" creationId="{27858759-763E-4BE2-923F-713724AC57E5}"/>
          </ac:graphicFrameMkLst>
        </pc:graphicFrameChg>
      </pc:sldChg>
      <pc:sldChg chg="modTransition modAnim">
        <pc:chgData name="Nguyen Van Huy 20204879" userId="f2abb120-2911-4601-8599-8f49b9424c17" providerId="ADAL" clId="{A227552E-DB4B-4C62-A45C-63C3984DF872}" dt="2021-12-26T15:03:12.585" v="669"/>
        <pc:sldMkLst>
          <pc:docMk/>
          <pc:sldMk cId="748817541" sldId="314"/>
        </pc:sldMkLst>
      </pc:sldChg>
      <pc:sldChg chg="modTransition modAnim">
        <pc:chgData name="Nguyen Van Huy 20204879" userId="f2abb120-2911-4601-8599-8f49b9424c17" providerId="ADAL" clId="{A227552E-DB4B-4C62-A45C-63C3984DF872}" dt="2021-12-26T15:03:41.844" v="670"/>
        <pc:sldMkLst>
          <pc:docMk/>
          <pc:sldMk cId="1393669916" sldId="315"/>
        </pc:sldMkLst>
      </pc:sldChg>
      <pc:sldChg chg="modSp modTransition modAnim">
        <pc:chgData name="Nguyen Van Huy 20204879" userId="f2abb120-2911-4601-8599-8f49b9424c17" providerId="ADAL" clId="{A227552E-DB4B-4C62-A45C-63C3984DF872}" dt="2021-12-26T15:03:58.902" v="671"/>
        <pc:sldMkLst>
          <pc:docMk/>
          <pc:sldMk cId="1204754057" sldId="317"/>
        </pc:sldMkLst>
        <pc:spChg chg="mod">
          <ac:chgData name="Nguyen Van Huy 20204879" userId="f2abb120-2911-4601-8599-8f49b9424c17" providerId="ADAL" clId="{A227552E-DB4B-4C62-A45C-63C3984DF872}" dt="2021-12-26T14:46:41.175" v="617" actId="20577"/>
          <ac:spMkLst>
            <pc:docMk/>
            <pc:sldMk cId="1204754057" sldId="317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5:04:10.571" v="672"/>
        <pc:sldMkLst>
          <pc:docMk/>
          <pc:sldMk cId="3104143811" sldId="318"/>
        </pc:sldMkLst>
      </pc:sldChg>
      <pc:sldChg chg="modTransition modAnim">
        <pc:chgData name="Nguyen Van Huy 20204879" userId="f2abb120-2911-4601-8599-8f49b9424c17" providerId="ADAL" clId="{A227552E-DB4B-4C62-A45C-63C3984DF872}" dt="2021-12-26T14:49:10.766" v="635"/>
        <pc:sldMkLst>
          <pc:docMk/>
          <pc:sldMk cId="1420925173" sldId="319"/>
        </pc:sldMkLst>
      </pc:sldChg>
      <pc:sldChg chg="modTransition">
        <pc:chgData name="Nguyen Van Huy 20204879" userId="f2abb120-2911-4601-8599-8f49b9424c17" providerId="ADAL" clId="{A227552E-DB4B-4C62-A45C-63C3984DF872}" dt="2021-12-26T14:39:57.001" v="559"/>
        <pc:sldMkLst>
          <pc:docMk/>
          <pc:sldMk cId="3456399906" sldId="32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53:38.533" v="653"/>
        <pc:sldMkLst>
          <pc:docMk/>
          <pc:sldMk cId="614012488" sldId="325"/>
        </pc:sldMkLst>
        <pc:spChg chg="mod">
          <ac:chgData name="Nguyen Van Huy 20204879" userId="f2abb120-2911-4601-8599-8f49b9424c17" providerId="ADAL" clId="{A227552E-DB4B-4C62-A45C-63C3984DF872}" dt="2021-12-26T11:52:00.442" v="194" actId="20577"/>
          <ac:spMkLst>
            <pc:docMk/>
            <pc:sldMk cId="614012488" sldId="325"/>
            <ac:spMk id="482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4:04:40.684" v="396" actId="1076"/>
          <ac:spMkLst>
            <pc:docMk/>
            <pc:sldMk cId="614012488" sldId="325"/>
            <ac:spMk id="504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14:06.052" v="434"/>
        <pc:sldMkLst>
          <pc:docMk/>
          <pc:sldMk cId="3500024843" sldId="326"/>
        </pc:sldMkLst>
        <pc:picChg chg="mod">
          <ac:chgData name="Nguyen Van Huy 20204879" userId="f2abb120-2911-4601-8599-8f49b9424c17" providerId="ADAL" clId="{A227552E-DB4B-4C62-A45C-63C3984DF872}" dt="2021-12-26T11:50:32.671" v="186" actId="12788"/>
          <ac:picMkLst>
            <pc:docMk/>
            <pc:sldMk cId="3500024843" sldId="326"/>
            <ac:picMk id="3" creationId="{CC69C488-2D14-4CBF-83F3-B016D9A44F6F}"/>
          </ac:picMkLst>
        </pc:picChg>
      </pc:sldChg>
      <pc:sldChg chg="modTransition modAnim">
        <pc:chgData name="Nguyen Van Huy 20204879" userId="f2abb120-2911-4601-8599-8f49b9424c17" providerId="ADAL" clId="{A227552E-DB4B-4C62-A45C-63C3984DF872}" dt="2021-12-26T14:15:20.550" v="439"/>
        <pc:sldMkLst>
          <pc:docMk/>
          <pc:sldMk cId="4283879982" sldId="327"/>
        </pc:sldMkLst>
      </pc:sldChg>
      <pc:sldChg chg="modTransition modAnim">
        <pc:chgData name="Nguyen Van Huy 20204879" userId="f2abb120-2911-4601-8599-8f49b9424c17" providerId="ADAL" clId="{A227552E-DB4B-4C62-A45C-63C3984DF872}" dt="2021-12-26T14:17:02.636" v="451"/>
        <pc:sldMkLst>
          <pc:docMk/>
          <pc:sldMk cId="3866684487" sldId="328"/>
        </pc:sldMkLst>
      </pc:sldChg>
      <pc:sldChg chg="modTransition modAnim">
        <pc:chgData name="Nguyen Van Huy 20204879" userId="f2abb120-2911-4601-8599-8f49b9424c17" providerId="ADAL" clId="{A227552E-DB4B-4C62-A45C-63C3984DF872}" dt="2021-12-26T14:18:01.887" v="458"/>
        <pc:sldMkLst>
          <pc:docMk/>
          <pc:sldMk cId="1947718827" sldId="329"/>
        </pc:sldMkLst>
      </pc:sldChg>
      <pc:sldChg chg="modTransition modAnim">
        <pc:chgData name="Nguyen Van Huy 20204879" userId="f2abb120-2911-4601-8599-8f49b9424c17" providerId="ADAL" clId="{A227552E-DB4B-4C62-A45C-63C3984DF872}" dt="2021-12-26T15:02:57.729" v="668"/>
        <pc:sldMkLst>
          <pc:docMk/>
          <pc:sldMk cId="885334521" sldId="330"/>
        </pc:sldMkLst>
      </pc:sldChg>
      <pc:sldChg chg="modTransition modAnim">
        <pc:chgData name="Nguyen Van Huy 20204879" userId="f2abb120-2911-4601-8599-8f49b9424c17" providerId="ADAL" clId="{A227552E-DB4B-4C62-A45C-63C3984DF872}" dt="2021-12-26T14:43:26.876" v="577"/>
        <pc:sldMkLst>
          <pc:docMk/>
          <pc:sldMk cId="2021515219" sldId="332"/>
        </pc:sldMkLst>
      </pc:sldChg>
      <pc:sldChg chg="modTransition">
        <pc:chgData name="Nguyen Van Huy 20204879" userId="f2abb120-2911-4601-8599-8f49b9424c17" providerId="ADAL" clId="{A227552E-DB4B-4C62-A45C-63C3984DF872}" dt="2021-12-26T14:19:03.904" v="463"/>
        <pc:sldMkLst>
          <pc:docMk/>
          <pc:sldMk cId="163730155" sldId="333"/>
        </pc:sldMkLst>
      </pc:sldChg>
      <pc:sldChg chg="modTransition">
        <pc:chgData name="Nguyen Van Huy 20204879" userId="f2abb120-2911-4601-8599-8f49b9424c17" providerId="ADAL" clId="{A227552E-DB4B-4C62-A45C-63C3984DF872}" dt="2021-12-26T14:34:00.101" v="514"/>
        <pc:sldMkLst>
          <pc:docMk/>
          <pc:sldMk cId="926006755" sldId="33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8:58.452" v="489"/>
        <pc:sldMkLst>
          <pc:docMk/>
          <pc:sldMk cId="3032972341" sldId="337"/>
        </pc:sldMkLst>
        <pc:spChg chg="mod">
          <ac:chgData name="Nguyen Van Huy 20204879" userId="f2abb120-2911-4601-8599-8f49b9424c17" providerId="ADAL" clId="{A227552E-DB4B-4C62-A45C-63C3984DF872}" dt="2021-12-26T11:44:44.003" v="129" actId="12788"/>
          <ac:spMkLst>
            <pc:docMk/>
            <pc:sldMk cId="3032972341" sldId="337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6:25.931" v="654"/>
        <pc:sldMkLst>
          <pc:docMk/>
          <pc:sldMk cId="3813625042" sldId="338"/>
        </pc:sldMkLst>
        <pc:spChg chg="mod">
          <ac:chgData name="Nguyen Van Huy 20204879" userId="f2abb120-2911-4601-8599-8f49b9424c17" providerId="ADAL" clId="{A227552E-DB4B-4C62-A45C-63C3984DF872}" dt="2021-12-26T11:46:08.561" v="139" actId="12788"/>
          <ac:spMkLst>
            <pc:docMk/>
            <pc:sldMk cId="3813625042" sldId="338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7:27.511" v="23" actId="2696"/>
        <pc:sldMkLst>
          <pc:docMk/>
          <pc:sldMk cId="876509313" sldId="339"/>
        </pc:sldMkLst>
      </pc:sldChg>
      <pc:sldChg chg="del">
        <pc:chgData name="Nguyen Van Huy 20204879" userId="f2abb120-2911-4601-8599-8f49b9424c17" providerId="ADAL" clId="{A227552E-DB4B-4C62-A45C-63C3984DF872}" dt="2021-12-26T11:22:04.165" v="0" actId="2696"/>
        <pc:sldMkLst>
          <pc:docMk/>
          <pc:sldMk cId="1505590653" sldId="340"/>
        </pc:sldMkLst>
      </pc:sldChg>
      <pc:sldChg chg="del">
        <pc:chgData name="Nguyen Van Huy 20204879" userId="f2abb120-2911-4601-8599-8f49b9424c17" providerId="ADAL" clId="{A227552E-DB4B-4C62-A45C-63C3984DF872}" dt="2021-12-26T11:23:28.973" v="5" actId="2696"/>
        <pc:sldMkLst>
          <pc:docMk/>
          <pc:sldMk cId="2430492618" sldId="342"/>
        </pc:sldMkLst>
      </pc:sldChg>
      <pc:sldChg chg="modSp del mod modTransition">
        <pc:chgData name="Nguyen Van Huy 20204879" userId="f2abb120-2911-4601-8599-8f49b9424c17" providerId="ADAL" clId="{A227552E-DB4B-4C62-A45C-63C3984DF872}" dt="2021-12-26T14:30:49.754" v="498" actId="2696"/>
        <pc:sldMkLst>
          <pc:docMk/>
          <pc:sldMk cId="3096705672" sldId="343"/>
        </pc:sldMkLst>
        <pc:spChg chg="mod">
          <ac:chgData name="Nguyen Van Huy 20204879" userId="f2abb120-2911-4601-8599-8f49b9424c17" providerId="ADAL" clId="{A227552E-DB4B-4C62-A45C-63C3984DF872}" dt="2021-12-26T11:45:37.662" v="135" actId="20578"/>
          <ac:spMkLst>
            <pc:docMk/>
            <pc:sldMk cId="3096705672" sldId="343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4:40.144" v="12" actId="2696"/>
        <pc:sldMkLst>
          <pc:docMk/>
          <pc:sldMk cId="3724322465" sldId="344"/>
        </pc:sldMkLst>
      </pc:sldChg>
      <pc:sldChg chg="delSp modSp mod modTransition modAnim">
        <pc:chgData name="Nguyen Van Huy 20204879" userId="f2abb120-2911-4601-8599-8f49b9424c17" providerId="ADAL" clId="{A227552E-DB4B-4C62-A45C-63C3984DF872}" dt="2021-12-26T14:56:55.095" v="655"/>
        <pc:sldMkLst>
          <pc:docMk/>
          <pc:sldMk cId="513959492" sldId="345"/>
        </pc:sldMkLst>
        <pc:spChg chg="mod">
          <ac:chgData name="Nguyen Van Huy 20204879" userId="f2abb120-2911-4601-8599-8f49b9424c17" providerId="ADAL" clId="{A227552E-DB4B-4C62-A45C-63C3984DF872}" dt="2021-12-26T11:43:31.410" v="122" actId="12788"/>
          <ac:spMkLst>
            <pc:docMk/>
            <pc:sldMk cId="513959492" sldId="345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2:10.455" v="504" actId="12788"/>
          <ac:graphicFrameMkLst>
            <pc:docMk/>
            <pc:sldMk cId="513959492" sldId="345"/>
            <ac:graphicFrameMk id="25" creationId="{AFE9599E-C28F-4EDD-952B-E2DDE3710C30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4:32:05.299" v="503" actId="478"/>
          <ac:graphicFrameMkLst>
            <pc:docMk/>
            <pc:sldMk cId="513959492" sldId="345"/>
            <ac:graphicFrameMk id="26" creationId="{FA4DDBE5-B07C-4ABE-8EBF-A4A467C3BC06}"/>
          </ac:graphicFrameMkLst>
        </pc:graphicFrameChg>
      </pc:sldChg>
      <pc:sldChg chg="del">
        <pc:chgData name="Nguyen Van Huy 20204879" userId="f2abb120-2911-4601-8599-8f49b9424c17" providerId="ADAL" clId="{A227552E-DB4B-4C62-A45C-63C3984DF872}" dt="2021-12-26T11:28:55.537" v="24" actId="2696"/>
        <pc:sldMkLst>
          <pc:docMk/>
          <pc:sldMk cId="3645979887" sldId="346"/>
        </pc:sldMkLst>
      </pc:sldChg>
      <pc:sldChg chg="addSp delSp modSp mod modTransition modAnim">
        <pc:chgData name="Nguyen Van Huy 20204879" userId="f2abb120-2911-4601-8599-8f49b9424c17" providerId="ADAL" clId="{A227552E-DB4B-4C62-A45C-63C3984DF872}" dt="2021-12-26T14:37:54.999" v="546"/>
        <pc:sldMkLst>
          <pc:docMk/>
          <pc:sldMk cId="659256806" sldId="347"/>
        </pc:sldMkLst>
        <pc:spChg chg="mod">
          <ac:chgData name="Nguyen Van Huy 20204879" userId="f2abb120-2911-4601-8599-8f49b9424c17" providerId="ADAL" clId="{A227552E-DB4B-4C62-A45C-63C3984DF872}" dt="2021-12-26T11:36:00.812" v="81" actId="12788"/>
          <ac:spMkLst>
            <pc:docMk/>
            <pc:sldMk cId="659256806" sldId="347"/>
            <ac:spMk id="698" creationId="{00000000-0000-0000-0000-000000000000}"/>
          </ac:spMkLst>
        </pc:spChg>
        <pc:graphicFrameChg chg="add del mod modGraphic">
          <ac:chgData name="Nguyen Van Huy 20204879" userId="f2abb120-2911-4601-8599-8f49b9424c17" providerId="ADAL" clId="{A227552E-DB4B-4C62-A45C-63C3984DF872}" dt="2021-12-26T14:37:16.961" v="540" actId="478"/>
          <ac:graphicFrameMkLst>
            <pc:docMk/>
            <pc:sldMk cId="659256806" sldId="347"/>
            <ac:graphicFrameMk id="2" creationId="{111438B7-97E7-4144-9F17-895A07630CAD}"/>
          </ac:graphicFrameMkLst>
        </pc:graphicFrameChg>
        <pc:graphicFrameChg chg="add mod modGraphic">
          <ac:chgData name="Nguyen Van Huy 20204879" userId="f2abb120-2911-4601-8599-8f49b9424c17" providerId="ADAL" clId="{A227552E-DB4B-4C62-A45C-63C3984DF872}" dt="2021-12-26T14:37:23.600" v="541" actId="12788"/>
          <ac:graphicFrameMkLst>
            <pc:docMk/>
            <pc:sldMk cId="659256806" sldId="347"/>
            <ac:graphicFrameMk id="3" creationId="{A04608EE-868C-4AAF-809E-29C47698A05A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16.486" v="658"/>
        <pc:sldMkLst>
          <pc:docMk/>
          <pc:sldMk cId="570459686" sldId="349"/>
        </pc:sldMkLst>
        <pc:graphicFrameChg chg="mod">
          <ac:chgData name="Nguyen Van Huy 20204879" userId="f2abb120-2911-4601-8599-8f49b9424c17" providerId="ADAL" clId="{A227552E-DB4B-4C62-A45C-63C3984DF872}" dt="2021-12-26T11:39:27.248" v="103" actId="12789"/>
          <ac:graphicFrameMkLst>
            <pc:docMk/>
            <pc:sldMk cId="570459686" sldId="349"/>
            <ac:graphicFrameMk id="3" creationId="{27858759-763E-4BE2-923F-713724AC57E5}"/>
          </ac:graphicFrameMkLst>
        </pc:graphicFrameChg>
      </pc:sldChg>
      <pc:sldChg chg="modSp del mod">
        <pc:chgData name="Nguyen Van Huy 20204879" userId="f2abb120-2911-4601-8599-8f49b9424c17" providerId="ADAL" clId="{A227552E-DB4B-4C62-A45C-63C3984DF872}" dt="2021-12-26T11:40:34.357" v="110" actId="47"/>
        <pc:sldMkLst>
          <pc:docMk/>
          <pc:sldMk cId="3932051887" sldId="350"/>
        </pc:sldMkLst>
        <pc:graphicFrameChg chg="mod modGraphic">
          <ac:chgData name="Nguyen Van Huy 20204879" userId="f2abb120-2911-4601-8599-8f49b9424c17" providerId="ADAL" clId="{A227552E-DB4B-4C62-A45C-63C3984DF872}" dt="2021-12-26T11:38:28.278" v="97" actId="12789"/>
          <ac:graphicFrameMkLst>
            <pc:docMk/>
            <pc:sldMk cId="3932051887" sldId="350"/>
            <ac:graphicFrameMk id="2" creationId="{35788B2C-2C19-4000-B9B6-EB1D7D690CD9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48.166" v="659"/>
        <pc:sldMkLst>
          <pc:docMk/>
          <pc:sldMk cId="2042472436" sldId="351"/>
        </pc:sldMkLst>
        <pc:graphicFrameChg chg="mod modGraphic">
          <ac:chgData name="Nguyen Van Huy 20204879" userId="f2abb120-2911-4601-8599-8f49b9424c17" providerId="ADAL" clId="{A227552E-DB4B-4C62-A45C-63C3984DF872}" dt="2021-12-26T11:38:37.432" v="99" actId="12789"/>
          <ac:graphicFrameMkLst>
            <pc:docMk/>
            <pc:sldMk cId="2042472436" sldId="351"/>
            <ac:graphicFrameMk id="2" creationId="{35788B2C-2C19-4000-B9B6-EB1D7D690CD9}"/>
          </ac:graphicFrameMkLst>
        </pc:graphicFrameChg>
      </pc:sldChg>
      <pc:sldChg chg="modSp mod modTransition modAnim">
        <pc:chgData name="Nguyen Van Huy 20204879" userId="f2abb120-2911-4601-8599-8f49b9424c17" providerId="ADAL" clId="{A227552E-DB4B-4C62-A45C-63C3984DF872}" dt="2021-12-26T14:20:39.100" v="465"/>
        <pc:sldMkLst>
          <pc:docMk/>
          <pc:sldMk cId="2481106967" sldId="352"/>
        </pc:sldMkLst>
        <pc:spChg chg="mod">
          <ac:chgData name="Nguyen Van Huy 20204879" userId="f2abb120-2911-4601-8599-8f49b9424c17" providerId="ADAL" clId="{A227552E-DB4B-4C62-A45C-63C3984DF872}" dt="2021-12-26T11:22:45.796" v="4" actId="2711"/>
          <ac:spMkLst>
            <pc:docMk/>
            <pc:sldMk cId="2481106967" sldId="352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22:22.311" v="470"/>
        <pc:sldMkLst>
          <pc:docMk/>
          <pc:sldMk cId="2263688332" sldId="353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3:01.801" v="472"/>
        <pc:sldMkLst>
          <pc:docMk/>
          <pc:sldMk cId="2298843437" sldId="354"/>
        </pc:sldMkLst>
        <pc:spChg chg="mod">
          <ac:chgData name="Nguyen Van Huy 20204879" userId="f2abb120-2911-4601-8599-8f49b9424c17" providerId="ADAL" clId="{A227552E-DB4B-4C62-A45C-63C3984DF872}" dt="2021-12-26T12:05:46.596" v="293" actId="13822"/>
          <ac:spMkLst>
            <pc:docMk/>
            <pc:sldMk cId="2298843437" sldId="354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28:39.379" v="488"/>
        <pc:sldMkLst>
          <pc:docMk/>
          <pc:sldMk cId="152253087" sldId="355"/>
        </pc:sldMkLst>
        <pc:spChg chg="mod">
          <ac:chgData name="Nguyen Van Huy 20204879" userId="f2abb120-2911-4601-8599-8f49b9424c17" providerId="ADAL" clId="{A227552E-DB4B-4C62-A45C-63C3984DF872}" dt="2021-12-26T11:45:19.275" v="133" actId="12789"/>
          <ac:spMkLst>
            <pc:docMk/>
            <pc:sldMk cId="152253087" sldId="355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7:19.293" v="657"/>
        <pc:sldMkLst>
          <pc:docMk/>
          <pc:sldMk cId="3123636191" sldId="356"/>
        </pc:sldMkLst>
        <pc:spChg chg="mod">
          <ac:chgData name="Nguyen Van Huy 20204879" userId="f2abb120-2911-4601-8599-8f49b9424c17" providerId="ADAL" clId="{A227552E-DB4B-4C62-A45C-63C3984DF872}" dt="2021-12-26T11:42:24.222" v="114" actId="12788"/>
          <ac:spMkLst>
            <pc:docMk/>
            <pc:sldMk cId="3123636191" sldId="356"/>
            <ac:spMk id="698" creationId="{00000000-0000-0000-0000-000000000000}"/>
          </ac:spMkLst>
        </pc:spChg>
      </pc:sldChg>
      <pc:sldChg chg="modSp add mod ord modTransition modAnim">
        <pc:chgData name="Nguyen Van Huy 20204879" userId="f2abb120-2911-4601-8599-8f49b9424c17" providerId="ADAL" clId="{A227552E-DB4B-4C62-A45C-63C3984DF872}" dt="2021-12-26T14:39:42.146" v="557"/>
        <pc:sldMkLst>
          <pc:docMk/>
          <pc:sldMk cId="429343525" sldId="357"/>
        </pc:sldMkLst>
        <pc:graphicFrameChg chg="mod modGraphic">
          <ac:chgData name="Nguyen Van Huy 20204879" userId="f2abb120-2911-4601-8599-8f49b9424c17" providerId="ADAL" clId="{A227552E-DB4B-4C62-A45C-63C3984DF872}" dt="2021-12-26T11:40:19.080" v="107"/>
          <ac:graphicFrameMkLst>
            <pc:docMk/>
            <pc:sldMk cId="429343525" sldId="357"/>
            <ac:graphicFrameMk id="2" creationId="{35788B2C-2C19-4000-B9B6-EB1D7D690CD9}"/>
          </ac:graphicFrameMkLst>
        </pc:graphicFrameChg>
      </pc:sldChg>
      <pc:sldChg chg="modSp add mod ord modTransition">
        <pc:chgData name="Nguyen Van Huy 20204879" userId="f2abb120-2911-4601-8599-8f49b9424c17" providerId="ADAL" clId="{A227552E-DB4B-4C62-A45C-63C3984DF872}" dt="2021-12-26T14:49:19.764" v="636"/>
        <pc:sldMkLst>
          <pc:docMk/>
          <pc:sldMk cId="3664547681" sldId="358"/>
        </pc:sldMkLst>
        <pc:spChg chg="mod">
          <ac:chgData name="Nguyen Van Huy 20204879" userId="f2abb120-2911-4601-8599-8f49b9424c17" providerId="ADAL" clId="{A227552E-DB4B-4C62-A45C-63C3984DF872}" dt="2021-12-26T11:52:55.007" v="199" actId="20577"/>
          <ac:spMkLst>
            <pc:docMk/>
            <pc:sldMk cId="3664547681" sldId="358"/>
            <ac:spMk id="34" creationId="{74CD4E14-3384-47B0-A1E9-76FB8C328190}"/>
          </ac:spMkLst>
        </pc:spChg>
        <pc:spChg chg="mod">
          <ac:chgData name="Nguyen Van Huy 20204879" userId="f2abb120-2911-4601-8599-8f49b9424c17" providerId="ADAL" clId="{A227552E-DB4B-4C62-A45C-63C3984DF872}" dt="2021-12-26T11:53:01.818" v="211" actId="20577"/>
          <ac:spMkLst>
            <pc:docMk/>
            <pc:sldMk cId="3664547681" sldId="358"/>
            <ac:spMk id="1152" creationId="{00000000-0000-0000-0000-000000000000}"/>
          </ac:spMkLst>
        </pc:spChg>
      </pc:sldChg>
      <pc:sldChg chg="addSp delSp modSp add mod delAnim modAnim">
        <pc:chgData name="Nguyen Van Huy 20204879" userId="f2abb120-2911-4601-8599-8f49b9424c17" providerId="ADAL" clId="{A227552E-DB4B-4C62-A45C-63C3984DF872}" dt="2021-12-26T14:31:02.704" v="499" actId="12788"/>
        <pc:sldMkLst>
          <pc:docMk/>
          <pc:sldMk cId="3029727790" sldId="359"/>
        </pc:sldMkLst>
        <pc:spChg chg="add del mod">
          <ac:chgData name="Nguyen Van Huy 20204879" userId="f2abb120-2911-4601-8599-8f49b9424c17" providerId="ADAL" clId="{A227552E-DB4B-4C62-A45C-63C3984DF872}" dt="2021-12-26T13:56:40.545" v="363" actId="478"/>
          <ac:spMkLst>
            <pc:docMk/>
            <pc:sldMk cId="3029727790" sldId="359"/>
            <ac:spMk id="4" creationId="{40BBAF60-D22B-45DB-AA18-7C3DF6D22A50}"/>
          </ac:spMkLst>
        </pc:spChg>
        <pc:spChg chg="mod">
          <ac:chgData name="Nguyen Van Huy 20204879" userId="f2abb120-2911-4601-8599-8f49b9424c17" providerId="ADAL" clId="{A227552E-DB4B-4C62-A45C-63C3984DF872}" dt="2021-12-26T13:49:19.125" v="324" actId="21"/>
          <ac:spMkLst>
            <pc:docMk/>
            <pc:sldMk cId="3029727790" sldId="359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1:02.704" v="499" actId="12788"/>
          <ac:graphicFrameMkLst>
            <pc:docMk/>
            <pc:sldMk cId="3029727790" sldId="359"/>
            <ac:graphicFrameMk id="2" creationId="{D299A6F7-36AD-45E5-B8F8-DFE8CF9E49DC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3:56:19.581" v="360" actId="478"/>
          <ac:graphicFrameMkLst>
            <pc:docMk/>
            <pc:sldMk cId="3029727790" sldId="359"/>
            <ac:graphicFrameMk id="3" creationId="{FDA3AF95-6187-4C43-8F77-773704A2C4EE}"/>
          </ac:graphicFrameMkLst>
        </pc:graphicFrameChg>
      </pc:sldChg>
      <pc:sldChg chg="modSp add mod modTransition modAnim">
        <pc:chgData name="Nguyen Van Huy 20204879" userId="f2abb120-2911-4601-8599-8f49b9424c17" providerId="ADAL" clId="{A227552E-DB4B-4C62-A45C-63C3984DF872}" dt="2021-12-26T14:30:17.497" v="497" actId="1076"/>
        <pc:sldMkLst>
          <pc:docMk/>
          <pc:sldMk cId="1173819903" sldId="360"/>
        </pc:sldMkLst>
        <pc:spChg chg="mod">
          <ac:chgData name="Nguyen Van Huy 20204879" userId="f2abb120-2911-4601-8599-8f49b9424c17" providerId="ADAL" clId="{A227552E-DB4B-4C62-A45C-63C3984DF872}" dt="2021-12-26T14:30:17.497" v="497" actId="1076"/>
          <ac:spMkLst>
            <pc:docMk/>
            <pc:sldMk cId="1173819903" sldId="360"/>
            <ac:spMk id="4" creationId="{40BBAF60-D22B-45DB-AA18-7C3DF6D22A50}"/>
          </ac:spMkLst>
        </pc:spChg>
        <pc:graphicFrameChg chg="mod">
          <ac:chgData name="Nguyen Van Huy 20204879" userId="f2abb120-2911-4601-8599-8f49b9424c17" providerId="ADAL" clId="{A227552E-DB4B-4C62-A45C-63C3984DF872}" dt="2021-12-26T13:56:33.984" v="362" actId="1076"/>
          <ac:graphicFrameMkLst>
            <pc:docMk/>
            <pc:sldMk cId="1173819903" sldId="360"/>
            <ac:graphicFrameMk id="2" creationId="{D299A6F7-36AD-45E5-B8F8-DFE8CF9E49DC}"/>
          </ac:graphicFrameMkLst>
        </pc:graphicFrameChg>
      </pc:sldChg>
      <pc:sldChg chg="add modTransition modAnim">
        <pc:chgData name="Nguyen Van Huy 20204879" userId="f2abb120-2911-4601-8599-8f49b9424c17" providerId="ADAL" clId="{A227552E-DB4B-4C62-A45C-63C3984DF872}" dt="2021-12-26T14:33:33.466" v="512"/>
        <pc:sldMkLst>
          <pc:docMk/>
          <pc:sldMk cId="565082253" sldId="361"/>
        </pc:sldMkLst>
      </pc:sldChg>
      <pc:sldChg chg="add modTransition">
        <pc:chgData name="Nguyen Van Huy 20204879" userId="f2abb120-2911-4601-8599-8f49b9424c17" providerId="ADAL" clId="{A227552E-DB4B-4C62-A45C-63C3984DF872}" dt="2021-12-26T14:38:07.917" v="548"/>
        <pc:sldMkLst>
          <pc:docMk/>
          <pc:sldMk cId="2890326282" sldId="362"/>
        </pc:sldMkLst>
      </pc:sld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0" sldId="2147483677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6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916561001" sldId="214748367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2129996146" sldId="2147483679"/>
          </pc:sldLayoutMkLst>
        </pc:sldLayoutChg>
      </pc:sldMaster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582908554" sldId="2147483680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36292543" sldId="214748368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493735212" sldId="214748368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70379262" sldId="214748368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209551693" sldId="214748368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20479" sldId="214748368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57505984" sldId="214748368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03156400" sldId="214748368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53768820" sldId="214748368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94978478" sldId="214748368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07888844" sldId="214748369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171057717" sldId="214748369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91728935" sldId="214748369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50947408" sldId="214748369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24580792" sldId="214748369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473276156" sldId="214748369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794260258" sldId="214748369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92593690" sldId="214748369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34219767" sldId="214748369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17507104" sldId="214748369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41210975" sldId="214748370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91586045" sldId="214748370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194198050" sldId="214748370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70673134" sldId="214748370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44254309" sldId="214748370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943411577" sldId="214748370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73289492" sldId="214748370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35428556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8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1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1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6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6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86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22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21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33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92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1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2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961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925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352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79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5516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568500" y="4318605"/>
            <a:ext cx="8832230" cy="275834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505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564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688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9784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230243" flipH="1">
            <a:off x="-5635123" y="3850524"/>
            <a:ext cx="9678350" cy="14342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8888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577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289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9474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 rot="10560097" flipH="1">
            <a:off x="-1230641" y="-469819"/>
            <a:ext cx="7544920" cy="124147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807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2761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2602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5936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 hasCustomPrompt="1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 hasCustomPrompt="1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1976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949054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6074382" y="-6267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50710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2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5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6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09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450768" y="4096080"/>
            <a:ext cx="7628916" cy="275842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36345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5860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5030251" y="-793566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7072482" y="-3718147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404545" y="3676669"/>
            <a:ext cx="9739368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9805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731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543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115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89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285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  <p:sldLayoutId id="2147483679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08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</a:t>
                </a:r>
                <a:r>
                  <a:rPr lang="en-GB" sz="1600" dirty="0"/>
                  <a:t>no more than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820688" y="2519753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7196CD80-F371-4BF6-A360-22EF2088B638}"/>
              </a:ext>
            </a:extLst>
          </p:cNvPr>
          <p:cNvSpPr/>
          <p:nvPr/>
        </p:nvSpPr>
        <p:spPr>
          <a:xfrm>
            <a:off x="8511822" y="4667878"/>
            <a:ext cx="408911" cy="3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155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Aft>
                    <a:spcPts val="600"/>
                  </a:spcAft>
                  <a:buNone/>
                </a:pPr>
                <a:r>
                  <a:rPr lang="en-GB" sz="2000" b="1" dirty="0"/>
                  <a:t>Constraints: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C1: Capacity of the room must be less than the number of students of a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C2: At a time</a:t>
                </a:r>
                <a:r>
                  <a:rPr lang="en-GB" sz="1600"/>
                  <a:t>, a teacher can’t teach at more than one room</a:t>
                </a:r>
              </a:p>
              <a:p>
                <a:pPr marL="0" lvl="0" indent="0" defTabSz="182880">
                  <a:buNone/>
                </a:pPr>
                <a:r>
                  <a:rPr lang="en-GB" sz="1600"/>
                  <a:t>C3: </a:t>
                </a:r>
                <a:r>
                  <a:rPr lang="en-GB" sz="1600" dirty="0"/>
                  <a:t>At a time in a room there can’t be more than 1 class</a:t>
                </a:r>
              </a:p>
              <a:p>
                <a:pPr marL="0" lvl="0" indent="0" defTabSz="182880">
                  <a:buNone/>
                </a:pPr>
                <a:r>
                  <a:rPr lang="en-GB" sz="1600"/>
                  <a:t>C4: </a:t>
                </a:r>
                <a:r>
                  <a:rPr lang="en-GB" sz="1600" dirty="0"/>
                  <a:t>The number of lessons a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has to take is equal to t[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</a:t>
                </a:r>
              </a:p>
              <a:p>
                <a:pPr marL="0" lvl="0" indent="0" defTabSz="182880">
                  <a:buNone/>
                </a:pPr>
                <a:endParaRPr lang="en-GB" sz="1600" dirty="0"/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Variables: </a:t>
                </a:r>
                <a:r>
                  <a:rPr lang="en-US" sz="1600" dirty="0"/>
                  <a:t>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en-GB" sz="1600" dirty="0"/>
                  <a:t> ,j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bar>
                  </m:oMath>
                </a14:m>
                <a:r>
                  <a:rPr lang="en-GB" sz="1600" dirty="0"/>
                  <a:t> 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Domain D: {(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) | 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 </a:t>
                </a:r>
                <a:r>
                  <a:rPr lang="en-US" sz="1600" dirty="0">
                    <a:effectLst/>
                  </a:rPr>
                  <a:t>ϵ </a:t>
                </a:r>
                <a:r>
                  <a:rPr lang="en-US" sz="1600" dirty="0"/>
                  <a:t>N , 1 </a:t>
                </a:r>
                <a:r>
                  <a:rPr lang="en-US" sz="1600" dirty="0">
                    <a:effectLst/>
                  </a:rPr>
                  <a:t>≤ </a:t>
                </a:r>
                <a:r>
                  <a:rPr lang="en-US" sz="1600" dirty="0" err="1">
                    <a:effectLst/>
                  </a:rPr>
                  <a:t>i</a:t>
                </a:r>
                <a:r>
                  <a:rPr lang="en-US" sz="1600" dirty="0">
                    <a:effectLst/>
                  </a:rPr>
                  <a:t> ≤ 60, 1≤ j ≤ M}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State: All the variables 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 are assigned to values in domain D such that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constraint.</a:t>
                </a:r>
              </a:p>
              <a:p>
                <a:pPr marL="0" indent="0" defTabSz="182880">
                  <a:buNone/>
                </a:pPr>
                <a:r>
                  <a:rPr lang="en-US" sz="1600" dirty="0">
                    <a:effectLst/>
                  </a:rPr>
                  <a:t>→ Every state satisfies </a:t>
                </a:r>
                <a:r>
                  <a:rPr lang="en-US" sz="1600">
                    <a:effectLst/>
                  </a:rPr>
                  <a:t>constraint C3,C4</a:t>
                </a:r>
                <a:endParaRPr lang="en-US" sz="1600" dirty="0">
                  <a:effectLst/>
                </a:endParaRP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Neighbor: Change the value of a variable of a state such that still satisfy </a:t>
                </a:r>
                <a:r>
                  <a:rPr lang="en-US" sz="1600" err="1"/>
                  <a:t>AllDifferent</a:t>
                </a:r>
                <a:r>
                  <a:rPr lang="en-US" sz="1600"/>
                  <a:t> constraint, we obtain </a:t>
                </a:r>
                <a:r>
                  <a:rPr lang="en-US" sz="1600" dirty="0"/>
                  <a:t>a neighbor.</a:t>
                </a:r>
                <a:endParaRPr lang="en-US" sz="1600" dirty="0">
                  <a:effectLst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18288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5136695" y="4675722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0" y="35455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Search space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0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defTabSz="45720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Heuristic function h(s) of a state s:</a:t>
                </a: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f1(s) calculate the number of violations of constraint C1.</a:t>
                </a:r>
              </a:p>
              <a:p>
                <a:pPr marL="0" indent="0" defTabSz="457200"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variable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if the number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students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greater than 	the capacity of the room which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assigned to then f1(s) increments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f2(s) calculate the number of violations of constraint C2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teacher teaches at n different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rooms then f2(s)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increases n - 1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14:m>
                  <m:oMath xmlns:m="http://schemas.openxmlformats.org/officeDocument/2006/math"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h(s) = 0 then we obtain a feasible solution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45720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87297" y="3356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Heuristics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61A16-41E2-4315-A742-E979AF6C2A2D}"/>
              </a:ext>
            </a:extLst>
          </p:cNvPr>
          <p:cNvSpPr txBox="1"/>
          <p:nvPr/>
        </p:nvSpPr>
        <p:spPr>
          <a:xfrm>
            <a:off x="3183428" y="1372579"/>
            <a:ext cx="2777145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h(s) = f1(s) + f2(s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)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63688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4790" y="1827672"/>
            <a:ext cx="7394421" cy="1488157"/>
          </a:xfrm>
          <a:prstGeom prst="roundRect">
            <a:avLst>
              <a:gd name="adj" fmla="val 840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Consider all the neighbors of a current state then choose a neighbor that has minimum heuristic value of all the neighbors. If that neighbor has the heuristic value less than or equal to the current state → continue. </a:t>
            </a:r>
            <a:r>
              <a:rPr lang="en-US" sz="1800" dirty="0"/>
              <a:t>O</a:t>
            </a:r>
            <a:r>
              <a:rPr lang="en-US" sz="1800" dirty="0">
                <a:effectLst/>
              </a:rPr>
              <a:t>therwise, the algorithm finishes.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43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HillClimbing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domain):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a smallest value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of current</a:t>
                </a:r>
                <a:endParaRPr lang="en-US" dirty="0">
                  <a:solidFill>
                    <a:schemeClr val="bg2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5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371949" y="3617452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101767" y="4277904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9A6F7-36AD-45E5-B8F8-DFE8CF9E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98068"/>
              </p:ext>
            </p:extLst>
          </p:nvPr>
        </p:nvGraphicFramePr>
        <p:xfrm>
          <a:off x="282594" y="1604188"/>
          <a:ext cx="382618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6545">
                  <a:extLst>
                    <a:ext uri="{9D8B030D-6E8A-4147-A177-3AD203B41FA5}">
                      <a16:colId xmlns:a16="http://schemas.microsoft.com/office/drawing/2014/main" val="1774870457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654038651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1736434156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35341020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4820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27669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0226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610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1907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9602F30-FAA3-4BD1-AC96-B092655E9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67794"/>
              </p:ext>
            </p:extLst>
          </p:nvPr>
        </p:nvGraphicFramePr>
        <p:xfrm>
          <a:off x="4716293" y="1604188"/>
          <a:ext cx="383410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8525">
                  <a:extLst>
                    <a:ext uri="{9D8B030D-6E8A-4147-A177-3AD203B41FA5}">
                      <a16:colId xmlns:a16="http://schemas.microsoft.com/office/drawing/2014/main" val="105080892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784689064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2788282773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3466591789"/>
                    </a:ext>
                  </a:extLst>
                </a:gridCol>
              </a:tblGrid>
              <a:tr h="2870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3085"/>
                  </a:ext>
                </a:extLst>
              </a:tr>
              <a:tr h="2870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998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2384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9516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2394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27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423944" y="1373130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BAF60-D22B-45DB-AA18-7C3DF6D22A50}"/>
              </a:ext>
            </a:extLst>
          </p:cNvPr>
          <p:cNvSpPr txBox="1"/>
          <p:nvPr/>
        </p:nvSpPr>
        <p:spPr>
          <a:xfrm>
            <a:off x="334279" y="2104467"/>
            <a:ext cx="471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→ Another approach First Choice 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960897" y="2045017"/>
            <a:ext cx="7222206" cy="1053466"/>
          </a:xfrm>
          <a:prstGeom prst="roundRect">
            <a:avLst>
              <a:gd name="adj" fmla="val 73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buNone/>
            </a:pPr>
            <a:r>
              <a:rPr lang="en-US" sz="1800" dirty="0">
                <a:effectLst/>
              </a:rPr>
              <a:t>For each iteration, the algorithm generates a random neighbor of the current state until getting the neighbor such that has the heuristic value less than or equal to the value of the current state. 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52253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82022" y="1506052"/>
                <a:ext cx="4179955" cy="3351875"/>
              </a:xfrm>
              <a:prstGeom prst="roundRect">
                <a:avLst>
                  <a:gd name="adj" fmla="val 438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FirstChoiceHillClimbing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domain, limit):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0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while cnt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limit</a:t>
                </a:r>
                <a:r>
                  <a:rPr lang="en-US"/>
                  <a:t> 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var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a random variable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candidate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from the domain randomly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(current, var, candidate)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if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current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break 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++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limit: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buNone/>
                </a:pPr>
                <a:r>
                  <a:rPr lang="en-GB" sz="1200" dirty="0"/>
                  <a:t>		</a:t>
                </a:r>
                <a:r>
                  <a:rPr lang="en-GB" sz="1200"/>
                  <a:t>	</a:t>
                </a:r>
                <a:endParaRPr lang="en-GB" sz="12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2022" y="1506052"/>
                <a:ext cx="4179955" cy="3351875"/>
              </a:xfrm>
              <a:prstGeom prst="roundRect">
                <a:avLst>
                  <a:gd name="adj" fmla="val 43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2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308356" y="3523879"/>
            <a:ext cx="6173363" cy="12258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</a:t>
            </a:r>
            <a:r>
              <a:rPr lang="en-US" sz="1600" dirty="0">
                <a:effectLst/>
              </a:rPr>
              <a:t>aster and more complete than the standard </a:t>
            </a:r>
            <a:r>
              <a:rPr lang="en-US" sz="1600">
                <a:effectLst/>
              </a:rPr>
              <a:t>Hill Climbing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Faster than CP </a:t>
            </a:r>
            <a:r>
              <a:rPr lang="en-US" sz="1600" dirty="0" err="1"/>
              <a:t>ortools</a:t>
            </a:r>
            <a:r>
              <a:rPr lang="en-US" sz="1600" dirty="0"/>
              <a:t> when the search space contains many </a:t>
            </a:r>
            <a:r>
              <a:rPr lang="en-US" sz="1600"/>
              <a:t>feasible solutions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Randomness is </a:t>
            </a:r>
            <a:r>
              <a:rPr lang="en-US" sz="1600"/>
              <a:t>a problem</a:t>
            </a:r>
            <a:endParaRPr lang="en-GB" sz="1600"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8311273" y="3733662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9599E-C28F-4EDD-952B-E2DDE371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18877"/>
              </p:ext>
            </p:extLst>
          </p:nvPr>
        </p:nvGraphicFramePr>
        <p:xfrm>
          <a:off x="127980" y="1557148"/>
          <a:ext cx="4321300" cy="1731561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64260">
                  <a:extLst>
                    <a:ext uri="{9D8B030D-6E8A-4147-A177-3AD203B41FA5}">
                      <a16:colId xmlns:a16="http://schemas.microsoft.com/office/drawing/2014/main" val="2852194234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104629220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969340802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3981024437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1107905836"/>
                    </a:ext>
                  </a:extLst>
                </a:gridCol>
              </a:tblGrid>
              <a:tr h="275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983"/>
                  </a:ext>
                </a:extLst>
              </a:tr>
              <a:tr h="6311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5258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8159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673901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615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4DDBE5-B07C-4ABE-8EBF-A4A467C3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22031"/>
              </p:ext>
            </p:extLst>
          </p:nvPr>
        </p:nvGraphicFramePr>
        <p:xfrm>
          <a:off x="4731115" y="1542122"/>
          <a:ext cx="4216000" cy="174079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43200">
                  <a:extLst>
                    <a:ext uri="{9D8B030D-6E8A-4147-A177-3AD203B41FA5}">
                      <a16:colId xmlns:a16="http://schemas.microsoft.com/office/drawing/2014/main" val="8371564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248445259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983025267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405897263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3380478841"/>
                    </a:ext>
                  </a:extLst>
                </a:gridCol>
              </a:tblGrid>
              <a:tr h="2550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04436"/>
                  </a:ext>
                </a:extLst>
              </a:tr>
              <a:tr h="5851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12814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8085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30700"/>
                  </a:ext>
                </a:extLst>
              </a:tr>
              <a:tr h="3275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8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GREEDY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4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006755"/>
      </p:ext>
    </p:extLst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606865" y="1677916"/>
            <a:ext cx="7930270" cy="2373579"/>
          </a:xfrm>
          <a:prstGeom prst="roundRect">
            <a:avLst>
              <a:gd name="adj" fmla="val 77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/>
              <a:t>  The idea of this algorithm is quite identical to local search’s algorithm.</a:t>
            </a:r>
          </a:p>
          <a:p>
            <a:pPr marL="0" lvl="0" indent="0">
              <a:buNone/>
            </a:pPr>
            <a:endParaRPr lang="en-GB" sz="1600" dirty="0"/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Sort the room set in terms of its capacity in increasing order and sort the class set in terms of its number of students in decreasing order → increase the probability to find feasible solution.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At each step, the algorithm tries to assign a class to the largest number of students to a room with the smallest number of capacity and a latest time slot. </a:t>
            </a:r>
          </a:p>
          <a:p>
            <a:pPr marL="0" lvl="0" indent="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068964" y="4193086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3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6" name="Google Shape;1336;p45"/>
          <p:cNvCxnSpPr>
            <a:cxnSpLocks/>
          </p:cNvCxnSpPr>
          <p:nvPr/>
        </p:nvCxnSpPr>
        <p:spPr>
          <a:xfrm rot="10800000">
            <a:off x="2866500" y="1719275"/>
            <a:ext cx="1355700" cy="353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45"/>
          <p:cNvCxnSpPr>
            <a:cxnSpLocks/>
          </p:cNvCxnSpPr>
          <p:nvPr/>
        </p:nvCxnSpPr>
        <p:spPr>
          <a:xfrm rot="10800000" flipH="1">
            <a:off x="4825500" y="3075275"/>
            <a:ext cx="1452000" cy="492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20000" y="277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Greedy </a:t>
            </a:r>
            <a:r>
              <a:rPr lang="en-GB" dirty="0"/>
              <a:t>Pseudocode</a:t>
            </a:r>
            <a:endParaRPr dirty="0"/>
          </a:p>
        </p:txBody>
      </p:sp>
      <p:sp>
        <p:nvSpPr>
          <p:cNvPr id="36" name="Google Shape;698;p37">
            <a:extLst>
              <a:ext uri="{FF2B5EF4-FFF2-40B4-BE49-F238E27FC236}">
                <a16:creationId xmlns:a16="http://schemas.microsoft.com/office/drawing/2014/main" id="{2C11E7B0-DCA0-4ABC-B851-D00A829E6182}"/>
              </a:ext>
            </a:extLst>
          </p:cNvPr>
          <p:cNvSpPr txBox="1">
            <a:spLocks/>
          </p:cNvSpPr>
          <p:nvPr/>
        </p:nvSpPr>
        <p:spPr>
          <a:xfrm>
            <a:off x="1096181" y="977710"/>
            <a:ext cx="3324569" cy="1989892"/>
          </a:xfrm>
          <a:prstGeom prst="roundRect">
            <a:avLst>
              <a:gd name="adj" fmla="val 572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4572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def greedy( ):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for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in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classes_sort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t := the number of shift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i := the index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for j in t: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x := Select(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if x = “FAILURE”:	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	return “FAILURE”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timetable[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].push(x)	</a:t>
            </a:r>
          </a:p>
        </p:txBody>
      </p:sp>
      <p:sp>
        <p:nvSpPr>
          <p:cNvPr id="37" name="Google Shape;698;p37">
            <a:extLst>
              <a:ext uri="{FF2B5EF4-FFF2-40B4-BE49-F238E27FC236}">
                <a16:creationId xmlns:a16="http://schemas.microsoft.com/office/drawing/2014/main" id="{E4B968CC-33EB-4E38-9B19-1F57297F0336}"/>
              </a:ext>
            </a:extLst>
          </p:cNvPr>
          <p:cNvSpPr txBox="1">
            <a:spLocks/>
          </p:cNvSpPr>
          <p:nvPr/>
        </p:nvSpPr>
        <p:spPr>
          <a:xfrm>
            <a:off x="4923586" y="977710"/>
            <a:ext cx="3324568" cy="1989893"/>
          </a:xfrm>
          <a:prstGeom prst="roundRect">
            <a:avLst>
              <a:gd name="adj" fmla="val 475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91440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def Select(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marL="0" indent="0" defTabSz="182880">
              <a:buNone/>
            </a:pPr>
            <a:r>
              <a:rPr lang="en-GB" sz="1200" dirty="0">
                <a:solidFill>
                  <a:schemeClr val="tx1"/>
                </a:solidFill>
              </a:rPr>
              <a:t>	g := The teacher teaches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for p in range(60):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for room in </a:t>
            </a:r>
            <a:r>
              <a:rPr lang="en-GB" sz="1200" dirty="0" err="1">
                <a:solidFill>
                  <a:schemeClr val="tx1"/>
                </a:solidFill>
              </a:rPr>
              <a:t>rooms_sort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if Feasible(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, p, room):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	return p, room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return “FAILURE”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10280D-F831-4BDB-A87E-3D00C0E08C77}"/>
              </a:ext>
            </a:extLst>
          </p:cNvPr>
          <p:cNvSpPr txBox="1"/>
          <p:nvPr/>
        </p:nvSpPr>
        <p:spPr>
          <a:xfrm>
            <a:off x="1096180" y="3351970"/>
            <a:ext cx="707278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182880">
              <a:buFont typeface="Poppins"/>
              <a:buNone/>
            </a:pPr>
            <a:r>
              <a:rPr lang="en-GB" sz="1600" b="1" dirty="0"/>
              <a:t>Notation: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classes_sort</a:t>
            </a:r>
            <a:r>
              <a:rPr lang="en-GB" dirty="0"/>
              <a:t>: </a:t>
            </a:r>
            <a:r>
              <a:rPr lang="en-GB" dirty="0" err="1"/>
              <a:t>Descendingly</a:t>
            </a:r>
            <a:r>
              <a:rPr lang="en-GB" dirty="0"/>
              <a:t> sort class based on the number of students. 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rooms_sort</a:t>
            </a:r>
            <a:r>
              <a:rPr lang="en-GB" dirty="0"/>
              <a:t>: Ascendingly sort room based on its capacity.</a:t>
            </a:r>
          </a:p>
          <a:p>
            <a:pPr defTabSz="182880"/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" grpId="0"/>
      <p:bldP spid="36" grpId="0" animBg="1"/>
      <p:bldP spid="37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518"/>
              </p:ext>
            </p:extLst>
          </p:nvPr>
        </p:nvGraphicFramePr>
        <p:xfrm>
          <a:off x="2467270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56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1438B7-97E7-4144-9F17-895A07630CAD}"/>
              </a:ext>
            </a:extLst>
          </p:cNvPr>
          <p:cNvGraphicFramePr>
            <a:graphicFrameLocks noGrp="1"/>
          </p:cNvGraphicFramePr>
          <p:nvPr/>
        </p:nvGraphicFramePr>
        <p:xfrm>
          <a:off x="387411" y="2519969"/>
          <a:ext cx="400747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01494">
                  <a:extLst>
                    <a:ext uri="{9D8B030D-6E8A-4147-A177-3AD203B41FA5}">
                      <a16:colId xmlns:a16="http://schemas.microsoft.com/office/drawing/2014/main" val="1042451932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995366038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04572355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58695733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90675657"/>
                    </a:ext>
                  </a:extLst>
                </a:gridCol>
              </a:tblGrid>
              <a:tr h="2340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2274"/>
                  </a:ext>
                </a:extLst>
              </a:tr>
              <a:tr h="5368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404536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931050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912352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101781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1159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/>
        </p:nvGraphicFramePr>
        <p:xfrm>
          <a:off x="4565183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919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1,751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3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53367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243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49"/>
            <a:ext cx="3472075" cy="1526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br>
              <a:rPr lang="en-GB"/>
            </a:br>
            <a:r>
              <a:rPr lang="en-GB"/>
              <a:t>EXTENSION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Faster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4" y="1736000"/>
            <a:ext cx="295508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Another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Problem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way to obtain optimal result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dk2"/>
                </a:solidFill>
              </a:rPr>
              <a:t>Table of </a:t>
            </a:r>
            <a:r>
              <a:rPr lang="en-GB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467" grpId="0" build="p"/>
      <p:bldP spid="468" grpId="0" build="p"/>
      <p:bldP spid="469" grpId="0"/>
      <p:bldP spid="470" grpId="0" build="p"/>
      <p:bldP spid="471" grpId="0" build="p"/>
      <p:bldP spid="472" grpId="0"/>
      <p:bldP spid="473" grpId="0" build="p"/>
      <p:bldP spid="474" grpId="0" build="p"/>
      <p:bldP spid="475" grpId="0"/>
      <p:bldP spid="476" grpId="0" build="p"/>
      <p:bldP spid="477" grpId="0" build="p"/>
      <p:bldP spid="478" grpId="0"/>
      <p:bldP spid="479" grpId="0" build="p"/>
      <p:bldP spid="480" grpId="0" build="p"/>
      <p:bldP spid="481" grpId="0"/>
      <p:bldP spid="482" grpId="0" build="p"/>
      <p:bldP spid="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dirty="0"/>
              <a:t>CP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6" y="1455757"/>
            <a:ext cx="4453040" cy="2337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Total_Shifts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d]: The number of shifts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that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study in day d.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</a:t>
                </a:r>
              </a:p>
              <a:p>
                <a:pPr marL="27432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Set objective function: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Most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Shifts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Day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Shifts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  <a:blipFill>
                <a:blip r:embed="rId4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hlinkClick r:id="rId5" action="ppaction://hlinksldjump"/>
            <a:extLst>
              <a:ext uri="{FF2B5EF4-FFF2-40B4-BE49-F238E27FC236}">
                <a16:creationId xmlns:a16="http://schemas.microsoft.com/office/drawing/2014/main" id="{AD42DC0C-D692-4188-A88F-681BB76BBBD7}"/>
              </a:ext>
            </a:extLst>
          </p:cNvPr>
          <p:cNvSpPr/>
          <p:nvPr/>
        </p:nvSpPr>
        <p:spPr>
          <a:xfrm>
            <a:off x="214489" y="180622"/>
            <a:ext cx="293511" cy="25964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Analysis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6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4547681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07169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869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16.585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63.463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13.724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2180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29.809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23.651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59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768463" y="1638200"/>
            <a:ext cx="3852000" cy="14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 for </a:t>
            </a:r>
            <a:br>
              <a:rPr lang="en-GB" dirty="0"/>
            </a:br>
            <a:r>
              <a:rPr lang="en-GB" dirty="0"/>
              <a:t>your attention!</a:t>
            </a:r>
            <a:endParaRPr dirty="0"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4E4C5F-785E-48DF-B992-C67131F926BC}"/>
              </a:ext>
            </a:extLst>
          </p:cNvPr>
          <p:cNvSpPr/>
          <p:nvPr/>
        </p:nvSpPr>
        <p:spPr>
          <a:xfrm>
            <a:off x="600104" y="3235225"/>
            <a:ext cx="3346193" cy="1630672"/>
          </a:xfrm>
          <a:prstGeom prst="rect">
            <a:avLst/>
          </a:prstGeom>
          <a:solidFill>
            <a:srgbClr val="6E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B085-E761-46EF-8F11-D990C5030581}"/>
              </a:ext>
            </a:extLst>
          </p:cNvPr>
          <p:cNvSpPr txBox="1"/>
          <p:nvPr/>
        </p:nvSpPr>
        <p:spPr>
          <a:xfrm>
            <a:off x="768463" y="3318335"/>
            <a:ext cx="29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Do you have any question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3"/>
            <a:ext cx="5228683" cy="373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that need to be scheduled. Each class </a:t>
            </a:r>
            <a:r>
              <a:rPr lang="en-GB" sz="1200" dirty="0" err="1"/>
              <a:t>i</a:t>
            </a:r>
            <a:r>
              <a:rPr lang="en-GB" sz="1200" dirty="0"/>
              <a:t> have: t[</a:t>
            </a:r>
            <a:r>
              <a:rPr lang="en-GB" sz="1200" dirty="0" err="1"/>
              <a:t>i</a:t>
            </a:r>
            <a:r>
              <a:rPr lang="en-GB" sz="1200" dirty="0"/>
              <a:t>] is the number of lessons, g[</a:t>
            </a:r>
            <a:r>
              <a:rPr lang="en-GB" sz="1200" dirty="0" err="1"/>
              <a:t>i</a:t>
            </a:r>
            <a:r>
              <a:rPr lang="en-GB" sz="1200" dirty="0"/>
              <a:t>] is the teacher teaching class </a:t>
            </a:r>
            <a:r>
              <a:rPr lang="en-GB" sz="1200" dirty="0" err="1"/>
              <a:t>i</a:t>
            </a:r>
            <a:r>
              <a:rPr lang="en-GB" sz="1200" dirty="0"/>
              <a:t> and s[</a:t>
            </a:r>
            <a:r>
              <a:rPr lang="en-GB" sz="1200" dirty="0" err="1"/>
              <a:t>i</a:t>
            </a:r>
            <a:r>
              <a:rPr lang="en-GB" sz="1200" dirty="0"/>
              <a:t>] is the number of students of class </a:t>
            </a:r>
            <a:r>
              <a:rPr lang="en-GB" sz="1200" dirty="0" err="1"/>
              <a:t>i</a:t>
            </a:r>
            <a:r>
              <a:rPr lang="en-GB" sz="1200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 dirty="0"/>
              <a:t>There are M rooms 1, 2, …, M and c[</a:t>
            </a:r>
            <a:r>
              <a:rPr lang="en-GB" sz="1200" dirty="0" err="1"/>
              <a:t>i</a:t>
            </a:r>
            <a:r>
              <a:rPr lang="en-GB" sz="1200" dirty="0"/>
              <a:t>] is the number of seats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/>
              <a:t>In a week, there are 5 days (from Monday to Friday), each day is divided into 12 shifts (6 morning shifts and 6 afternoon shifts)</a:t>
            </a:r>
          </a:p>
          <a:p>
            <a:pPr marL="0" indent="0">
              <a:buNone/>
            </a:pPr>
            <a:r>
              <a:rPr lang="en-GB" sz="1200" dirty="0"/>
              <a:t>Create a schedule (assign day, shift and room to each class) that satisfies: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to be scheduled separately.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students in each class has to be smaller than the capacity of the room.</a:t>
            </a: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lang="en-GB" sz="12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" grpId="0" uiExpand="1" build="p"/>
      <p:bldP spid="2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Notations </a:t>
            </a:r>
            <a:r>
              <a:rPr lang="en-GB" dirty="0"/>
              <a:t>for all 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" grpId="0" uiExpand="1" build="p"/>
      <p:bldP spid="2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2580</Words>
  <Application>Microsoft Office PowerPoint</Application>
  <PresentationFormat>On-screen Show (16:9)</PresentationFormat>
  <Paragraphs>657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Poppins</vt:lpstr>
      <vt:lpstr>Calibri</vt:lpstr>
      <vt:lpstr>Nirmala UI</vt:lpstr>
      <vt:lpstr>Alfa Slab One</vt:lpstr>
      <vt:lpstr>Luckiest Guy</vt:lpstr>
      <vt:lpstr>Wingdings</vt:lpstr>
      <vt:lpstr>Cambria Math</vt:lpstr>
      <vt:lpstr>Arial</vt:lpstr>
      <vt:lpstr>Courier New</vt:lpstr>
      <vt:lpstr>Signika</vt:lpstr>
      <vt:lpstr>Blog SEO: Advices to optimize Posts by Slidesgo</vt:lpstr>
      <vt:lpstr>1_Blog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Notations for all algorithms</vt:lpstr>
      <vt:lpstr>CP SOLUTION</vt:lpstr>
      <vt:lpstr>CP Variables</vt:lpstr>
      <vt:lpstr>CP Constraints</vt:lpstr>
      <vt:lpstr>CP Constraints</vt:lpstr>
      <vt:lpstr>CP Constraints</vt:lpstr>
      <vt:lpstr>LOCAL SEARCH</vt:lpstr>
      <vt:lpstr>Search space</vt:lpstr>
      <vt:lpstr>Heuristics</vt:lpstr>
      <vt:lpstr>Hill Climbing Idea</vt:lpstr>
      <vt:lpstr>Hill Climbing Pseudocode</vt:lpstr>
      <vt:lpstr>Remark</vt:lpstr>
      <vt:lpstr>Remark</vt:lpstr>
      <vt:lpstr>First Choice Hill Climbing Idea</vt:lpstr>
      <vt:lpstr>First Choice Hill Climbing Pseudocode</vt:lpstr>
      <vt:lpstr>Remark</vt:lpstr>
      <vt:lpstr>GREEDY</vt:lpstr>
      <vt:lpstr>Greedy Idea</vt:lpstr>
      <vt:lpstr>Greedy Pseudocode</vt:lpstr>
      <vt:lpstr>Remark</vt:lpstr>
      <vt:lpstr>Remark</vt:lpstr>
      <vt:lpstr>Compare 4 algorithms</vt:lpstr>
      <vt:lpstr>Compare 4 algorithms</vt:lpstr>
      <vt:lpstr>PROBLEM EXTENSION</vt:lpstr>
      <vt:lpstr>PowerPoint Presentation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  <vt:lpstr>Analysis</vt:lpstr>
      <vt:lpstr>CP vs MIP</vt:lpstr>
      <vt:lpstr>CP vs MIP</vt:lpstr>
      <vt:lpstr>Thanks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Ngoc Khanh 20204915</cp:lastModifiedBy>
  <cp:revision>249</cp:revision>
  <dcterms:modified xsi:type="dcterms:W3CDTF">2021-12-26T16:03:33Z</dcterms:modified>
</cp:coreProperties>
</file>