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61" r:id="rId3"/>
    <p:sldId id="325" r:id="rId4"/>
    <p:sldId id="259" r:id="rId5"/>
    <p:sldId id="291" r:id="rId6"/>
    <p:sldId id="288" r:id="rId7"/>
    <p:sldId id="264" r:id="rId8"/>
    <p:sldId id="326" r:id="rId9"/>
    <p:sldId id="327" r:id="rId10"/>
    <p:sldId id="328" r:id="rId11"/>
    <p:sldId id="329" r:id="rId12"/>
    <p:sldId id="324" r:id="rId13"/>
    <p:sldId id="330" r:id="rId14"/>
    <p:sldId id="314" r:id="rId15"/>
    <p:sldId id="315" r:id="rId16"/>
    <p:sldId id="317" r:id="rId17"/>
    <p:sldId id="318" r:id="rId18"/>
    <p:sldId id="319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uckiest Guy" panose="020B0604020202020204" charset="0"/>
      <p:regular r:id="rId22"/>
    </p:embeddedFont>
    <p:embeddedFont>
      <p:font typeface="Nirmala UI" panose="020B0502040204020203" pitchFamily="34" charset="0"/>
      <p:regular r:id="rId23"/>
      <p:bold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Signik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Two class having the same teacher need setting in different time.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 in one day of class I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222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method using </a:t>
            </a:r>
            <a:r>
              <a:rPr lang="en-GB" dirty="0" err="1"/>
              <a:t>ortools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2"/>
            <a:ext cx="5228683" cy="39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arranging student schedule. t(</a:t>
            </a:r>
            <a:r>
              <a:rPr lang="en-GB" sz="1200" dirty="0" err="1"/>
              <a:t>i</a:t>
            </a:r>
            <a:r>
              <a:rPr lang="en-GB" sz="1200" dirty="0"/>
              <a:t>), g(</a:t>
            </a:r>
            <a:r>
              <a:rPr lang="en-GB" sz="1200" dirty="0" err="1"/>
              <a:t>i</a:t>
            </a:r>
            <a:r>
              <a:rPr lang="en-GB" sz="1200" dirty="0"/>
              <a:t>), s(</a:t>
            </a:r>
            <a:r>
              <a:rPr lang="en-GB" sz="1200" dirty="0" err="1"/>
              <a:t>i</a:t>
            </a:r>
            <a:r>
              <a:rPr lang="en-GB" sz="1200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M rooms 1, 2, …, M, while c(</a:t>
            </a:r>
            <a:r>
              <a:rPr lang="en-GB" sz="1200" dirty="0" err="1"/>
              <a:t>i</a:t>
            </a:r>
            <a:r>
              <a:rPr lang="en-GB" sz="1200" dirty="0"/>
              <a:t>) is the number of seat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5 school-day in one week (from Monday to Friday), each day consist of 12 shifts (6 morning shifts and 6 afternoon shifts).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Let’s create a student schedule (determine weekday, shift and the room for each class) such that: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setting in different time.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 in each class is less than room’s capacity.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Variables </a:t>
            </a:r>
            <a:r>
              <a:rPr lang="en-GB" dirty="0"/>
              <a:t>for all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Two class having the same teacher need setting in different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823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Cambria Math</vt:lpstr>
      <vt:lpstr>Arial</vt:lpstr>
      <vt:lpstr>Courier New</vt:lpstr>
      <vt:lpstr>Signika</vt:lpstr>
      <vt:lpstr>Poppins</vt:lpstr>
      <vt:lpstr>Nirmala UI</vt:lpstr>
      <vt:lpstr>Luckiest Guy</vt:lpstr>
      <vt:lpstr>Wingdings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Variables for all algorithm</vt:lpstr>
      <vt:lpstr>CP solution</vt:lpstr>
      <vt:lpstr>CP Variables</vt:lpstr>
      <vt:lpstr>CP Constraints</vt:lpstr>
      <vt:lpstr>CP Constraints</vt:lpstr>
      <vt:lpstr>CP Constraints</vt:lpstr>
      <vt:lpstr>MIP SOLUTION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144</cp:revision>
  <dcterms:modified xsi:type="dcterms:W3CDTF">2021-12-25T06:24:50Z</dcterms:modified>
</cp:coreProperties>
</file>