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0" r:id="rId5"/>
    <p:sldId id="322" r:id="rId6"/>
    <p:sldId id="959" r:id="rId7"/>
    <p:sldId id="361" r:id="rId8"/>
    <p:sldId id="362" r:id="rId9"/>
    <p:sldId id="363" r:id="rId10"/>
    <p:sldId id="619" r:id="rId11"/>
    <p:sldId id="958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ick-off Meeting" id="{382841E5-C017-42C5-8C79-AFE55C14A683}">
          <p14:sldIdLst>
            <p14:sldId id="260"/>
            <p14:sldId id="322"/>
            <p14:sldId id="959"/>
            <p14:sldId id="361"/>
            <p14:sldId id="362"/>
            <p14:sldId id="363"/>
            <p14:sldId id="619"/>
            <p14:sldId id="958"/>
            <p14:sldId id="347"/>
          </p14:sldIdLst>
        </p14:section>
        <p14:section name="Checklist" id="{2452FB17-CFF1-4FD6-A57A-AE7C1D3CBF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8844" autoAdjust="0"/>
  </p:normalViewPr>
  <p:slideViewPr>
    <p:cSldViewPr snapToGrid="0">
      <p:cViewPr varScale="1">
        <p:scale>
          <a:sx n="56" d="100"/>
          <a:sy n="56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 TAM Hao" userId="07216ee2-ca1c-4664-a886-9f977093cee7" providerId="ADAL" clId="{8D4DD848-4932-AF47-9539-ED697AC6B606}"/>
    <pc:docChg chg="modSld">
      <pc:chgData name="HUYNH TAM Hao" userId="07216ee2-ca1c-4664-a886-9f977093cee7" providerId="ADAL" clId="{8D4DD848-4932-AF47-9539-ED697AC6B606}" dt="2023-10-19T06:34:29.309" v="3" actId="20577"/>
      <pc:docMkLst>
        <pc:docMk/>
      </pc:docMkLst>
      <pc:sldChg chg="modSp mod">
        <pc:chgData name="HUYNH TAM Hao" userId="07216ee2-ca1c-4664-a886-9f977093cee7" providerId="ADAL" clId="{8D4DD848-4932-AF47-9539-ED697AC6B606}" dt="2023-10-19T06:34:29.309" v="3" actId="20577"/>
        <pc:sldMkLst>
          <pc:docMk/>
          <pc:sldMk cId="1690626532" sldId="260"/>
        </pc:sldMkLst>
        <pc:spChg chg="mod">
          <ac:chgData name="HUYNH TAM Hao" userId="07216ee2-ca1c-4664-a886-9f977093cee7" providerId="ADAL" clId="{8D4DD848-4932-AF47-9539-ED697AC6B606}" dt="2023-10-19T06:34:29.309" v="3" actId="20577"/>
          <ac:spMkLst>
            <pc:docMk/>
            <pc:sldMk cId="1690626532" sldId="260"/>
            <ac:spMk id="4" creationId="{F79856CC-4387-47FA-A203-2BE99DEE12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FEF68-7102-47F8-BF5B-19E2A0DC013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AC64-939C-445F-B198-B7BA68890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C27F0-7C89-49AC-8FE9-0177C57E575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085D4-E4FA-477E-AA0E-84B32623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7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085D4-E4FA-477E-AA0E-84B326239F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7557-BDDD-4558-98CB-008DF0BBEF3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161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897" y="0"/>
            <a:ext cx="3891947" cy="6858000"/>
          </a:xfrm>
        </p:spPr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6243" y="938127"/>
            <a:ext cx="1930400" cy="3125874"/>
          </a:xfrm>
        </p:spPr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6243" y="4310743"/>
            <a:ext cx="1930400" cy="2547257"/>
          </a:xfrm>
        </p:spPr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6742D666-CED1-43C5-8802-7BE8862F8D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33042" y="2154656"/>
            <a:ext cx="2830285" cy="4275173"/>
          </a:xfrm>
        </p:spPr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42495660-62BE-45D3-8CD0-A36396C84B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3043" y="1"/>
            <a:ext cx="2830284" cy="1901371"/>
          </a:xfrm>
        </p:spPr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04F6C6B-AB57-43F6-9A00-04ACF91748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938127"/>
            <a:ext cx="2121498" cy="1858236"/>
          </a:xfrm>
        </p:spPr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66B390F-97E1-4D4E-BAD1-AAAC281B5E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6485"/>
            <a:ext cx="2121498" cy="3891516"/>
          </a:xfrm>
        </p:spPr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5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6318" y="507336"/>
            <a:ext cx="5383617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14660" y="4940608"/>
            <a:ext cx="3229640" cy="647641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3834809" cy="6858000"/>
          </a:xfrm>
        </p:spPr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01739" y="2948214"/>
            <a:ext cx="3590259" cy="2410596"/>
          </a:xfrm>
        </p:spPr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196318" y="2440847"/>
            <a:ext cx="3788733" cy="38765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6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55982" y="853080"/>
            <a:ext cx="4821644" cy="16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" y="1988127"/>
            <a:ext cx="5763492" cy="2341419"/>
          </a:xfrm>
          <a:prstGeom prst="rect">
            <a:avLst/>
          </a:prstGeom>
          <a:gradFill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1064110"/>
            <a:ext cx="426720" cy="133084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655981" y="2658919"/>
            <a:ext cx="4821644" cy="3341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4082948-543D-4AE4-8691-6E3A87F07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708" y="853080"/>
            <a:ext cx="5458691" cy="5147093"/>
          </a:xfrm>
          <a:custGeom>
            <a:avLst/>
            <a:gdLst>
              <a:gd name="connsiteX0" fmla="*/ 2334491 w 5458691"/>
              <a:gd name="connsiteY0" fmla="*/ 2493818 h 4835236"/>
              <a:gd name="connsiteX1" fmla="*/ 4523511 w 5458691"/>
              <a:gd name="connsiteY1" fmla="*/ 2493818 h 4835236"/>
              <a:gd name="connsiteX2" fmla="*/ 4523511 w 5458691"/>
              <a:gd name="connsiteY2" fmla="*/ 4835236 h 4835236"/>
              <a:gd name="connsiteX3" fmla="*/ 2334491 w 5458691"/>
              <a:gd name="connsiteY3" fmla="*/ 4835236 h 4835236"/>
              <a:gd name="connsiteX4" fmla="*/ 0 w 5458691"/>
              <a:gd name="connsiteY4" fmla="*/ 2493818 h 4835236"/>
              <a:gd name="connsiteX5" fmla="*/ 2189020 w 5458691"/>
              <a:gd name="connsiteY5" fmla="*/ 2493818 h 4835236"/>
              <a:gd name="connsiteX6" fmla="*/ 2189020 w 5458691"/>
              <a:gd name="connsiteY6" fmla="*/ 4835236 h 4835236"/>
              <a:gd name="connsiteX7" fmla="*/ 0 w 5458691"/>
              <a:gd name="connsiteY7" fmla="*/ 4835236 h 4835236"/>
              <a:gd name="connsiteX8" fmla="*/ 0 w 5458691"/>
              <a:gd name="connsiteY8" fmla="*/ 0 h 4835236"/>
              <a:gd name="connsiteX9" fmla="*/ 5458691 w 5458691"/>
              <a:gd name="connsiteY9" fmla="*/ 0 h 4835236"/>
              <a:gd name="connsiteX10" fmla="*/ 5458691 w 5458691"/>
              <a:gd name="connsiteY10" fmla="*/ 2341418 h 4835236"/>
              <a:gd name="connsiteX11" fmla="*/ 0 w 5458691"/>
              <a:gd name="connsiteY11" fmla="*/ 2341418 h 483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8691" h="4835236">
                <a:moveTo>
                  <a:pt x="2334491" y="2493818"/>
                </a:moveTo>
                <a:lnTo>
                  <a:pt x="4523511" y="2493818"/>
                </a:lnTo>
                <a:lnTo>
                  <a:pt x="4523511" y="4835236"/>
                </a:lnTo>
                <a:lnTo>
                  <a:pt x="2334491" y="4835236"/>
                </a:lnTo>
                <a:close/>
                <a:moveTo>
                  <a:pt x="0" y="2493818"/>
                </a:moveTo>
                <a:lnTo>
                  <a:pt x="2189020" y="2493818"/>
                </a:lnTo>
                <a:lnTo>
                  <a:pt x="2189020" y="4835236"/>
                </a:lnTo>
                <a:lnTo>
                  <a:pt x="0" y="4835236"/>
                </a:lnTo>
                <a:close/>
                <a:moveTo>
                  <a:pt x="0" y="0"/>
                </a:moveTo>
                <a:lnTo>
                  <a:pt x="5458691" y="0"/>
                </a:lnTo>
                <a:lnTo>
                  <a:pt x="5458691" y="2341418"/>
                </a:lnTo>
                <a:lnTo>
                  <a:pt x="0" y="234141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0549" y="823033"/>
            <a:ext cx="6091452" cy="406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2180" y="2482379"/>
            <a:ext cx="505987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72182" y="3939926"/>
            <a:ext cx="5059878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3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615713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474857" y="441234"/>
            <a:ext cx="4353606" cy="565082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6157137" cy="200955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472834" y="5949480"/>
            <a:ext cx="2720193" cy="583808"/>
          </a:xfrm>
          <a:prstGeom prst="rect">
            <a:avLst/>
          </a:prstGeom>
          <a:solidFill>
            <a:srgbClr val="6D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19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664960" y="318680"/>
            <a:ext cx="4778062" cy="4662152"/>
          </a:xfrm>
          <a:prstGeom prst="teardrop">
            <a:avLst/>
          </a:prstGeom>
          <a:gradFill>
            <a:gsLst>
              <a:gs pos="0">
                <a:schemeClr val="accent1"/>
              </a:gs>
              <a:gs pos="53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7810" y="550499"/>
            <a:ext cx="5035416" cy="5245212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33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937805"/>
            <a:ext cx="426720" cy="1330844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70171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70173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454C75-FFC1-4606-93B0-AAC9D05C778F}"/>
              </a:ext>
            </a:extLst>
          </p:cNvPr>
          <p:cNvSpPr/>
          <p:nvPr userDrawn="1"/>
        </p:nvSpPr>
        <p:spPr>
          <a:xfrm>
            <a:off x="17631" y="-42384"/>
            <a:ext cx="4888198" cy="385964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C0515CB-14FC-4E4E-B628-53C5FB4885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511" y="1201482"/>
            <a:ext cx="1524000" cy="4934857"/>
          </a:xfrm>
        </p:spPr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C284F8D-CB7D-4467-84FD-B2F622452C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01768" y="1201482"/>
            <a:ext cx="1524000" cy="4934857"/>
          </a:xfrm>
        </p:spPr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3FAE26F4-C78E-4421-9AA5-55F4B321BB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511" y="584625"/>
            <a:ext cx="1524000" cy="4934857"/>
          </a:xfrm>
        </p:spPr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6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23607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3381154"/>
            <a:ext cx="5593611" cy="2009554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 flipH="1">
            <a:off x="11765279" y="4385931"/>
            <a:ext cx="426720" cy="13308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5449048" y="5531263"/>
            <a:ext cx="2720193" cy="704849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0868252" y="733425"/>
            <a:ext cx="803360" cy="704849"/>
          </a:xfrm>
          <a:prstGeom prst="rect">
            <a:avLst/>
          </a:prstGeom>
          <a:gradFill>
            <a:gsLst>
              <a:gs pos="16000">
                <a:schemeClr val="accent1"/>
              </a:gs>
              <a:gs pos="6500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81838" y="925113"/>
            <a:ext cx="4462462" cy="5011737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8332" y="1327747"/>
            <a:ext cx="5593612" cy="47336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6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473610" y="1"/>
            <a:ext cx="273256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1857373"/>
            <a:ext cx="6274095" cy="38846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62037" y="1857375"/>
            <a:ext cx="4282262" cy="388461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0500"/>
            <a:ext cx="10885967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0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96000" y="1"/>
            <a:ext cx="6110178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6096000" cy="6857999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87371" y="812192"/>
            <a:ext cx="4942654" cy="1805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687372" y="2806298"/>
            <a:ext cx="4942654" cy="3335813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866768"/>
            <a:ext cx="4846638" cy="2053711"/>
          </a:xfrm>
        </p:spPr>
        <p:txBody>
          <a:bodyPr anchor="b">
            <a:normAutofit/>
          </a:bodyPr>
          <a:lstStyle>
            <a:lvl1pPr marL="0" indent="0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5285917"/>
            <a:ext cx="4846638" cy="42909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0097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3979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598956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0166684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7535779" y="878306"/>
            <a:ext cx="4656221" cy="4444321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896362" y="1171344"/>
            <a:ext cx="3935054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896363" y="3164305"/>
            <a:ext cx="3935054" cy="1871720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8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7A9DB89-EB62-42B2-97A8-58683585A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3957851" cy="6858000"/>
          </a:xfrm>
        </p:spPr>
      </p:sp>
      <p:sp>
        <p:nvSpPr>
          <p:cNvPr id="15" name="Rectangle 14"/>
          <p:cNvSpPr/>
          <p:nvPr userDrawn="1"/>
        </p:nvSpPr>
        <p:spPr>
          <a:xfrm>
            <a:off x="3045666" y="1983775"/>
            <a:ext cx="3150417" cy="29299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97066" y="2263164"/>
            <a:ext cx="2653357" cy="2295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27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19781F-0DD4-484A-9FC1-AFF2B828A3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232" y="624114"/>
            <a:ext cx="6047681" cy="3120572"/>
          </a:xfrm>
        </p:spPr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47AC833-91BE-4B0B-8E76-01ED2F3A37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232" y="3955145"/>
            <a:ext cx="1899795" cy="2902856"/>
          </a:xfrm>
        </p:spPr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8C38082F-4777-4061-8963-84F2900777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3152" y="3955145"/>
            <a:ext cx="1899795" cy="2902856"/>
          </a:xfrm>
        </p:spPr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F57FD53F-02F8-40B6-8479-8907AD0559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118" y="3955145"/>
            <a:ext cx="1899795" cy="2902856"/>
          </a:xfrm>
        </p:spPr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70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8408842-67E9-422D-9693-96317C426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2885" y="12337"/>
            <a:ext cx="2082800" cy="3403600"/>
          </a:xfrm>
        </p:spPr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3BD5D2A-DE58-4DC2-A7D7-0E38A6BAB1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00085" y="1422400"/>
            <a:ext cx="2082800" cy="3403600"/>
          </a:xfrm>
        </p:spPr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02E66D00-8A52-48A6-A0B3-C5A0FF2C0C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65385" y="3454400"/>
            <a:ext cx="2082800" cy="3403600"/>
          </a:xfrm>
        </p:spPr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2" y="3463783"/>
            <a:ext cx="4673673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3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652741-0BCF-44BC-B35E-A6F3C0BEA364}"/>
              </a:ext>
            </a:extLst>
          </p:cNvPr>
          <p:cNvSpPr/>
          <p:nvPr userDrawn="1"/>
        </p:nvSpPr>
        <p:spPr>
          <a:xfrm>
            <a:off x="5196115" y="0"/>
            <a:ext cx="348865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06E58DF-0108-4804-AB62-C0CF066812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7616" y="585301"/>
            <a:ext cx="5734305" cy="5687399"/>
          </a:xfrm>
        </p:spPr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7"/>
            <a:ext cx="4295805" cy="4028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295805" cy="1927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7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329577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7" name="Picture 16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9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41173" y="1318053"/>
            <a:ext cx="2345724" cy="4160109"/>
          </a:xfrm>
        </p:spPr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329237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95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02569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02569" y="894185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0722A6-5C03-4DA5-BA82-BE92FADF3FD0}"/>
              </a:ext>
            </a:extLst>
          </p:cNvPr>
          <p:cNvSpPr/>
          <p:nvPr userDrawn="1"/>
        </p:nvSpPr>
        <p:spPr>
          <a:xfrm>
            <a:off x="0" y="0"/>
            <a:ext cx="22030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CE12EE-A04A-46F0-BC6C-3C1A112959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1" r="28952"/>
          <a:stretch/>
        </p:blipFill>
        <p:spPr>
          <a:xfrm flipH="1">
            <a:off x="373283" y="856678"/>
            <a:ext cx="4310743" cy="5806440"/>
          </a:xfrm>
          <a:prstGeom prst="rect">
            <a:avLst/>
          </a:prstGeom>
        </p:spPr>
      </p:pic>
      <p:sp>
        <p:nvSpPr>
          <p:cNvPr id="9" name="Freeform: Shape 7">
            <a:extLst>
              <a:ext uri="{FF2B5EF4-FFF2-40B4-BE49-F238E27FC236}">
                <a16:creationId xmlns:a16="http://schemas.microsoft.com/office/drawing/2014/main" id="{033A46D1-44BD-473F-A145-BA38913FE1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3809" y="1383957"/>
            <a:ext cx="3268105" cy="4326075"/>
          </a:xfrm>
          <a:custGeom>
            <a:avLst/>
            <a:gdLst>
              <a:gd name="connsiteX0" fmla="*/ 1962150 w 3241675"/>
              <a:gd name="connsiteY0" fmla="*/ 0 h 4317093"/>
              <a:gd name="connsiteX1" fmla="*/ 3241675 w 3241675"/>
              <a:gd name="connsiteY1" fmla="*/ 1352550 h 4317093"/>
              <a:gd name="connsiteX2" fmla="*/ 1479550 w 3241675"/>
              <a:gd name="connsiteY2" fmla="*/ 4317093 h 4317093"/>
              <a:gd name="connsiteX3" fmla="*/ 0 w 3241675"/>
              <a:gd name="connsiteY3" fmla="*/ 3021693 h 431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1675" h="4317093">
                <a:moveTo>
                  <a:pt x="1962150" y="0"/>
                </a:moveTo>
                <a:lnTo>
                  <a:pt x="3241675" y="1352550"/>
                </a:lnTo>
                <a:lnTo>
                  <a:pt x="1479550" y="4317093"/>
                </a:lnTo>
                <a:lnTo>
                  <a:pt x="0" y="30216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02225" y="2095084"/>
            <a:ext cx="4549775" cy="4699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2961563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028597" y="2838734"/>
            <a:ext cx="4509065" cy="29574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28597" y="911747"/>
            <a:ext cx="4509065" cy="1548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CE2BFE-BFD2-49F2-B231-11D8846DFE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16323" y="1828801"/>
            <a:ext cx="5685658" cy="2798858"/>
          </a:xfrm>
          <a:custGeom>
            <a:avLst/>
            <a:gdLst>
              <a:gd name="connsiteX0" fmla="*/ 0 w 4608576"/>
              <a:gd name="connsiteY0" fmla="*/ 0 h 2313352"/>
              <a:gd name="connsiteX1" fmla="*/ 4608576 w 4608576"/>
              <a:gd name="connsiteY1" fmla="*/ 0 h 2313352"/>
              <a:gd name="connsiteX2" fmla="*/ 4608576 w 4608576"/>
              <a:gd name="connsiteY2" fmla="*/ 2313352 h 2313352"/>
              <a:gd name="connsiteX3" fmla="*/ 0 w 4608576"/>
              <a:gd name="connsiteY3" fmla="*/ 2313352 h 231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8576" h="2313352">
                <a:moveTo>
                  <a:pt x="0" y="0"/>
                </a:moveTo>
                <a:lnTo>
                  <a:pt x="4608576" y="0"/>
                </a:lnTo>
                <a:lnTo>
                  <a:pt x="4608576" y="2313352"/>
                </a:lnTo>
                <a:lnTo>
                  <a:pt x="0" y="2313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sp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04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703730"/>
            <a:ext cx="3135500" cy="3626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512441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grpSp>
        <p:nvGrpSpPr>
          <p:cNvPr id="22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23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5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4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5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6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7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8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9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50" name="Bildplatzhalter 1">
            <a:extLst>
              <a:ext uri="{FF2B5EF4-FFF2-40B4-BE49-F238E27FC236}">
                <a16:creationId xmlns:a16="http://schemas.microsoft.com/office/drawing/2014/main" id="{42BE9B2A-4240-214C-87B6-D2CD7DAB0336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 flipH="1">
            <a:off x="4547393" y="1068765"/>
            <a:ext cx="3300688" cy="4720469"/>
          </a:xfrm>
          <a:solidFill>
            <a:schemeClr val="bg1"/>
          </a:solidFill>
        </p:spPr>
      </p:sp>
      <p:sp>
        <p:nvSpPr>
          <p:cNvPr id="51" name="Rectangle 50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7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692714" y="1"/>
            <a:ext cx="1513462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5527156"/>
            <a:ext cx="426720" cy="1330844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368363" y="2062715"/>
            <a:ext cx="4329925" cy="275375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4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397" y="0"/>
            <a:ext cx="410443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52727" y="2866768"/>
            <a:ext cx="4942890" cy="2053711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BIG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25839" y="5285917"/>
            <a:ext cx="4846638" cy="429096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225268" y="5055956"/>
            <a:ext cx="1319032" cy="0"/>
          </a:xfrm>
          <a:prstGeom prst="line">
            <a:avLst/>
          </a:prstGeom>
          <a:ln w="57150">
            <a:solidFill>
              <a:srgbClr val="EE2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932206" y="54992"/>
            <a:ext cx="2847632" cy="2446338"/>
          </a:xfrm>
        </p:spPr>
        <p:txBody>
          <a:bodyPr>
            <a:noAutofit/>
          </a:bodyPr>
          <a:lstStyle>
            <a:lvl1pPr marL="0" indent="0" algn="ctr">
              <a:buNone/>
              <a:defRPr sz="199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8782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-3755" t="154" r="52432"/>
          <a:stretch/>
        </p:blipFill>
        <p:spPr>
          <a:xfrm>
            <a:off x="11765280" y="1236399"/>
            <a:ext cx="426720" cy="1330844"/>
          </a:xfrm>
          <a:prstGeom prst="rect">
            <a:avLst/>
          </a:prstGeom>
        </p:spPr>
      </p:pic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823329" y="2951211"/>
            <a:ext cx="5720970" cy="2790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23329" y="849718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822950" y="2051050"/>
            <a:ext cx="4549775" cy="5159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26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1957FA5-4186-4410-9398-1AD489C50C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7224" y="4"/>
            <a:ext cx="2569029" cy="3029802"/>
          </a:xfrm>
        </p:spPr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93F92EE-37C2-4446-97FD-2C988BEA0D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7681" y="4"/>
            <a:ext cx="2569029" cy="3029802"/>
          </a:xfrm>
        </p:spPr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C146D2F-2987-4185-BE90-58EFFDA6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8138" y="1"/>
            <a:ext cx="2569029" cy="3029802"/>
          </a:xfrm>
        </p:spPr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3DD40D5F-1BDB-4C8A-88E5-BC4E5844F3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08595" y="2"/>
            <a:ext cx="2569029" cy="3029802"/>
          </a:xfrm>
        </p:spPr>
      </p:sp>
      <p:sp>
        <p:nvSpPr>
          <p:cNvPr id="2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40768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58139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908595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572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414070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436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8682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0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D51BCD4-DDCC-4A11-9313-E7A908EE5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9542" y="696689"/>
            <a:ext cx="1945514" cy="3105291"/>
          </a:xfrm>
        </p:spPr>
      </p:sp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50F01B74-81BD-4CD0-AB74-CB9643036C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2498" y="696689"/>
            <a:ext cx="1945514" cy="3105291"/>
          </a:xfrm>
        </p:spPr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353ABABD-491D-4CA3-A928-C11BAF5DB5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9373" y="696688"/>
            <a:ext cx="1945514" cy="3105291"/>
          </a:xfrm>
        </p:spPr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326069C-C119-402B-84DE-856CA41949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2329" y="696688"/>
            <a:ext cx="1945514" cy="3105291"/>
          </a:xfrm>
        </p:spPr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6DC7CF1A-736B-47F0-99DB-C651B69A0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5285" y="696687"/>
            <a:ext cx="1945514" cy="3105291"/>
          </a:xfrm>
        </p:spPr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59545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59542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72498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72495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9582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9582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419157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419154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532110" y="4661278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532107" y="4050628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94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3424527-4073-4DD8-9CA0-A2FE6BFECE74}"/>
              </a:ext>
            </a:extLst>
          </p:cNvPr>
          <p:cNvSpPr/>
          <p:nvPr userDrawn="1"/>
        </p:nvSpPr>
        <p:spPr>
          <a:xfrm>
            <a:off x="4206383" y="0"/>
            <a:ext cx="1248227" cy="209135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0B8B6-BBCF-4923-873A-CB10D41A4F4C}"/>
              </a:ext>
            </a:extLst>
          </p:cNvPr>
          <p:cNvSpPr/>
          <p:nvPr userDrawn="1"/>
        </p:nvSpPr>
        <p:spPr>
          <a:xfrm>
            <a:off x="5050972" y="3674349"/>
            <a:ext cx="7141028" cy="15047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4214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00843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595387" y="1102126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980293"/>
            <a:ext cx="3135501" cy="1862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702329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02326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7180993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7180990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9876232" y="4575140"/>
            <a:ext cx="1945511" cy="162112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9876229" y="396449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14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12206177" cy="6858000"/>
          </a:xfrm>
          <a:prstGeom prst="rect">
            <a:avLst/>
          </a:prstGeom>
          <a:gradFill flip="none" rotWithShape="1">
            <a:gsLst>
              <a:gs pos="35000">
                <a:srgbClr val="891064"/>
              </a:gs>
              <a:gs pos="13000">
                <a:srgbClr val="6D2077">
                  <a:alpha val="87000"/>
                </a:srgbClr>
              </a:gs>
              <a:gs pos="57000">
                <a:srgbClr val="A50050">
                  <a:alpha val="87000"/>
                </a:srgbClr>
              </a:gs>
              <a:gs pos="91000">
                <a:srgbClr val="EE2737">
                  <a:alpha val="87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188786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503462" y="2243864"/>
            <a:ext cx="2208204" cy="2300206"/>
          </a:xfrm>
          <a:prstGeom prst="teardrop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30644"/>
            <a:ext cx="523875" cy="33882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07361" y="688455"/>
            <a:ext cx="4849726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11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4549394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rgbClr val="6D207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F825A250-9FB8-46AE-9D65-CD1D911AB7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1300163"/>
            <a:ext cx="5272087" cy="8255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DA1D5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429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7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</p:sp>
    </p:spTree>
    <p:extLst>
      <p:ext uri="{BB962C8B-B14F-4D97-AF65-F5344CB8AC3E}">
        <p14:creationId xmlns:p14="http://schemas.microsoft.com/office/powerpoint/2010/main" val="1678695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0"/>
            <a:ext cx="426720" cy="1330844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3" y="190500"/>
            <a:ext cx="1038391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1909240"/>
            <a:ext cx="10383916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34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/>
          <a:srcRect l="48677" t="154"/>
          <a:stretch/>
        </p:blipFill>
        <p:spPr>
          <a:xfrm>
            <a:off x="0" y="4524961"/>
            <a:ext cx="426720" cy="1330844"/>
          </a:xfrm>
          <a:prstGeom prst="rect">
            <a:avLst/>
          </a:prstGeom>
        </p:spPr>
      </p:pic>
      <p:sp>
        <p:nvSpPr>
          <p:cNvPr id="2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2" y="2440848"/>
            <a:ext cx="5448299" cy="40244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201133"/>
            <a:ext cx="5448298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7699" y="1431925"/>
            <a:ext cx="5458931" cy="61625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9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 userDrawn="1">
          <p15:clr>
            <a:srgbClr val="FBAE40"/>
          </p15:clr>
        </p15:guide>
        <p15:guide id="3" orient="horz" pos="120" userDrawn="1">
          <p15:clr>
            <a:srgbClr val="FBAE40"/>
          </p15:clr>
        </p15:guide>
        <p15:guide id="4" pos="4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ch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B1638CF-E0D9-4693-91F0-09BE4EAE8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7825" y="602219"/>
            <a:ext cx="2017147" cy="2303570"/>
          </a:xfrm>
        </p:spPr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C55AE1F-310A-4BD7-98E7-1DCB723517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7730" y="602219"/>
            <a:ext cx="2017147" cy="2303570"/>
          </a:xfrm>
        </p:spPr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4A9EDAE-5067-4628-BB5E-0E3DAE06E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7635" y="602219"/>
            <a:ext cx="2992391" cy="5352531"/>
          </a:xfrm>
        </p:spPr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C699D7F-EE10-45B2-A8C3-2B49A1345C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17824" y="3098393"/>
            <a:ext cx="4227053" cy="2856357"/>
          </a:xfrm>
        </p:spPr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12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A1148D6-90A4-4D89-85A2-1069556F0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9894" y="503111"/>
            <a:ext cx="4648496" cy="5701678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413CE8-0F8D-4273-93ED-633FC6719E5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09608" y="503111"/>
            <a:ext cx="3228998" cy="2673434"/>
          </a:xfrm>
        </p:spPr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FABE3204-0363-4755-A76F-66CC7D022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3108" y="503111"/>
            <a:ext cx="3228998" cy="2673434"/>
          </a:xfrm>
        </p:spPr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685CF57-0517-4FA1-AEEE-61E8AB8FB3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608" y="3302758"/>
            <a:ext cx="6562498" cy="2902031"/>
          </a:xfrm>
        </p:spPr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5" y="6326900"/>
            <a:ext cx="523875" cy="336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895"/>
            <a:ext cx="4256003" cy="3722223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608904" y="190500"/>
            <a:ext cx="583096" cy="200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space réservé du numéro de diapositive 3"/>
          <p:cNvSpPr txBox="1">
            <a:spLocks noGrp="1"/>
          </p:cNvSpPr>
          <p:nvPr userDrawn="1"/>
        </p:nvSpPr>
        <p:spPr bwMode="auto">
          <a:xfrm>
            <a:off x="11608904" y="190500"/>
            <a:ext cx="583096" cy="200968"/>
          </a:xfrm>
          <a:prstGeom prst="rect">
            <a:avLst/>
          </a:prstGeom>
          <a:noFill/>
          <a:ln>
            <a:noFill/>
          </a:ln>
        </p:spPr>
        <p:txBody>
          <a:bodyPr lIns="95785" tIns="47893" rIns="95785" bIns="47893" anchor="ctr" anchorCtr="0">
            <a:noAutofit/>
          </a:bodyPr>
          <a:lstStyle>
            <a:lvl1pPr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fld id="{06BC6834-8F04-418E-B5FB-46E553668C01}" type="slidenum">
              <a:rPr lang="fr-FR" sz="1100" b="1" smtClean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l" eaLnBrk="1" hangingPunct="1">
                <a:defRPr/>
              </a:pPr>
              <a:t>‹#›</a:t>
            </a:fld>
            <a:endParaRPr lang="fr-FR" sz="1000" b="1">
              <a:solidFill>
                <a:schemeClr val="accent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1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272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3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83" r:id="rId3"/>
    <p:sldLayoutId id="2147483662" r:id="rId4"/>
    <p:sldLayoutId id="2147483675" r:id="rId5"/>
    <p:sldLayoutId id="2147483652" r:id="rId6"/>
    <p:sldLayoutId id="2147483651" r:id="rId7"/>
    <p:sldLayoutId id="2147483663" r:id="rId8"/>
    <p:sldLayoutId id="2147483667" r:id="rId9"/>
    <p:sldLayoutId id="2147483682" r:id="rId10"/>
    <p:sldLayoutId id="2147483660" r:id="rId11"/>
    <p:sldLayoutId id="2147483678" r:id="rId12"/>
    <p:sldLayoutId id="2147483658" r:id="rId13"/>
    <p:sldLayoutId id="2147483679" r:id="rId14"/>
    <p:sldLayoutId id="2147483657" r:id="rId15"/>
    <p:sldLayoutId id="2147483670" r:id="rId16"/>
    <p:sldLayoutId id="2147483655" r:id="rId17"/>
    <p:sldLayoutId id="2147483653" r:id="rId18"/>
    <p:sldLayoutId id="2147483680" r:id="rId19"/>
    <p:sldLayoutId id="2147483664" r:id="rId20"/>
    <p:sldLayoutId id="2147483665" r:id="rId21"/>
    <p:sldLayoutId id="2147483672" r:id="rId22"/>
    <p:sldLayoutId id="2147483681" r:id="rId23"/>
    <p:sldLayoutId id="2147483668" r:id="rId24"/>
    <p:sldLayoutId id="2147483659" r:id="rId25"/>
    <p:sldLayoutId id="2147483676" r:id="rId26"/>
    <p:sldLayoutId id="2147483666" r:id="rId27"/>
    <p:sldLayoutId id="2147483656" r:id="rId28"/>
    <p:sldLayoutId id="2147483673" r:id="rId29"/>
    <p:sldLayoutId id="2147483654" r:id="rId30"/>
    <p:sldLayoutId id="2147483669" r:id="rId31"/>
    <p:sldLayoutId id="2147483671" r:id="rId32"/>
    <p:sldLayoutId id="2147483674" r:id="rId33"/>
    <p:sldLayoutId id="2147483677" r:id="rId34"/>
    <p:sldLayoutId id="2147483684" r:id="rId3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7"/>
        </a:buBlip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38158" y="1048295"/>
            <a:ext cx="4549394" cy="1098369"/>
          </a:xfrm>
        </p:spPr>
        <p:txBody>
          <a:bodyPr/>
          <a:lstStyle/>
          <a:p>
            <a:r>
              <a:rPr lang="en-US" dirty="0"/>
              <a:t>KICK OFF MEETING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546259" y="1575776"/>
            <a:ext cx="4549775" cy="515938"/>
          </a:xfrm>
        </p:spPr>
        <p:txBody>
          <a:bodyPr/>
          <a:lstStyle/>
          <a:p>
            <a:r>
              <a:rPr lang="en-US" dirty="0"/>
              <a:t>Get off to a good start 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9856CC-4387-47FA-A203-2BE99DEE12F2}"/>
              </a:ext>
            </a:extLst>
          </p:cNvPr>
          <p:cNvSpPr txBox="1">
            <a:spLocks/>
          </p:cNvSpPr>
          <p:nvPr/>
        </p:nvSpPr>
        <p:spPr>
          <a:xfrm>
            <a:off x="5538158" y="2299064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CLIENT: Prudential Assurance Vietnam (PVA)</a:t>
            </a:r>
            <a:endParaRPr lang="en-GB" sz="2400" b="1" dirty="0"/>
          </a:p>
          <a:p>
            <a:r>
              <a:rPr lang="en-GB" sz="2400" dirty="0"/>
              <a:t>DATE : Monday, 03</a:t>
            </a:r>
            <a:r>
              <a:rPr lang="en-GB" sz="2400" baseline="30000" dirty="0"/>
              <a:t>rd</a:t>
            </a:r>
            <a:r>
              <a:rPr lang="en-GB" sz="2400" dirty="0"/>
              <a:t> April 2023</a:t>
            </a:r>
            <a:endParaRPr lang="en-GB" sz="2400" i="1" dirty="0"/>
          </a:p>
          <a:p>
            <a:r>
              <a:rPr lang="en-GB" sz="2400" dirty="0"/>
              <a:t>PARTICIPANTS: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DKSH:</a:t>
            </a:r>
          </a:p>
          <a:p>
            <a:pPr lvl="1"/>
            <a:r>
              <a:rPr lang="en-GB" sz="2100" i="1" dirty="0"/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Amaris</a:t>
            </a:r>
            <a:r>
              <a:rPr lang="en-GB" sz="2400" i="1" dirty="0"/>
              <a:t>: </a:t>
            </a:r>
          </a:p>
          <a:p>
            <a:pPr lvl="1"/>
            <a:r>
              <a:rPr lang="en-GB" sz="2100" i="1" dirty="0"/>
              <a:t>Mr. Nguyen Van Quang – Software Engineer Consultant </a:t>
            </a:r>
          </a:p>
          <a:p>
            <a:pPr lvl="1"/>
            <a:r>
              <a:rPr lang="en-GB" sz="2100" i="1" dirty="0"/>
              <a:t>Mr. Huynh Tam Hao – Team Manager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25FE0-A922-4817-AFB5-A4C2B03D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" y="1675879"/>
            <a:ext cx="4303137" cy="433623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4446B4C-7887-926A-1134-3C9B0331C54E}"/>
              </a:ext>
            </a:extLst>
          </p:cNvPr>
          <p:cNvSpPr txBox="1">
            <a:spLocks/>
          </p:cNvSpPr>
          <p:nvPr/>
        </p:nvSpPr>
        <p:spPr>
          <a:xfrm>
            <a:off x="5538157" y="5198387"/>
            <a:ext cx="6466381" cy="274692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CLIENT: Prudential Assurance Vietnam (PVA)</a:t>
            </a:r>
            <a:endParaRPr lang="en-GB" sz="2400" b="1" dirty="0"/>
          </a:p>
          <a:p>
            <a:r>
              <a:rPr lang="en-GB" sz="2400" dirty="0"/>
              <a:t>DATE : Monday, 03</a:t>
            </a:r>
            <a:r>
              <a:rPr lang="en-GB" sz="2400" baseline="30000" dirty="0"/>
              <a:t>rd</a:t>
            </a:r>
            <a:r>
              <a:rPr lang="en-GB" sz="2400" dirty="0"/>
              <a:t> April 2023</a:t>
            </a:r>
            <a:endParaRPr lang="en-GB" sz="2400" i="1" dirty="0"/>
          </a:p>
          <a:p>
            <a:r>
              <a:rPr lang="en-GB" sz="2400" dirty="0"/>
              <a:t>PARTICIPANTS: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DKSH:</a:t>
            </a:r>
          </a:p>
          <a:p>
            <a:pPr lvl="1"/>
            <a:r>
              <a:rPr lang="en-GB" sz="2100" i="1" dirty="0"/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400" dirty="0"/>
              <a:t>Amaris</a:t>
            </a:r>
            <a:r>
              <a:rPr lang="en-GB" sz="2400" i="1" dirty="0"/>
              <a:t>: </a:t>
            </a:r>
          </a:p>
          <a:p>
            <a:pPr lvl="1"/>
            <a:r>
              <a:rPr lang="en-GB" sz="2100" i="1" dirty="0"/>
              <a:t>Mr. Nguyen Van Quang – Software Engineer Consultant </a:t>
            </a:r>
          </a:p>
          <a:p>
            <a:pPr lvl="1"/>
            <a:r>
              <a:rPr lang="en-GB" sz="2100" i="1" dirty="0"/>
              <a:t>Mr. Huynh Tam Hao – Team Manager </a:t>
            </a:r>
          </a:p>
        </p:txBody>
      </p:sp>
    </p:spTree>
    <p:extLst>
      <p:ext uri="{BB962C8B-B14F-4D97-AF65-F5344CB8AC3E}">
        <p14:creationId xmlns:p14="http://schemas.microsoft.com/office/powerpoint/2010/main" val="16906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5" name="Shape"/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60959" rIns="60959" anchor="ctr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sz="12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050E195-79BA-4A8B-AF77-16C39FF974F2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F491E12-4440-4A42-91BC-510909DF02E0}"/>
              </a:ext>
            </a:extLst>
          </p:cNvPr>
          <p:cNvSpPr txBox="1">
            <a:spLocks/>
          </p:cNvSpPr>
          <p:nvPr/>
        </p:nvSpPr>
        <p:spPr>
          <a:xfrm>
            <a:off x="580780" y="803050"/>
            <a:ext cx="7088062" cy="60746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u="sng" dirty="0">
                <a:solidFill>
                  <a:schemeClr val="tx1"/>
                </a:solidFill>
              </a:rPr>
              <a:t>Main tasks / targets:</a:t>
            </a:r>
          </a:p>
          <a:p>
            <a:pPr marL="0" indent="0">
              <a:buNone/>
            </a:pPr>
            <a:r>
              <a:rPr lang="en-GB" sz="1400" u="sng" dirty="0">
                <a:solidFill>
                  <a:schemeClr val="tx1"/>
                </a:solidFill>
              </a:rPr>
              <a:t>Role</a:t>
            </a:r>
            <a:r>
              <a:rPr lang="en-GB" sz="1400" dirty="0">
                <a:solidFill>
                  <a:schemeClr val="tx1"/>
                </a:solidFill>
              </a:rPr>
              <a:t>: 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3BFDF32-E868-4B7C-B9BA-AA7032881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81916"/>
              </p:ext>
            </p:extLst>
          </p:nvPr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Follow-up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9D74E72-0643-5709-6CFA-13A5387A3FEF}"/>
              </a:ext>
            </a:extLst>
          </p:cNvPr>
          <p:cNvSpPr txBox="1">
            <a:spLocks/>
          </p:cNvSpPr>
          <p:nvPr/>
        </p:nvSpPr>
        <p:spPr>
          <a:xfrm>
            <a:off x="580779" y="1399276"/>
            <a:ext cx="6968319" cy="73815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Be familiar with tools: </a:t>
            </a:r>
            <a:r>
              <a:rPr lang="en-GB" sz="1400" dirty="0" err="1">
                <a:solidFill>
                  <a:schemeClr val="tx1"/>
                </a:solidFill>
              </a:rPr>
              <a:t>Intellji</a:t>
            </a:r>
            <a:r>
              <a:rPr lang="en-GB" sz="1400" dirty="0">
                <a:solidFill>
                  <a:schemeClr val="tx1"/>
                </a:solidFill>
              </a:rPr>
              <a:t>, Kafka, Flowable...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063378F-5FF4-2F75-068E-1E0FC5A024DD}"/>
              </a:ext>
            </a:extLst>
          </p:cNvPr>
          <p:cNvSpPr txBox="1">
            <a:spLocks/>
          </p:cNvSpPr>
          <p:nvPr/>
        </p:nvSpPr>
        <p:spPr>
          <a:xfrm>
            <a:off x="580780" y="2156964"/>
            <a:ext cx="7088062" cy="221601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u="sng" dirty="0">
                <a:solidFill>
                  <a:schemeClr val="tx1"/>
                </a:solidFill>
              </a:rPr>
              <a:t>Timeline: </a:t>
            </a:r>
            <a:r>
              <a:rPr lang="en-GB" sz="1400" dirty="0">
                <a:solidFill>
                  <a:schemeClr val="tx1"/>
                </a:solidFill>
              </a:rPr>
              <a:t>Follow timeline of release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Expectation: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Escalation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Tran Huy Tan – Technology Delivery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Le Ba Trong Khang – Software and Data Engineering Manager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57ED22E-6992-A037-23F1-0D98E76C40EE}"/>
              </a:ext>
            </a:extLst>
          </p:cNvPr>
          <p:cNvSpPr txBox="1">
            <a:spLocks/>
          </p:cNvSpPr>
          <p:nvPr/>
        </p:nvSpPr>
        <p:spPr>
          <a:xfrm>
            <a:off x="1005270" y="1117653"/>
            <a:ext cx="1601742" cy="2862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Software Engineer </a:t>
            </a:r>
          </a:p>
        </p:txBody>
      </p:sp>
    </p:spTree>
    <p:extLst>
      <p:ext uri="{BB962C8B-B14F-4D97-AF65-F5344CB8AC3E}">
        <p14:creationId xmlns:p14="http://schemas.microsoft.com/office/powerpoint/2010/main" val="96805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C04A9-262E-525E-B4E3-29BAFD0B1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7DC7E38-2AB9-812E-B3ED-D1EDFB76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37" y="45204"/>
            <a:ext cx="5230838" cy="683349"/>
          </a:xfrm>
        </p:spPr>
        <p:txBody>
          <a:bodyPr/>
          <a:lstStyle/>
          <a:p>
            <a:r>
              <a:rPr lang="en-US" dirty="0"/>
              <a:t>Project context</a:t>
            </a: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D6BB7D8-3FAA-FC32-172E-415B74BFE998}"/>
              </a:ext>
            </a:extLst>
          </p:cNvPr>
          <p:cNvSpPr/>
          <p:nvPr/>
        </p:nvSpPr>
        <p:spPr>
          <a:xfrm>
            <a:off x="5671240" y="5791540"/>
            <a:ext cx="95252" cy="4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60959" rIns="60959" anchor="ctr"/>
          <a:lstStyle/>
          <a:p>
            <a:pPr defTabSz="228598">
              <a:defRPr sz="9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defRPr>
            </a:pPr>
            <a:endParaRPr sz="12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477CB74-2CA7-EA3C-0D9B-53042B034AFA}"/>
              </a:ext>
            </a:extLst>
          </p:cNvPr>
          <p:cNvSpPr/>
          <p:nvPr/>
        </p:nvSpPr>
        <p:spPr>
          <a:xfrm>
            <a:off x="461037" y="652353"/>
            <a:ext cx="7207805" cy="5402597"/>
          </a:xfrm>
          <a:prstGeom prst="flowChartProcess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7C36557-746C-E298-9FA5-88FC42062C63}"/>
              </a:ext>
            </a:extLst>
          </p:cNvPr>
          <p:cNvSpPr txBox="1">
            <a:spLocks/>
          </p:cNvSpPr>
          <p:nvPr/>
        </p:nvSpPr>
        <p:spPr>
          <a:xfrm>
            <a:off x="580780" y="803049"/>
            <a:ext cx="7088062" cy="54025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u="sng" dirty="0">
                <a:solidFill>
                  <a:schemeClr val="tx1"/>
                </a:solidFill>
              </a:rPr>
              <a:t>Main tasks / targets:</a:t>
            </a:r>
          </a:p>
          <a:p>
            <a:pPr marL="0" indent="0">
              <a:buNone/>
            </a:pPr>
            <a:r>
              <a:rPr lang="en-GB" sz="1400" u="sng" dirty="0">
                <a:solidFill>
                  <a:schemeClr val="tx1"/>
                </a:solidFill>
              </a:rPr>
              <a:t>Role</a:t>
            </a:r>
            <a:r>
              <a:rPr lang="en-GB" sz="1400" dirty="0">
                <a:solidFill>
                  <a:schemeClr val="tx1"/>
                </a:solidFill>
              </a:rPr>
              <a:t>: Software Engineer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Apply the knowledge of OOP, Java, Spring boot, Spring JPA, Spring schedule, Microservices, Postgres, Oracle, MongoDB, etc. to develop products’ features.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Be familiar with tools: </a:t>
            </a:r>
            <a:r>
              <a:rPr lang="en-GB" sz="1400" dirty="0" err="1">
                <a:solidFill>
                  <a:schemeClr val="tx1"/>
                </a:solidFill>
              </a:rPr>
              <a:t>Intellji</a:t>
            </a:r>
            <a:r>
              <a:rPr lang="en-GB" sz="1400" dirty="0">
                <a:solidFill>
                  <a:schemeClr val="tx1"/>
                </a:solidFill>
              </a:rPr>
              <a:t>, Kafka, Flowable...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Understand the business flows/ system concepts.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Practice with various partners in team to get familiar with the delivery process.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Perform the assigned tasks well.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Be well-engaged with team / stakeholders.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Attitude: honest, transparent, proactive. 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Timeline: </a:t>
            </a:r>
            <a:r>
              <a:rPr lang="en-GB" sz="1400" dirty="0">
                <a:solidFill>
                  <a:schemeClr val="tx1"/>
                </a:solidFill>
              </a:rPr>
              <a:t>Follow timeline of release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Expectation: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Qualified output corresponding with the assigned tasks.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/>
                </a:solidFill>
              </a:rPr>
              <a:t>Good team engagement, integration and collaboration. </a:t>
            </a:r>
          </a:p>
          <a:p>
            <a:r>
              <a:rPr lang="en-GB" sz="1400" u="sng" dirty="0">
                <a:solidFill>
                  <a:schemeClr val="tx1"/>
                </a:solidFill>
              </a:rPr>
              <a:t>Escalation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Duc Thanh – Software Engineering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Nguyen Tran Huy Tan – Technology Delivery Manager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i="1" dirty="0">
                <a:solidFill>
                  <a:schemeClr val="tx1"/>
                </a:solidFill>
              </a:rPr>
              <a:t>Mr. Le Ba Trong Khang – Software and Data Engineering Manager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2ADEED-580A-73B7-3E52-52A3ED6341C0}"/>
              </a:ext>
            </a:extLst>
          </p:cNvPr>
          <p:cNvGraphicFramePr>
            <a:graphicFrameLocks noGrp="1"/>
          </p:cNvGraphicFramePr>
          <p:nvPr/>
        </p:nvGraphicFramePr>
        <p:xfrm>
          <a:off x="7950515" y="1868547"/>
          <a:ext cx="3993129" cy="2406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73857">
                  <a:extLst>
                    <a:ext uri="{9D8B030D-6E8A-4147-A177-3AD203B41FA5}">
                      <a16:colId xmlns:a16="http://schemas.microsoft.com/office/drawing/2014/main" val="3849591492"/>
                    </a:ext>
                  </a:extLst>
                </a:gridCol>
                <a:gridCol w="1719272">
                  <a:extLst>
                    <a:ext uri="{9D8B030D-6E8A-4147-A177-3AD203B41FA5}">
                      <a16:colId xmlns:a16="http://schemas.microsoft.com/office/drawing/2014/main" val="2328167865"/>
                    </a:ext>
                  </a:extLst>
                </a:gridCol>
              </a:tblGrid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Follow-up Schedule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0337"/>
                  </a:ext>
                </a:extLst>
              </a:tr>
              <a:tr h="314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Kick-off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 03.04.2023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67894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week Catchup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10.04.2023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08313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 </a:t>
                      </a:r>
                      <a:r>
                        <a:rPr lang="en-US" sz="1400" dirty="0"/>
                        <a:t> moth Catchup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13356"/>
                  </a:ext>
                </a:extLst>
              </a:tr>
              <a:tr h="3401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79550"/>
                  </a:ext>
                </a:extLst>
              </a:tr>
              <a:tr h="475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Quarterly Performance Follow-up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Every 3 months starting  from 30.05.2023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30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3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2EFD31-EE9E-4CC9-8BEE-8D53399C7184}"/>
              </a:ext>
            </a:extLst>
          </p:cNvPr>
          <p:cNvGrpSpPr/>
          <p:nvPr/>
        </p:nvGrpSpPr>
        <p:grpSpPr>
          <a:xfrm>
            <a:off x="110838" y="2063892"/>
            <a:ext cx="11969854" cy="3435546"/>
            <a:chOff x="1628775" y="2146999"/>
            <a:chExt cx="8933287" cy="2564001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C66AF5-C734-4933-B9E3-88CA9222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874" y="3333606"/>
              <a:ext cx="347839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DA1FD0-CFE1-43D6-BBA3-0B42235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139" y="2152816"/>
              <a:ext cx="2940923" cy="2554694"/>
            </a:xfrm>
            <a:custGeom>
              <a:avLst/>
              <a:gdLst>
                <a:gd name="T0" fmla="*/ 2061 w 2361"/>
                <a:gd name="T1" fmla="*/ 301 h 2052"/>
                <a:gd name="T2" fmla="*/ 1335 w 2361"/>
                <a:gd name="T3" fmla="*/ 0 h 2052"/>
                <a:gd name="T4" fmla="*/ 610 w 2361"/>
                <a:gd name="T5" fmla="*/ 301 h 2052"/>
                <a:gd name="T6" fmla="*/ 360 w 2361"/>
                <a:gd name="T7" fmla="*/ 706 h 2052"/>
                <a:gd name="T8" fmla="*/ 340 w 2361"/>
                <a:gd name="T9" fmla="*/ 721 h 2052"/>
                <a:gd name="T10" fmla="*/ 163 w 2361"/>
                <a:gd name="T11" fmla="*/ 721 h 2052"/>
                <a:gd name="T12" fmla="*/ 86 w 2361"/>
                <a:gd name="T13" fmla="*/ 794 h 2052"/>
                <a:gd name="T14" fmla="*/ 161 w 2361"/>
                <a:gd name="T15" fmla="*/ 873 h 2052"/>
                <a:gd name="T16" fmla="*/ 413 w 2361"/>
                <a:gd name="T17" fmla="*/ 873 h 2052"/>
                <a:gd name="T18" fmla="*/ 489 w 2361"/>
                <a:gd name="T19" fmla="*/ 805 h 2052"/>
                <a:gd name="T20" fmla="*/ 717 w 2361"/>
                <a:gd name="T21" fmla="*/ 408 h 2052"/>
                <a:gd name="T22" fmla="*/ 1335 w 2361"/>
                <a:gd name="T23" fmla="*/ 152 h 2052"/>
                <a:gd name="T24" fmla="*/ 1953 w 2361"/>
                <a:gd name="T25" fmla="*/ 408 h 2052"/>
                <a:gd name="T26" fmla="*/ 2209 w 2361"/>
                <a:gd name="T27" fmla="*/ 1026 h 2052"/>
                <a:gd name="T28" fmla="*/ 1953 w 2361"/>
                <a:gd name="T29" fmla="*/ 1644 h 2052"/>
                <a:gd name="T30" fmla="*/ 1335 w 2361"/>
                <a:gd name="T31" fmla="*/ 1900 h 2052"/>
                <a:gd name="T32" fmla="*/ 717 w 2361"/>
                <a:gd name="T33" fmla="*/ 1644 h 2052"/>
                <a:gd name="T34" fmla="*/ 489 w 2361"/>
                <a:gd name="T35" fmla="*/ 1248 h 2052"/>
                <a:gd name="T36" fmla="*/ 413 w 2361"/>
                <a:gd name="T37" fmla="*/ 1177 h 2052"/>
                <a:gd name="T38" fmla="*/ 79 w 2361"/>
                <a:gd name="T39" fmla="*/ 1177 h 2052"/>
                <a:gd name="T40" fmla="*/ 2 w 2361"/>
                <a:gd name="T41" fmla="*/ 1250 h 2052"/>
                <a:gd name="T42" fmla="*/ 77 w 2361"/>
                <a:gd name="T43" fmla="*/ 1329 h 2052"/>
                <a:gd name="T44" fmla="*/ 339 w 2361"/>
                <a:gd name="T45" fmla="*/ 1329 h 2052"/>
                <a:gd name="T46" fmla="*/ 359 w 2361"/>
                <a:gd name="T47" fmla="*/ 1344 h 2052"/>
                <a:gd name="T48" fmla="*/ 610 w 2361"/>
                <a:gd name="T49" fmla="*/ 1752 h 2052"/>
                <a:gd name="T50" fmla="*/ 1335 w 2361"/>
                <a:gd name="T51" fmla="*/ 2052 h 2052"/>
                <a:gd name="T52" fmla="*/ 2061 w 2361"/>
                <a:gd name="T53" fmla="*/ 1752 h 2052"/>
                <a:gd name="T54" fmla="*/ 2361 w 2361"/>
                <a:gd name="T55" fmla="*/ 1026 h 2052"/>
                <a:gd name="T56" fmla="*/ 2061 w 2361"/>
                <a:gd name="T57" fmla="*/ 30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1" h="2052">
                  <a:moveTo>
                    <a:pt x="2061" y="301"/>
                  </a:moveTo>
                  <a:cubicBezTo>
                    <a:pt x="1868" y="108"/>
                    <a:pt x="1608" y="0"/>
                    <a:pt x="1335" y="0"/>
                  </a:cubicBezTo>
                  <a:cubicBezTo>
                    <a:pt x="1061" y="0"/>
                    <a:pt x="803" y="107"/>
                    <a:pt x="610" y="301"/>
                  </a:cubicBezTo>
                  <a:cubicBezTo>
                    <a:pt x="495" y="415"/>
                    <a:pt x="409" y="554"/>
                    <a:pt x="360" y="706"/>
                  </a:cubicBezTo>
                  <a:cubicBezTo>
                    <a:pt x="357" y="715"/>
                    <a:pt x="349" y="721"/>
                    <a:pt x="340" y="721"/>
                  </a:cubicBezTo>
                  <a:cubicBezTo>
                    <a:pt x="163" y="721"/>
                    <a:pt x="163" y="721"/>
                    <a:pt x="163" y="721"/>
                  </a:cubicBezTo>
                  <a:cubicBezTo>
                    <a:pt x="122" y="721"/>
                    <a:pt x="87" y="753"/>
                    <a:pt x="86" y="794"/>
                  </a:cubicBezTo>
                  <a:cubicBezTo>
                    <a:pt x="84" y="837"/>
                    <a:pt x="119" y="873"/>
                    <a:pt x="161" y="873"/>
                  </a:cubicBezTo>
                  <a:cubicBezTo>
                    <a:pt x="413" y="873"/>
                    <a:pt x="413" y="873"/>
                    <a:pt x="413" y="873"/>
                  </a:cubicBezTo>
                  <a:cubicBezTo>
                    <a:pt x="453" y="873"/>
                    <a:pt x="485" y="843"/>
                    <a:pt x="489" y="805"/>
                  </a:cubicBezTo>
                  <a:cubicBezTo>
                    <a:pt x="528" y="656"/>
                    <a:pt x="606" y="519"/>
                    <a:pt x="717" y="408"/>
                  </a:cubicBezTo>
                  <a:cubicBezTo>
                    <a:pt x="882" y="243"/>
                    <a:pt x="1102" y="152"/>
                    <a:pt x="1335" y="152"/>
                  </a:cubicBezTo>
                  <a:cubicBezTo>
                    <a:pt x="1569" y="152"/>
                    <a:pt x="1788" y="243"/>
                    <a:pt x="1953" y="408"/>
                  </a:cubicBezTo>
                  <a:cubicBezTo>
                    <a:pt x="2118" y="573"/>
                    <a:pt x="2209" y="793"/>
                    <a:pt x="2209" y="1026"/>
                  </a:cubicBezTo>
                  <a:cubicBezTo>
                    <a:pt x="2209" y="1260"/>
                    <a:pt x="2118" y="1479"/>
                    <a:pt x="1953" y="1644"/>
                  </a:cubicBezTo>
                  <a:cubicBezTo>
                    <a:pt x="1788" y="1809"/>
                    <a:pt x="1569" y="1900"/>
                    <a:pt x="1335" y="1900"/>
                  </a:cubicBezTo>
                  <a:cubicBezTo>
                    <a:pt x="1102" y="1900"/>
                    <a:pt x="882" y="1809"/>
                    <a:pt x="717" y="1644"/>
                  </a:cubicBezTo>
                  <a:cubicBezTo>
                    <a:pt x="607" y="1534"/>
                    <a:pt x="528" y="1397"/>
                    <a:pt x="489" y="1248"/>
                  </a:cubicBezTo>
                  <a:cubicBezTo>
                    <a:pt x="487" y="1208"/>
                    <a:pt x="454" y="1177"/>
                    <a:pt x="413" y="1177"/>
                  </a:cubicBezTo>
                  <a:cubicBezTo>
                    <a:pt x="79" y="1177"/>
                    <a:pt x="79" y="1177"/>
                    <a:pt x="79" y="1177"/>
                  </a:cubicBezTo>
                  <a:cubicBezTo>
                    <a:pt x="38" y="1177"/>
                    <a:pt x="3" y="1209"/>
                    <a:pt x="2" y="1250"/>
                  </a:cubicBezTo>
                  <a:cubicBezTo>
                    <a:pt x="0" y="1293"/>
                    <a:pt x="35" y="1329"/>
                    <a:pt x="77" y="1329"/>
                  </a:cubicBezTo>
                  <a:cubicBezTo>
                    <a:pt x="339" y="1329"/>
                    <a:pt x="339" y="1329"/>
                    <a:pt x="339" y="1329"/>
                  </a:cubicBezTo>
                  <a:cubicBezTo>
                    <a:pt x="348" y="1329"/>
                    <a:pt x="356" y="1335"/>
                    <a:pt x="359" y="1344"/>
                  </a:cubicBezTo>
                  <a:cubicBezTo>
                    <a:pt x="408" y="1496"/>
                    <a:pt x="494" y="1636"/>
                    <a:pt x="610" y="1752"/>
                  </a:cubicBezTo>
                  <a:cubicBezTo>
                    <a:pt x="803" y="1946"/>
                    <a:pt x="1061" y="2052"/>
                    <a:pt x="1335" y="2052"/>
                  </a:cubicBezTo>
                  <a:cubicBezTo>
                    <a:pt x="1609" y="2052"/>
                    <a:pt x="1867" y="1946"/>
                    <a:pt x="2061" y="1752"/>
                  </a:cubicBezTo>
                  <a:cubicBezTo>
                    <a:pt x="2255" y="1558"/>
                    <a:pt x="2361" y="1300"/>
                    <a:pt x="2361" y="1026"/>
                  </a:cubicBezTo>
                  <a:cubicBezTo>
                    <a:pt x="2361" y="752"/>
                    <a:pt x="2255" y="494"/>
                    <a:pt x="2061" y="30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0F0FAD-6D55-4D78-BB0F-45CB8BE5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7801" y="3050914"/>
              <a:ext cx="189625" cy="188461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F5932F1-8644-445E-86CA-76AD19F50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813" y="3333606"/>
              <a:ext cx="349002" cy="188461"/>
            </a:xfrm>
            <a:custGeom>
              <a:avLst/>
              <a:gdLst>
                <a:gd name="T0" fmla="*/ 204 w 280"/>
                <a:gd name="T1" fmla="*/ 152 h 152"/>
                <a:gd name="T2" fmla="*/ 76 w 280"/>
                <a:gd name="T3" fmla="*/ 152 h 152"/>
                <a:gd name="T4" fmla="*/ 0 w 280"/>
                <a:gd name="T5" fmla="*/ 76 h 152"/>
                <a:gd name="T6" fmla="*/ 76 w 280"/>
                <a:gd name="T7" fmla="*/ 0 h 152"/>
                <a:gd name="T8" fmla="*/ 204 w 280"/>
                <a:gd name="T9" fmla="*/ 0 h 152"/>
                <a:gd name="T10" fmla="*/ 280 w 280"/>
                <a:gd name="T11" fmla="*/ 76 h 152"/>
                <a:gd name="T12" fmla="*/ 204 w 28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152">
                  <a:moveTo>
                    <a:pt x="204" y="152"/>
                  </a:moveTo>
                  <a:cubicBezTo>
                    <a:pt x="76" y="152"/>
                    <a:pt x="76" y="152"/>
                    <a:pt x="76" y="152"/>
                  </a:cubicBez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46" y="0"/>
                    <a:pt x="280" y="34"/>
                    <a:pt x="280" y="76"/>
                  </a:cubicBezTo>
                  <a:cubicBezTo>
                    <a:pt x="280" y="118"/>
                    <a:pt x="246" y="152"/>
                    <a:pt x="204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56E8F41-433B-4797-927C-2FFEE4891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77" y="2148163"/>
              <a:ext cx="3431853" cy="2559348"/>
            </a:xfrm>
            <a:custGeom>
              <a:avLst/>
              <a:gdLst>
                <a:gd name="T0" fmla="*/ 2676 w 2755"/>
                <a:gd name="T1" fmla="*/ 953 h 2056"/>
                <a:gd name="T2" fmla="*/ 2387 w 2755"/>
                <a:gd name="T3" fmla="*/ 953 h 2056"/>
                <a:gd name="T4" fmla="*/ 2356 w 2755"/>
                <a:gd name="T5" fmla="*/ 925 h 2056"/>
                <a:gd name="T6" fmla="*/ 2061 w 2755"/>
                <a:gd name="T7" fmla="*/ 305 h 2056"/>
                <a:gd name="T8" fmla="*/ 1321 w 2755"/>
                <a:gd name="T9" fmla="*/ 4 h 2056"/>
                <a:gd name="T10" fmla="*/ 610 w 2755"/>
                <a:gd name="T11" fmla="*/ 305 h 2056"/>
                <a:gd name="T12" fmla="*/ 362 w 2755"/>
                <a:gd name="T13" fmla="*/ 704 h 2056"/>
                <a:gd name="T14" fmla="*/ 333 w 2755"/>
                <a:gd name="T15" fmla="*/ 725 h 2056"/>
                <a:gd name="T16" fmla="*/ 79 w 2755"/>
                <a:gd name="T17" fmla="*/ 725 h 2056"/>
                <a:gd name="T18" fmla="*/ 2 w 2755"/>
                <a:gd name="T19" fmla="*/ 798 h 2056"/>
                <a:gd name="T20" fmla="*/ 77 w 2755"/>
                <a:gd name="T21" fmla="*/ 877 h 2056"/>
                <a:gd name="T22" fmla="*/ 413 w 2755"/>
                <a:gd name="T23" fmla="*/ 877 h 2056"/>
                <a:gd name="T24" fmla="*/ 489 w 2755"/>
                <a:gd name="T25" fmla="*/ 809 h 2056"/>
                <a:gd name="T26" fmla="*/ 717 w 2755"/>
                <a:gd name="T27" fmla="*/ 412 h 2056"/>
                <a:gd name="T28" fmla="*/ 1335 w 2755"/>
                <a:gd name="T29" fmla="*/ 156 h 2056"/>
                <a:gd name="T30" fmla="*/ 1953 w 2755"/>
                <a:gd name="T31" fmla="*/ 412 h 2056"/>
                <a:gd name="T32" fmla="*/ 2209 w 2755"/>
                <a:gd name="T33" fmla="*/ 1030 h 2056"/>
                <a:gd name="T34" fmla="*/ 1953 w 2755"/>
                <a:gd name="T35" fmla="*/ 1648 h 2056"/>
                <a:gd name="T36" fmla="*/ 1335 w 2755"/>
                <a:gd name="T37" fmla="*/ 1904 h 2056"/>
                <a:gd name="T38" fmla="*/ 717 w 2755"/>
                <a:gd name="T39" fmla="*/ 1648 h 2056"/>
                <a:gd name="T40" fmla="*/ 489 w 2755"/>
                <a:gd name="T41" fmla="*/ 1252 h 2056"/>
                <a:gd name="T42" fmla="*/ 413 w 2755"/>
                <a:gd name="T43" fmla="*/ 1181 h 2056"/>
                <a:gd name="T44" fmla="*/ 163 w 2755"/>
                <a:gd name="T45" fmla="*/ 1181 h 2056"/>
                <a:gd name="T46" fmla="*/ 86 w 2755"/>
                <a:gd name="T47" fmla="*/ 1254 h 2056"/>
                <a:gd name="T48" fmla="*/ 161 w 2755"/>
                <a:gd name="T49" fmla="*/ 1333 h 2056"/>
                <a:gd name="T50" fmla="*/ 332 w 2755"/>
                <a:gd name="T51" fmla="*/ 1333 h 2056"/>
                <a:gd name="T52" fmla="*/ 361 w 2755"/>
                <a:gd name="T53" fmla="*/ 1354 h 2056"/>
                <a:gd name="T54" fmla="*/ 610 w 2755"/>
                <a:gd name="T55" fmla="*/ 1756 h 2056"/>
                <a:gd name="T56" fmla="*/ 1335 w 2755"/>
                <a:gd name="T57" fmla="*/ 2056 h 2056"/>
                <a:gd name="T58" fmla="*/ 2061 w 2755"/>
                <a:gd name="T59" fmla="*/ 1756 h 2056"/>
                <a:gd name="T60" fmla="*/ 2309 w 2755"/>
                <a:gd name="T61" fmla="*/ 1354 h 2056"/>
                <a:gd name="T62" fmla="*/ 2339 w 2755"/>
                <a:gd name="T63" fmla="*/ 1333 h 2056"/>
                <a:gd name="T64" fmla="*/ 2384 w 2755"/>
                <a:gd name="T65" fmla="*/ 1333 h 2056"/>
                <a:gd name="T66" fmla="*/ 2461 w 2755"/>
                <a:gd name="T67" fmla="*/ 1260 h 2056"/>
                <a:gd name="T68" fmla="*/ 2385 w 2755"/>
                <a:gd name="T69" fmla="*/ 1181 h 2056"/>
                <a:gd name="T70" fmla="*/ 2385 w 2755"/>
                <a:gd name="T71" fmla="*/ 1181 h 2056"/>
                <a:gd name="T72" fmla="*/ 2355 w 2755"/>
                <a:gd name="T73" fmla="*/ 1147 h 2056"/>
                <a:gd name="T74" fmla="*/ 2356 w 2755"/>
                <a:gd name="T75" fmla="*/ 1133 h 2056"/>
                <a:gd name="T76" fmla="*/ 2387 w 2755"/>
                <a:gd name="T77" fmla="*/ 1105 h 2056"/>
                <a:gd name="T78" fmla="*/ 2677 w 2755"/>
                <a:gd name="T79" fmla="*/ 1105 h 2056"/>
                <a:gd name="T80" fmla="*/ 2753 w 2755"/>
                <a:gd name="T81" fmla="*/ 1026 h 2056"/>
                <a:gd name="T82" fmla="*/ 2676 w 2755"/>
                <a:gd name="T83" fmla="*/ 953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55" h="2056">
                  <a:moveTo>
                    <a:pt x="2676" y="953"/>
                  </a:moveTo>
                  <a:cubicBezTo>
                    <a:pt x="2387" y="953"/>
                    <a:pt x="2387" y="953"/>
                    <a:pt x="2387" y="953"/>
                  </a:cubicBezTo>
                  <a:cubicBezTo>
                    <a:pt x="2371" y="953"/>
                    <a:pt x="2358" y="941"/>
                    <a:pt x="2356" y="925"/>
                  </a:cubicBezTo>
                  <a:cubicBezTo>
                    <a:pt x="2332" y="691"/>
                    <a:pt x="2230" y="473"/>
                    <a:pt x="2061" y="305"/>
                  </a:cubicBezTo>
                  <a:cubicBezTo>
                    <a:pt x="1865" y="109"/>
                    <a:pt x="1598" y="0"/>
                    <a:pt x="1321" y="4"/>
                  </a:cubicBezTo>
                  <a:cubicBezTo>
                    <a:pt x="1052" y="8"/>
                    <a:pt x="800" y="114"/>
                    <a:pt x="610" y="305"/>
                  </a:cubicBezTo>
                  <a:cubicBezTo>
                    <a:pt x="496" y="418"/>
                    <a:pt x="412" y="554"/>
                    <a:pt x="362" y="704"/>
                  </a:cubicBezTo>
                  <a:cubicBezTo>
                    <a:pt x="358" y="716"/>
                    <a:pt x="346" y="725"/>
                    <a:pt x="333" y="725"/>
                  </a:cubicBezTo>
                  <a:cubicBezTo>
                    <a:pt x="79" y="725"/>
                    <a:pt x="79" y="725"/>
                    <a:pt x="79" y="725"/>
                  </a:cubicBezTo>
                  <a:cubicBezTo>
                    <a:pt x="38" y="725"/>
                    <a:pt x="3" y="757"/>
                    <a:pt x="2" y="798"/>
                  </a:cubicBezTo>
                  <a:cubicBezTo>
                    <a:pt x="0" y="841"/>
                    <a:pt x="35" y="877"/>
                    <a:pt x="77" y="877"/>
                  </a:cubicBezTo>
                  <a:cubicBezTo>
                    <a:pt x="413" y="877"/>
                    <a:pt x="413" y="877"/>
                    <a:pt x="413" y="877"/>
                  </a:cubicBezTo>
                  <a:cubicBezTo>
                    <a:pt x="453" y="877"/>
                    <a:pt x="485" y="847"/>
                    <a:pt x="489" y="809"/>
                  </a:cubicBezTo>
                  <a:cubicBezTo>
                    <a:pt x="528" y="660"/>
                    <a:pt x="606" y="523"/>
                    <a:pt x="717" y="412"/>
                  </a:cubicBezTo>
                  <a:cubicBezTo>
                    <a:pt x="882" y="247"/>
                    <a:pt x="1102" y="156"/>
                    <a:pt x="1335" y="156"/>
                  </a:cubicBezTo>
                  <a:cubicBezTo>
                    <a:pt x="1569" y="156"/>
                    <a:pt x="1788" y="247"/>
                    <a:pt x="1953" y="412"/>
                  </a:cubicBezTo>
                  <a:cubicBezTo>
                    <a:pt x="2118" y="577"/>
                    <a:pt x="2209" y="797"/>
                    <a:pt x="2209" y="1030"/>
                  </a:cubicBezTo>
                  <a:cubicBezTo>
                    <a:pt x="2209" y="1264"/>
                    <a:pt x="2118" y="1483"/>
                    <a:pt x="1953" y="1648"/>
                  </a:cubicBezTo>
                  <a:cubicBezTo>
                    <a:pt x="1788" y="1813"/>
                    <a:pt x="1569" y="1904"/>
                    <a:pt x="1335" y="1904"/>
                  </a:cubicBezTo>
                  <a:cubicBezTo>
                    <a:pt x="1102" y="1904"/>
                    <a:pt x="882" y="1813"/>
                    <a:pt x="717" y="1648"/>
                  </a:cubicBezTo>
                  <a:cubicBezTo>
                    <a:pt x="607" y="1538"/>
                    <a:pt x="528" y="1401"/>
                    <a:pt x="489" y="1252"/>
                  </a:cubicBezTo>
                  <a:cubicBezTo>
                    <a:pt x="487" y="1212"/>
                    <a:pt x="454" y="1181"/>
                    <a:pt x="413" y="1181"/>
                  </a:cubicBezTo>
                  <a:cubicBezTo>
                    <a:pt x="163" y="1181"/>
                    <a:pt x="163" y="1181"/>
                    <a:pt x="163" y="1181"/>
                  </a:cubicBezTo>
                  <a:cubicBezTo>
                    <a:pt x="122" y="1181"/>
                    <a:pt x="87" y="1213"/>
                    <a:pt x="86" y="1254"/>
                  </a:cubicBezTo>
                  <a:cubicBezTo>
                    <a:pt x="84" y="1297"/>
                    <a:pt x="119" y="1333"/>
                    <a:pt x="161" y="1333"/>
                  </a:cubicBezTo>
                  <a:cubicBezTo>
                    <a:pt x="332" y="1333"/>
                    <a:pt x="332" y="1333"/>
                    <a:pt x="332" y="1333"/>
                  </a:cubicBezTo>
                  <a:cubicBezTo>
                    <a:pt x="345" y="1333"/>
                    <a:pt x="357" y="1341"/>
                    <a:pt x="361" y="1354"/>
                  </a:cubicBezTo>
                  <a:cubicBezTo>
                    <a:pt x="411" y="1504"/>
                    <a:pt x="496" y="1642"/>
                    <a:pt x="610" y="1756"/>
                  </a:cubicBezTo>
                  <a:cubicBezTo>
                    <a:pt x="803" y="1950"/>
                    <a:pt x="1061" y="2056"/>
                    <a:pt x="1335" y="2056"/>
                  </a:cubicBezTo>
                  <a:cubicBezTo>
                    <a:pt x="1609" y="2056"/>
                    <a:pt x="1867" y="1950"/>
                    <a:pt x="2061" y="1756"/>
                  </a:cubicBezTo>
                  <a:cubicBezTo>
                    <a:pt x="2176" y="1641"/>
                    <a:pt x="2260" y="1504"/>
                    <a:pt x="2309" y="1354"/>
                  </a:cubicBezTo>
                  <a:cubicBezTo>
                    <a:pt x="2314" y="1341"/>
                    <a:pt x="2325" y="1333"/>
                    <a:pt x="2339" y="1333"/>
                  </a:cubicBezTo>
                  <a:cubicBezTo>
                    <a:pt x="2384" y="1333"/>
                    <a:pt x="2384" y="1333"/>
                    <a:pt x="2384" y="1333"/>
                  </a:cubicBezTo>
                  <a:cubicBezTo>
                    <a:pt x="2425" y="1333"/>
                    <a:pt x="2460" y="1301"/>
                    <a:pt x="2461" y="1260"/>
                  </a:cubicBezTo>
                  <a:cubicBezTo>
                    <a:pt x="2463" y="1216"/>
                    <a:pt x="2428" y="1181"/>
                    <a:pt x="2385" y="1181"/>
                  </a:cubicBezTo>
                  <a:cubicBezTo>
                    <a:pt x="2385" y="1181"/>
                    <a:pt x="2385" y="1181"/>
                    <a:pt x="2385" y="1181"/>
                  </a:cubicBezTo>
                  <a:cubicBezTo>
                    <a:pt x="2367" y="1181"/>
                    <a:pt x="2353" y="1165"/>
                    <a:pt x="2355" y="1147"/>
                  </a:cubicBezTo>
                  <a:cubicBezTo>
                    <a:pt x="2355" y="1142"/>
                    <a:pt x="2356" y="1137"/>
                    <a:pt x="2356" y="1133"/>
                  </a:cubicBezTo>
                  <a:cubicBezTo>
                    <a:pt x="2358" y="1117"/>
                    <a:pt x="2371" y="1105"/>
                    <a:pt x="2387" y="1105"/>
                  </a:cubicBezTo>
                  <a:cubicBezTo>
                    <a:pt x="2677" y="1105"/>
                    <a:pt x="2677" y="1105"/>
                    <a:pt x="2677" y="1105"/>
                  </a:cubicBezTo>
                  <a:cubicBezTo>
                    <a:pt x="2720" y="1105"/>
                    <a:pt x="2755" y="1069"/>
                    <a:pt x="2753" y="1026"/>
                  </a:cubicBezTo>
                  <a:cubicBezTo>
                    <a:pt x="2752" y="985"/>
                    <a:pt x="2717" y="953"/>
                    <a:pt x="2676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AEA91-A31C-4C1D-8B45-B7589982F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903" y="3618624"/>
              <a:ext cx="188461" cy="188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13F77DE-8318-4593-BF72-082F2CB7E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8775" y="2146999"/>
              <a:ext cx="3056094" cy="2564001"/>
            </a:xfrm>
            <a:custGeom>
              <a:avLst/>
              <a:gdLst>
                <a:gd name="T0" fmla="*/ 2375 w 2454"/>
                <a:gd name="T1" fmla="*/ 954 h 2060"/>
                <a:gd name="T2" fmla="*/ 2084 w 2454"/>
                <a:gd name="T3" fmla="*/ 954 h 2060"/>
                <a:gd name="T4" fmla="*/ 2047 w 2454"/>
                <a:gd name="T5" fmla="*/ 920 h 2060"/>
                <a:gd name="T6" fmla="*/ 2046 w 2454"/>
                <a:gd name="T7" fmla="*/ 918 h 2060"/>
                <a:gd name="T8" fmla="*/ 2083 w 2454"/>
                <a:gd name="T9" fmla="*/ 878 h 2060"/>
                <a:gd name="T10" fmla="*/ 2083 w 2454"/>
                <a:gd name="T11" fmla="*/ 878 h 2060"/>
                <a:gd name="T12" fmla="*/ 2160 w 2454"/>
                <a:gd name="T13" fmla="*/ 805 h 2060"/>
                <a:gd name="T14" fmla="*/ 2084 w 2454"/>
                <a:gd name="T15" fmla="*/ 726 h 2060"/>
                <a:gd name="T16" fmla="*/ 2034 w 2454"/>
                <a:gd name="T17" fmla="*/ 726 h 2060"/>
                <a:gd name="T18" fmla="*/ 1998 w 2454"/>
                <a:gd name="T19" fmla="*/ 700 h 2060"/>
                <a:gd name="T20" fmla="*/ 1748 w 2454"/>
                <a:gd name="T21" fmla="*/ 301 h 2060"/>
                <a:gd name="T22" fmla="*/ 1011 w 2454"/>
                <a:gd name="T23" fmla="*/ 4 h 2060"/>
                <a:gd name="T24" fmla="*/ 301 w 2454"/>
                <a:gd name="T25" fmla="*/ 305 h 2060"/>
                <a:gd name="T26" fmla="*/ 0 w 2454"/>
                <a:gd name="T27" fmla="*/ 1030 h 2060"/>
                <a:gd name="T28" fmla="*/ 301 w 2454"/>
                <a:gd name="T29" fmla="*/ 1756 h 2060"/>
                <a:gd name="T30" fmla="*/ 1013 w 2454"/>
                <a:gd name="T31" fmla="*/ 2056 h 2060"/>
                <a:gd name="T32" fmla="*/ 1752 w 2454"/>
                <a:gd name="T33" fmla="*/ 1756 h 2060"/>
                <a:gd name="T34" fmla="*/ 2047 w 2454"/>
                <a:gd name="T35" fmla="*/ 1140 h 2060"/>
                <a:gd name="T36" fmla="*/ 2084 w 2454"/>
                <a:gd name="T37" fmla="*/ 1106 h 2060"/>
                <a:gd name="T38" fmla="*/ 2376 w 2454"/>
                <a:gd name="T39" fmla="*/ 1106 h 2060"/>
                <a:gd name="T40" fmla="*/ 2452 w 2454"/>
                <a:gd name="T41" fmla="*/ 1027 h 2060"/>
                <a:gd name="T42" fmla="*/ 2375 w 2454"/>
                <a:gd name="T43" fmla="*/ 954 h 2060"/>
                <a:gd name="T44" fmla="*/ 1644 w 2454"/>
                <a:gd name="T45" fmla="*/ 1649 h 2060"/>
                <a:gd name="T46" fmla="*/ 1026 w 2454"/>
                <a:gd name="T47" fmla="*/ 1905 h 2060"/>
                <a:gd name="T48" fmla="*/ 408 w 2454"/>
                <a:gd name="T49" fmla="*/ 1649 h 2060"/>
                <a:gd name="T50" fmla="*/ 152 w 2454"/>
                <a:gd name="T51" fmla="*/ 1030 h 2060"/>
                <a:gd name="T52" fmla="*/ 408 w 2454"/>
                <a:gd name="T53" fmla="*/ 412 h 2060"/>
                <a:gd name="T54" fmla="*/ 1026 w 2454"/>
                <a:gd name="T55" fmla="*/ 156 h 2060"/>
                <a:gd name="T56" fmla="*/ 1644 w 2454"/>
                <a:gd name="T57" fmla="*/ 412 h 2060"/>
                <a:gd name="T58" fmla="*/ 1900 w 2454"/>
                <a:gd name="T59" fmla="*/ 1030 h 2060"/>
                <a:gd name="T60" fmla="*/ 1644 w 2454"/>
                <a:gd name="T61" fmla="*/ 164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4" h="2060">
                  <a:moveTo>
                    <a:pt x="2375" y="954"/>
                  </a:moveTo>
                  <a:cubicBezTo>
                    <a:pt x="2084" y="954"/>
                    <a:pt x="2084" y="954"/>
                    <a:pt x="2084" y="954"/>
                  </a:cubicBezTo>
                  <a:cubicBezTo>
                    <a:pt x="2065" y="954"/>
                    <a:pt x="2049" y="939"/>
                    <a:pt x="2047" y="920"/>
                  </a:cubicBezTo>
                  <a:cubicBezTo>
                    <a:pt x="2047" y="920"/>
                    <a:pt x="2047" y="919"/>
                    <a:pt x="2046" y="918"/>
                  </a:cubicBezTo>
                  <a:cubicBezTo>
                    <a:pt x="2044" y="897"/>
                    <a:pt x="2061" y="878"/>
                    <a:pt x="2083" y="878"/>
                  </a:cubicBezTo>
                  <a:cubicBezTo>
                    <a:pt x="2083" y="878"/>
                    <a:pt x="2083" y="878"/>
                    <a:pt x="2083" y="878"/>
                  </a:cubicBezTo>
                  <a:cubicBezTo>
                    <a:pt x="2124" y="878"/>
                    <a:pt x="2159" y="846"/>
                    <a:pt x="2160" y="805"/>
                  </a:cubicBezTo>
                  <a:cubicBezTo>
                    <a:pt x="2162" y="761"/>
                    <a:pt x="2127" y="726"/>
                    <a:pt x="2084" y="726"/>
                  </a:cubicBezTo>
                  <a:cubicBezTo>
                    <a:pt x="2034" y="726"/>
                    <a:pt x="2034" y="726"/>
                    <a:pt x="2034" y="726"/>
                  </a:cubicBezTo>
                  <a:cubicBezTo>
                    <a:pt x="2018" y="726"/>
                    <a:pt x="2004" y="716"/>
                    <a:pt x="1998" y="700"/>
                  </a:cubicBezTo>
                  <a:cubicBezTo>
                    <a:pt x="1948" y="551"/>
                    <a:pt x="1863" y="415"/>
                    <a:pt x="1748" y="301"/>
                  </a:cubicBezTo>
                  <a:cubicBezTo>
                    <a:pt x="1553" y="108"/>
                    <a:pt x="1286" y="0"/>
                    <a:pt x="1011" y="4"/>
                  </a:cubicBezTo>
                  <a:cubicBezTo>
                    <a:pt x="743" y="8"/>
                    <a:pt x="491" y="115"/>
                    <a:pt x="301" y="305"/>
                  </a:cubicBezTo>
                  <a:cubicBezTo>
                    <a:pt x="107" y="499"/>
                    <a:pt x="0" y="756"/>
                    <a:pt x="0" y="1030"/>
                  </a:cubicBezTo>
                  <a:cubicBezTo>
                    <a:pt x="0" y="1305"/>
                    <a:pt x="107" y="1562"/>
                    <a:pt x="301" y="1756"/>
                  </a:cubicBezTo>
                  <a:cubicBezTo>
                    <a:pt x="491" y="1947"/>
                    <a:pt x="744" y="2053"/>
                    <a:pt x="1013" y="2056"/>
                  </a:cubicBezTo>
                  <a:cubicBezTo>
                    <a:pt x="1289" y="2060"/>
                    <a:pt x="1556" y="1952"/>
                    <a:pt x="1752" y="1756"/>
                  </a:cubicBezTo>
                  <a:cubicBezTo>
                    <a:pt x="1920" y="1588"/>
                    <a:pt x="2022" y="1373"/>
                    <a:pt x="2047" y="1140"/>
                  </a:cubicBezTo>
                  <a:cubicBezTo>
                    <a:pt x="2049" y="1121"/>
                    <a:pt x="2065" y="1106"/>
                    <a:pt x="2084" y="1106"/>
                  </a:cubicBezTo>
                  <a:cubicBezTo>
                    <a:pt x="2376" y="1106"/>
                    <a:pt x="2376" y="1106"/>
                    <a:pt x="2376" y="1106"/>
                  </a:cubicBezTo>
                  <a:cubicBezTo>
                    <a:pt x="2419" y="1106"/>
                    <a:pt x="2454" y="1070"/>
                    <a:pt x="2452" y="1027"/>
                  </a:cubicBezTo>
                  <a:cubicBezTo>
                    <a:pt x="2451" y="986"/>
                    <a:pt x="2416" y="954"/>
                    <a:pt x="2375" y="954"/>
                  </a:cubicBezTo>
                  <a:close/>
                  <a:moveTo>
                    <a:pt x="1644" y="1649"/>
                  </a:moveTo>
                  <a:cubicBezTo>
                    <a:pt x="1479" y="1814"/>
                    <a:pt x="1260" y="1905"/>
                    <a:pt x="1026" y="1905"/>
                  </a:cubicBezTo>
                  <a:cubicBezTo>
                    <a:pt x="793" y="1905"/>
                    <a:pt x="573" y="1814"/>
                    <a:pt x="408" y="1649"/>
                  </a:cubicBezTo>
                  <a:cubicBezTo>
                    <a:pt x="243" y="1483"/>
                    <a:pt x="152" y="1264"/>
                    <a:pt x="152" y="1030"/>
                  </a:cubicBezTo>
                  <a:cubicBezTo>
                    <a:pt x="152" y="797"/>
                    <a:pt x="243" y="577"/>
                    <a:pt x="408" y="412"/>
                  </a:cubicBezTo>
                  <a:cubicBezTo>
                    <a:pt x="573" y="247"/>
                    <a:pt x="793" y="156"/>
                    <a:pt x="1026" y="156"/>
                  </a:cubicBezTo>
                  <a:cubicBezTo>
                    <a:pt x="1260" y="156"/>
                    <a:pt x="1479" y="247"/>
                    <a:pt x="1644" y="412"/>
                  </a:cubicBezTo>
                  <a:cubicBezTo>
                    <a:pt x="1810" y="577"/>
                    <a:pt x="1900" y="797"/>
                    <a:pt x="1900" y="1030"/>
                  </a:cubicBezTo>
                  <a:cubicBezTo>
                    <a:pt x="1900" y="1264"/>
                    <a:pt x="1810" y="1483"/>
                    <a:pt x="1644" y="16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31" name="Freeform 170">
            <a:extLst>
              <a:ext uri="{FF2B5EF4-FFF2-40B4-BE49-F238E27FC236}">
                <a16:creationId xmlns:a16="http://schemas.microsoft.com/office/drawing/2014/main" id="{C286C583-4B3C-4157-A020-5E039AB8A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34" y="2707220"/>
            <a:ext cx="496370" cy="496370"/>
          </a:xfrm>
          <a:custGeom>
            <a:avLst/>
            <a:gdLst>
              <a:gd name="T0" fmla="*/ 177 w 434"/>
              <a:gd name="T1" fmla="*/ 156 h 434"/>
              <a:gd name="T2" fmla="*/ 144 w 434"/>
              <a:gd name="T3" fmla="*/ 217 h 434"/>
              <a:gd name="T4" fmla="*/ 166 w 434"/>
              <a:gd name="T5" fmla="*/ 267 h 434"/>
              <a:gd name="T6" fmla="*/ 217 w 434"/>
              <a:gd name="T7" fmla="*/ 289 h 434"/>
              <a:gd name="T8" fmla="*/ 274 w 434"/>
              <a:gd name="T9" fmla="*/ 256 h 434"/>
              <a:gd name="T10" fmla="*/ 285 w 434"/>
              <a:gd name="T11" fmla="*/ 202 h 434"/>
              <a:gd name="T12" fmla="*/ 245 w 434"/>
              <a:gd name="T13" fmla="*/ 152 h 434"/>
              <a:gd name="T14" fmla="*/ 199 w 434"/>
              <a:gd name="T15" fmla="*/ 256 h 434"/>
              <a:gd name="T16" fmla="*/ 177 w 434"/>
              <a:gd name="T17" fmla="*/ 199 h 434"/>
              <a:gd name="T18" fmla="*/ 235 w 434"/>
              <a:gd name="T19" fmla="*/ 177 h 434"/>
              <a:gd name="T20" fmla="*/ 256 w 434"/>
              <a:gd name="T21" fmla="*/ 235 h 434"/>
              <a:gd name="T22" fmla="*/ 386 w 434"/>
              <a:gd name="T23" fmla="*/ 249 h 434"/>
              <a:gd name="T24" fmla="*/ 418 w 434"/>
              <a:gd name="T25" fmla="*/ 166 h 434"/>
              <a:gd name="T26" fmla="*/ 429 w 434"/>
              <a:gd name="T27" fmla="*/ 127 h 434"/>
              <a:gd name="T28" fmla="*/ 371 w 434"/>
              <a:gd name="T29" fmla="*/ 62 h 434"/>
              <a:gd name="T30" fmla="*/ 274 w 434"/>
              <a:gd name="T31" fmla="*/ 55 h 434"/>
              <a:gd name="T32" fmla="*/ 256 w 434"/>
              <a:gd name="T33" fmla="*/ 4 h 434"/>
              <a:gd name="T34" fmla="*/ 166 w 434"/>
              <a:gd name="T35" fmla="*/ 8 h 434"/>
              <a:gd name="T36" fmla="*/ 130 w 434"/>
              <a:gd name="T37" fmla="*/ 69 h 434"/>
              <a:gd name="T38" fmla="*/ 51 w 434"/>
              <a:gd name="T39" fmla="*/ 62 h 434"/>
              <a:gd name="T40" fmla="*/ 0 w 434"/>
              <a:gd name="T41" fmla="*/ 138 h 434"/>
              <a:gd name="T42" fmla="*/ 47 w 434"/>
              <a:gd name="T43" fmla="*/ 184 h 434"/>
              <a:gd name="T44" fmla="*/ 15 w 434"/>
              <a:gd name="T45" fmla="*/ 267 h 434"/>
              <a:gd name="T46" fmla="*/ 33 w 434"/>
              <a:gd name="T47" fmla="*/ 357 h 434"/>
              <a:gd name="T48" fmla="*/ 73 w 434"/>
              <a:gd name="T49" fmla="*/ 368 h 434"/>
              <a:gd name="T50" fmla="*/ 159 w 434"/>
              <a:gd name="T51" fmla="*/ 404 h 434"/>
              <a:gd name="T52" fmla="*/ 188 w 434"/>
              <a:gd name="T53" fmla="*/ 433 h 434"/>
              <a:gd name="T54" fmla="*/ 271 w 434"/>
              <a:gd name="T55" fmla="*/ 415 h 434"/>
              <a:gd name="T56" fmla="*/ 328 w 434"/>
              <a:gd name="T57" fmla="*/ 346 h 434"/>
              <a:gd name="T58" fmla="*/ 393 w 434"/>
              <a:gd name="T59" fmla="*/ 364 h 434"/>
              <a:gd name="T60" fmla="*/ 433 w 434"/>
              <a:gd name="T61" fmla="*/ 285 h 434"/>
              <a:gd name="T62" fmla="*/ 382 w 434"/>
              <a:gd name="T63" fmla="*/ 328 h 434"/>
              <a:gd name="T64" fmla="*/ 324 w 434"/>
              <a:gd name="T65" fmla="*/ 314 h 434"/>
              <a:gd name="T66" fmla="*/ 245 w 434"/>
              <a:gd name="T67" fmla="*/ 357 h 434"/>
              <a:gd name="T68" fmla="*/ 238 w 434"/>
              <a:gd name="T69" fmla="*/ 404 h 434"/>
              <a:gd name="T70" fmla="*/ 191 w 434"/>
              <a:gd name="T71" fmla="*/ 401 h 434"/>
              <a:gd name="T72" fmla="*/ 166 w 434"/>
              <a:gd name="T73" fmla="*/ 350 h 434"/>
              <a:gd name="T74" fmla="*/ 69 w 434"/>
              <a:gd name="T75" fmla="*/ 336 h 434"/>
              <a:gd name="T76" fmla="*/ 37 w 434"/>
              <a:gd name="T77" fmla="*/ 307 h 434"/>
              <a:gd name="T78" fmla="*/ 40 w 434"/>
              <a:gd name="T79" fmla="*/ 285 h 434"/>
              <a:gd name="T80" fmla="*/ 73 w 434"/>
              <a:gd name="T81" fmla="*/ 217 h 434"/>
              <a:gd name="T82" fmla="*/ 37 w 434"/>
              <a:gd name="T83" fmla="*/ 145 h 434"/>
              <a:gd name="T84" fmla="*/ 51 w 434"/>
              <a:gd name="T85" fmla="*/ 105 h 434"/>
              <a:gd name="T86" fmla="*/ 108 w 434"/>
              <a:gd name="T87" fmla="*/ 119 h 434"/>
              <a:gd name="T88" fmla="*/ 188 w 434"/>
              <a:gd name="T89" fmla="*/ 76 h 434"/>
              <a:gd name="T90" fmla="*/ 195 w 434"/>
              <a:gd name="T91" fmla="*/ 29 h 434"/>
              <a:gd name="T92" fmla="*/ 242 w 434"/>
              <a:gd name="T93" fmla="*/ 33 h 434"/>
              <a:gd name="T94" fmla="*/ 267 w 434"/>
              <a:gd name="T95" fmla="*/ 83 h 434"/>
              <a:gd name="T96" fmla="*/ 364 w 434"/>
              <a:gd name="T97" fmla="*/ 98 h 434"/>
              <a:gd name="T98" fmla="*/ 397 w 434"/>
              <a:gd name="T99" fmla="*/ 127 h 434"/>
              <a:gd name="T100" fmla="*/ 393 w 434"/>
              <a:gd name="T101" fmla="*/ 148 h 434"/>
              <a:gd name="T102" fmla="*/ 361 w 434"/>
              <a:gd name="T103" fmla="*/ 217 h 434"/>
              <a:gd name="T104" fmla="*/ 397 w 434"/>
              <a:gd name="T105" fmla="*/ 289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4" h="434">
                <a:moveTo>
                  <a:pt x="217" y="145"/>
                </a:moveTo>
                <a:lnTo>
                  <a:pt x="217" y="145"/>
                </a:lnTo>
                <a:lnTo>
                  <a:pt x="202" y="145"/>
                </a:lnTo>
                <a:lnTo>
                  <a:pt x="188" y="152"/>
                </a:lnTo>
                <a:lnTo>
                  <a:pt x="177" y="156"/>
                </a:lnTo>
                <a:lnTo>
                  <a:pt x="166" y="166"/>
                </a:lnTo>
                <a:lnTo>
                  <a:pt x="159" y="177"/>
                </a:lnTo>
                <a:lnTo>
                  <a:pt x="152" y="188"/>
                </a:lnTo>
                <a:lnTo>
                  <a:pt x="148" y="202"/>
                </a:lnTo>
                <a:lnTo>
                  <a:pt x="144" y="217"/>
                </a:lnTo>
                <a:lnTo>
                  <a:pt x="144" y="217"/>
                </a:lnTo>
                <a:lnTo>
                  <a:pt x="148" y="231"/>
                </a:lnTo>
                <a:lnTo>
                  <a:pt x="152" y="245"/>
                </a:lnTo>
                <a:lnTo>
                  <a:pt x="159" y="256"/>
                </a:lnTo>
                <a:lnTo>
                  <a:pt x="166" y="267"/>
                </a:lnTo>
                <a:lnTo>
                  <a:pt x="177" y="278"/>
                </a:lnTo>
                <a:lnTo>
                  <a:pt x="188" y="281"/>
                </a:lnTo>
                <a:lnTo>
                  <a:pt x="202" y="289"/>
                </a:lnTo>
                <a:lnTo>
                  <a:pt x="217" y="289"/>
                </a:lnTo>
                <a:lnTo>
                  <a:pt x="217" y="289"/>
                </a:lnTo>
                <a:lnTo>
                  <a:pt x="231" y="289"/>
                </a:lnTo>
                <a:lnTo>
                  <a:pt x="245" y="281"/>
                </a:lnTo>
                <a:lnTo>
                  <a:pt x="256" y="278"/>
                </a:lnTo>
                <a:lnTo>
                  <a:pt x="267" y="267"/>
                </a:lnTo>
                <a:lnTo>
                  <a:pt x="274" y="256"/>
                </a:lnTo>
                <a:lnTo>
                  <a:pt x="282" y="245"/>
                </a:lnTo>
                <a:lnTo>
                  <a:pt x="285" y="231"/>
                </a:lnTo>
                <a:lnTo>
                  <a:pt x="289" y="217"/>
                </a:lnTo>
                <a:lnTo>
                  <a:pt x="289" y="217"/>
                </a:lnTo>
                <a:lnTo>
                  <a:pt x="285" y="202"/>
                </a:lnTo>
                <a:lnTo>
                  <a:pt x="282" y="188"/>
                </a:lnTo>
                <a:lnTo>
                  <a:pt x="274" y="177"/>
                </a:lnTo>
                <a:lnTo>
                  <a:pt x="267" y="166"/>
                </a:lnTo>
                <a:lnTo>
                  <a:pt x="256" y="156"/>
                </a:lnTo>
                <a:lnTo>
                  <a:pt x="245" y="152"/>
                </a:lnTo>
                <a:lnTo>
                  <a:pt x="231" y="145"/>
                </a:lnTo>
                <a:lnTo>
                  <a:pt x="217" y="145"/>
                </a:lnTo>
                <a:close/>
                <a:moveTo>
                  <a:pt x="217" y="260"/>
                </a:moveTo>
                <a:lnTo>
                  <a:pt x="217" y="260"/>
                </a:lnTo>
                <a:lnTo>
                  <a:pt x="199" y="256"/>
                </a:lnTo>
                <a:lnTo>
                  <a:pt x="188" y="245"/>
                </a:lnTo>
                <a:lnTo>
                  <a:pt x="177" y="235"/>
                </a:lnTo>
                <a:lnTo>
                  <a:pt x="173" y="217"/>
                </a:lnTo>
                <a:lnTo>
                  <a:pt x="173" y="217"/>
                </a:lnTo>
                <a:lnTo>
                  <a:pt x="177" y="199"/>
                </a:lnTo>
                <a:lnTo>
                  <a:pt x="188" y="188"/>
                </a:lnTo>
                <a:lnTo>
                  <a:pt x="199" y="177"/>
                </a:lnTo>
                <a:lnTo>
                  <a:pt x="217" y="174"/>
                </a:lnTo>
                <a:lnTo>
                  <a:pt x="217" y="174"/>
                </a:lnTo>
                <a:lnTo>
                  <a:pt x="235" y="177"/>
                </a:lnTo>
                <a:lnTo>
                  <a:pt x="245" y="188"/>
                </a:lnTo>
                <a:lnTo>
                  <a:pt x="256" y="199"/>
                </a:lnTo>
                <a:lnTo>
                  <a:pt x="260" y="217"/>
                </a:lnTo>
                <a:lnTo>
                  <a:pt x="260" y="217"/>
                </a:lnTo>
                <a:lnTo>
                  <a:pt x="256" y="235"/>
                </a:lnTo>
                <a:lnTo>
                  <a:pt x="245" y="245"/>
                </a:lnTo>
                <a:lnTo>
                  <a:pt x="235" y="256"/>
                </a:lnTo>
                <a:lnTo>
                  <a:pt x="217" y="260"/>
                </a:lnTo>
                <a:close/>
                <a:moveTo>
                  <a:pt x="418" y="267"/>
                </a:moveTo>
                <a:lnTo>
                  <a:pt x="386" y="249"/>
                </a:lnTo>
                <a:lnTo>
                  <a:pt x="386" y="249"/>
                </a:lnTo>
                <a:lnTo>
                  <a:pt x="389" y="217"/>
                </a:lnTo>
                <a:lnTo>
                  <a:pt x="389" y="217"/>
                </a:lnTo>
                <a:lnTo>
                  <a:pt x="386" y="184"/>
                </a:lnTo>
                <a:lnTo>
                  <a:pt x="418" y="166"/>
                </a:lnTo>
                <a:lnTo>
                  <a:pt x="418" y="166"/>
                </a:lnTo>
                <a:lnTo>
                  <a:pt x="425" y="159"/>
                </a:lnTo>
                <a:lnTo>
                  <a:pt x="433" y="148"/>
                </a:lnTo>
                <a:lnTo>
                  <a:pt x="433" y="138"/>
                </a:lnTo>
                <a:lnTo>
                  <a:pt x="429" y="127"/>
                </a:lnTo>
                <a:lnTo>
                  <a:pt x="400" y="76"/>
                </a:lnTo>
                <a:lnTo>
                  <a:pt x="400" y="76"/>
                </a:lnTo>
                <a:lnTo>
                  <a:pt x="393" y="69"/>
                </a:lnTo>
                <a:lnTo>
                  <a:pt x="382" y="62"/>
                </a:lnTo>
                <a:lnTo>
                  <a:pt x="371" y="62"/>
                </a:lnTo>
                <a:lnTo>
                  <a:pt x="361" y="65"/>
                </a:lnTo>
                <a:lnTo>
                  <a:pt x="328" y="87"/>
                </a:lnTo>
                <a:lnTo>
                  <a:pt x="328" y="87"/>
                </a:lnTo>
                <a:lnTo>
                  <a:pt x="303" y="69"/>
                </a:lnTo>
                <a:lnTo>
                  <a:pt x="274" y="55"/>
                </a:lnTo>
                <a:lnTo>
                  <a:pt x="274" y="29"/>
                </a:lnTo>
                <a:lnTo>
                  <a:pt x="274" y="29"/>
                </a:lnTo>
                <a:lnTo>
                  <a:pt x="271" y="18"/>
                </a:lnTo>
                <a:lnTo>
                  <a:pt x="267" y="8"/>
                </a:lnTo>
                <a:lnTo>
                  <a:pt x="256" y="4"/>
                </a:lnTo>
                <a:lnTo>
                  <a:pt x="245" y="0"/>
                </a:lnTo>
                <a:lnTo>
                  <a:pt x="188" y="0"/>
                </a:lnTo>
                <a:lnTo>
                  <a:pt x="188" y="0"/>
                </a:lnTo>
                <a:lnTo>
                  <a:pt x="177" y="4"/>
                </a:lnTo>
                <a:lnTo>
                  <a:pt x="166" y="8"/>
                </a:lnTo>
                <a:lnTo>
                  <a:pt x="162" y="18"/>
                </a:lnTo>
                <a:lnTo>
                  <a:pt x="159" y="29"/>
                </a:lnTo>
                <a:lnTo>
                  <a:pt x="159" y="55"/>
                </a:lnTo>
                <a:lnTo>
                  <a:pt x="159" y="55"/>
                </a:lnTo>
                <a:lnTo>
                  <a:pt x="130" y="69"/>
                </a:lnTo>
                <a:lnTo>
                  <a:pt x="105" y="87"/>
                </a:lnTo>
                <a:lnTo>
                  <a:pt x="73" y="65"/>
                </a:lnTo>
                <a:lnTo>
                  <a:pt x="73" y="65"/>
                </a:lnTo>
                <a:lnTo>
                  <a:pt x="62" y="62"/>
                </a:lnTo>
                <a:lnTo>
                  <a:pt x="51" y="62"/>
                </a:lnTo>
                <a:lnTo>
                  <a:pt x="40" y="69"/>
                </a:lnTo>
                <a:lnTo>
                  <a:pt x="33" y="76"/>
                </a:lnTo>
                <a:lnTo>
                  <a:pt x="4" y="127"/>
                </a:lnTo>
                <a:lnTo>
                  <a:pt x="4" y="127"/>
                </a:lnTo>
                <a:lnTo>
                  <a:pt x="0" y="138"/>
                </a:lnTo>
                <a:lnTo>
                  <a:pt x="0" y="148"/>
                </a:lnTo>
                <a:lnTo>
                  <a:pt x="8" y="159"/>
                </a:lnTo>
                <a:lnTo>
                  <a:pt x="15" y="166"/>
                </a:lnTo>
                <a:lnTo>
                  <a:pt x="47" y="184"/>
                </a:lnTo>
                <a:lnTo>
                  <a:pt x="47" y="184"/>
                </a:lnTo>
                <a:lnTo>
                  <a:pt x="44" y="217"/>
                </a:lnTo>
                <a:lnTo>
                  <a:pt x="44" y="217"/>
                </a:lnTo>
                <a:lnTo>
                  <a:pt x="47" y="249"/>
                </a:lnTo>
                <a:lnTo>
                  <a:pt x="15" y="267"/>
                </a:lnTo>
                <a:lnTo>
                  <a:pt x="15" y="267"/>
                </a:lnTo>
                <a:lnTo>
                  <a:pt x="8" y="274"/>
                </a:lnTo>
                <a:lnTo>
                  <a:pt x="0" y="285"/>
                </a:lnTo>
                <a:lnTo>
                  <a:pt x="0" y="296"/>
                </a:lnTo>
                <a:lnTo>
                  <a:pt x="4" y="307"/>
                </a:lnTo>
                <a:lnTo>
                  <a:pt x="33" y="357"/>
                </a:lnTo>
                <a:lnTo>
                  <a:pt x="33" y="357"/>
                </a:lnTo>
                <a:lnTo>
                  <a:pt x="40" y="364"/>
                </a:lnTo>
                <a:lnTo>
                  <a:pt x="51" y="372"/>
                </a:lnTo>
                <a:lnTo>
                  <a:pt x="62" y="372"/>
                </a:lnTo>
                <a:lnTo>
                  <a:pt x="73" y="368"/>
                </a:lnTo>
                <a:lnTo>
                  <a:pt x="105" y="346"/>
                </a:lnTo>
                <a:lnTo>
                  <a:pt x="105" y="346"/>
                </a:lnTo>
                <a:lnTo>
                  <a:pt x="130" y="364"/>
                </a:lnTo>
                <a:lnTo>
                  <a:pt x="159" y="379"/>
                </a:lnTo>
                <a:lnTo>
                  <a:pt x="159" y="404"/>
                </a:lnTo>
                <a:lnTo>
                  <a:pt x="159" y="404"/>
                </a:lnTo>
                <a:lnTo>
                  <a:pt x="162" y="415"/>
                </a:lnTo>
                <a:lnTo>
                  <a:pt x="166" y="426"/>
                </a:lnTo>
                <a:lnTo>
                  <a:pt x="177" y="429"/>
                </a:lnTo>
                <a:lnTo>
                  <a:pt x="188" y="433"/>
                </a:lnTo>
                <a:lnTo>
                  <a:pt x="245" y="433"/>
                </a:lnTo>
                <a:lnTo>
                  <a:pt x="245" y="433"/>
                </a:lnTo>
                <a:lnTo>
                  <a:pt x="256" y="429"/>
                </a:lnTo>
                <a:lnTo>
                  <a:pt x="267" y="426"/>
                </a:lnTo>
                <a:lnTo>
                  <a:pt x="271" y="415"/>
                </a:lnTo>
                <a:lnTo>
                  <a:pt x="274" y="404"/>
                </a:lnTo>
                <a:lnTo>
                  <a:pt x="274" y="379"/>
                </a:lnTo>
                <a:lnTo>
                  <a:pt x="274" y="379"/>
                </a:lnTo>
                <a:lnTo>
                  <a:pt x="303" y="364"/>
                </a:lnTo>
                <a:lnTo>
                  <a:pt x="328" y="346"/>
                </a:lnTo>
                <a:lnTo>
                  <a:pt x="361" y="368"/>
                </a:lnTo>
                <a:lnTo>
                  <a:pt x="361" y="368"/>
                </a:lnTo>
                <a:lnTo>
                  <a:pt x="371" y="372"/>
                </a:lnTo>
                <a:lnTo>
                  <a:pt x="382" y="372"/>
                </a:lnTo>
                <a:lnTo>
                  <a:pt x="393" y="364"/>
                </a:lnTo>
                <a:lnTo>
                  <a:pt x="400" y="357"/>
                </a:lnTo>
                <a:lnTo>
                  <a:pt x="429" y="307"/>
                </a:lnTo>
                <a:lnTo>
                  <a:pt x="429" y="307"/>
                </a:lnTo>
                <a:lnTo>
                  <a:pt x="433" y="296"/>
                </a:lnTo>
                <a:lnTo>
                  <a:pt x="433" y="285"/>
                </a:lnTo>
                <a:lnTo>
                  <a:pt x="425" y="274"/>
                </a:lnTo>
                <a:lnTo>
                  <a:pt x="418" y="267"/>
                </a:lnTo>
                <a:close/>
                <a:moveTo>
                  <a:pt x="397" y="307"/>
                </a:moveTo>
                <a:lnTo>
                  <a:pt x="382" y="328"/>
                </a:lnTo>
                <a:lnTo>
                  <a:pt x="382" y="328"/>
                </a:lnTo>
                <a:lnTo>
                  <a:pt x="379" y="336"/>
                </a:lnTo>
                <a:lnTo>
                  <a:pt x="375" y="336"/>
                </a:lnTo>
                <a:lnTo>
                  <a:pt x="368" y="336"/>
                </a:lnTo>
                <a:lnTo>
                  <a:pt x="364" y="336"/>
                </a:lnTo>
                <a:lnTo>
                  <a:pt x="324" y="314"/>
                </a:lnTo>
                <a:lnTo>
                  <a:pt x="324" y="314"/>
                </a:lnTo>
                <a:lnTo>
                  <a:pt x="307" y="328"/>
                </a:lnTo>
                <a:lnTo>
                  <a:pt x="289" y="343"/>
                </a:lnTo>
                <a:lnTo>
                  <a:pt x="267" y="350"/>
                </a:lnTo>
                <a:lnTo>
                  <a:pt x="245" y="357"/>
                </a:lnTo>
                <a:lnTo>
                  <a:pt x="245" y="390"/>
                </a:lnTo>
                <a:lnTo>
                  <a:pt x="245" y="390"/>
                </a:lnTo>
                <a:lnTo>
                  <a:pt x="245" y="397"/>
                </a:lnTo>
                <a:lnTo>
                  <a:pt x="242" y="401"/>
                </a:lnTo>
                <a:lnTo>
                  <a:pt x="238" y="404"/>
                </a:lnTo>
                <a:lnTo>
                  <a:pt x="231" y="404"/>
                </a:lnTo>
                <a:lnTo>
                  <a:pt x="202" y="404"/>
                </a:lnTo>
                <a:lnTo>
                  <a:pt x="202" y="404"/>
                </a:lnTo>
                <a:lnTo>
                  <a:pt x="195" y="404"/>
                </a:lnTo>
                <a:lnTo>
                  <a:pt x="191" y="401"/>
                </a:lnTo>
                <a:lnTo>
                  <a:pt x="188" y="397"/>
                </a:lnTo>
                <a:lnTo>
                  <a:pt x="188" y="390"/>
                </a:lnTo>
                <a:lnTo>
                  <a:pt x="188" y="357"/>
                </a:lnTo>
                <a:lnTo>
                  <a:pt x="188" y="357"/>
                </a:lnTo>
                <a:lnTo>
                  <a:pt x="166" y="350"/>
                </a:lnTo>
                <a:lnTo>
                  <a:pt x="144" y="343"/>
                </a:lnTo>
                <a:lnTo>
                  <a:pt x="126" y="328"/>
                </a:lnTo>
                <a:lnTo>
                  <a:pt x="108" y="314"/>
                </a:lnTo>
                <a:lnTo>
                  <a:pt x="69" y="336"/>
                </a:lnTo>
                <a:lnTo>
                  <a:pt x="69" y="336"/>
                </a:lnTo>
                <a:lnTo>
                  <a:pt x="65" y="336"/>
                </a:lnTo>
                <a:lnTo>
                  <a:pt x="58" y="336"/>
                </a:lnTo>
                <a:lnTo>
                  <a:pt x="55" y="336"/>
                </a:lnTo>
                <a:lnTo>
                  <a:pt x="51" y="328"/>
                </a:lnTo>
                <a:lnTo>
                  <a:pt x="37" y="307"/>
                </a:lnTo>
                <a:lnTo>
                  <a:pt x="37" y="307"/>
                </a:lnTo>
                <a:lnTo>
                  <a:pt x="33" y="300"/>
                </a:lnTo>
                <a:lnTo>
                  <a:pt x="37" y="296"/>
                </a:lnTo>
                <a:lnTo>
                  <a:pt x="37" y="289"/>
                </a:lnTo>
                <a:lnTo>
                  <a:pt x="40" y="285"/>
                </a:lnTo>
                <a:lnTo>
                  <a:pt x="79" y="263"/>
                </a:lnTo>
                <a:lnTo>
                  <a:pt x="79" y="263"/>
                </a:lnTo>
                <a:lnTo>
                  <a:pt x="76" y="239"/>
                </a:lnTo>
                <a:lnTo>
                  <a:pt x="73" y="217"/>
                </a:lnTo>
                <a:lnTo>
                  <a:pt x="73" y="217"/>
                </a:lnTo>
                <a:lnTo>
                  <a:pt x="76" y="195"/>
                </a:lnTo>
                <a:lnTo>
                  <a:pt x="79" y="170"/>
                </a:lnTo>
                <a:lnTo>
                  <a:pt x="40" y="148"/>
                </a:lnTo>
                <a:lnTo>
                  <a:pt x="40" y="148"/>
                </a:lnTo>
                <a:lnTo>
                  <a:pt x="37" y="145"/>
                </a:lnTo>
                <a:lnTo>
                  <a:pt x="37" y="141"/>
                </a:lnTo>
                <a:lnTo>
                  <a:pt x="33" y="134"/>
                </a:lnTo>
                <a:lnTo>
                  <a:pt x="37" y="127"/>
                </a:lnTo>
                <a:lnTo>
                  <a:pt x="51" y="105"/>
                </a:lnTo>
                <a:lnTo>
                  <a:pt x="51" y="105"/>
                </a:lnTo>
                <a:lnTo>
                  <a:pt x="55" y="98"/>
                </a:lnTo>
                <a:lnTo>
                  <a:pt x="58" y="98"/>
                </a:lnTo>
                <a:lnTo>
                  <a:pt x="65" y="98"/>
                </a:lnTo>
                <a:lnTo>
                  <a:pt x="69" y="98"/>
                </a:lnTo>
                <a:lnTo>
                  <a:pt x="108" y="119"/>
                </a:lnTo>
                <a:lnTo>
                  <a:pt x="108" y="119"/>
                </a:lnTo>
                <a:lnTo>
                  <a:pt x="126" y="105"/>
                </a:lnTo>
                <a:lnTo>
                  <a:pt x="144" y="91"/>
                </a:lnTo>
                <a:lnTo>
                  <a:pt x="166" y="83"/>
                </a:lnTo>
                <a:lnTo>
                  <a:pt x="188" y="76"/>
                </a:lnTo>
                <a:lnTo>
                  <a:pt x="188" y="44"/>
                </a:lnTo>
                <a:lnTo>
                  <a:pt x="188" y="44"/>
                </a:lnTo>
                <a:lnTo>
                  <a:pt x="188" y="37"/>
                </a:lnTo>
                <a:lnTo>
                  <a:pt x="191" y="33"/>
                </a:lnTo>
                <a:lnTo>
                  <a:pt x="195" y="29"/>
                </a:lnTo>
                <a:lnTo>
                  <a:pt x="202" y="29"/>
                </a:lnTo>
                <a:lnTo>
                  <a:pt x="231" y="29"/>
                </a:lnTo>
                <a:lnTo>
                  <a:pt x="231" y="29"/>
                </a:lnTo>
                <a:lnTo>
                  <a:pt x="238" y="29"/>
                </a:lnTo>
                <a:lnTo>
                  <a:pt x="242" y="33"/>
                </a:lnTo>
                <a:lnTo>
                  <a:pt x="245" y="37"/>
                </a:lnTo>
                <a:lnTo>
                  <a:pt x="245" y="44"/>
                </a:lnTo>
                <a:lnTo>
                  <a:pt x="245" y="76"/>
                </a:lnTo>
                <a:lnTo>
                  <a:pt x="245" y="76"/>
                </a:lnTo>
                <a:lnTo>
                  <a:pt x="267" y="83"/>
                </a:lnTo>
                <a:lnTo>
                  <a:pt x="289" y="91"/>
                </a:lnTo>
                <a:lnTo>
                  <a:pt x="307" y="105"/>
                </a:lnTo>
                <a:lnTo>
                  <a:pt x="324" y="119"/>
                </a:lnTo>
                <a:lnTo>
                  <a:pt x="364" y="98"/>
                </a:lnTo>
                <a:lnTo>
                  <a:pt x="364" y="98"/>
                </a:lnTo>
                <a:lnTo>
                  <a:pt x="368" y="98"/>
                </a:lnTo>
                <a:lnTo>
                  <a:pt x="375" y="98"/>
                </a:lnTo>
                <a:lnTo>
                  <a:pt x="379" y="98"/>
                </a:lnTo>
                <a:lnTo>
                  <a:pt x="382" y="105"/>
                </a:lnTo>
                <a:lnTo>
                  <a:pt x="397" y="127"/>
                </a:lnTo>
                <a:lnTo>
                  <a:pt x="397" y="127"/>
                </a:lnTo>
                <a:lnTo>
                  <a:pt x="400" y="134"/>
                </a:lnTo>
                <a:lnTo>
                  <a:pt x="397" y="141"/>
                </a:lnTo>
                <a:lnTo>
                  <a:pt x="397" y="145"/>
                </a:lnTo>
                <a:lnTo>
                  <a:pt x="393" y="148"/>
                </a:lnTo>
                <a:lnTo>
                  <a:pt x="353" y="170"/>
                </a:lnTo>
                <a:lnTo>
                  <a:pt x="353" y="170"/>
                </a:lnTo>
                <a:lnTo>
                  <a:pt x="357" y="195"/>
                </a:lnTo>
                <a:lnTo>
                  <a:pt x="361" y="217"/>
                </a:lnTo>
                <a:lnTo>
                  <a:pt x="361" y="217"/>
                </a:lnTo>
                <a:lnTo>
                  <a:pt x="357" y="239"/>
                </a:lnTo>
                <a:lnTo>
                  <a:pt x="353" y="263"/>
                </a:lnTo>
                <a:lnTo>
                  <a:pt x="393" y="285"/>
                </a:lnTo>
                <a:lnTo>
                  <a:pt x="393" y="285"/>
                </a:lnTo>
                <a:lnTo>
                  <a:pt x="397" y="289"/>
                </a:lnTo>
                <a:lnTo>
                  <a:pt x="397" y="296"/>
                </a:lnTo>
                <a:lnTo>
                  <a:pt x="400" y="300"/>
                </a:lnTo>
                <a:lnTo>
                  <a:pt x="397" y="3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300C006B-C6BD-4998-8FB0-C39A8D19A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79" y="2666070"/>
            <a:ext cx="496370" cy="465981"/>
          </a:xfrm>
          <a:custGeom>
            <a:avLst/>
            <a:gdLst>
              <a:gd name="T0" fmla="*/ 375 w 433"/>
              <a:gd name="T1" fmla="*/ 7 h 405"/>
              <a:gd name="T2" fmla="*/ 360 w 433"/>
              <a:gd name="T3" fmla="*/ 0 h 405"/>
              <a:gd name="T4" fmla="*/ 346 w 433"/>
              <a:gd name="T5" fmla="*/ 15 h 405"/>
              <a:gd name="T6" fmla="*/ 306 w 433"/>
              <a:gd name="T7" fmla="*/ 256 h 405"/>
              <a:gd name="T8" fmla="*/ 288 w 433"/>
              <a:gd name="T9" fmla="*/ 303 h 405"/>
              <a:gd name="T10" fmla="*/ 324 w 433"/>
              <a:gd name="T11" fmla="*/ 364 h 405"/>
              <a:gd name="T12" fmla="*/ 346 w 433"/>
              <a:gd name="T13" fmla="*/ 396 h 405"/>
              <a:gd name="T14" fmla="*/ 360 w 433"/>
              <a:gd name="T15" fmla="*/ 404 h 405"/>
              <a:gd name="T16" fmla="*/ 375 w 433"/>
              <a:gd name="T17" fmla="*/ 390 h 405"/>
              <a:gd name="T18" fmla="*/ 415 w 433"/>
              <a:gd name="T19" fmla="*/ 350 h 405"/>
              <a:gd name="T20" fmla="*/ 432 w 433"/>
              <a:gd name="T21" fmla="*/ 303 h 405"/>
              <a:gd name="T22" fmla="*/ 396 w 433"/>
              <a:gd name="T23" fmla="*/ 242 h 405"/>
              <a:gd name="T24" fmla="*/ 342 w 433"/>
              <a:gd name="T25" fmla="*/ 343 h 405"/>
              <a:gd name="T26" fmla="*/ 317 w 433"/>
              <a:gd name="T27" fmla="*/ 303 h 405"/>
              <a:gd name="T28" fmla="*/ 360 w 433"/>
              <a:gd name="T29" fmla="*/ 260 h 405"/>
              <a:gd name="T30" fmla="*/ 400 w 433"/>
              <a:gd name="T31" fmla="*/ 285 h 405"/>
              <a:gd name="T32" fmla="*/ 389 w 433"/>
              <a:gd name="T33" fmla="*/ 332 h 405"/>
              <a:gd name="T34" fmla="*/ 231 w 433"/>
              <a:gd name="T35" fmla="*/ 15 h 405"/>
              <a:gd name="T36" fmla="*/ 223 w 433"/>
              <a:gd name="T37" fmla="*/ 0 h 405"/>
              <a:gd name="T38" fmla="*/ 205 w 433"/>
              <a:gd name="T39" fmla="*/ 4 h 405"/>
              <a:gd name="T40" fmla="*/ 202 w 433"/>
              <a:gd name="T41" fmla="*/ 29 h 405"/>
              <a:gd name="T42" fmla="*/ 144 w 433"/>
              <a:gd name="T43" fmla="*/ 87 h 405"/>
              <a:gd name="T44" fmla="*/ 148 w 433"/>
              <a:gd name="T45" fmla="*/ 127 h 405"/>
              <a:gd name="T46" fmla="*/ 202 w 433"/>
              <a:gd name="T47" fmla="*/ 390 h 405"/>
              <a:gd name="T48" fmla="*/ 209 w 433"/>
              <a:gd name="T49" fmla="*/ 404 h 405"/>
              <a:gd name="T50" fmla="*/ 227 w 433"/>
              <a:gd name="T51" fmla="*/ 400 h 405"/>
              <a:gd name="T52" fmla="*/ 231 w 433"/>
              <a:gd name="T53" fmla="*/ 173 h 405"/>
              <a:gd name="T54" fmla="*/ 288 w 433"/>
              <a:gd name="T55" fmla="*/ 116 h 405"/>
              <a:gd name="T56" fmla="*/ 285 w 433"/>
              <a:gd name="T57" fmla="*/ 76 h 405"/>
              <a:gd name="T58" fmla="*/ 216 w 433"/>
              <a:gd name="T59" fmla="*/ 145 h 405"/>
              <a:gd name="T60" fmla="*/ 176 w 433"/>
              <a:gd name="T61" fmla="*/ 119 h 405"/>
              <a:gd name="T62" fmla="*/ 187 w 433"/>
              <a:gd name="T63" fmla="*/ 72 h 405"/>
              <a:gd name="T64" fmla="*/ 234 w 433"/>
              <a:gd name="T65" fmla="*/ 62 h 405"/>
              <a:gd name="T66" fmla="*/ 259 w 433"/>
              <a:gd name="T67" fmla="*/ 101 h 405"/>
              <a:gd name="T68" fmla="*/ 216 w 433"/>
              <a:gd name="T69" fmla="*/ 145 h 405"/>
              <a:gd name="T70" fmla="*/ 87 w 433"/>
              <a:gd name="T71" fmla="*/ 7 h 405"/>
              <a:gd name="T72" fmla="*/ 72 w 433"/>
              <a:gd name="T73" fmla="*/ 0 h 405"/>
              <a:gd name="T74" fmla="*/ 58 w 433"/>
              <a:gd name="T75" fmla="*/ 15 h 405"/>
              <a:gd name="T76" fmla="*/ 18 w 433"/>
              <a:gd name="T77" fmla="*/ 198 h 405"/>
              <a:gd name="T78" fmla="*/ 0 w 433"/>
              <a:gd name="T79" fmla="*/ 245 h 405"/>
              <a:gd name="T80" fmla="*/ 36 w 433"/>
              <a:gd name="T81" fmla="*/ 307 h 405"/>
              <a:gd name="T82" fmla="*/ 58 w 433"/>
              <a:gd name="T83" fmla="*/ 396 h 405"/>
              <a:gd name="T84" fmla="*/ 72 w 433"/>
              <a:gd name="T85" fmla="*/ 404 h 405"/>
              <a:gd name="T86" fmla="*/ 87 w 433"/>
              <a:gd name="T87" fmla="*/ 390 h 405"/>
              <a:gd name="T88" fmla="*/ 126 w 433"/>
              <a:gd name="T89" fmla="*/ 292 h 405"/>
              <a:gd name="T90" fmla="*/ 144 w 433"/>
              <a:gd name="T91" fmla="*/ 245 h 405"/>
              <a:gd name="T92" fmla="*/ 108 w 433"/>
              <a:gd name="T93" fmla="*/ 184 h 405"/>
              <a:gd name="T94" fmla="*/ 54 w 433"/>
              <a:gd name="T95" fmla="*/ 285 h 405"/>
              <a:gd name="T96" fmla="*/ 29 w 433"/>
              <a:gd name="T97" fmla="*/ 245 h 405"/>
              <a:gd name="T98" fmla="*/ 72 w 433"/>
              <a:gd name="T99" fmla="*/ 202 h 405"/>
              <a:gd name="T100" fmla="*/ 112 w 433"/>
              <a:gd name="T101" fmla="*/ 227 h 405"/>
              <a:gd name="T102" fmla="*/ 101 w 433"/>
              <a:gd name="T103" fmla="*/ 27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33" h="405">
                <a:moveTo>
                  <a:pt x="375" y="231"/>
                </a:moveTo>
                <a:lnTo>
                  <a:pt x="375" y="15"/>
                </a:lnTo>
                <a:lnTo>
                  <a:pt x="375" y="15"/>
                </a:lnTo>
                <a:lnTo>
                  <a:pt x="375" y="7"/>
                </a:lnTo>
                <a:lnTo>
                  <a:pt x="371" y="4"/>
                </a:lnTo>
                <a:lnTo>
                  <a:pt x="368" y="0"/>
                </a:lnTo>
                <a:lnTo>
                  <a:pt x="360" y="0"/>
                </a:lnTo>
                <a:lnTo>
                  <a:pt x="360" y="0"/>
                </a:lnTo>
                <a:lnTo>
                  <a:pt x="353" y="0"/>
                </a:lnTo>
                <a:lnTo>
                  <a:pt x="350" y="4"/>
                </a:lnTo>
                <a:lnTo>
                  <a:pt x="346" y="7"/>
                </a:lnTo>
                <a:lnTo>
                  <a:pt x="346" y="15"/>
                </a:lnTo>
                <a:lnTo>
                  <a:pt x="346" y="231"/>
                </a:lnTo>
                <a:lnTo>
                  <a:pt x="346" y="231"/>
                </a:lnTo>
                <a:lnTo>
                  <a:pt x="324" y="242"/>
                </a:lnTo>
                <a:lnTo>
                  <a:pt x="306" y="256"/>
                </a:lnTo>
                <a:lnTo>
                  <a:pt x="292" y="278"/>
                </a:lnTo>
                <a:lnTo>
                  <a:pt x="288" y="289"/>
                </a:lnTo>
                <a:lnTo>
                  <a:pt x="288" y="303"/>
                </a:lnTo>
                <a:lnTo>
                  <a:pt x="288" y="303"/>
                </a:lnTo>
                <a:lnTo>
                  <a:pt x="288" y="317"/>
                </a:lnTo>
                <a:lnTo>
                  <a:pt x="292" y="328"/>
                </a:lnTo>
                <a:lnTo>
                  <a:pt x="306" y="350"/>
                </a:lnTo>
                <a:lnTo>
                  <a:pt x="324" y="364"/>
                </a:lnTo>
                <a:lnTo>
                  <a:pt x="346" y="375"/>
                </a:lnTo>
                <a:lnTo>
                  <a:pt x="346" y="390"/>
                </a:lnTo>
                <a:lnTo>
                  <a:pt x="346" y="390"/>
                </a:lnTo>
                <a:lnTo>
                  <a:pt x="346" y="396"/>
                </a:lnTo>
                <a:lnTo>
                  <a:pt x="350" y="400"/>
                </a:lnTo>
                <a:lnTo>
                  <a:pt x="353" y="404"/>
                </a:lnTo>
                <a:lnTo>
                  <a:pt x="360" y="404"/>
                </a:lnTo>
                <a:lnTo>
                  <a:pt x="360" y="404"/>
                </a:lnTo>
                <a:lnTo>
                  <a:pt x="368" y="404"/>
                </a:lnTo>
                <a:lnTo>
                  <a:pt x="371" y="400"/>
                </a:lnTo>
                <a:lnTo>
                  <a:pt x="375" y="396"/>
                </a:lnTo>
                <a:lnTo>
                  <a:pt x="375" y="390"/>
                </a:lnTo>
                <a:lnTo>
                  <a:pt x="375" y="375"/>
                </a:lnTo>
                <a:lnTo>
                  <a:pt x="375" y="375"/>
                </a:lnTo>
                <a:lnTo>
                  <a:pt x="396" y="364"/>
                </a:lnTo>
                <a:lnTo>
                  <a:pt x="415" y="350"/>
                </a:lnTo>
                <a:lnTo>
                  <a:pt x="429" y="328"/>
                </a:lnTo>
                <a:lnTo>
                  <a:pt x="432" y="317"/>
                </a:lnTo>
                <a:lnTo>
                  <a:pt x="432" y="303"/>
                </a:lnTo>
                <a:lnTo>
                  <a:pt x="432" y="303"/>
                </a:lnTo>
                <a:lnTo>
                  <a:pt x="432" y="289"/>
                </a:lnTo>
                <a:lnTo>
                  <a:pt x="429" y="278"/>
                </a:lnTo>
                <a:lnTo>
                  <a:pt x="415" y="256"/>
                </a:lnTo>
                <a:lnTo>
                  <a:pt x="396" y="242"/>
                </a:lnTo>
                <a:lnTo>
                  <a:pt x="375" y="231"/>
                </a:lnTo>
                <a:close/>
                <a:moveTo>
                  <a:pt x="360" y="346"/>
                </a:moveTo>
                <a:lnTo>
                  <a:pt x="360" y="346"/>
                </a:lnTo>
                <a:lnTo>
                  <a:pt x="342" y="343"/>
                </a:lnTo>
                <a:lnTo>
                  <a:pt x="332" y="332"/>
                </a:lnTo>
                <a:lnTo>
                  <a:pt x="321" y="321"/>
                </a:lnTo>
                <a:lnTo>
                  <a:pt x="317" y="303"/>
                </a:lnTo>
                <a:lnTo>
                  <a:pt x="317" y="303"/>
                </a:lnTo>
                <a:lnTo>
                  <a:pt x="321" y="285"/>
                </a:lnTo>
                <a:lnTo>
                  <a:pt x="332" y="274"/>
                </a:lnTo>
                <a:lnTo>
                  <a:pt x="342" y="263"/>
                </a:lnTo>
                <a:lnTo>
                  <a:pt x="360" y="260"/>
                </a:lnTo>
                <a:lnTo>
                  <a:pt x="360" y="260"/>
                </a:lnTo>
                <a:lnTo>
                  <a:pt x="378" y="263"/>
                </a:lnTo>
                <a:lnTo>
                  <a:pt x="389" y="274"/>
                </a:lnTo>
                <a:lnTo>
                  <a:pt x="400" y="285"/>
                </a:lnTo>
                <a:lnTo>
                  <a:pt x="403" y="303"/>
                </a:lnTo>
                <a:lnTo>
                  <a:pt x="403" y="303"/>
                </a:lnTo>
                <a:lnTo>
                  <a:pt x="400" y="321"/>
                </a:lnTo>
                <a:lnTo>
                  <a:pt x="389" y="332"/>
                </a:lnTo>
                <a:lnTo>
                  <a:pt x="378" y="343"/>
                </a:lnTo>
                <a:lnTo>
                  <a:pt x="360" y="346"/>
                </a:lnTo>
                <a:close/>
                <a:moveTo>
                  <a:pt x="231" y="29"/>
                </a:moveTo>
                <a:lnTo>
                  <a:pt x="231" y="15"/>
                </a:lnTo>
                <a:lnTo>
                  <a:pt x="231" y="15"/>
                </a:lnTo>
                <a:lnTo>
                  <a:pt x="231" y="7"/>
                </a:lnTo>
                <a:lnTo>
                  <a:pt x="227" y="4"/>
                </a:lnTo>
                <a:lnTo>
                  <a:pt x="223" y="0"/>
                </a:lnTo>
                <a:lnTo>
                  <a:pt x="216" y="0"/>
                </a:lnTo>
                <a:lnTo>
                  <a:pt x="216" y="0"/>
                </a:lnTo>
                <a:lnTo>
                  <a:pt x="209" y="0"/>
                </a:lnTo>
                <a:lnTo>
                  <a:pt x="205" y="4"/>
                </a:lnTo>
                <a:lnTo>
                  <a:pt x="202" y="7"/>
                </a:lnTo>
                <a:lnTo>
                  <a:pt x="202" y="15"/>
                </a:lnTo>
                <a:lnTo>
                  <a:pt x="202" y="29"/>
                </a:lnTo>
                <a:lnTo>
                  <a:pt x="202" y="29"/>
                </a:lnTo>
                <a:lnTo>
                  <a:pt x="180" y="40"/>
                </a:lnTo>
                <a:lnTo>
                  <a:pt x="162" y="54"/>
                </a:lnTo>
                <a:lnTo>
                  <a:pt x="148" y="76"/>
                </a:lnTo>
                <a:lnTo>
                  <a:pt x="144" y="87"/>
                </a:lnTo>
                <a:lnTo>
                  <a:pt x="144" y="101"/>
                </a:lnTo>
                <a:lnTo>
                  <a:pt x="144" y="101"/>
                </a:lnTo>
                <a:lnTo>
                  <a:pt x="144" y="116"/>
                </a:lnTo>
                <a:lnTo>
                  <a:pt x="148" y="127"/>
                </a:lnTo>
                <a:lnTo>
                  <a:pt x="162" y="148"/>
                </a:lnTo>
                <a:lnTo>
                  <a:pt x="180" y="162"/>
                </a:lnTo>
                <a:lnTo>
                  <a:pt x="202" y="173"/>
                </a:lnTo>
                <a:lnTo>
                  <a:pt x="202" y="390"/>
                </a:lnTo>
                <a:lnTo>
                  <a:pt x="202" y="390"/>
                </a:lnTo>
                <a:lnTo>
                  <a:pt x="202" y="396"/>
                </a:lnTo>
                <a:lnTo>
                  <a:pt x="205" y="400"/>
                </a:lnTo>
                <a:lnTo>
                  <a:pt x="209" y="404"/>
                </a:lnTo>
                <a:lnTo>
                  <a:pt x="216" y="404"/>
                </a:lnTo>
                <a:lnTo>
                  <a:pt x="216" y="404"/>
                </a:lnTo>
                <a:lnTo>
                  <a:pt x="223" y="404"/>
                </a:lnTo>
                <a:lnTo>
                  <a:pt x="227" y="400"/>
                </a:lnTo>
                <a:lnTo>
                  <a:pt x="231" y="396"/>
                </a:lnTo>
                <a:lnTo>
                  <a:pt x="231" y="390"/>
                </a:lnTo>
                <a:lnTo>
                  <a:pt x="231" y="173"/>
                </a:lnTo>
                <a:lnTo>
                  <a:pt x="231" y="173"/>
                </a:lnTo>
                <a:lnTo>
                  <a:pt x="252" y="162"/>
                </a:lnTo>
                <a:lnTo>
                  <a:pt x="270" y="148"/>
                </a:lnTo>
                <a:lnTo>
                  <a:pt x="285" y="127"/>
                </a:lnTo>
                <a:lnTo>
                  <a:pt x="288" y="116"/>
                </a:lnTo>
                <a:lnTo>
                  <a:pt x="288" y="101"/>
                </a:lnTo>
                <a:lnTo>
                  <a:pt x="288" y="101"/>
                </a:lnTo>
                <a:lnTo>
                  <a:pt x="288" y="87"/>
                </a:lnTo>
                <a:lnTo>
                  <a:pt x="285" y="76"/>
                </a:lnTo>
                <a:lnTo>
                  <a:pt x="270" y="54"/>
                </a:lnTo>
                <a:lnTo>
                  <a:pt x="252" y="40"/>
                </a:lnTo>
                <a:lnTo>
                  <a:pt x="231" y="29"/>
                </a:lnTo>
                <a:close/>
                <a:moveTo>
                  <a:pt x="216" y="145"/>
                </a:moveTo>
                <a:lnTo>
                  <a:pt x="216" y="145"/>
                </a:lnTo>
                <a:lnTo>
                  <a:pt x="198" y="141"/>
                </a:lnTo>
                <a:lnTo>
                  <a:pt x="187" y="130"/>
                </a:lnTo>
                <a:lnTo>
                  <a:pt x="176" y="119"/>
                </a:lnTo>
                <a:lnTo>
                  <a:pt x="173" y="101"/>
                </a:lnTo>
                <a:lnTo>
                  <a:pt x="173" y="101"/>
                </a:lnTo>
                <a:lnTo>
                  <a:pt x="176" y="83"/>
                </a:lnTo>
                <a:lnTo>
                  <a:pt x="187" y="72"/>
                </a:lnTo>
                <a:lnTo>
                  <a:pt x="198" y="62"/>
                </a:lnTo>
                <a:lnTo>
                  <a:pt x="216" y="58"/>
                </a:lnTo>
                <a:lnTo>
                  <a:pt x="216" y="58"/>
                </a:lnTo>
                <a:lnTo>
                  <a:pt x="234" y="62"/>
                </a:lnTo>
                <a:lnTo>
                  <a:pt x="245" y="72"/>
                </a:lnTo>
                <a:lnTo>
                  <a:pt x="256" y="83"/>
                </a:lnTo>
                <a:lnTo>
                  <a:pt x="259" y="101"/>
                </a:lnTo>
                <a:lnTo>
                  <a:pt x="259" y="101"/>
                </a:lnTo>
                <a:lnTo>
                  <a:pt x="256" y="119"/>
                </a:lnTo>
                <a:lnTo>
                  <a:pt x="245" y="130"/>
                </a:lnTo>
                <a:lnTo>
                  <a:pt x="234" y="141"/>
                </a:lnTo>
                <a:lnTo>
                  <a:pt x="216" y="145"/>
                </a:lnTo>
                <a:close/>
                <a:moveTo>
                  <a:pt x="87" y="173"/>
                </a:moveTo>
                <a:lnTo>
                  <a:pt x="87" y="15"/>
                </a:lnTo>
                <a:lnTo>
                  <a:pt x="87" y="15"/>
                </a:lnTo>
                <a:lnTo>
                  <a:pt x="87" y="7"/>
                </a:lnTo>
                <a:lnTo>
                  <a:pt x="83" y="4"/>
                </a:lnTo>
                <a:lnTo>
                  <a:pt x="79" y="0"/>
                </a:lnTo>
                <a:lnTo>
                  <a:pt x="72" y="0"/>
                </a:lnTo>
                <a:lnTo>
                  <a:pt x="72" y="0"/>
                </a:lnTo>
                <a:lnTo>
                  <a:pt x="65" y="0"/>
                </a:lnTo>
                <a:lnTo>
                  <a:pt x="61" y="4"/>
                </a:lnTo>
                <a:lnTo>
                  <a:pt x="58" y="7"/>
                </a:lnTo>
                <a:lnTo>
                  <a:pt x="58" y="15"/>
                </a:lnTo>
                <a:lnTo>
                  <a:pt x="58" y="173"/>
                </a:lnTo>
                <a:lnTo>
                  <a:pt x="58" y="173"/>
                </a:lnTo>
                <a:lnTo>
                  <a:pt x="36" y="184"/>
                </a:lnTo>
                <a:lnTo>
                  <a:pt x="18" y="198"/>
                </a:lnTo>
                <a:lnTo>
                  <a:pt x="4" y="220"/>
                </a:lnTo>
                <a:lnTo>
                  <a:pt x="0" y="231"/>
                </a:lnTo>
                <a:lnTo>
                  <a:pt x="0" y="245"/>
                </a:lnTo>
                <a:lnTo>
                  <a:pt x="0" y="245"/>
                </a:lnTo>
                <a:lnTo>
                  <a:pt x="0" y="260"/>
                </a:lnTo>
                <a:lnTo>
                  <a:pt x="4" y="270"/>
                </a:lnTo>
                <a:lnTo>
                  <a:pt x="18" y="292"/>
                </a:lnTo>
                <a:lnTo>
                  <a:pt x="36" y="307"/>
                </a:lnTo>
                <a:lnTo>
                  <a:pt x="58" y="317"/>
                </a:lnTo>
                <a:lnTo>
                  <a:pt x="58" y="390"/>
                </a:lnTo>
                <a:lnTo>
                  <a:pt x="58" y="390"/>
                </a:lnTo>
                <a:lnTo>
                  <a:pt x="58" y="396"/>
                </a:lnTo>
                <a:lnTo>
                  <a:pt x="61" y="400"/>
                </a:lnTo>
                <a:lnTo>
                  <a:pt x="65" y="404"/>
                </a:lnTo>
                <a:lnTo>
                  <a:pt x="72" y="404"/>
                </a:lnTo>
                <a:lnTo>
                  <a:pt x="72" y="404"/>
                </a:lnTo>
                <a:lnTo>
                  <a:pt x="79" y="404"/>
                </a:lnTo>
                <a:lnTo>
                  <a:pt x="83" y="400"/>
                </a:lnTo>
                <a:lnTo>
                  <a:pt x="87" y="396"/>
                </a:lnTo>
                <a:lnTo>
                  <a:pt x="87" y="390"/>
                </a:lnTo>
                <a:lnTo>
                  <a:pt x="87" y="317"/>
                </a:lnTo>
                <a:lnTo>
                  <a:pt x="87" y="317"/>
                </a:lnTo>
                <a:lnTo>
                  <a:pt x="108" y="307"/>
                </a:lnTo>
                <a:lnTo>
                  <a:pt x="126" y="292"/>
                </a:lnTo>
                <a:lnTo>
                  <a:pt x="141" y="270"/>
                </a:lnTo>
                <a:lnTo>
                  <a:pt x="144" y="260"/>
                </a:lnTo>
                <a:lnTo>
                  <a:pt x="144" y="245"/>
                </a:lnTo>
                <a:lnTo>
                  <a:pt x="144" y="245"/>
                </a:lnTo>
                <a:lnTo>
                  <a:pt x="144" y="231"/>
                </a:lnTo>
                <a:lnTo>
                  <a:pt x="141" y="220"/>
                </a:lnTo>
                <a:lnTo>
                  <a:pt x="126" y="198"/>
                </a:lnTo>
                <a:lnTo>
                  <a:pt x="108" y="184"/>
                </a:lnTo>
                <a:lnTo>
                  <a:pt x="87" y="173"/>
                </a:lnTo>
                <a:close/>
                <a:moveTo>
                  <a:pt x="72" y="289"/>
                </a:moveTo>
                <a:lnTo>
                  <a:pt x="72" y="289"/>
                </a:lnTo>
                <a:lnTo>
                  <a:pt x="54" y="285"/>
                </a:lnTo>
                <a:lnTo>
                  <a:pt x="43" y="274"/>
                </a:lnTo>
                <a:lnTo>
                  <a:pt x="32" y="263"/>
                </a:lnTo>
                <a:lnTo>
                  <a:pt x="29" y="245"/>
                </a:lnTo>
                <a:lnTo>
                  <a:pt x="29" y="245"/>
                </a:lnTo>
                <a:lnTo>
                  <a:pt x="32" y="227"/>
                </a:lnTo>
                <a:lnTo>
                  <a:pt x="43" y="216"/>
                </a:lnTo>
                <a:lnTo>
                  <a:pt x="54" y="206"/>
                </a:lnTo>
                <a:lnTo>
                  <a:pt x="72" y="202"/>
                </a:lnTo>
                <a:lnTo>
                  <a:pt x="72" y="202"/>
                </a:lnTo>
                <a:lnTo>
                  <a:pt x="90" y="206"/>
                </a:lnTo>
                <a:lnTo>
                  <a:pt x="101" y="216"/>
                </a:lnTo>
                <a:lnTo>
                  <a:pt x="112" y="227"/>
                </a:lnTo>
                <a:lnTo>
                  <a:pt x="115" y="245"/>
                </a:lnTo>
                <a:lnTo>
                  <a:pt x="115" y="245"/>
                </a:lnTo>
                <a:lnTo>
                  <a:pt x="112" y="263"/>
                </a:lnTo>
                <a:lnTo>
                  <a:pt x="101" y="274"/>
                </a:lnTo>
                <a:lnTo>
                  <a:pt x="90" y="285"/>
                </a:lnTo>
                <a:lnTo>
                  <a:pt x="72" y="2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1"/>
          </a:p>
        </p:txBody>
      </p:sp>
      <p:sp>
        <p:nvSpPr>
          <p:cNvPr id="39" name="Freeform 98">
            <a:extLst>
              <a:ext uri="{FF2B5EF4-FFF2-40B4-BE49-F238E27FC236}">
                <a16:creationId xmlns:a16="http://schemas.microsoft.com/office/drawing/2014/main" id="{A5AE12BD-ABEC-4F7C-B970-5EB24BC4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546" y="2570474"/>
            <a:ext cx="377425" cy="483287"/>
          </a:xfrm>
          <a:custGeom>
            <a:avLst/>
            <a:gdLst>
              <a:gd name="T0" fmla="*/ 245 w 362"/>
              <a:gd name="T1" fmla="*/ 100 h 462"/>
              <a:gd name="T2" fmla="*/ 245 w 362"/>
              <a:gd name="T3" fmla="*/ 71 h 462"/>
              <a:gd name="T4" fmla="*/ 238 w 362"/>
              <a:gd name="T5" fmla="*/ 50 h 462"/>
              <a:gd name="T6" fmla="*/ 217 w 362"/>
              <a:gd name="T7" fmla="*/ 42 h 462"/>
              <a:gd name="T8" fmla="*/ 87 w 362"/>
              <a:gd name="T9" fmla="*/ 28 h 462"/>
              <a:gd name="T10" fmla="*/ 83 w 362"/>
              <a:gd name="T11" fmla="*/ 18 h 462"/>
              <a:gd name="T12" fmla="*/ 69 w 362"/>
              <a:gd name="T13" fmla="*/ 3 h 462"/>
              <a:gd name="T14" fmla="*/ 29 w 362"/>
              <a:gd name="T15" fmla="*/ 0 h 462"/>
              <a:gd name="T16" fmla="*/ 18 w 362"/>
              <a:gd name="T17" fmla="*/ 3 h 462"/>
              <a:gd name="T18" fmla="*/ 4 w 362"/>
              <a:gd name="T19" fmla="*/ 18 h 462"/>
              <a:gd name="T20" fmla="*/ 0 w 362"/>
              <a:gd name="T21" fmla="*/ 432 h 462"/>
              <a:gd name="T22" fmla="*/ 4 w 362"/>
              <a:gd name="T23" fmla="*/ 443 h 462"/>
              <a:gd name="T24" fmla="*/ 18 w 362"/>
              <a:gd name="T25" fmla="*/ 457 h 462"/>
              <a:gd name="T26" fmla="*/ 58 w 362"/>
              <a:gd name="T27" fmla="*/ 461 h 462"/>
              <a:gd name="T28" fmla="*/ 69 w 362"/>
              <a:gd name="T29" fmla="*/ 457 h 462"/>
              <a:gd name="T30" fmla="*/ 83 w 362"/>
              <a:gd name="T31" fmla="*/ 443 h 462"/>
              <a:gd name="T32" fmla="*/ 87 w 362"/>
              <a:gd name="T33" fmla="*/ 302 h 462"/>
              <a:gd name="T34" fmla="*/ 217 w 362"/>
              <a:gd name="T35" fmla="*/ 316 h 462"/>
              <a:gd name="T36" fmla="*/ 220 w 362"/>
              <a:gd name="T37" fmla="*/ 327 h 462"/>
              <a:gd name="T38" fmla="*/ 234 w 362"/>
              <a:gd name="T39" fmla="*/ 342 h 462"/>
              <a:gd name="T40" fmla="*/ 332 w 362"/>
              <a:gd name="T41" fmla="*/ 345 h 462"/>
              <a:gd name="T42" fmla="*/ 343 w 362"/>
              <a:gd name="T43" fmla="*/ 342 h 462"/>
              <a:gd name="T44" fmla="*/ 357 w 362"/>
              <a:gd name="T45" fmla="*/ 327 h 462"/>
              <a:gd name="T46" fmla="*/ 361 w 362"/>
              <a:gd name="T47" fmla="*/ 129 h 462"/>
              <a:gd name="T48" fmla="*/ 357 w 362"/>
              <a:gd name="T49" fmla="*/ 118 h 462"/>
              <a:gd name="T50" fmla="*/ 343 w 362"/>
              <a:gd name="T51" fmla="*/ 104 h 462"/>
              <a:gd name="T52" fmla="*/ 58 w 362"/>
              <a:gd name="T53" fmla="*/ 417 h 462"/>
              <a:gd name="T54" fmla="*/ 58 w 362"/>
              <a:gd name="T55" fmla="*/ 425 h 462"/>
              <a:gd name="T56" fmla="*/ 51 w 362"/>
              <a:gd name="T57" fmla="*/ 432 h 462"/>
              <a:gd name="T58" fmla="*/ 43 w 362"/>
              <a:gd name="T59" fmla="*/ 432 h 462"/>
              <a:gd name="T60" fmla="*/ 33 w 362"/>
              <a:gd name="T61" fmla="*/ 428 h 462"/>
              <a:gd name="T62" fmla="*/ 29 w 362"/>
              <a:gd name="T63" fmla="*/ 417 h 462"/>
              <a:gd name="T64" fmla="*/ 29 w 362"/>
              <a:gd name="T65" fmla="*/ 42 h 462"/>
              <a:gd name="T66" fmla="*/ 33 w 362"/>
              <a:gd name="T67" fmla="*/ 32 h 462"/>
              <a:gd name="T68" fmla="*/ 43 w 362"/>
              <a:gd name="T69" fmla="*/ 28 h 462"/>
              <a:gd name="T70" fmla="*/ 51 w 362"/>
              <a:gd name="T71" fmla="*/ 28 h 462"/>
              <a:gd name="T72" fmla="*/ 58 w 362"/>
              <a:gd name="T73" fmla="*/ 36 h 462"/>
              <a:gd name="T74" fmla="*/ 58 w 362"/>
              <a:gd name="T75" fmla="*/ 417 h 462"/>
              <a:gd name="T76" fmla="*/ 217 w 362"/>
              <a:gd name="T77" fmla="*/ 259 h 462"/>
              <a:gd name="T78" fmla="*/ 213 w 362"/>
              <a:gd name="T79" fmla="*/ 270 h 462"/>
              <a:gd name="T80" fmla="*/ 202 w 362"/>
              <a:gd name="T81" fmla="*/ 273 h 462"/>
              <a:gd name="T82" fmla="*/ 87 w 362"/>
              <a:gd name="T83" fmla="*/ 71 h 462"/>
              <a:gd name="T84" fmla="*/ 202 w 362"/>
              <a:gd name="T85" fmla="*/ 71 h 462"/>
              <a:gd name="T86" fmla="*/ 213 w 362"/>
              <a:gd name="T87" fmla="*/ 75 h 462"/>
              <a:gd name="T88" fmla="*/ 217 w 362"/>
              <a:gd name="T89" fmla="*/ 86 h 462"/>
              <a:gd name="T90" fmla="*/ 332 w 362"/>
              <a:gd name="T91" fmla="*/ 302 h 462"/>
              <a:gd name="T92" fmla="*/ 332 w 362"/>
              <a:gd name="T93" fmla="*/ 309 h 462"/>
              <a:gd name="T94" fmla="*/ 325 w 362"/>
              <a:gd name="T95" fmla="*/ 316 h 462"/>
              <a:gd name="T96" fmla="*/ 245 w 362"/>
              <a:gd name="T97" fmla="*/ 316 h 462"/>
              <a:gd name="T98" fmla="*/ 317 w 362"/>
              <a:gd name="T99" fmla="*/ 129 h 462"/>
              <a:gd name="T100" fmla="*/ 325 w 362"/>
              <a:gd name="T101" fmla="*/ 129 h 462"/>
              <a:gd name="T102" fmla="*/ 332 w 362"/>
              <a:gd name="T103" fmla="*/ 136 h 462"/>
              <a:gd name="T104" fmla="*/ 332 w 362"/>
              <a:gd name="T105" fmla="*/ 30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462">
                <a:moveTo>
                  <a:pt x="332" y="100"/>
                </a:moveTo>
                <a:lnTo>
                  <a:pt x="245" y="100"/>
                </a:lnTo>
                <a:lnTo>
                  <a:pt x="245" y="71"/>
                </a:lnTo>
                <a:lnTo>
                  <a:pt x="245" y="71"/>
                </a:lnTo>
                <a:lnTo>
                  <a:pt x="242" y="61"/>
                </a:lnTo>
                <a:lnTo>
                  <a:pt x="238" y="50"/>
                </a:lnTo>
                <a:lnTo>
                  <a:pt x="227" y="46"/>
                </a:lnTo>
                <a:lnTo>
                  <a:pt x="217" y="42"/>
                </a:lnTo>
                <a:lnTo>
                  <a:pt x="87" y="42"/>
                </a:lnTo>
                <a:lnTo>
                  <a:pt x="87" y="28"/>
                </a:lnTo>
                <a:lnTo>
                  <a:pt x="87" y="28"/>
                </a:lnTo>
                <a:lnTo>
                  <a:pt x="83" y="18"/>
                </a:lnTo>
                <a:lnTo>
                  <a:pt x="80" y="7"/>
                </a:lnTo>
                <a:lnTo>
                  <a:pt x="69" y="3"/>
                </a:lnTo>
                <a:lnTo>
                  <a:pt x="58" y="0"/>
                </a:lnTo>
                <a:lnTo>
                  <a:pt x="29" y="0"/>
                </a:lnTo>
                <a:lnTo>
                  <a:pt x="29" y="0"/>
                </a:lnTo>
                <a:lnTo>
                  <a:pt x="18" y="3"/>
                </a:lnTo>
                <a:lnTo>
                  <a:pt x="7" y="7"/>
                </a:lnTo>
                <a:lnTo>
                  <a:pt x="4" y="18"/>
                </a:lnTo>
                <a:lnTo>
                  <a:pt x="0" y="28"/>
                </a:lnTo>
                <a:lnTo>
                  <a:pt x="0" y="432"/>
                </a:lnTo>
                <a:lnTo>
                  <a:pt x="0" y="432"/>
                </a:lnTo>
                <a:lnTo>
                  <a:pt x="4" y="443"/>
                </a:lnTo>
                <a:lnTo>
                  <a:pt x="7" y="453"/>
                </a:lnTo>
                <a:lnTo>
                  <a:pt x="18" y="457"/>
                </a:lnTo>
                <a:lnTo>
                  <a:pt x="29" y="461"/>
                </a:lnTo>
                <a:lnTo>
                  <a:pt x="58" y="461"/>
                </a:lnTo>
                <a:lnTo>
                  <a:pt x="58" y="461"/>
                </a:lnTo>
                <a:lnTo>
                  <a:pt x="69" y="457"/>
                </a:lnTo>
                <a:lnTo>
                  <a:pt x="80" y="453"/>
                </a:lnTo>
                <a:lnTo>
                  <a:pt x="83" y="443"/>
                </a:lnTo>
                <a:lnTo>
                  <a:pt x="87" y="432"/>
                </a:lnTo>
                <a:lnTo>
                  <a:pt x="87" y="302"/>
                </a:lnTo>
                <a:lnTo>
                  <a:pt x="217" y="302"/>
                </a:lnTo>
                <a:lnTo>
                  <a:pt x="217" y="316"/>
                </a:lnTo>
                <a:lnTo>
                  <a:pt x="217" y="316"/>
                </a:lnTo>
                <a:lnTo>
                  <a:pt x="220" y="327"/>
                </a:lnTo>
                <a:lnTo>
                  <a:pt x="223" y="338"/>
                </a:lnTo>
                <a:lnTo>
                  <a:pt x="234" y="342"/>
                </a:lnTo>
                <a:lnTo>
                  <a:pt x="245" y="345"/>
                </a:lnTo>
                <a:lnTo>
                  <a:pt x="332" y="345"/>
                </a:lnTo>
                <a:lnTo>
                  <a:pt x="332" y="345"/>
                </a:lnTo>
                <a:lnTo>
                  <a:pt x="343" y="342"/>
                </a:lnTo>
                <a:lnTo>
                  <a:pt x="353" y="338"/>
                </a:lnTo>
                <a:lnTo>
                  <a:pt x="357" y="327"/>
                </a:lnTo>
                <a:lnTo>
                  <a:pt x="361" y="316"/>
                </a:lnTo>
                <a:lnTo>
                  <a:pt x="361" y="129"/>
                </a:lnTo>
                <a:lnTo>
                  <a:pt x="361" y="129"/>
                </a:lnTo>
                <a:lnTo>
                  <a:pt x="357" y="118"/>
                </a:lnTo>
                <a:lnTo>
                  <a:pt x="353" y="107"/>
                </a:lnTo>
                <a:lnTo>
                  <a:pt x="343" y="104"/>
                </a:lnTo>
                <a:lnTo>
                  <a:pt x="332" y="100"/>
                </a:lnTo>
                <a:close/>
                <a:moveTo>
                  <a:pt x="58" y="417"/>
                </a:moveTo>
                <a:lnTo>
                  <a:pt x="58" y="417"/>
                </a:lnTo>
                <a:lnTo>
                  <a:pt x="58" y="425"/>
                </a:lnTo>
                <a:lnTo>
                  <a:pt x="54" y="428"/>
                </a:lnTo>
                <a:lnTo>
                  <a:pt x="51" y="432"/>
                </a:lnTo>
                <a:lnTo>
                  <a:pt x="43" y="432"/>
                </a:lnTo>
                <a:lnTo>
                  <a:pt x="43" y="432"/>
                </a:lnTo>
                <a:lnTo>
                  <a:pt x="36" y="432"/>
                </a:lnTo>
                <a:lnTo>
                  <a:pt x="33" y="428"/>
                </a:lnTo>
                <a:lnTo>
                  <a:pt x="29" y="425"/>
                </a:lnTo>
                <a:lnTo>
                  <a:pt x="29" y="417"/>
                </a:lnTo>
                <a:lnTo>
                  <a:pt x="29" y="42"/>
                </a:lnTo>
                <a:lnTo>
                  <a:pt x="29" y="42"/>
                </a:lnTo>
                <a:lnTo>
                  <a:pt x="29" y="36"/>
                </a:lnTo>
                <a:lnTo>
                  <a:pt x="33" y="32"/>
                </a:lnTo>
                <a:lnTo>
                  <a:pt x="36" y="28"/>
                </a:lnTo>
                <a:lnTo>
                  <a:pt x="43" y="28"/>
                </a:lnTo>
                <a:lnTo>
                  <a:pt x="43" y="28"/>
                </a:lnTo>
                <a:lnTo>
                  <a:pt x="51" y="28"/>
                </a:lnTo>
                <a:lnTo>
                  <a:pt x="54" y="32"/>
                </a:lnTo>
                <a:lnTo>
                  <a:pt x="58" y="36"/>
                </a:lnTo>
                <a:lnTo>
                  <a:pt x="58" y="42"/>
                </a:lnTo>
                <a:lnTo>
                  <a:pt x="58" y="417"/>
                </a:lnTo>
                <a:close/>
                <a:moveTo>
                  <a:pt x="217" y="259"/>
                </a:moveTo>
                <a:lnTo>
                  <a:pt x="217" y="259"/>
                </a:lnTo>
                <a:lnTo>
                  <a:pt x="217" y="266"/>
                </a:lnTo>
                <a:lnTo>
                  <a:pt x="213" y="270"/>
                </a:lnTo>
                <a:lnTo>
                  <a:pt x="209" y="273"/>
                </a:lnTo>
                <a:lnTo>
                  <a:pt x="202" y="273"/>
                </a:lnTo>
                <a:lnTo>
                  <a:pt x="87" y="273"/>
                </a:lnTo>
                <a:lnTo>
                  <a:pt x="87" y="71"/>
                </a:lnTo>
                <a:lnTo>
                  <a:pt x="202" y="71"/>
                </a:lnTo>
                <a:lnTo>
                  <a:pt x="202" y="71"/>
                </a:lnTo>
                <a:lnTo>
                  <a:pt x="209" y="71"/>
                </a:lnTo>
                <a:lnTo>
                  <a:pt x="213" y="75"/>
                </a:lnTo>
                <a:lnTo>
                  <a:pt x="217" y="79"/>
                </a:lnTo>
                <a:lnTo>
                  <a:pt x="217" y="86"/>
                </a:lnTo>
                <a:lnTo>
                  <a:pt x="217" y="259"/>
                </a:lnTo>
                <a:close/>
                <a:moveTo>
                  <a:pt x="332" y="302"/>
                </a:moveTo>
                <a:lnTo>
                  <a:pt x="332" y="302"/>
                </a:lnTo>
                <a:lnTo>
                  <a:pt x="332" y="309"/>
                </a:lnTo>
                <a:lnTo>
                  <a:pt x="328" y="313"/>
                </a:lnTo>
                <a:lnTo>
                  <a:pt x="325" y="316"/>
                </a:lnTo>
                <a:lnTo>
                  <a:pt x="317" y="316"/>
                </a:lnTo>
                <a:lnTo>
                  <a:pt x="245" y="316"/>
                </a:lnTo>
                <a:lnTo>
                  <a:pt x="245" y="129"/>
                </a:lnTo>
                <a:lnTo>
                  <a:pt x="317" y="129"/>
                </a:lnTo>
                <a:lnTo>
                  <a:pt x="317" y="129"/>
                </a:lnTo>
                <a:lnTo>
                  <a:pt x="325" y="129"/>
                </a:lnTo>
                <a:lnTo>
                  <a:pt x="328" y="133"/>
                </a:lnTo>
                <a:lnTo>
                  <a:pt x="332" y="136"/>
                </a:lnTo>
                <a:lnTo>
                  <a:pt x="332" y="143"/>
                </a:lnTo>
                <a:lnTo>
                  <a:pt x="332" y="30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289409" y="3141796"/>
            <a:ext cx="3060202" cy="1318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cs typeface="Calibri"/>
              </a:rPr>
              <a:t>Process &amp; Frequency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30 minutes meeting every 1 to 3 months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Survey sent by email to be fulfilled by Client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Plan next review at the end of current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4657738" y="3053761"/>
            <a:ext cx="2876524" cy="18928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Template &amp; Rules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Catch Up meeting to keep track on project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Amaris's role to be force of proposal, ideas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Ensure consultant involvement &amp; interest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Support improvement to the project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BEA02A-9BCE-4CC6-99FB-33AE30480323}"/>
              </a:ext>
            </a:extLst>
          </p:cNvPr>
          <p:cNvSpPr txBox="1"/>
          <p:nvPr/>
        </p:nvSpPr>
        <p:spPr>
          <a:xfrm>
            <a:off x="8908368" y="2950191"/>
            <a:ext cx="3017683" cy="15872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MAAP – Yearly Appraisal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Reviews are used to measure performance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Each review is a milestone of THE MAAP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Linked to career, training, salary increase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Service fees revised annually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3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FOLLOW UP / REVIEW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A20DAE-CAA0-4FAF-88CF-35C5A3A03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5880" b="141"/>
          <a:stretch/>
        </p:blipFill>
        <p:spPr>
          <a:xfrm>
            <a:off x="511578" y="1134567"/>
            <a:ext cx="5338713" cy="5681465"/>
          </a:xfrm>
          <a:prstGeom prst="rect">
            <a:avLst/>
          </a:prstGeom>
        </p:spPr>
      </p:pic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55BFFA-2648-4C95-A5A5-960C4FAAD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977" y="1134567"/>
            <a:ext cx="5162746" cy="52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HOLIDAYS – TIMESHEET – MPR – OT </a:t>
            </a:r>
          </a:p>
        </p:txBody>
      </p:sp>
      <p:cxnSp>
        <p:nvCxnSpPr>
          <p:cNvPr id="17" name="Connecteur droit 5">
            <a:extLst>
              <a:ext uri="{FF2B5EF4-FFF2-40B4-BE49-F238E27FC236}">
                <a16:creationId xmlns:a16="http://schemas.microsoft.com/office/drawing/2014/main" id="{C00344E0-5B41-4641-81B4-7470FECE261B}"/>
              </a:ext>
            </a:extLst>
          </p:cNvPr>
          <p:cNvCxnSpPr/>
          <p:nvPr/>
        </p:nvCxnSpPr>
        <p:spPr>
          <a:xfrm flipV="1">
            <a:off x="763460" y="853280"/>
            <a:ext cx="3932582" cy="1"/>
          </a:xfrm>
          <a:prstGeom prst="line">
            <a:avLst/>
          </a:prstGeom>
          <a:ln>
            <a:solidFill>
              <a:srgbClr val="F290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AD606-A40E-4D2C-8363-92D7AEEE65A3}"/>
              </a:ext>
            </a:extLst>
          </p:cNvPr>
          <p:cNvSpPr/>
          <p:nvPr/>
        </p:nvSpPr>
        <p:spPr>
          <a:xfrm>
            <a:off x="711261" y="1819066"/>
            <a:ext cx="1467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1B0DF6-508E-403E-AAC4-F6FEF805A549}"/>
              </a:ext>
            </a:extLst>
          </p:cNvPr>
          <p:cNvSpPr/>
          <p:nvPr/>
        </p:nvSpPr>
        <p:spPr>
          <a:xfrm>
            <a:off x="3435927" y="1819065"/>
            <a:ext cx="1699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B780E0-1D9F-474D-AE06-3320819630CA}"/>
              </a:ext>
            </a:extLst>
          </p:cNvPr>
          <p:cNvSpPr/>
          <p:nvPr/>
        </p:nvSpPr>
        <p:spPr>
          <a:xfrm>
            <a:off x="6990044" y="1824903"/>
            <a:ext cx="8764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MPR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F5368-39C1-49AB-8764-EF3542557D67}"/>
              </a:ext>
            </a:extLst>
          </p:cNvPr>
          <p:cNvSpPr/>
          <p:nvPr/>
        </p:nvSpPr>
        <p:spPr>
          <a:xfrm>
            <a:off x="2868974" y="3148763"/>
            <a:ext cx="3336849" cy="184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 before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20</a:t>
            </a:r>
            <a:r>
              <a:rPr lang="en-GB" sz="1200" b="1" baseline="30000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THE MONTH AT NOON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 if needed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LAST DAY OF THE MONTH AT NOON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 of previous month is not modifiable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5TH OF THE MONTH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04F082-1BF9-4F3A-BB62-7EF9C0ABB3EA}"/>
              </a:ext>
            </a:extLst>
          </p:cNvPr>
          <p:cNvSpPr/>
          <p:nvPr/>
        </p:nvSpPr>
        <p:spPr>
          <a:xfrm>
            <a:off x="6140337" y="3148763"/>
            <a:ext cx="2989503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be signed by your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MANAGER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Uploaded on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TIMESHEET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LAST DAY OF EACH MONTH</a:t>
            </a: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A3B5E-CEFC-4CE1-9355-A3B8615EF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2" y="1179766"/>
            <a:ext cx="700854" cy="709614"/>
          </a:xfrm>
          <a:prstGeom prst="rect">
            <a:avLst/>
          </a:prstGeom>
        </p:spPr>
      </p:pic>
      <p:pic>
        <p:nvPicPr>
          <p:cNvPr id="27" name="Picture 26" descr="A close up of a clock&#10;&#10;Description automatically generated">
            <a:extLst>
              <a:ext uri="{FF2B5EF4-FFF2-40B4-BE49-F238E27FC236}">
                <a16:creationId xmlns:a16="http://schemas.microsoft.com/office/drawing/2014/main" id="{FF2C62CF-A74E-4397-A6DE-B9B672D04A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60" y="1171186"/>
            <a:ext cx="693659" cy="695736"/>
          </a:xfrm>
          <a:prstGeom prst="rect">
            <a:avLst/>
          </a:prstGeom>
        </p:spPr>
      </p:pic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5B27E1E-5B1D-4FAF-801F-9F59A53C003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221456" y="1264338"/>
            <a:ext cx="433261" cy="50547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9D31DFC-05D1-49CA-B96D-EC7FCFB62441}"/>
              </a:ext>
            </a:extLst>
          </p:cNvPr>
          <p:cNvSpPr/>
          <p:nvPr/>
        </p:nvSpPr>
        <p:spPr>
          <a:xfrm>
            <a:off x="193318" y="3148763"/>
            <a:ext cx="2988000" cy="247144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1. CLIENT MANAGER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validation required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</a:rPr>
              <a:t>2. AMARIS MANAGER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validation required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days - &gt; submit your request on the application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week before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Holidays 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≥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days - &gt; submit your request</a:t>
            </a:r>
            <a:r>
              <a:rPr lang="en-GB" sz="1200" b="1" dirty="0">
                <a:solidFill>
                  <a:srgbClr val="EF67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</a:t>
            </a:r>
            <a:r>
              <a:rPr lang="en-GB" sz="1200" dirty="0">
                <a:solidFill>
                  <a:srgbClr val="4B4B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weeks before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GB" sz="1200" dirty="0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91BBA1-A43C-4D37-9DF9-E24F50C151CF}"/>
              </a:ext>
            </a:extLst>
          </p:cNvPr>
          <p:cNvSpPr/>
          <p:nvPr/>
        </p:nvSpPr>
        <p:spPr>
          <a:xfrm>
            <a:off x="4124702" y="2326598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FD0A12-95B2-4002-B0DF-BBF36F5AB479}"/>
              </a:ext>
            </a:extLst>
          </p:cNvPr>
          <p:cNvSpPr/>
          <p:nvPr/>
        </p:nvSpPr>
        <p:spPr>
          <a:xfrm>
            <a:off x="1284683" y="2323574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7F77F5-E2D3-4B9B-94A8-EEDECFEF6634}"/>
              </a:ext>
            </a:extLst>
          </p:cNvPr>
          <p:cNvSpPr/>
          <p:nvPr/>
        </p:nvSpPr>
        <p:spPr>
          <a:xfrm>
            <a:off x="7268248" y="2405153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1B71F-3E57-49DA-95DD-2B876614C4CE}"/>
              </a:ext>
            </a:extLst>
          </p:cNvPr>
          <p:cNvSpPr/>
          <p:nvPr/>
        </p:nvSpPr>
        <p:spPr>
          <a:xfrm>
            <a:off x="9755240" y="1824903"/>
            <a:ext cx="876455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GB" sz="1400" b="1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OT</a:t>
            </a:r>
            <a:endParaRPr lang="en-GB" sz="1400" b="1">
              <a:solidFill>
                <a:srgbClr val="4B4B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1FE2B-4BAE-436D-85D3-85BFF4683BC8}"/>
              </a:ext>
            </a:extLst>
          </p:cNvPr>
          <p:cNvSpPr/>
          <p:nvPr/>
        </p:nvSpPr>
        <p:spPr>
          <a:xfrm>
            <a:off x="8905533" y="3148763"/>
            <a:ext cx="2989503" cy="20108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OVERTIME </a:t>
            </a:r>
            <a:r>
              <a:rPr lang="en-GB" sz="1200" dirty="0">
                <a:solidFill>
                  <a:srgbClr val="4B4B4A"/>
                </a:solidFill>
                <a:latin typeface="Open Sans"/>
              </a:rPr>
              <a:t>should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be requested by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If requested by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CONSULTANT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should be approved by client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In both cases, the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PROCESS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will be the same :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Blip>
                <a:blip r:embed="rId3"/>
              </a:buBlip>
            </a:pPr>
            <a:r>
              <a:rPr lang="en-GB" sz="1200" b="1" dirty="0">
                <a:solidFill>
                  <a:srgbClr val="EF6725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CONSULTANT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email To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CLIENT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and Cc. </a:t>
            </a:r>
            <a:r>
              <a:rPr lang="en-GB" sz="1200" b="1" dirty="0">
                <a:solidFill>
                  <a:srgbClr val="EF6725"/>
                </a:solidFill>
                <a:latin typeface="Open Sans"/>
              </a:rPr>
              <a:t>AMARIS</a:t>
            </a:r>
            <a:r>
              <a:rPr lang="en-GB" sz="1200" dirty="0">
                <a:solidFill>
                  <a:srgbClr val="4B4B4A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for request</a:t>
            </a:r>
            <a:endParaRPr lang="en-GB" sz="1200" dirty="0">
              <a:cs typeface="Calibri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GB" sz="1200" b="1" dirty="0">
              <a:solidFill>
                <a:srgbClr val="EF672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D57DCB8-0713-4415-8CEF-DB0422345F7A}"/>
              </a:ext>
            </a:extLst>
          </p:cNvPr>
          <p:cNvSpPr/>
          <p:nvPr/>
        </p:nvSpPr>
        <p:spPr>
          <a:xfrm>
            <a:off x="10033444" y="2405153"/>
            <a:ext cx="383544" cy="510177"/>
          </a:xfrm>
          <a:custGeom>
            <a:avLst/>
            <a:gdLst>
              <a:gd name="connsiteX0" fmla="*/ 0 w 854300"/>
              <a:gd name="connsiteY0" fmla="*/ 0 h 1011265"/>
              <a:gd name="connsiteX1" fmla="*/ 854300 w 854300"/>
              <a:gd name="connsiteY1" fmla="*/ 0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54300"/>
              <a:gd name="connsiteY0" fmla="*/ 0 h 1011265"/>
              <a:gd name="connsiteX1" fmla="*/ 820181 w 854300"/>
              <a:gd name="connsiteY1" fmla="*/ 238835 h 1011265"/>
              <a:gd name="connsiteX2" fmla="*/ 854300 w 854300"/>
              <a:gd name="connsiteY2" fmla="*/ 1011265 h 1011265"/>
              <a:gd name="connsiteX3" fmla="*/ 0 w 854300"/>
              <a:gd name="connsiteY3" fmla="*/ 1011265 h 1011265"/>
              <a:gd name="connsiteX4" fmla="*/ 0 w 854300"/>
              <a:gd name="connsiteY4" fmla="*/ 0 h 1011265"/>
              <a:gd name="connsiteX0" fmla="*/ 0 w 820181"/>
              <a:gd name="connsiteY0" fmla="*/ 0 h 1011265"/>
              <a:gd name="connsiteX1" fmla="*/ 820181 w 820181"/>
              <a:gd name="connsiteY1" fmla="*/ 238835 h 1011265"/>
              <a:gd name="connsiteX2" fmla="*/ 588169 w 820181"/>
              <a:gd name="connsiteY2" fmla="*/ 833844 h 1011265"/>
              <a:gd name="connsiteX3" fmla="*/ 0 w 820181"/>
              <a:gd name="connsiteY3" fmla="*/ 1011265 h 1011265"/>
              <a:gd name="connsiteX4" fmla="*/ 0 w 820181"/>
              <a:gd name="connsiteY4" fmla="*/ 0 h 1011265"/>
              <a:gd name="connsiteX0" fmla="*/ 0 w 820181"/>
              <a:gd name="connsiteY0" fmla="*/ 0 h 833844"/>
              <a:gd name="connsiteX1" fmla="*/ 820181 w 820181"/>
              <a:gd name="connsiteY1" fmla="*/ 238835 h 833844"/>
              <a:gd name="connsiteX2" fmla="*/ 588169 w 820181"/>
              <a:gd name="connsiteY2" fmla="*/ 833844 h 833844"/>
              <a:gd name="connsiteX3" fmla="*/ 133066 w 820181"/>
              <a:gd name="connsiteY3" fmla="*/ 584772 h 833844"/>
              <a:gd name="connsiteX4" fmla="*/ 0 w 820181"/>
              <a:gd name="connsiteY4" fmla="*/ 0 h 833844"/>
              <a:gd name="connsiteX0" fmla="*/ 238835 w 687115"/>
              <a:gd name="connsiteY0" fmla="*/ 0 h 844080"/>
              <a:gd name="connsiteX1" fmla="*/ 687115 w 687115"/>
              <a:gd name="connsiteY1" fmla="*/ 249071 h 844080"/>
              <a:gd name="connsiteX2" fmla="*/ 455103 w 687115"/>
              <a:gd name="connsiteY2" fmla="*/ 844080 h 844080"/>
              <a:gd name="connsiteX3" fmla="*/ 0 w 687115"/>
              <a:gd name="connsiteY3" fmla="*/ 595008 h 844080"/>
              <a:gd name="connsiteX4" fmla="*/ 238835 w 687115"/>
              <a:gd name="connsiteY4" fmla="*/ 0 h 844080"/>
              <a:gd name="connsiteX0" fmla="*/ 245659 w 687115"/>
              <a:gd name="connsiteY0" fmla="*/ 0 h 850904"/>
              <a:gd name="connsiteX1" fmla="*/ 687115 w 687115"/>
              <a:gd name="connsiteY1" fmla="*/ 255895 h 850904"/>
              <a:gd name="connsiteX2" fmla="*/ 455103 w 687115"/>
              <a:gd name="connsiteY2" fmla="*/ 850904 h 850904"/>
              <a:gd name="connsiteX3" fmla="*/ 0 w 687115"/>
              <a:gd name="connsiteY3" fmla="*/ 601832 h 850904"/>
              <a:gd name="connsiteX4" fmla="*/ 245659 w 687115"/>
              <a:gd name="connsiteY4" fmla="*/ 0 h 850904"/>
              <a:gd name="connsiteX0" fmla="*/ 238835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38835 w 687115"/>
              <a:gd name="connsiteY4" fmla="*/ 0 h 847492"/>
              <a:gd name="connsiteX0" fmla="*/ 241334 w 687115"/>
              <a:gd name="connsiteY0" fmla="*/ 0 h 847492"/>
              <a:gd name="connsiteX1" fmla="*/ 687115 w 687115"/>
              <a:gd name="connsiteY1" fmla="*/ 252483 h 847492"/>
              <a:gd name="connsiteX2" fmla="*/ 455103 w 687115"/>
              <a:gd name="connsiteY2" fmla="*/ 847492 h 847492"/>
              <a:gd name="connsiteX3" fmla="*/ 0 w 687115"/>
              <a:gd name="connsiteY3" fmla="*/ 598420 h 847492"/>
              <a:gd name="connsiteX4" fmla="*/ 241334 w 687115"/>
              <a:gd name="connsiteY4" fmla="*/ 0 h 847492"/>
              <a:gd name="connsiteX0" fmla="*/ 246331 w 687115"/>
              <a:gd name="connsiteY0" fmla="*/ 0 h 849990"/>
              <a:gd name="connsiteX1" fmla="*/ 687115 w 687115"/>
              <a:gd name="connsiteY1" fmla="*/ 254981 h 849990"/>
              <a:gd name="connsiteX2" fmla="*/ 455103 w 687115"/>
              <a:gd name="connsiteY2" fmla="*/ 849990 h 849990"/>
              <a:gd name="connsiteX3" fmla="*/ 0 w 687115"/>
              <a:gd name="connsiteY3" fmla="*/ 600918 h 849990"/>
              <a:gd name="connsiteX4" fmla="*/ 246331 w 687115"/>
              <a:gd name="connsiteY4" fmla="*/ 0 h 849990"/>
              <a:gd name="connsiteX0" fmla="*/ 246331 w 687115"/>
              <a:gd name="connsiteY0" fmla="*/ 0 h 859984"/>
              <a:gd name="connsiteX1" fmla="*/ 687115 w 687115"/>
              <a:gd name="connsiteY1" fmla="*/ 254981 h 859984"/>
              <a:gd name="connsiteX2" fmla="*/ 457601 w 687115"/>
              <a:gd name="connsiteY2" fmla="*/ 859984 h 859984"/>
              <a:gd name="connsiteX3" fmla="*/ 0 w 687115"/>
              <a:gd name="connsiteY3" fmla="*/ 600918 h 859984"/>
              <a:gd name="connsiteX4" fmla="*/ 246331 w 687115"/>
              <a:gd name="connsiteY4" fmla="*/ 0 h 859984"/>
              <a:gd name="connsiteX0" fmla="*/ 246331 w 687115"/>
              <a:gd name="connsiteY0" fmla="*/ 0 h 854987"/>
              <a:gd name="connsiteX1" fmla="*/ 687115 w 687115"/>
              <a:gd name="connsiteY1" fmla="*/ 254981 h 854987"/>
              <a:gd name="connsiteX2" fmla="*/ 450106 w 687115"/>
              <a:gd name="connsiteY2" fmla="*/ 854987 h 854987"/>
              <a:gd name="connsiteX3" fmla="*/ 0 w 687115"/>
              <a:gd name="connsiteY3" fmla="*/ 600918 h 854987"/>
              <a:gd name="connsiteX4" fmla="*/ 246331 w 687115"/>
              <a:gd name="connsiteY4" fmla="*/ 0 h 854987"/>
              <a:gd name="connsiteX0" fmla="*/ 243833 w 687115"/>
              <a:gd name="connsiteY0" fmla="*/ 0 h 847491"/>
              <a:gd name="connsiteX1" fmla="*/ 687115 w 687115"/>
              <a:gd name="connsiteY1" fmla="*/ 247485 h 847491"/>
              <a:gd name="connsiteX2" fmla="*/ 450106 w 687115"/>
              <a:gd name="connsiteY2" fmla="*/ 847491 h 847491"/>
              <a:gd name="connsiteX3" fmla="*/ 0 w 687115"/>
              <a:gd name="connsiteY3" fmla="*/ 593422 h 847491"/>
              <a:gd name="connsiteX4" fmla="*/ 243833 w 687115"/>
              <a:gd name="connsiteY4" fmla="*/ 0 h 847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15" h="847491">
                <a:moveTo>
                  <a:pt x="243833" y="0"/>
                </a:moveTo>
                <a:lnTo>
                  <a:pt x="687115" y="247485"/>
                </a:lnTo>
                <a:lnTo>
                  <a:pt x="450106" y="847491"/>
                </a:lnTo>
                <a:lnTo>
                  <a:pt x="0" y="593422"/>
                </a:lnTo>
                <a:lnTo>
                  <a:pt x="243833" y="0"/>
                </a:lnTo>
                <a:close/>
              </a:path>
            </a:pathLst>
          </a:custGeom>
          <a:solidFill>
            <a:srgbClr val="EF6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F06A00CF-7E48-480A-BBBC-1300512BB980}"/>
              </a:ext>
            </a:extLst>
          </p:cNvPr>
          <p:cNvSpPr>
            <a:spLocks/>
          </p:cNvSpPr>
          <p:nvPr/>
        </p:nvSpPr>
        <p:spPr bwMode="auto">
          <a:xfrm>
            <a:off x="10117605" y="1364730"/>
            <a:ext cx="131717" cy="131717"/>
          </a:xfrm>
          <a:custGeom>
            <a:avLst/>
            <a:gdLst>
              <a:gd name="T0" fmla="*/ 259 w 259"/>
              <a:gd name="T1" fmla="*/ 130 h 259"/>
              <a:gd name="T2" fmla="*/ 255 w 259"/>
              <a:gd name="T3" fmla="*/ 156 h 259"/>
              <a:gd name="T4" fmla="*/ 248 w 259"/>
              <a:gd name="T5" fmla="*/ 180 h 259"/>
              <a:gd name="T6" fmla="*/ 236 w 259"/>
              <a:gd name="T7" fmla="*/ 202 h 259"/>
              <a:gd name="T8" fmla="*/ 220 w 259"/>
              <a:gd name="T9" fmla="*/ 221 h 259"/>
              <a:gd name="T10" fmla="*/ 202 w 259"/>
              <a:gd name="T11" fmla="*/ 237 h 259"/>
              <a:gd name="T12" fmla="*/ 180 w 259"/>
              <a:gd name="T13" fmla="*/ 249 h 259"/>
              <a:gd name="T14" fmla="*/ 156 w 259"/>
              <a:gd name="T15" fmla="*/ 256 h 259"/>
              <a:gd name="T16" fmla="*/ 129 w 259"/>
              <a:gd name="T17" fmla="*/ 259 h 259"/>
              <a:gd name="T18" fmla="*/ 116 w 259"/>
              <a:gd name="T19" fmla="*/ 258 h 259"/>
              <a:gd name="T20" fmla="*/ 91 w 259"/>
              <a:gd name="T21" fmla="*/ 253 h 259"/>
              <a:gd name="T22" fmla="*/ 67 w 259"/>
              <a:gd name="T23" fmla="*/ 243 h 259"/>
              <a:gd name="T24" fmla="*/ 46 w 259"/>
              <a:gd name="T25" fmla="*/ 230 h 259"/>
              <a:gd name="T26" fmla="*/ 29 w 259"/>
              <a:gd name="T27" fmla="*/ 212 h 259"/>
              <a:gd name="T28" fmla="*/ 16 w 259"/>
              <a:gd name="T29" fmla="*/ 191 h 259"/>
              <a:gd name="T30" fmla="*/ 6 w 259"/>
              <a:gd name="T31" fmla="*/ 168 h 259"/>
              <a:gd name="T32" fmla="*/ 0 w 259"/>
              <a:gd name="T33" fmla="*/ 142 h 259"/>
              <a:gd name="T34" fmla="*/ 0 w 259"/>
              <a:gd name="T35" fmla="*/ 130 h 259"/>
              <a:gd name="T36" fmla="*/ 3 w 259"/>
              <a:gd name="T37" fmla="*/ 104 h 259"/>
              <a:gd name="T38" fmla="*/ 10 w 259"/>
              <a:gd name="T39" fmla="*/ 79 h 259"/>
              <a:gd name="T40" fmla="*/ 22 w 259"/>
              <a:gd name="T41" fmla="*/ 57 h 259"/>
              <a:gd name="T42" fmla="*/ 38 w 259"/>
              <a:gd name="T43" fmla="*/ 38 h 259"/>
              <a:gd name="T44" fmla="*/ 57 w 259"/>
              <a:gd name="T45" fmla="*/ 22 h 259"/>
              <a:gd name="T46" fmla="*/ 79 w 259"/>
              <a:gd name="T47" fmla="*/ 11 h 259"/>
              <a:gd name="T48" fmla="*/ 103 w 259"/>
              <a:gd name="T49" fmla="*/ 3 h 259"/>
              <a:gd name="T50" fmla="*/ 129 w 259"/>
              <a:gd name="T51" fmla="*/ 0 h 259"/>
              <a:gd name="T52" fmla="*/ 142 w 259"/>
              <a:gd name="T53" fmla="*/ 2 h 259"/>
              <a:gd name="T54" fmla="*/ 168 w 259"/>
              <a:gd name="T55" fmla="*/ 7 h 259"/>
              <a:gd name="T56" fmla="*/ 191 w 259"/>
              <a:gd name="T57" fmla="*/ 16 h 259"/>
              <a:gd name="T58" fmla="*/ 211 w 259"/>
              <a:gd name="T59" fmla="*/ 30 h 259"/>
              <a:gd name="T60" fmla="*/ 228 w 259"/>
              <a:gd name="T61" fmla="*/ 48 h 259"/>
              <a:gd name="T62" fmla="*/ 243 w 259"/>
              <a:gd name="T63" fmla="*/ 68 h 259"/>
              <a:gd name="T64" fmla="*/ 253 w 259"/>
              <a:gd name="T65" fmla="*/ 91 h 259"/>
              <a:gd name="T66" fmla="*/ 257 w 259"/>
              <a:gd name="T67" fmla="*/ 117 h 259"/>
              <a:gd name="T68" fmla="*/ 259 w 259"/>
              <a:gd name="T69" fmla="*/ 13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9" h="259">
                <a:moveTo>
                  <a:pt x="259" y="130"/>
                </a:moveTo>
                <a:lnTo>
                  <a:pt x="259" y="130"/>
                </a:lnTo>
                <a:lnTo>
                  <a:pt x="257" y="142"/>
                </a:lnTo>
                <a:lnTo>
                  <a:pt x="255" y="156"/>
                </a:lnTo>
                <a:lnTo>
                  <a:pt x="253" y="168"/>
                </a:lnTo>
                <a:lnTo>
                  <a:pt x="248" y="180"/>
                </a:lnTo>
                <a:lnTo>
                  <a:pt x="243" y="191"/>
                </a:lnTo>
                <a:lnTo>
                  <a:pt x="236" y="202"/>
                </a:lnTo>
                <a:lnTo>
                  <a:pt x="228" y="212"/>
                </a:lnTo>
                <a:lnTo>
                  <a:pt x="220" y="221"/>
                </a:lnTo>
                <a:lnTo>
                  <a:pt x="211" y="230"/>
                </a:lnTo>
                <a:lnTo>
                  <a:pt x="202" y="237"/>
                </a:lnTo>
                <a:lnTo>
                  <a:pt x="191" y="243"/>
                </a:lnTo>
                <a:lnTo>
                  <a:pt x="180" y="249"/>
                </a:lnTo>
                <a:lnTo>
                  <a:pt x="168" y="253"/>
                </a:lnTo>
                <a:lnTo>
                  <a:pt x="156" y="256"/>
                </a:lnTo>
                <a:lnTo>
                  <a:pt x="142" y="258"/>
                </a:lnTo>
                <a:lnTo>
                  <a:pt x="129" y="259"/>
                </a:lnTo>
                <a:lnTo>
                  <a:pt x="129" y="259"/>
                </a:lnTo>
                <a:lnTo>
                  <a:pt x="116" y="258"/>
                </a:lnTo>
                <a:lnTo>
                  <a:pt x="103" y="256"/>
                </a:lnTo>
                <a:lnTo>
                  <a:pt x="91" y="253"/>
                </a:lnTo>
                <a:lnTo>
                  <a:pt x="79" y="249"/>
                </a:lnTo>
                <a:lnTo>
                  <a:pt x="67" y="243"/>
                </a:lnTo>
                <a:lnTo>
                  <a:pt x="57" y="237"/>
                </a:lnTo>
                <a:lnTo>
                  <a:pt x="46" y="230"/>
                </a:lnTo>
                <a:lnTo>
                  <a:pt x="38" y="221"/>
                </a:lnTo>
                <a:lnTo>
                  <a:pt x="29" y="212"/>
                </a:lnTo>
                <a:lnTo>
                  <a:pt x="22" y="202"/>
                </a:lnTo>
                <a:lnTo>
                  <a:pt x="16" y="191"/>
                </a:lnTo>
                <a:lnTo>
                  <a:pt x="10" y="180"/>
                </a:lnTo>
                <a:lnTo>
                  <a:pt x="6" y="168"/>
                </a:lnTo>
                <a:lnTo>
                  <a:pt x="3" y="156"/>
                </a:lnTo>
                <a:lnTo>
                  <a:pt x="0" y="142"/>
                </a:lnTo>
                <a:lnTo>
                  <a:pt x="0" y="130"/>
                </a:lnTo>
                <a:lnTo>
                  <a:pt x="0" y="130"/>
                </a:lnTo>
                <a:lnTo>
                  <a:pt x="0" y="117"/>
                </a:lnTo>
                <a:lnTo>
                  <a:pt x="3" y="104"/>
                </a:lnTo>
                <a:lnTo>
                  <a:pt x="6" y="91"/>
                </a:lnTo>
                <a:lnTo>
                  <a:pt x="10" y="79"/>
                </a:lnTo>
                <a:lnTo>
                  <a:pt x="16" y="68"/>
                </a:lnTo>
                <a:lnTo>
                  <a:pt x="22" y="57"/>
                </a:lnTo>
                <a:lnTo>
                  <a:pt x="29" y="48"/>
                </a:lnTo>
                <a:lnTo>
                  <a:pt x="38" y="38"/>
                </a:lnTo>
                <a:lnTo>
                  <a:pt x="46" y="30"/>
                </a:lnTo>
                <a:lnTo>
                  <a:pt x="57" y="22"/>
                </a:lnTo>
                <a:lnTo>
                  <a:pt x="67" y="16"/>
                </a:lnTo>
                <a:lnTo>
                  <a:pt x="79" y="11"/>
                </a:lnTo>
                <a:lnTo>
                  <a:pt x="91" y="7"/>
                </a:lnTo>
                <a:lnTo>
                  <a:pt x="103" y="3"/>
                </a:lnTo>
                <a:lnTo>
                  <a:pt x="116" y="2"/>
                </a:lnTo>
                <a:lnTo>
                  <a:pt x="129" y="0"/>
                </a:lnTo>
                <a:lnTo>
                  <a:pt x="129" y="0"/>
                </a:lnTo>
                <a:lnTo>
                  <a:pt x="142" y="2"/>
                </a:lnTo>
                <a:lnTo>
                  <a:pt x="156" y="3"/>
                </a:lnTo>
                <a:lnTo>
                  <a:pt x="168" y="7"/>
                </a:lnTo>
                <a:lnTo>
                  <a:pt x="180" y="11"/>
                </a:lnTo>
                <a:lnTo>
                  <a:pt x="191" y="16"/>
                </a:lnTo>
                <a:lnTo>
                  <a:pt x="202" y="22"/>
                </a:lnTo>
                <a:lnTo>
                  <a:pt x="211" y="30"/>
                </a:lnTo>
                <a:lnTo>
                  <a:pt x="220" y="38"/>
                </a:lnTo>
                <a:lnTo>
                  <a:pt x="228" y="48"/>
                </a:lnTo>
                <a:lnTo>
                  <a:pt x="236" y="57"/>
                </a:lnTo>
                <a:lnTo>
                  <a:pt x="243" y="68"/>
                </a:lnTo>
                <a:lnTo>
                  <a:pt x="248" y="79"/>
                </a:lnTo>
                <a:lnTo>
                  <a:pt x="253" y="91"/>
                </a:lnTo>
                <a:lnTo>
                  <a:pt x="255" y="104"/>
                </a:lnTo>
                <a:lnTo>
                  <a:pt x="257" y="117"/>
                </a:lnTo>
                <a:lnTo>
                  <a:pt x="259" y="130"/>
                </a:lnTo>
                <a:lnTo>
                  <a:pt x="259" y="130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A713E19-F5C1-47C8-98C8-DACB7A413B1F}"/>
              </a:ext>
            </a:extLst>
          </p:cNvPr>
          <p:cNvSpPr>
            <a:spLocks noEditPoints="1"/>
          </p:cNvSpPr>
          <p:nvPr/>
        </p:nvSpPr>
        <p:spPr bwMode="auto">
          <a:xfrm>
            <a:off x="10019196" y="1461625"/>
            <a:ext cx="340645" cy="358814"/>
          </a:xfrm>
          <a:custGeom>
            <a:avLst/>
            <a:gdLst>
              <a:gd name="T0" fmla="*/ 657 w 674"/>
              <a:gd name="T1" fmla="*/ 101 h 709"/>
              <a:gd name="T2" fmla="*/ 628 w 674"/>
              <a:gd name="T3" fmla="*/ 51 h 709"/>
              <a:gd name="T4" fmla="*/ 582 w 674"/>
              <a:gd name="T5" fmla="*/ 17 h 709"/>
              <a:gd name="T6" fmla="*/ 508 w 674"/>
              <a:gd name="T7" fmla="*/ 0 h 709"/>
              <a:gd name="T8" fmla="*/ 491 w 674"/>
              <a:gd name="T9" fmla="*/ 0 h 709"/>
              <a:gd name="T10" fmla="*/ 489 w 674"/>
              <a:gd name="T11" fmla="*/ 0 h 709"/>
              <a:gd name="T12" fmla="*/ 469 w 674"/>
              <a:gd name="T13" fmla="*/ 5 h 709"/>
              <a:gd name="T14" fmla="*/ 434 w 674"/>
              <a:gd name="T15" fmla="*/ 23 h 709"/>
              <a:gd name="T16" fmla="*/ 413 w 674"/>
              <a:gd name="T17" fmla="*/ 44 h 709"/>
              <a:gd name="T18" fmla="*/ 400 w 674"/>
              <a:gd name="T19" fmla="*/ 71 h 709"/>
              <a:gd name="T20" fmla="*/ 394 w 674"/>
              <a:gd name="T21" fmla="*/ 109 h 709"/>
              <a:gd name="T22" fmla="*/ 394 w 674"/>
              <a:gd name="T23" fmla="*/ 373 h 709"/>
              <a:gd name="T24" fmla="*/ 393 w 674"/>
              <a:gd name="T25" fmla="*/ 479 h 709"/>
              <a:gd name="T26" fmla="*/ 75 w 674"/>
              <a:gd name="T27" fmla="*/ 522 h 709"/>
              <a:gd name="T28" fmla="*/ 46 w 674"/>
              <a:gd name="T29" fmla="*/ 527 h 709"/>
              <a:gd name="T30" fmla="*/ 18 w 674"/>
              <a:gd name="T31" fmla="*/ 544 h 709"/>
              <a:gd name="T32" fmla="*/ 7 w 674"/>
              <a:gd name="T33" fmla="*/ 562 h 709"/>
              <a:gd name="T34" fmla="*/ 0 w 674"/>
              <a:gd name="T35" fmla="*/ 600 h 709"/>
              <a:gd name="T36" fmla="*/ 2 w 674"/>
              <a:gd name="T37" fmla="*/ 647 h 709"/>
              <a:gd name="T38" fmla="*/ 12 w 674"/>
              <a:gd name="T39" fmla="*/ 676 h 709"/>
              <a:gd name="T40" fmla="*/ 42 w 674"/>
              <a:gd name="T41" fmla="*/ 704 h 709"/>
              <a:gd name="T42" fmla="*/ 58 w 674"/>
              <a:gd name="T43" fmla="*/ 708 h 709"/>
              <a:gd name="T44" fmla="*/ 81 w 674"/>
              <a:gd name="T45" fmla="*/ 709 h 709"/>
              <a:gd name="T46" fmla="*/ 535 w 674"/>
              <a:gd name="T47" fmla="*/ 709 h 709"/>
              <a:gd name="T48" fmla="*/ 591 w 674"/>
              <a:gd name="T49" fmla="*/ 697 h 709"/>
              <a:gd name="T50" fmla="*/ 617 w 674"/>
              <a:gd name="T51" fmla="*/ 683 h 709"/>
              <a:gd name="T52" fmla="*/ 638 w 674"/>
              <a:gd name="T53" fmla="*/ 663 h 709"/>
              <a:gd name="T54" fmla="*/ 659 w 674"/>
              <a:gd name="T55" fmla="*/ 630 h 709"/>
              <a:gd name="T56" fmla="*/ 673 w 674"/>
              <a:gd name="T57" fmla="*/ 575 h 709"/>
              <a:gd name="T58" fmla="*/ 674 w 674"/>
              <a:gd name="T59" fmla="*/ 556 h 709"/>
              <a:gd name="T60" fmla="*/ 674 w 674"/>
              <a:gd name="T61" fmla="*/ 211 h 709"/>
              <a:gd name="T62" fmla="*/ 671 w 674"/>
              <a:gd name="T63" fmla="*/ 155 h 709"/>
              <a:gd name="T64" fmla="*/ 190 w 674"/>
              <a:gd name="T65" fmla="*/ 461 h 709"/>
              <a:gd name="T66" fmla="*/ 457 w 674"/>
              <a:gd name="T67" fmla="*/ 125 h 709"/>
              <a:gd name="T68" fmla="*/ 457 w 674"/>
              <a:gd name="T69" fmla="*/ 117 h 709"/>
              <a:gd name="T70" fmla="*/ 460 w 674"/>
              <a:gd name="T71" fmla="*/ 111 h 709"/>
              <a:gd name="T72" fmla="*/ 468 w 674"/>
              <a:gd name="T73" fmla="*/ 98 h 709"/>
              <a:gd name="T74" fmla="*/ 500 w 674"/>
              <a:gd name="T75" fmla="*/ 90 h 709"/>
              <a:gd name="T76" fmla="*/ 523 w 674"/>
              <a:gd name="T77" fmla="*/ 94 h 709"/>
              <a:gd name="T78" fmla="*/ 549 w 674"/>
              <a:gd name="T79" fmla="*/ 111 h 709"/>
              <a:gd name="T80" fmla="*/ 554 w 674"/>
              <a:gd name="T81" fmla="*/ 118 h 709"/>
              <a:gd name="T82" fmla="*/ 554 w 674"/>
              <a:gd name="T83" fmla="*/ 379 h 709"/>
              <a:gd name="T84" fmla="*/ 554 w 674"/>
              <a:gd name="T85" fmla="*/ 396 h 709"/>
              <a:gd name="T86" fmla="*/ 554 w 674"/>
              <a:gd name="T87" fmla="*/ 398 h 709"/>
              <a:gd name="T88" fmla="*/ 543 w 674"/>
              <a:gd name="T89" fmla="*/ 425 h 709"/>
              <a:gd name="T90" fmla="*/ 523 w 674"/>
              <a:gd name="T91" fmla="*/ 445 h 709"/>
              <a:gd name="T92" fmla="*/ 485 w 674"/>
              <a:gd name="T93" fmla="*/ 459 h 709"/>
              <a:gd name="T94" fmla="*/ 444 w 674"/>
              <a:gd name="T95" fmla="*/ 461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4" h="709">
                <a:moveTo>
                  <a:pt x="668" y="137"/>
                </a:moveTo>
                <a:lnTo>
                  <a:pt x="668" y="137"/>
                </a:lnTo>
                <a:lnTo>
                  <a:pt x="663" y="119"/>
                </a:lnTo>
                <a:lnTo>
                  <a:pt x="657" y="101"/>
                </a:lnTo>
                <a:lnTo>
                  <a:pt x="650" y="84"/>
                </a:lnTo>
                <a:lnTo>
                  <a:pt x="640" y="67"/>
                </a:lnTo>
                <a:lnTo>
                  <a:pt x="640" y="67"/>
                </a:lnTo>
                <a:lnTo>
                  <a:pt x="628" y="51"/>
                </a:lnTo>
                <a:lnTo>
                  <a:pt x="615" y="38"/>
                </a:lnTo>
                <a:lnTo>
                  <a:pt x="599" y="27"/>
                </a:lnTo>
                <a:lnTo>
                  <a:pt x="582" y="17"/>
                </a:lnTo>
                <a:lnTo>
                  <a:pt x="582" y="17"/>
                </a:lnTo>
                <a:lnTo>
                  <a:pt x="564" y="10"/>
                </a:lnTo>
                <a:lnTo>
                  <a:pt x="546" y="5"/>
                </a:lnTo>
                <a:lnTo>
                  <a:pt x="527" y="1"/>
                </a:lnTo>
                <a:lnTo>
                  <a:pt x="508" y="0"/>
                </a:lnTo>
                <a:lnTo>
                  <a:pt x="508" y="0"/>
                </a:lnTo>
                <a:lnTo>
                  <a:pt x="498" y="0"/>
                </a:lnTo>
                <a:lnTo>
                  <a:pt x="494" y="0"/>
                </a:lnTo>
                <a:lnTo>
                  <a:pt x="491" y="0"/>
                </a:lnTo>
                <a:lnTo>
                  <a:pt x="490" y="0"/>
                </a:lnTo>
                <a:lnTo>
                  <a:pt x="490" y="0"/>
                </a:lnTo>
                <a:lnTo>
                  <a:pt x="490" y="0"/>
                </a:lnTo>
                <a:lnTo>
                  <a:pt x="489" y="0"/>
                </a:lnTo>
                <a:lnTo>
                  <a:pt x="489" y="0"/>
                </a:lnTo>
                <a:lnTo>
                  <a:pt x="479" y="3"/>
                </a:lnTo>
                <a:lnTo>
                  <a:pt x="469" y="5"/>
                </a:lnTo>
                <a:lnTo>
                  <a:pt x="469" y="5"/>
                </a:lnTo>
                <a:lnTo>
                  <a:pt x="460" y="9"/>
                </a:lnTo>
                <a:lnTo>
                  <a:pt x="451" y="12"/>
                </a:lnTo>
                <a:lnTo>
                  <a:pt x="443" y="17"/>
                </a:lnTo>
                <a:lnTo>
                  <a:pt x="434" y="23"/>
                </a:lnTo>
                <a:lnTo>
                  <a:pt x="434" y="23"/>
                </a:lnTo>
                <a:lnTo>
                  <a:pt x="427" y="29"/>
                </a:lnTo>
                <a:lnTo>
                  <a:pt x="420" y="37"/>
                </a:lnTo>
                <a:lnTo>
                  <a:pt x="413" y="44"/>
                </a:lnTo>
                <a:lnTo>
                  <a:pt x="409" y="52"/>
                </a:lnTo>
                <a:lnTo>
                  <a:pt x="409" y="52"/>
                </a:lnTo>
                <a:lnTo>
                  <a:pt x="404" y="62"/>
                </a:lnTo>
                <a:lnTo>
                  <a:pt x="400" y="71"/>
                </a:lnTo>
                <a:lnTo>
                  <a:pt x="398" y="80"/>
                </a:lnTo>
                <a:lnTo>
                  <a:pt x="395" y="90"/>
                </a:lnTo>
                <a:lnTo>
                  <a:pt x="395" y="90"/>
                </a:lnTo>
                <a:lnTo>
                  <a:pt x="394" y="109"/>
                </a:lnTo>
                <a:lnTo>
                  <a:pt x="394" y="128"/>
                </a:lnTo>
                <a:lnTo>
                  <a:pt x="394" y="164"/>
                </a:lnTo>
                <a:lnTo>
                  <a:pt x="394" y="237"/>
                </a:lnTo>
                <a:lnTo>
                  <a:pt x="394" y="373"/>
                </a:lnTo>
                <a:lnTo>
                  <a:pt x="172" y="373"/>
                </a:lnTo>
                <a:lnTo>
                  <a:pt x="172" y="479"/>
                </a:lnTo>
                <a:lnTo>
                  <a:pt x="356" y="479"/>
                </a:lnTo>
                <a:lnTo>
                  <a:pt x="393" y="479"/>
                </a:lnTo>
                <a:lnTo>
                  <a:pt x="393" y="522"/>
                </a:lnTo>
                <a:lnTo>
                  <a:pt x="111" y="522"/>
                </a:lnTo>
                <a:lnTo>
                  <a:pt x="111" y="522"/>
                </a:lnTo>
                <a:lnTo>
                  <a:pt x="75" y="522"/>
                </a:lnTo>
                <a:lnTo>
                  <a:pt x="75" y="522"/>
                </a:lnTo>
                <a:lnTo>
                  <a:pt x="65" y="523"/>
                </a:lnTo>
                <a:lnTo>
                  <a:pt x="56" y="524"/>
                </a:lnTo>
                <a:lnTo>
                  <a:pt x="46" y="527"/>
                </a:lnTo>
                <a:lnTo>
                  <a:pt x="36" y="530"/>
                </a:lnTo>
                <a:lnTo>
                  <a:pt x="36" y="530"/>
                </a:lnTo>
                <a:lnTo>
                  <a:pt x="26" y="536"/>
                </a:lnTo>
                <a:lnTo>
                  <a:pt x="18" y="544"/>
                </a:lnTo>
                <a:lnTo>
                  <a:pt x="18" y="544"/>
                </a:lnTo>
                <a:lnTo>
                  <a:pt x="12" y="552"/>
                </a:lnTo>
                <a:lnTo>
                  <a:pt x="7" y="562"/>
                </a:lnTo>
                <a:lnTo>
                  <a:pt x="7" y="562"/>
                </a:lnTo>
                <a:lnTo>
                  <a:pt x="5" y="570"/>
                </a:lnTo>
                <a:lnTo>
                  <a:pt x="2" y="580"/>
                </a:lnTo>
                <a:lnTo>
                  <a:pt x="0" y="600"/>
                </a:lnTo>
                <a:lnTo>
                  <a:pt x="0" y="600"/>
                </a:lnTo>
                <a:lnTo>
                  <a:pt x="0" y="619"/>
                </a:lnTo>
                <a:lnTo>
                  <a:pt x="1" y="637"/>
                </a:lnTo>
                <a:lnTo>
                  <a:pt x="1" y="637"/>
                </a:lnTo>
                <a:lnTo>
                  <a:pt x="2" y="647"/>
                </a:lnTo>
                <a:lnTo>
                  <a:pt x="5" y="657"/>
                </a:lnTo>
                <a:lnTo>
                  <a:pt x="7" y="666"/>
                </a:lnTo>
                <a:lnTo>
                  <a:pt x="12" y="676"/>
                </a:lnTo>
                <a:lnTo>
                  <a:pt x="12" y="676"/>
                </a:lnTo>
                <a:lnTo>
                  <a:pt x="17" y="685"/>
                </a:lnTo>
                <a:lnTo>
                  <a:pt x="24" y="692"/>
                </a:lnTo>
                <a:lnTo>
                  <a:pt x="32" y="699"/>
                </a:lnTo>
                <a:lnTo>
                  <a:pt x="42" y="704"/>
                </a:lnTo>
                <a:lnTo>
                  <a:pt x="42" y="704"/>
                </a:lnTo>
                <a:lnTo>
                  <a:pt x="52" y="708"/>
                </a:lnTo>
                <a:lnTo>
                  <a:pt x="52" y="708"/>
                </a:lnTo>
                <a:lnTo>
                  <a:pt x="58" y="708"/>
                </a:lnTo>
                <a:lnTo>
                  <a:pt x="59" y="709"/>
                </a:lnTo>
                <a:lnTo>
                  <a:pt x="60" y="709"/>
                </a:lnTo>
                <a:lnTo>
                  <a:pt x="63" y="709"/>
                </a:lnTo>
                <a:lnTo>
                  <a:pt x="81" y="709"/>
                </a:lnTo>
                <a:lnTo>
                  <a:pt x="371" y="709"/>
                </a:lnTo>
                <a:lnTo>
                  <a:pt x="517" y="709"/>
                </a:lnTo>
                <a:lnTo>
                  <a:pt x="517" y="709"/>
                </a:lnTo>
                <a:lnTo>
                  <a:pt x="535" y="709"/>
                </a:lnTo>
                <a:lnTo>
                  <a:pt x="554" y="706"/>
                </a:lnTo>
                <a:lnTo>
                  <a:pt x="554" y="706"/>
                </a:lnTo>
                <a:lnTo>
                  <a:pt x="572" y="703"/>
                </a:lnTo>
                <a:lnTo>
                  <a:pt x="591" y="697"/>
                </a:lnTo>
                <a:lnTo>
                  <a:pt x="591" y="697"/>
                </a:lnTo>
                <a:lnTo>
                  <a:pt x="600" y="693"/>
                </a:lnTo>
                <a:lnTo>
                  <a:pt x="609" y="688"/>
                </a:lnTo>
                <a:lnTo>
                  <a:pt x="617" y="683"/>
                </a:lnTo>
                <a:lnTo>
                  <a:pt x="625" y="677"/>
                </a:lnTo>
                <a:lnTo>
                  <a:pt x="625" y="677"/>
                </a:lnTo>
                <a:lnTo>
                  <a:pt x="632" y="670"/>
                </a:lnTo>
                <a:lnTo>
                  <a:pt x="638" y="663"/>
                </a:lnTo>
                <a:lnTo>
                  <a:pt x="644" y="655"/>
                </a:lnTo>
                <a:lnTo>
                  <a:pt x="650" y="647"/>
                </a:lnTo>
                <a:lnTo>
                  <a:pt x="650" y="647"/>
                </a:lnTo>
                <a:lnTo>
                  <a:pt x="659" y="630"/>
                </a:lnTo>
                <a:lnTo>
                  <a:pt x="666" y="612"/>
                </a:lnTo>
                <a:lnTo>
                  <a:pt x="671" y="594"/>
                </a:lnTo>
                <a:lnTo>
                  <a:pt x="673" y="575"/>
                </a:lnTo>
                <a:lnTo>
                  <a:pt x="673" y="575"/>
                </a:lnTo>
                <a:lnTo>
                  <a:pt x="674" y="566"/>
                </a:lnTo>
                <a:lnTo>
                  <a:pt x="674" y="566"/>
                </a:lnTo>
                <a:lnTo>
                  <a:pt x="674" y="561"/>
                </a:lnTo>
                <a:lnTo>
                  <a:pt x="674" y="556"/>
                </a:lnTo>
                <a:lnTo>
                  <a:pt x="674" y="538"/>
                </a:lnTo>
                <a:lnTo>
                  <a:pt x="674" y="501"/>
                </a:lnTo>
                <a:lnTo>
                  <a:pt x="674" y="356"/>
                </a:lnTo>
                <a:lnTo>
                  <a:pt x="674" y="211"/>
                </a:lnTo>
                <a:lnTo>
                  <a:pt x="674" y="211"/>
                </a:lnTo>
                <a:lnTo>
                  <a:pt x="674" y="193"/>
                </a:lnTo>
                <a:lnTo>
                  <a:pt x="673" y="174"/>
                </a:lnTo>
                <a:lnTo>
                  <a:pt x="671" y="155"/>
                </a:lnTo>
                <a:lnTo>
                  <a:pt x="668" y="137"/>
                </a:lnTo>
                <a:lnTo>
                  <a:pt x="668" y="137"/>
                </a:lnTo>
                <a:close/>
                <a:moveTo>
                  <a:pt x="356" y="461"/>
                </a:moveTo>
                <a:lnTo>
                  <a:pt x="190" y="461"/>
                </a:lnTo>
                <a:lnTo>
                  <a:pt x="190" y="391"/>
                </a:lnTo>
                <a:lnTo>
                  <a:pt x="457" y="391"/>
                </a:lnTo>
                <a:lnTo>
                  <a:pt x="457" y="176"/>
                </a:lnTo>
                <a:lnTo>
                  <a:pt x="457" y="125"/>
                </a:lnTo>
                <a:lnTo>
                  <a:pt x="457" y="119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7"/>
                </a:lnTo>
                <a:lnTo>
                  <a:pt x="457" y="114"/>
                </a:lnTo>
                <a:lnTo>
                  <a:pt x="457" y="114"/>
                </a:lnTo>
                <a:lnTo>
                  <a:pt x="460" y="111"/>
                </a:lnTo>
                <a:lnTo>
                  <a:pt x="462" y="106"/>
                </a:lnTo>
                <a:lnTo>
                  <a:pt x="462" y="106"/>
                </a:lnTo>
                <a:lnTo>
                  <a:pt x="464" y="102"/>
                </a:lnTo>
                <a:lnTo>
                  <a:pt x="468" y="98"/>
                </a:lnTo>
                <a:lnTo>
                  <a:pt x="478" y="94"/>
                </a:lnTo>
                <a:lnTo>
                  <a:pt x="478" y="94"/>
                </a:lnTo>
                <a:lnTo>
                  <a:pt x="489" y="91"/>
                </a:lnTo>
                <a:lnTo>
                  <a:pt x="500" y="90"/>
                </a:lnTo>
                <a:lnTo>
                  <a:pt x="500" y="90"/>
                </a:lnTo>
                <a:lnTo>
                  <a:pt x="512" y="91"/>
                </a:lnTo>
                <a:lnTo>
                  <a:pt x="523" y="94"/>
                </a:lnTo>
                <a:lnTo>
                  <a:pt x="523" y="94"/>
                </a:lnTo>
                <a:lnTo>
                  <a:pt x="532" y="97"/>
                </a:lnTo>
                <a:lnTo>
                  <a:pt x="542" y="103"/>
                </a:lnTo>
                <a:lnTo>
                  <a:pt x="542" y="103"/>
                </a:lnTo>
                <a:lnTo>
                  <a:pt x="549" y="111"/>
                </a:lnTo>
                <a:lnTo>
                  <a:pt x="549" y="111"/>
                </a:lnTo>
                <a:lnTo>
                  <a:pt x="553" y="115"/>
                </a:lnTo>
                <a:lnTo>
                  <a:pt x="553" y="115"/>
                </a:lnTo>
                <a:lnTo>
                  <a:pt x="554" y="118"/>
                </a:lnTo>
                <a:lnTo>
                  <a:pt x="554" y="118"/>
                </a:lnTo>
                <a:lnTo>
                  <a:pt x="554" y="118"/>
                </a:lnTo>
                <a:lnTo>
                  <a:pt x="554" y="291"/>
                </a:lnTo>
                <a:lnTo>
                  <a:pt x="554" y="379"/>
                </a:lnTo>
                <a:lnTo>
                  <a:pt x="554" y="390"/>
                </a:lnTo>
                <a:lnTo>
                  <a:pt x="554" y="395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6"/>
                </a:lnTo>
                <a:lnTo>
                  <a:pt x="554" y="398"/>
                </a:lnTo>
                <a:lnTo>
                  <a:pt x="554" y="398"/>
                </a:lnTo>
                <a:lnTo>
                  <a:pt x="552" y="408"/>
                </a:lnTo>
                <a:lnTo>
                  <a:pt x="548" y="416"/>
                </a:lnTo>
                <a:lnTo>
                  <a:pt x="548" y="416"/>
                </a:lnTo>
                <a:lnTo>
                  <a:pt x="543" y="425"/>
                </a:lnTo>
                <a:lnTo>
                  <a:pt x="537" y="433"/>
                </a:lnTo>
                <a:lnTo>
                  <a:pt x="530" y="439"/>
                </a:lnTo>
                <a:lnTo>
                  <a:pt x="523" y="445"/>
                </a:lnTo>
                <a:lnTo>
                  <a:pt x="523" y="445"/>
                </a:lnTo>
                <a:lnTo>
                  <a:pt x="514" y="450"/>
                </a:lnTo>
                <a:lnTo>
                  <a:pt x="504" y="454"/>
                </a:lnTo>
                <a:lnTo>
                  <a:pt x="496" y="458"/>
                </a:lnTo>
                <a:lnTo>
                  <a:pt x="485" y="459"/>
                </a:lnTo>
                <a:lnTo>
                  <a:pt x="485" y="459"/>
                </a:lnTo>
                <a:lnTo>
                  <a:pt x="475" y="460"/>
                </a:lnTo>
                <a:lnTo>
                  <a:pt x="464" y="461"/>
                </a:lnTo>
                <a:lnTo>
                  <a:pt x="444" y="461"/>
                </a:lnTo>
                <a:lnTo>
                  <a:pt x="356" y="461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347F5009-EE0E-4C04-A167-B8C2D1ECE36E}"/>
              </a:ext>
            </a:extLst>
          </p:cNvPr>
          <p:cNvSpPr>
            <a:spLocks/>
          </p:cNvSpPr>
          <p:nvPr/>
        </p:nvSpPr>
        <p:spPr bwMode="auto">
          <a:xfrm>
            <a:off x="9972263" y="1564575"/>
            <a:ext cx="174108" cy="154426"/>
          </a:xfrm>
          <a:custGeom>
            <a:avLst/>
            <a:gdLst>
              <a:gd name="T0" fmla="*/ 336 w 346"/>
              <a:gd name="T1" fmla="*/ 285 h 307"/>
              <a:gd name="T2" fmla="*/ 56 w 346"/>
              <a:gd name="T3" fmla="*/ 285 h 307"/>
              <a:gd name="T4" fmla="*/ 21 w 346"/>
              <a:gd name="T5" fmla="*/ 8 h 307"/>
              <a:gd name="T6" fmla="*/ 21 w 346"/>
              <a:gd name="T7" fmla="*/ 8 h 307"/>
              <a:gd name="T8" fmla="*/ 20 w 346"/>
              <a:gd name="T9" fmla="*/ 5 h 307"/>
              <a:gd name="T10" fmla="*/ 17 w 346"/>
              <a:gd name="T11" fmla="*/ 1 h 307"/>
              <a:gd name="T12" fmla="*/ 14 w 346"/>
              <a:gd name="T13" fmla="*/ 0 h 307"/>
              <a:gd name="T14" fmla="*/ 9 w 346"/>
              <a:gd name="T15" fmla="*/ 0 h 307"/>
              <a:gd name="T16" fmla="*/ 9 w 346"/>
              <a:gd name="T17" fmla="*/ 0 h 307"/>
              <a:gd name="T18" fmla="*/ 5 w 346"/>
              <a:gd name="T19" fmla="*/ 1 h 307"/>
              <a:gd name="T20" fmla="*/ 2 w 346"/>
              <a:gd name="T21" fmla="*/ 3 h 307"/>
              <a:gd name="T22" fmla="*/ 0 w 346"/>
              <a:gd name="T23" fmla="*/ 7 h 307"/>
              <a:gd name="T24" fmla="*/ 0 w 346"/>
              <a:gd name="T25" fmla="*/ 11 h 307"/>
              <a:gd name="T26" fmla="*/ 37 w 346"/>
              <a:gd name="T27" fmla="*/ 297 h 307"/>
              <a:gd name="T28" fmla="*/ 37 w 346"/>
              <a:gd name="T29" fmla="*/ 297 h 307"/>
              <a:gd name="T30" fmla="*/ 38 w 346"/>
              <a:gd name="T31" fmla="*/ 301 h 307"/>
              <a:gd name="T32" fmla="*/ 40 w 346"/>
              <a:gd name="T33" fmla="*/ 304 h 307"/>
              <a:gd name="T34" fmla="*/ 44 w 346"/>
              <a:gd name="T35" fmla="*/ 306 h 307"/>
              <a:gd name="T36" fmla="*/ 48 w 346"/>
              <a:gd name="T37" fmla="*/ 307 h 307"/>
              <a:gd name="T38" fmla="*/ 336 w 346"/>
              <a:gd name="T39" fmla="*/ 307 h 307"/>
              <a:gd name="T40" fmla="*/ 336 w 346"/>
              <a:gd name="T41" fmla="*/ 307 h 307"/>
              <a:gd name="T42" fmla="*/ 340 w 346"/>
              <a:gd name="T43" fmla="*/ 306 h 307"/>
              <a:gd name="T44" fmla="*/ 344 w 346"/>
              <a:gd name="T45" fmla="*/ 303 h 307"/>
              <a:gd name="T46" fmla="*/ 346 w 346"/>
              <a:gd name="T47" fmla="*/ 300 h 307"/>
              <a:gd name="T48" fmla="*/ 346 w 346"/>
              <a:gd name="T49" fmla="*/ 296 h 307"/>
              <a:gd name="T50" fmla="*/ 346 w 346"/>
              <a:gd name="T51" fmla="*/ 296 h 307"/>
              <a:gd name="T52" fmla="*/ 346 w 346"/>
              <a:gd name="T53" fmla="*/ 291 h 307"/>
              <a:gd name="T54" fmla="*/ 344 w 346"/>
              <a:gd name="T55" fmla="*/ 289 h 307"/>
              <a:gd name="T56" fmla="*/ 340 w 346"/>
              <a:gd name="T57" fmla="*/ 286 h 307"/>
              <a:gd name="T58" fmla="*/ 336 w 346"/>
              <a:gd name="T59" fmla="*/ 285 h 307"/>
              <a:gd name="T60" fmla="*/ 336 w 346"/>
              <a:gd name="T61" fmla="*/ 28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6" h="307">
                <a:moveTo>
                  <a:pt x="336" y="285"/>
                </a:moveTo>
                <a:lnTo>
                  <a:pt x="56" y="285"/>
                </a:lnTo>
                <a:lnTo>
                  <a:pt x="21" y="8"/>
                </a:lnTo>
                <a:lnTo>
                  <a:pt x="21" y="8"/>
                </a:lnTo>
                <a:lnTo>
                  <a:pt x="20" y="5"/>
                </a:lnTo>
                <a:lnTo>
                  <a:pt x="17" y="1"/>
                </a:lnTo>
                <a:lnTo>
                  <a:pt x="14" y="0"/>
                </a:lnTo>
                <a:lnTo>
                  <a:pt x="9" y="0"/>
                </a:lnTo>
                <a:lnTo>
                  <a:pt x="9" y="0"/>
                </a:lnTo>
                <a:lnTo>
                  <a:pt x="5" y="1"/>
                </a:lnTo>
                <a:lnTo>
                  <a:pt x="2" y="3"/>
                </a:lnTo>
                <a:lnTo>
                  <a:pt x="0" y="7"/>
                </a:lnTo>
                <a:lnTo>
                  <a:pt x="0" y="11"/>
                </a:lnTo>
                <a:lnTo>
                  <a:pt x="37" y="297"/>
                </a:lnTo>
                <a:lnTo>
                  <a:pt x="37" y="297"/>
                </a:lnTo>
                <a:lnTo>
                  <a:pt x="38" y="301"/>
                </a:lnTo>
                <a:lnTo>
                  <a:pt x="40" y="304"/>
                </a:lnTo>
                <a:lnTo>
                  <a:pt x="44" y="306"/>
                </a:lnTo>
                <a:lnTo>
                  <a:pt x="48" y="307"/>
                </a:lnTo>
                <a:lnTo>
                  <a:pt x="336" y="307"/>
                </a:lnTo>
                <a:lnTo>
                  <a:pt x="336" y="307"/>
                </a:lnTo>
                <a:lnTo>
                  <a:pt x="340" y="306"/>
                </a:lnTo>
                <a:lnTo>
                  <a:pt x="344" y="303"/>
                </a:lnTo>
                <a:lnTo>
                  <a:pt x="346" y="300"/>
                </a:lnTo>
                <a:lnTo>
                  <a:pt x="346" y="296"/>
                </a:lnTo>
                <a:lnTo>
                  <a:pt x="346" y="296"/>
                </a:lnTo>
                <a:lnTo>
                  <a:pt x="346" y="291"/>
                </a:lnTo>
                <a:lnTo>
                  <a:pt x="344" y="289"/>
                </a:lnTo>
                <a:lnTo>
                  <a:pt x="340" y="286"/>
                </a:lnTo>
                <a:lnTo>
                  <a:pt x="336" y="285"/>
                </a:lnTo>
                <a:lnTo>
                  <a:pt x="336" y="285"/>
                </a:lnTo>
                <a:close/>
              </a:path>
            </a:pathLst>
          </a:custGeom>
          <a:solidFill>
            <a:srgbClr val="4B4B4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396051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5742E-158D-4431-B5F4-01C0CA6DF0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28596" y="2460511"/>
            <a:ext cx="4509065" cy="1548765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IT equipment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en-GB" i="1" dirty="0">
                <a:solidFill>
                  <a:schemeClr val="bg2">
                    <a:lumMod val="25000"/>
                  </a:schemeClr>
                </a:solidFill>
              </a:rPr>
              <a:t>laptop provided by Prudential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Access card – provided by Prudential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Working hours: </a:t>
            </a:r>
            <a:r>
              <a:rPr lang="en-GB" sz="1800" b="1" dirty="0">
                <a:solidFill>
                  <a:schemeClr val="accent1"/>
                </a:solidFill>
              </a:rPr>
              <a:t>9:00 am – 6:00 pm </a:t>
            </a:r>
          </a:p>
          <a:p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Uniform/ security equipment – </a:t>
            </a:r>
            <a:r>
              <a:rPr lang="en-GB" sz="1600" i="1" dirty="0">
                <a:solidFill>
                  <a:schemeClr val="bg2">
                    <a:lumMod val="25000"/>
                  </a:schemeClr>
                </a:solidFill>
              </a:rPr>
              <a:t>freestyle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F6C00-3B8E-41C9-8BFF-D9CFE762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EQUIPMENT </a:t>
            </a:r>
            <a:br>
              <a:rPr lang="en-US" dirty="0"/>
            </a:br>
            <a:r>
              <a:rPr lang="en-US" dirty="0"/>
              <a:t>&amp; LOGISTICS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44A1D-6A12-4D9E-80B0-C7B8580E28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 descr="The Essential Components of an Onboarding Checklist | Workest">
            <a:extLst>
              <a:ext uri="{FF2B5EF4-FFF2-40B4-BE49-F238E27FC236}">
                <a16:creationId xmlns:a16="http://schemas.microsoft.com/office/drawing/2014/main" id="{E9136A40-02B2-4EE9-B702-901700B4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18229"/>
          <a:stretch/>
        </p:blipFill>
        <p:spPr bwMode="auto">
          <a:xfrm>
            <a:off x="-182410" y="1766655"/>
            <a:ext cx="5835588" cy="29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4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suit template png - Computer Screen For Powerpoint | #3355827 - Vippng">
            <a:extLst>
              <a:ext uri="{FF2B5EF4-FFF2-40B4-BE49-F238E27FC236}">
                <a16:creationId xmlns:a16="http://schemas.microsoft.com/office/drawing/2014/main" id="{EA680657-066A-407B-94A3-9C6BE722B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760" y="2625323"/>
            <a:ext cx="6297607" cy="414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5567B-0AFD-4893-84D4-64CE9FC9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0026" y="190500"/>
            <a:ext cx="561974" cy="19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25A250-9FB8-46AE-9D65-CD1D911AB7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98100-B3E2-44A1-9FA7-AC205D1E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32" y="190500"/>
            <a:ext cx="11533667" cy="1325563"/>
          </a:xfrm>
        </p:spPr>
        <p:txBody>
          <a:bodyPr/>
          <a:lstStyle/>
          <a:p>
            <a:r>
              <a:rPr lang="en-US"/>
              <a:t>SKILLS DEVELOPMENT</a:t>
            </a:r>
          </a:p>
        </p:txBody>
      </p:sp>
      <p:pic>
        <p:nvPicPr>
          <p:cNvPr id="11" name="Picture 10" descr="A picture containing indoor, light, sitting, computer&#10;&#10;Description automatically generated">
            <a:extLst>
              <a:ext uri="{FF2B5EF4-FFF2-40B4-BE49-F238E27FC236}">
                <a16:creationId xmlns:a16="http://schemas.microsoft.com/office/drawing/2014/main" id="{B3138A89-F6E3-4475-9B02-5F4BE383C0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17" y="4043000"/>
            <a:ext cx="3057388" cy="30573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ADC2F-E8D8-4465-94FD-599D7A9FB5CA}"/>
              </a:ext>
            </a:extLst>
          </p:cNvPr>
          <p:cNvSpPr txBox="1">
            <a:spLocks/>
          </p:cNvSpPr>
          <p:nvPr/>
        </p:nvSpPr>
        <p:spPr>
          <a:xfrm>
            <a:off x="409576" y="1170215"/>
            <a:ext cx="5753042" cy="414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0" dirty="0">
                <a:solidFill>
                  <a:schemeClr val="accent3"/>
                </a:solidFill>
              </a:rPr>
              <a:t>MANTU ACADEMY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offers a large range of trainings that can be requested by the consultant or his manager on our internal application.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trainings during office hours an upfront request will be sent to the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5320F-BF3E-42B8-A624-2364DD48C327}"/>
              </a:ext>
            </a:extLst>
          </p:cNvPr>
          <p:cNvSpPr txBox="1"/>
          <p:nvPr/>
        </p:nvSpPr>
        <p:spPr>
          <a:xfrm>
            <a:off x="6202155" y="2662287"/>
            <a:ext cx="2887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Onboarding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 Skill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Skills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management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Engineering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Telecommunication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Leader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Productivity tools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Etc..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0D32AC-87C8-4A8D-A700-F116B05E0FCA}"/>
              </a:ext>
            </a:extLst>
          </p:cNvPr>
          <p:cNvGrpSpPr/>
          <p:nvPr/>
        </p:nvGrpSpPr>
        <p:grpSpPr>
          <a:xfrm>
            <a:off x="9799410" y="2718950"/>
            <a:ext cx="2582939" cy="1557349"/>
            <a:chOff x="4402621" y="3857846"/>
            <a:chExt cx="2582939" cy="1557349"/>
          </a:xfrm>
        </p:grpSpPr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7040F286-3737-474E-B8F4-7C0D8D059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3857846"/>
              <a:ext cx="449282" cy="44928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31E3F-B167-4216-8936-A8868F5191A1}"/>
                </a:ext>
              </a:extLst>
            </p:cNvPr>
            <p:cNvSpPr txBox="1"/>
            <p:nvPr/>
          </p:nvSpPr>
          <p:spPr>
            <a:xfrm>
              <a:off x="4966260" y="3887274"/>
              <a:ext cx="2019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E-learning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Webinar</a:t>
              </a:r>
            </a:p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Face-to-face</a:t>
              </a:r>
            </a:p>
          </p:txBody>
        </p:sp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AABB67C3-23F8-4928-9772-F43AECB9C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868" y="4401297"/>
              <a:ext cx="449282" cy="449282"/>
            </a:xfrm>
            <a:prstGeom prst="rect">
              <a:avLst/>
            </a:prstGeom>
          </p:spPr>
        </p:pic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D08CF23B-636C-4167-B338-688F08D0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621" y="4965913"/>
              <a:ext cx="449282" cy="449282"/>
            </a:xfrm>
            <a:prstGeom prst="rect">
              <a:avLst/>
            </a:prstGeom>
          </p:spPr>
        </p:pic>
      </p:grpSp>
      <p:pic>
        <p:nvPicPr>
          <p:cNvPr id="4098" name="Picture 1">
            <a:extLst>
              <a:ext uri="{FF2B5EF4-FFF2-40B4-BE49-F238E27FC236}">
                <a16:creationId xmlns:a16="http://schemas.microsoft.com/office/drawing/2014/main" id="{38DCC92E-A58C-429E-933E-FFA8043AF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/>
          <a:stretch/>
        </p:blipFill>
        <p:spPr bwMode="auto">
          <a:xfrm>
            <a:off x="-150870" y="2819810"/>
            <a:ext cx="5950625" cy="29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">
            <a:extLst>
              <a:ext uri="{FF2B5EF4-FFF2-40B4-BE49-F238E27FC236}">
                <a16:creationId xmlns:a16="http://schemas.microsoft.com/office/drawing/2014/main" id="{2632CA01-F9C1-433B-8064-863EAF76B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5"/>
          <a:stretch/>
        </p:blipFill>
        <p:spPr bwMode="auto">
          <a:xfrm>
            <a:off x="6276975" y="550625"/>
            <a:ext cx="5733525" cy="183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1627B1-2015-474C-B1C4-2F0BC0C2F7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35" r="3764" b="2"/>
          <a:stretch/>
        </p:blipFill>
        <p:spPr>
          <a:xfrm>
            <a:off x="84026" y="6152322"/>
            <a:ext cx="574306" cy="6192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09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0" t="24651" r="26894" b="25426"/>
          <a:stretch/>
        </p:blipFill>
        <p:spPr>
          <a:xfrm>
            <a:off x="3879112" y="1717158"/>
            <a:ext cx="4433777" cy="34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3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n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D2077"/>
      </a:accent1>
      <a:accent2>
        <a:srgbClr val="A50050"/>
      </a:accent2>
      <a:accent3>
        <a:srgbClr val="DA1D52"/>
      </a:accent3>
      <a:accent4>
        <a:srgbClr val="EE2737"/>
      </a:accent4>
      <a:accent5>
        <a:srgbClr val="FAA61A"/>
      </a:accent5>
      <a:accent6>
        <a:srgbClr val="D8D8D8"/>
      </a:accent6>
      <a:hlink>
        <a:srgbClr val="0563C1"/>
      </a:hlink>
      <a:folHlink>
        <a:srgbClr val="6D207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aris &amp; Prudential Kick-off Project_Nguyen Van Quang_03.04.2023" id="{31C8AA54-5BCC-BB4A-AFD8-65817CC47942}" vid="{73929570-9968-2241-806E-CA1ADE66B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5D37BCD8FA24396F238239C4F8045" ma:contentTypeVersion="2" ma:contentTypeDescription="Create a new document." ma:contentTypeScope="" ma:versionID="43bb56ee7f7fb40d8e5e5182c19e163c">
  <xsd:schema xmlns:xsd="http://www.w3.org/2001/XMLSchema" xmlns:xs="http://www.w3.org/2001/XMLSchema" xmlns:p="http://schemas.microsoft.com/office/2006/metadata/properties" xmlns:ns2="bd7d3d2c-55f5-4cc3-b490-ffbb2142933b" targetNamespace="http://schemas.microsoft.com/office/2006/metadata/properties" ma:root="true" ma:fieldsID="b85ba7d1f51f60e68e7e80a91cce2074" ns2:_="">
    <xsd:import namespace="bd7d3d2c-55f5-4cc3-b490-ffbb21429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d3d2c-55f5-4cc3-b490-ffbb21429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C5C18A-128F-4559-832A-F3C400A854A4}">
  <ds:schemaRefs>
    <ds:schemaRef ds:uri="bd7d3d2c-55f5-4cc3-b490-ffbb214293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3BB014-50DD-47D7-99A7-BD26C3234224}">
  <ds:schemaRefs>
    <ds:schemaRef ds:uri="bd7d3d2c-55f5-4cc3-b490-ffbb214293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BAA4B7-E23C-49A7-9A9A-EF83D837D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12321</TotalTime>
  <Words>769</Words>
  <Application>Microsoft Office PowerPoint</Application>
  <PresentationFormat>Widescreen</PresentationFormat>
  <Paragraphs>145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Office Theme</vt:lpstr>
      <vt:lpstr>KICK OFF MEETING</vt:lpstr>
      <vt:lpstr>Project context</vt:lpstr>
      <vt:lpstr>Project context</vt:lpstr>
      <vt:lpstr>PROJECT FOLLOW UP / REVIEW</vt:lpstr>
      <vt:lpstr>PROJECT FOLLOW UP / REVIEW</vt:lpstr>
      <vt:lpstr>HOLIDAYS – TIMESHEET – MPR – OT </vt:lpstr>
      <vt:lpstr>EQUIPMENT  &amp; LOGISTICS </vt:lpstr>
      <vt:lpstr>SKILLS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MEETING</dc:title>
  <dc:creator>SOLLIER Quentin</dc:creator>
  <cp:lastModifiedBy>NGO Van Phong</cp:lastModifiedBy>
  <cp:revision>68</cp:revision>
  <dcterms:created xsi:type="dcterms:W3CDTF">2019-08-02T12:35:44Z</dcterms:created>
  <dcterms:modified xsi:type="dcterms:W3CDTF">2024-02-27T09:03:02Z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0x0101009A95D37BCD8FA24396F238239C4F8045</vt:lpwstr>
  </property>
</Properties>
</file>