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2B"/>
    <a:srgbClr val="0365C0"/>
    <a:srgbClr val="DE6A10"/>
    <a:srgbClr val="70BF41"/>
    <a:srgbClr val="51A7F9"/>
    <a:srgbClr val="F39019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79893" autoAdjust="0"/>
  </p:normalViewPr>
  <p:slideViewPr>
    <p:cSldViewPr>
      <p:cViewPr>
        <p:scale>
          <a:sx n="100" d="100"/>
          <a:sy n="100" d="100"/>
        </p:scale>
        <p:origin x="2128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1676400" y="2514600"/>
            <a:ext cx="1899430" cy="838200"/>
          </a:xfrm>
          <a:prstGeom prst="ellipse">
            <a:avLst/>
          </a:prstGeom>
          <a:noFill/>
          <a:ln w="12700">
            <a:solidFill>
              <a:srgbClr val="00882B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76400" y="3083170"/>
            <a:ext cx="1899430" cy="838200"/>
          </a:xfrm>
          <a:prstGeom prst="ellipse">
            <a:avLst/>
          </a:prstGeom>
          <a:noFill/>
          <a:ln w="12700">
            <a:solidFill>
              <a:srgbClr val="0365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676400" y="3657600"/>
            <a:ext cx="1899430" cy="838200"/>
          </a:xfrm>
          <a:prstGeom prst="ellipse">
            <a:avLst/>
          </a:prstGeom>
          <a:noFill/>
          <a:ln w="12700">
            <a:solidFill>
              <a:srgbClr val="DE6A1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26713" y="29337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9507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60172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331772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417372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883972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325910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78110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179372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41172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50672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2649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532330" y="3115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221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887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7203" y="27490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solidFill>
                <a:srgbClr val="00882B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575827" y="293370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7203" y="33176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solidFill>
                <a:srgbClr val="0365C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3575830" y="350227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200" y="38943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solidFill>
                <a:srgbClr val="DE6A1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0" name="Straight Connector 119"/>
          <p:cNvCxnSpPr>
            <a:endCxn id="119" idx="1"/>
          </p:cNvCxnSpPr>
          <p:nvPr/>
        </p:nvCxnSpPr>
        <p:spPr>
          <a:xfrm>
            <a:off x="3575827" y="407903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7526" y="26903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5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34454" y="29337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526" y="3538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34454" y="3787800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97526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534454" y="407903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7526" y="32560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34454" y="35052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97526" y="29731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4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34454" y="3221162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50772" y="27114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03172" y="286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30640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/>
          <p:cNvSpPr/>
          <p:nvPr/>
        </p:nvSpPr>
        <p:spPr>
          <a:xfrm>
            <a:off x="2073423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/>
          <p:cNvSpPr/>
          <p:nvPr/>
        </p:nvSpPr>
        <p:spPr>
          <a:xfrm>
            <a:off x="3445023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/>
          <p:cNvSpPr/>
          <p:nvPr/>
        </p:nvSpPr>
        <p:spPr>
          <a:xfrm>
            <a:off x="2530623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/>
          <p:cNvSpPr/>
          <p:nvPr/>
        </p:nvSpPr>
        <p:spPr>
          <a:xfrm>
            <a:off x="1997223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/>
          <p:cNvSpPr/>
          <p:nvPr/>
        </p:nvSpPr>
        <p:spPr>
          <a:xfrm>
            <a:off x="3439161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/>
          <p:cNvSpPr/>
          <p:nvPr/>
        </p:nvSpPr>
        <p:spPr>
          <a:xfrm>
            <a:off x="1991361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/>
          <p:cNvSpPr/>
          <p:nvPr/>
        </p:nvSpPr>
        <p:spPr>
          <a:xfrm>
            <a:off x="3292623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/>
          <p:cNvSpPr/>
          <p:nvPr/>
        </p:nvSpPr>
        <p:spPr>
          <a:xfrm>
            <a:off x="2454423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/>
          <p:cNvSpPr/>
          <p:nvPr/>
        </p:nvSpPr>
        <p:spPr>
          <a:xfrm>
            <a:off x="2263923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/>
          <p:cNvSpPr/>
          <p:nvPr/>
        </p:nvSpPr>
        <p:spPr>
          <a:xfrm>
            <a:off x="23782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2645581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28354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23020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2046281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819400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3048000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200400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036410" y="2764550"/>
            <a:ext cx="1313813" cy="1363115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813" h="1363115">
                <a:moveTo>
                  <a:pt x="0" y="1363115"/>
                </a:moveTo>
                <a:lnTo>
                  <a:pt x="322979" y="1012756"/>
                </a:lnTo>
                <a:lnTo>
                  <a:pt x="470783" y="1242679"/>
                </a:lnTo>
                <a:lnTo>
                  <a:pt x="848504" y="1029179"/>
                </a:lnTo>
                <a:lnTo>
                  <a:pt x="1313813" y="1313846"/>
                </a:lnTo>
                <a:lnTo>
                  <a:pt x="1242648" y="147808"/>
                </a:lnTo>
                <a:lnTo>
                  <a:pt x="864927" y="208026"/>
                </a:lnTo>
                <a:lnTo>
                  <a:pt x="1072947" y="0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21187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690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378400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750000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835600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302200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6744138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296338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6597600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759400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568900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6832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5950558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1404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56070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5351258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124377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6352977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6505377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6164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6124539" y="39695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353139" y="37409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6505539" y="38933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41388" y="3777307"/>
            <a:ext cx="1316347" cy="350359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907735 w 1313813"/>
              <a:gd name="connsiteY6" fmla="*/ 1228254 h 1363115"/>
              <a:gd name="connsiteX7" fmla="*/ 1072947 w 1313813"/>
              <a:gd name="connsiteY7" fmla="*/ 0 h 1363115"/>
              <a:gd name="connsiteX0" fmla="*/ 0 w 1313813"/>
              <a:gd name="connsiteY0" fmla="*/ 1215307 h 1215307"/>
              <a:gd name="connsiteX1" fmla="*/ 322979 w 1313813"/>
              <a:gd name="connsiteY1" fmla="*/ 864948 h 1215307"/>
              <a:gd name="connsiteX2" fmla="*/ 470783 w 1313813"/>
              <a:gd name="connsiteY2" fmla="*/ 1094871 h 1215307"/>
              <a:gd name="connsiteX3" fmla="*/ 848504 w 1313813"/>
              <a:gd name="connsiteY3" fmla="*/ 881371 h 1215307"/>
              <a:gd name="connsiteX4" fmla="*/ 1313813 w 1313813"/>
              <a:gd name="connsiteY4" fmla="*/ 1166038 h 1215307"/>
              <a:gd name="connsiteX5" fmla="*/ 1242648 w 1313813"/>
              <a:gd name="connsiteY5" fmla="*/ 0 h 1215307"/>
              <a:gd name="connsiteX6" fmla="*/ 907735 w 1313813"/>
              <a:gd name="connsiteY6" fmla="*/ 1080446 h 1215307"/>
              <a:gd name="connsiteX7" fmla="*/ 1094351 w 1313813"/>
              <a:gd name="connsiteY7" fmla="*/ 822478 h 1215307"/>
              <a:gd name="connsiteX0" fmla="*/ 0 w 1313813"/>
              <a:gd name="connsiteY0" fmla="*/ 392829 h 392829"/>
              <a:gd name="connsiteX1" fmla="*/ 322979 w 1313813"/>
              <a:gd name="connsiteY1" fmla="*/ 42470 h 392829"/>
              <a:gd name="connsiteX2" fmla="*/ 470783 w 1313813"/>
              <a:gd name="connsiteY2" fmla="*/ 272393 h 392829"/>
              <a:gd name="connsiteX3" fmla="*/ 848504 w 1313813"/>
              <a:gd name="connsiteY3" fmla="*/ 58893 h 392829"/>
              <a:gd name="connsiteX4" fmla="*/ 1313813 w 1313813"/>
              <a:gd name="connsiteY4" fmla="*/ 343560 h 392829"/>
              <a:gd name="connsiteX5" fmla="*/ 1235514 w 1313813"/>
              <a:gd name="connsiteY5" fmla="*/ 47927 h 392829"/>
              <a:gd name="connsiteX6" fmla="*/ 907735 w 1313813"/>
              <a:gd name="connsiteY6" fmla="*/ 257968 h 392829"/>
              <a:gd name="connsiteX7" fmla="*/ 1094351 w 1313813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1313813 w 1507050"/>
              <a:gd name="connsiteY4" fmla="*/ 34356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107089 w 1507050"/>
              <a:gd name="connsiteY5" fmla="*/ 83599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77432 h 377432"/>
              <a:gd name="connsiteX1" fmla="*/ 322979 w 1507050"/>
              <a:gd name="connsiteY1" fmla="*/ 27073 h 377432"/>
              <a:gd name="connsiteX2" fmla="*/ 470783 w 1507050"/>
              <a:gd name="connsiteY2" fmla="*/ 256996 h 377432"/>
              <a:gd name="connsiteX3" fmla="*/ 848504 w 1507050"/>
              <a:gd name="connsiteY3" fmla="*/ 43496 h 377432"/>
              <a:gd name="connsiteX4" fmla="*/ 978483 w 1507050"/>
              <a:gd name="connsiteY4" fmla="*/ 199743 h 377432"/>
              <a:gd name="connsiteX5" fmla="*/ 1107089 w 1507050"/>
              <a:gd name="connsiteY5" fmla="*/ 68202 h 377432"/>
              <a:gd name="connsiteX6" fmla="*/ 1507050 w 1507050"/>
              <a:gd name="connsiteY6" fmla="*/ 0 h 377432"/>
              <a:gd name="connsiteX7" fmla="*/ 1294122 w 1507050"/>
              <a:gd name="connsiteY7" fmla="*/ 341326 h 377432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978483 w 1294122"/>
              <a:gd name="connsiteY4" fmla="*/ 1726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36716 w 1294122"/>
              <a:gd name="connsiteY6" fmla="*/ 190247 h 350359"/>
              <a:gd name="connsiteX7" fmla="*/ 1294122 w 1294122"/>
              <a:gd name="connsiteY7" fmla="*/ 314253 h 350359"/>
              <a:gd name="connsiteX0" fmla="*/ 0 w 1316347"/>
              <a:gd name="connsiteY0" fmla="*/ 350359 h 350359"/>
              <a:gd name="connsiteX1" fmla="*/ 322979 w 1316347"/>
              <a:gd name="connsiteY1" fmla="*/ 0 h 350359"/>
              <a:gd name="connsiteX2" fmla="*/ 470783 w 1316347"/>
              <a:gd name="connsiteY2" fmla="*/ 229923 h 350359"/>
              <a:gd name="connsiteX3" fmla="*/ 848504 w 1316347"/>
              <a:gd name="connsiteY3" fmla="*/ 16423 h 350359"/>
              <a:gd name="connsiteX4" fmla="*/ 854658 w 1316347"/>
              <a:gd name="connsiteY4" fmla="*/ 274270 h 350359"/>
              <a:gd name="connsiteX5" fmla="*/ 1088039 w 1316347"/>
              <a:gd name="connsiteY5" fmla="*/ 25254 h 350359"/>
              <a:gd name="connsiteX6" fmla="*/ 1236716 w 1316347"/>
              <a:gd name="connsiteY6" fmla="*/ 190247 h 350359"/>
              <a:gd name="connsiteX7" fmla="*/ 1316347 w 1316347"/>
              <a:gd name="connsiteY7" fmla="*/ 314253 h 35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347" h="350359">
                <a:moveTo>
                  <a:pt x="0" y="350359"/>
                </a:moveTo>
                <a:lnTo>
                  <a:pt x="322979" y="0"/>
                </a:lnTo>
                <a:lnTo>
                  <a:pt x="470783" y="229923"/>
                </a:lnTo>
                <a:lnTo>
                  <a:pt x="848504" y="16423"/>
                </a:lnTo>
                <a:lnTo>
                  <a:pt x="854658" y="274270"/>
                </a:lnTo>
                <a:lnTo>
                  <a:pt x="1088039" y="25254"/>
                </a:lnTo>
                <a:lnTo>
                  <a:pt x="1236716" y="190247"/>
                </a:lnTo>
                <a:lnTo>
                  <a:pt x="1316347" y="314253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81" y="3009556"/>
            <a:ext cx="4206240" cy="680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989148" y="2399291"/>
            <a:ext cx="11657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(URL)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675" y="3261886"/>
            <a:ext cx="1069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Relationship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(revisit)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6776" y="3991596"/>
            <a:ext cx="909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(page title)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769" y="3991597"/>
            <a:ext cx="9877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 type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3439" y="3991596"/>
            <a:ext cx="1072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 setting)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700" y="3480019"/>
            <a:ext cx="4320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3351388" y="3556000"/>
            <a:ext cx="445912" cy="4355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1355" y="3607832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62505" y="3543300"/>
            <a:ext cx="0" cy="468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2667000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057400" y="3048000"/>
            <a:ext cx="3254753" cy="1905000"/>
            <a:chOff x="2057400" y="3048000"/>
            <a:chExt cx="3254753" cy="1905000"/>
          </a:xfrm>
        </p:grpSpPr>
        <p:sp>
          <p:nvSpPr>
            <p:cNvPr id="2" name="TextBox 1"/>
            <p:cNvSpPr txBox="1"/>
            <p:nvPr/>
          </p:nvSpPr>
          <p:spPr>
            <a:xfrm>
              <a:off x="2367725" y="3048000"/>
              <a:ext cx="1219200" cy="430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2200" y="3962400"/>
              <a:ext cx="1219200" cy="4308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V="1">
              <a:off x="2362201" y="3263444"/>
              <a:ext cx="5525" cy="914400"/>
            </a:xfrm>
            <a:prstGeom prst="bentConnector3">
              <a:avLst>
                <a:gd name="adj1" fmla="val 4832887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57400" y="3589838"/>
              <a:ext cx="12121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2371" y="3589838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11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3575875" y="3394800"/>
              <a:ext cx="5525" cy="648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3581400" y="3104506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581400" y="4153094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26409" y="3063701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2868" y="3531513"/>
              <a:ext cx="12522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25849" y="4096122"/>
              <a:ext cx="1486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95600" y="4393287"/>
              <a:ext cx="0" cy="33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053868" y="4393288"/>
              <a:ext cx="1" cy="331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19679" y="4640237"/>
              <a:ext cx="904242" cy="3127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0153" y="2177641"/>
            <a:ext cx="6551146" cy="3418902"/>
            <a:chOff x="800153" y="2177641"/>
            <a:chExt cx="6551146" cy="3418902"/>
          </a:xfrm>
        </p:grpSpPr>
        <p:sp>
          <p:nvSpPr>
            <p:cNvPr id="3" name="TextBox 2"/>
            <p:cNvSpPr txBox="1"/>
            <p:nvPr/>
          </p:nvSpPr>
          <p:spPr>
            <a:xfrm>
              <a:off x="1289874" y="3962400"/>
              <a:ext cx="2880000" cy="979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350" y="2177641"/>
              <a:ext cx="2880000" cy="9790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000" tIns="180000" rIns="9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282674" y="2667175"/>
              <a:ext cx="7200" cy="1784759"/>
            </a:xfrm>
            <a:prstGeom prst="bentConnector3">
              <a:avLst>
                <a:gd name="adj1" fmla="val -7260735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153" y="3318973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4768" y="3318973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2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4169546" y="2933121"/>
              <a:ext cx="7200" cy="1260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4158661" y="2384987"/>
              <a:ext cx="7200" cy="288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29028" y="2291577"/>
              <a:ext cx="2093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13799" y="3165085"/>
              <a:ext cx="21243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0600" y="4414718"/>
              <a:ext cx="2550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694050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852318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047823" y="5128543"/>
              <a:ext cx="1353053" cy="46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 flipH="1">
              <a:off x="4167110" y="4495800"/>
              <a:ext cx="7200" cy="288000"/>
            </a:xfrm>
            <a:prstGeom prst="bentConnector3">
              <a:avLst>
                <a:gd name="adj1" fmla="val -6031964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110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Helvetica</vt:lpstr>
      <vt:lpstr>Helvetica Neue Light</vt:lpstr>
      <vt:lpstr>Palatino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101</cp:revision>
  <cp:lastPrinted>2016-05-25T14:55:40Z</cp:lastPrinted>
  <dcterms:created xsi:type="dcterms:W3CDTF">2006-08-16T00:00:00Z</dcterms:created>
  <dcterms:modified xsi:type="dcterms:W3CDTF">2017-09-10T20:04:13Z</dcterms:modified>
</cp:coreProperties>
</file>