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2B"/>
    <a:srgbClr val="0365C0"/>
    <a:srgbClr val="DE6A10"/>
    <a:srgbClr val="70BF41"/>
    <a:srgbClr val="51A7F9"/>
    <a:srgbClr val="F39019"/>
    <a:srgbClr val="FFA500"/>
    <a:srgbClr val="E97D32"/>
    <a:srgbClr val="1E90FF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 autoAdjust="0"/>
    <p:restoredTop sz="79893" autoAdjust="0"/>
  </p:normalViewPr>
  <p:slideViewPr>
    <p:cSldViewPr>
      <p:cViewPr>
        <p:scale>
          <a:sx n="140" d="100"/>
          <a:sy n="140" d="100"/>
        </p:scale>
        <p:origin x="14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1746" y="1447800"/>
            <a:ext cx="9031551" cy="1486867"/>
            <a:chOff x="71746" y="1447800"/>
            <a:chExt cx="9031551" cy="1486867"/>
          </a:xfrm>
        </p:grpSpPr>
        <p:sp>
          <p:nvSpPr>
            <p:cNvPr id="17" name="Right Arrow 16"/>
            <p:cNvSpPr/>
            <p:nvPr/>
          </p:nvSpPr>
          <p:spPr>
            <a:xfrm>
              <a:off x="1630569" y="2172667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676569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5961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2913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19865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88" y="1447800"/>
              <a:ext cx="140775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56841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1041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94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90384" y="18288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863468" y="15240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1386" y="2909199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9686" y="290919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855" y="2907268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12" y="28956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8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58900" y="1143000"/>
            <a:ext cx="1384300" cy="160020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447800" y="1219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1600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1981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362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1219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1600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1981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05000" y="2362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62200" y="1219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62200" y="1600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62200" y="1981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62200" y="2362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19400" y="1219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1600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19400" y="1981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819400" y="2362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76600" y="1219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76600" y="1600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76600" y="1981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276600" y="2362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33800" y="1219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733800" y="1600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733800" y="1981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236220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358900" y="4114800"/>
            <a:ext cx="2590800" cy="304800"/>
            <a:chOff x="1358900" y="4114800"/>
            <a:chExt cx="2590800" cy="304800"/>
          </a:xfrm>
        </p:grpSpPr>
        <p:sp>
          <p:nvSpPr>
            <p:cNvPr id="55" name="Oval 54"/>
            <p:cNvSpPr/>
            <p:nvPr/>
          </p:nvSpPr>
          <p:spPr>
            <a:xfrm>
              <a:off x="2730500" y="411480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187700" y="411480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44900" y="411480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>
              <a:stCxn id="52" idx="6"/>
              <a:endCxn id="53" idx="2"/>
            </p:cNvCxnSpPr>
            <p:nvPr/>
          </p:nvCxnSpPr>
          <p:spPr>
            <a:xfrm>
              <a:off x="1663700" y="4267200"/>
              <a:ext cx="15240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3" idx="6"/>
              <a:endCxn id="54" idx="2"/>
            </p:cNvCxnSpPr>
            <p:nvPr/>
          </p:nvCxnSpPr>
          <p:spPr>
            <a:xfrm>
              <a:off x="2120900" y="4267200"/>
              <a:ext cx="15240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358900" y="411480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1816100" y="411480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273300" y="411480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53000" y="2133600"/>
            <a:ext cx="1828800" cy="838200"/>
            <a:chOff x="4953000" y="2133600"/>
            <a:chExt cx="1828800" cy="838200"/>
          </a:xfrm>
        </p:grpSpPr>
        <p:sp>
          <p:nvSpPr>
            <p:cNvPr id="68" name="Oval 67"/>
            <p:cNvSpPr/>
            <p:nvPr/>
          </p:nvSpPr>
          <p:spPr>
            <a:xfrm>
              <a:off x="4953000" y="21336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477000" y="21336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953000" y="26670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477000" y="26670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>
              <a:stCxn id="68" idx="6"/>
              <a:endCxn id="69" idx="2"/>
            </p:cNvCxnSpPr>
            <p:nvPr/>
          </p:nvCxnSpPr>
          <p:spPr>
            <a:xfrm>
              <a:off x="5257800" y="228600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0" idx="6"/>
              <a:endCxn id="71" idx="2"/>
            </p:cNvCxnSpPr>
            <p:nvPr/>
          </p:nvCxnSpPr>
          <p:spPr>
            <a:xfrm>
              <a:off x="5257800" y="281940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953000" y="3572256"/>
            <a:ext cx="914400" cy="838200"/>
            <a:chOff x="4953000" y="3572256"/>
            <a:chExt cx="914400" cy="838200"/>
          </a:xfrm>
        </p:grpSpPr>
        <p:sp>
          <p:nvSpPr>
            <p:cNvPr id="84" name="Oval 83"/>
            <p:cNvSpPr/>
            <p:nvPr/>
          </p:nvSpPr>
          <p:spPr>
            <a:xfrm>
              <a:off x="4953000" y="3572256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553456" y="3572256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953000" y="4105656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562600" y="4105656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Connector 87"/>
            <p:cNvCxnSpPr>
              <a:stCxn id="84" idx="6"/>
              <a:endCxn id="85" idx="2"/>
            </p:cNvCxnSpPr>
            <p:nvPr/>
          </p:nvCxnSpPr>
          <p:spPr>
            <a:xfrm>
              <a:off x="5257800" y="3724656"/>
              <a:ext cx="2956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6"/>
              <a:endCxn id="87" idx="2"/>
            </p:cNvCxnSpPr>
            <p:nvPr/>
          </p:nvCxnSpPr>
          <p:spPr>
            <a:xfrm>
              <a:off x="5257800" y="4258056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4953000" y="4663440"/>
            <a:ext cx="2590800" cy="838200"/>
            <a:chOff x="4953000" y="4663440"/>
            <a:chExt cx="2590800" cy="838200"/>
          </a:xfrm>
        </p:grpSpPr>
        <p:sp>
          <p:nvSpPr>
            <p:cNvPr id="94" name="Oval 93"/>
            <p:cNvSpPr/>
            <p:nvPr/>
          </p:nvSpPr>
          <p:spPr>
            <a:xfrm>
              <a:off x="4953000" y="466344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5486400" y="466344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953000" y="519684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5486400" y="519684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705600" y="466344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7239000" y="466344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6705600" y="5196840"/>
              <a:ext cx="30480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7239000" y="519684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56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609600"/>
            <a:ext cx="5192451" cy="5632311"/>
            <a:chOff x="1600200" y="609600"/>
            <a:chExt cx="5192451" cy="5632311"/>
          </a:xfrm>
        </p:grpSpPr>
        <p:sp>
          <p:nvSpPr>
            <p:cNvPr id="2" name="TextBox 1"/>
            <p:cNvSpPr txBox="1"/>
            <p:nvPr/>
          </p:nvSpPr>
          <p:spPr>
            <a:xfrm>
              <a:off x="3733800" y="609600"/>
              <a:ext cx="305885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0     98766562	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97719630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69987766544422211009850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876655412099551426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9998844331929433361107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97666666554422210097731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898665441077761065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98855431100652108073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653322122937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377655421000493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0984433165212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4963201631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45421164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47830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00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676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52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92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5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 39730</a:t>
              </a:r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114800" y="684000"/>
              <a:ext cx="0" cy="5410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609600"/>
              <a:ext cx="1912703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0 | 9 = 900 feet</a:t>
              </a: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  <a:p>
              <a:endParaRPr lang="en-US" dirty="0" smtClean="0">
                <a:latin typeface="Linux Biolinum" charset="0"/>
                <a:ea typeface="Linux Biolinum" charset="0"/>
                <a:cs typeface="Linux Biolinum" charset="0"/>
              </a:endParaRPr>
            </a:p>
            <a:p>
              <a:r>
                <a:rPr lang="en-US" dirty="0" smtClean="0">
                  <a:latin typeface="Linux Biolinum" charset="0"/>
                  <a:ea typeface="Linux Biolinum" charset="0"/>
                  <a:cs typeface="Linux Biolinum" charset="0"/>
                </a:rPr>
                <a:t>19 | 3 = 19,300 feet</a:t>
              </a:r>
              <a:endParaRPr lang="en-US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571668" y="2236398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0" name="Right Arrow 49"/>
          <p:cNvSpPr/>
          <p:nvPr/>
        </p:nvSpPr>
        <p:spPr>
          <a:xfrm>
            <a:off x="6617668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7" name="Group 6"/>
          <p:cNvGrpSpPr/>
          <p:nvPr/>
        </p:nvGrpSpPr>
        <p:grpSpPr>
          <a:xfrm>
            <a:off x="6981868" y="1595688"/>
            <a:ext cx="2062528" cy="1200577"/>
            <a:chOff x="7040769" y="1734090"/>
            <a:chExt cx="2062528" cy="1200577"/>
          </a:xfrm>
        </p:grpSpPr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734090"/>
              <a:ext cx="2062528" cy="1200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5" y="1871246"/>
            <a:ext cx="1357422" cy="948154"/>
            <a:chOff x="71746" y="2009648"/>
            <a:chExt cx="1357422" cy="948154"/>
          </a:xfrm>
        </p:grpSpPr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6192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3144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20096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97940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4" name="Group 3"/>
          <p:cNvGrpSpPr/>
          <p:nvPr/>
        </p:nvGrpSpPr>
        <p:grpSpPr>
          <a:xfrm>
            <a:off x="4462140" y="1831785"/>
            <a:ext cx="2062528" cy="964480"/>
            <a:chOff x="4521041" y="1970187"/>
            <a:chExt cx="2062528" cy="964480"/>
          </a:xfrm>
        </p:grpSpPr>
        <p:sp>
          <p:nvSpPr>
            <p:cNvPr id="61" name="Rectangle 60"/>
            <p:cNvSpPr/>
            <p:nvPr/>
          </p:nvSpPr>
          <p:spPr>
            <a:xfrm>
              <a:off x="4521041" y="1970187"/>
              <a:ext cx="2062528" cy="964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68" y="1164201"/>
            <a:ext cx="2062528" cy="1632064"/>
            <a:chOff x="1994769" y="1302603"/>
            <a:chExt cx="2062528" cy="1632064"/>
          </a:xfrm>
        </p:grpSpPr>
        <p:sp>
          <p:nvSpPr>
            <p:cNvPr id="71" name="Rectangle 70"/>
            <p:cNvSpPr/>
            <p:nvPr/>
          </p:nvSpPr>
          <p:spPr>
            <a:xfrm>
              <a:off x="1994769" y="2238848"/>
              <a:ext cx="2062528" cy="6958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17118" y="17526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133600" y="13716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94769" y="1701524"/>
              <a:ext cx="2062528" cy="46405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4769" y="1302603"/>
              <a:ext cx="2062528" cy="32565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1386" y="2739866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9686" y="2739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273793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12" y="2726267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752600"/>
            <a:ext cx="9144000" cy="2119138"/>
            <a:chOff x="-223030" y="3124200"/>
            <a:chExt cx="10820401" cy="1982674"/>
          </a:xfrm>
        </p:grpSpPr>
        <p:sp>
          <p:nvSpPr>
            <p:cNvPr id="3" name="Rectangle 2"/>
            <p:cNvSpPr/>
            <p:nvPr/>
          </p:nvSpPr>
          <p:spPr>
            <a:xfrm>
              <a:off x="-223030" y="3124200"/>
              <a:ext cx="10814830" cy="191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3244623"/>
              <a:ext cx="990600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23030" y="4329388"/>
              <a:ext cx="1519937" cy="37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430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1625" y="3244622"/>
              <a:ext cx="2009776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3557" y="4329388"/>
              <a:ext cx="2134530" cy="71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stays on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same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657600" y="3678822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24025" y="3904004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911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4001" y="3244625"/>
              <a:ext cx="2975449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300" y="4329390"/>
              <a:ext cx="2676811" cy="7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shifted to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have space for </a:t>
              </a:r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0866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6402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0605" y="3244625"/>
              <a:ext cx="2948795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3005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5803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04003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95605" y="3399179"/>
              <a:ext cx="662795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00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7101" y="4343401"/>
              <a:ext cx="3320270" cy="71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Can’t shift, </a:t>
              </a:r>
            </a:p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r>
                <a:rPr lang="en-GB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moves up one level</a:t>
              </a:r>
              <a:endParaRPr lang="en-GB" sz="2000" dirty="0">
                <a:latin typeface="Courier New" pitchFamily="49" charset="0"/>
                <a:ea typeface="Segoe UI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1676400" y="2514600"/>
            <a:ext cx="1899430" cy="838200"/>
          </a:xfrm>
          <a:prstGeom prst="ellipse">
            <a:avLst/>
          </a:prstGeom>
          <a:noFill/>
          <a:ln w="12700">
            <a:solidFill>
              <a:srgbClr val="00882B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76400" y="3083170"/>
            <a:ext cx="1899430" cy="838200"/>
          </a:xfrm>
          <a:prstGeom prst="ellipse">
            <a:avLst/>
          </a:prstGeom>
          <a:noFill/>
          <a:ln w="12700">
            <a:solidFill>
              <a:srgbClr val="0365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676400" y="3657600"/>
            <a:ext cx="1899430" cy="838200"/>
          </a:xfrm>
          <a:prstGeom prst="ellipse">
            <a:avLst/>
          </a:prstGeom>
          <a:noFill/>
          <a:ln w="12700">
            <a:solidFill>
              <a:srgbClr val="DE6A1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26713" y="29337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9507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960172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331772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417372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883972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325910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78110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179372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41172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150672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2649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532330" y="3115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7221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1887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7203" y="27490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solidFill>
                <a:srgbClr val="00882B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575827" y="293370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7203" y="33176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solidFill>
                <a:srgbClr val="0365C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8" name="Straight Connector 117"/>
          <p:cNvCxnSpPr>
            <a:endCxn id="117" idx="1"/>
          </p:cNvCxnSpPr>
          <p:nvPr/>
        </p:nvCxnSpPr>
        <p:spPr>
          <a:xfrm>
            <a:off x="3575830" y="350227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07200" y="38943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solidFill>
                <a:srgbClr val="DE6A1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0" name="Straight Connector 119"/>
          <p:cNvCxnSpPr>
            <a:endCxn id="119" idx="1"/>
          </p:cNvCxnSpPr>
          <p:nvPr/>
        </p:nvCxnSpPr>
        <p:spPr>
          <a:xfrm>
            <a:off x="3575827" y="407903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7526" y="26903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5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34454" y="29337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7526" y="3538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534454" y="3787800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97526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534454" y="407903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7526" y="32560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534454" y="35052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97526" y="29731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4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34454" y="3221162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50772" y="27114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103172" y="286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30640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/>
          <p:cNvSpPr/>
          <p:nvPr/>
        </p:nvSpPr>
        <p:spPr>
          <a:xfrm>
            <a:off x="2073423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/>
          <p:cNvSpPr/>
          <p:nvPr/>
        </p:nvSpPr>
        <p:spPr>
          <a:xfrm>
            <a:off x="3445023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/>
          <p:cNvSpPr/>
          <p:nvPr/>
        </p:nvSpPr>
        <p:spPr>
          <a:xfrm>
            <a:off x="2530623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/>
          <p:cNvSpPr/>
          <p:nvPr/>
        </p:nvSpPr>
        <p:spPr>
          <a:xfrm>
            <a:off x="1997223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/>
          <p:cNvSpPr/>
          <p:nvPr/>
        </p:nvSpPr>
        <p:spPr>
          <a:xfrm>
            <a:off x="3439161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/>
          <p:cNvSpPr/>
          <p:nvPr/>
        </p:nvSpPr>
        <p:spPr>
          <a:xfrm>
            <a:off x="1991361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/>
          <p:cNvSpPr/>
          <p:nvPr/>
        </p:nvSpPr>
        <p:spPr>
          <a:xfrm>
            <a:off x="3292623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/>
          <p:cNvSpPr/>
          <p:nvPr/>
        </p:nvSpPr>
        <p:spPr>
          <a:xfrm>
            <a:off x="2454423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/>
          <p:cNvSpPr/>
          <p:nvPr/>
        </p:nvSpPr>
        <p:spPr>
          <a:xfrm>
            <a:off x="2263923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/>
          <p:cNvSpPr/>
          <p:nvPr/>
        </p:nvSpPr>
        <p:spPr>
          <a:xfrm>
            <a:off x="23782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/>
          <p:cNvSpPr/>
          <p:nvPr/>
        </p:nvSpPr>
        <p:spPr>
          <a:xfrm>
            <a:off x="2645581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/>
          <p:cNvSpPr/>
          <p:nvPr/>
        </p:nvSpPr>
        <p:spPr>
          <a:xfrm>
            <a:off x="28354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/>
          <p:cNvSpPr/>
          <p:nvPr/>
        </p:nvSpPr>
        <p:spPr>
          <a:xfrm>
            <a:off x="23020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>
            <a:off x="2046281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2819400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3048000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200400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036410" y="2764550"/>
            <a:ext cx="1313813" cy="1363115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813" h="1363115">
                <a:moveTo>
                  <a:pt x="0" y="1363115"/>
                </a:moveTo>
                <a:lnTo>
                  <a:pt x="322979" y="1012756"/>
                </a:lnTo>
                <a:lnTo>
                  <a:pt x="470783" y="1242679"/>
                </a:lnTo>
                <a:lnTo>
                  <a:pt x="848504" y="1029179"/>
                </a:lnTo>
                <a:lnTo>
                  <a:pt x="1313813" y="1313846"/>
                </a:lnTo>
                <a:lnTo>
                  <a:pt x="1242648" y="147808"/>
                </a:lnTo>
                <a:lnTo>
                  <a:pt x="864927" y="208026"/>
                </a:lnTo>
                <a:lnTo>
                  <a:pt x="1072947" y="0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21187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690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5378400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750000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5835600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302200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6744138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296338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6597600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759400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568900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6832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5950558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1404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56070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5351258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6124377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6352977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6505377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426164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6124539" y="39695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6353139" y="37409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6505539" y="38933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41388" y="3777307"/>
            <a:ext cx="1316347" cy="350359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907735 w 1313813"/>
              <a:gd name="connsiteY6" fmla="*/ 1228254 h 1363115"/>
              <a:gd name="connsiteX7" fmla="*/ 1072947 w 1313813"/>
              <a:gd name="connsiteY7" fmla="*/ 0 h 1363115"/>
              <a:gd name="connsiteX0" fmla="*/ 0 w 1313813"/>
              <a:gd name="connsiteY0" fmla="*/ 1215307 h 1215307"/>
              <a:gd name="connsiteX1" fmla="*/ 322979 w 1313813"/>
              <a:gd name="connsiteY1" fmla="*/ 864948 h 1215307"/>
              <a:gd name="connsiteX2" fmla="*/ 470783 w 1313813"/>
              <a:gd name="connsiteY2" fmla="*/ 1094871 h 1215307"/>
              <a:gd name="connsiteX3" fmla="*/ 848504 w 1313813"/>
              <a:gd name="connsiteY3" fmla="*/ 881371 h 1215307"/>
              <a:gd name="connsiteX4" fmla="*/ 1313813 w 1313813"/>
              <a:gd name="connsiteY4" fmla="*/ 1166038 h 1215307"/>
              <a:gd name="connsiteX5" fmla="*/ 1242648 w 1313813"/>
              <a:gd name="connsiteY5" fmla="*/ 0 h 1215307"/>
              <a:gd name="connsiteX6" fmla="*/ 907735 w 1313813"/>
              <a:gd name="connsiteY6" fmla="*/ 1080446 h 1215307"/>
              <a:gd name="connsiteX7" fmla="*/ 1094351 w 1313813"/>
              <a:gd name="connsiteY7" fmla="*/ 822478 h 1215307"/>
              <a:gd name="connsiteX0" fmla="*/ 0 w 1313813"/>
              <a:gd name="connsiteY0" fmla="*/ 392829 h 392829"/>
              <a:gd name="connsiteX1" fmla="*/ 322979 w 1313813"/>
              <a:gd name="connsiteY1" fmla="*/ 42470 h 392829"/>
              <a:gd name="connsiteX2" fmla="*/ 470783 w 1313813"/>
              <a:gd name="connsiteY2" fmla="*/ 272393 h 392829"/>
              <a:gd name="connsiteX3" fmla="*/ 848504 w 1313813"/>
              <a:gd name="connsiteY3" fmla="*/ 58893 h 392829"/>
              <a:gd name="connsiteX4" fmla="*/ 1313813 w 1313813"/>
              <a:gd name="connsiteY4" fmla="*/ 343560 h 392829"/>
              <a:gd name="connsiteX5" fmla="*/ 1235514 w 1313813"/>
              <a:gd name="connsiteY5" fmla="*/ 47927 h 392829"/>
              <a:gd name="connsiteX6" fmla="*/ 907735 w 1313813"/>
              <a:gd name="connsiteY6" fmla="*/ 257968 h 392829"/>
              <a:gd name="connsiteX7" fmla="*/ 1094351 w 1313813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1313813 w 1507050"/>
              <a:gd name="connsiteY4" fmla="*/ 34356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107089 w 1507050"/>
              <a:gd name="connsiteY5" fmla="*/ 83599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77432 h 377432"/>
              <a:gd name="connsiteX1" fmla="*/ 322979 w 1507050"/>
              <a:gd name="connsiteY1" fmla="*/ 27073 h 377432"/>
              <a:gd name="connsiteX2" fmla="*/ 470783 w 1507050"/>
              <a:gd name="connsiteY2" fmla="*/ 256996 h 377432"/>
              <a:gd name="connsiteX3" fmla="*/ 848504 w 1507050"/>
              <a:gd name="connsiteY3" fmla="*/ 43496 h 377432"/>
              <a:gd name="connsiteX4" fmla="*/ 978483 w 1507050"/>
              <a:gd name="connsiteY4" fmla="*/ 199743 h 377432"/>
              <a:gd name="connsiteX5" fmla="*/ 1107089 w 1507050"/>
              <a:gd name="connsiteY5" fmla="*/ 68202 h 377432"/>
              <a:gd name="connsiteX6" fmla="*/ 1507050 w 1507050"/>
              <a:gd name="connsiteY6" fmla="*/ 0 h 377432"/>
              <a:gd name="connsiteX7" fmla="*/ 1294122 w 1507050"/>
              <a:gd name="connsiteY7" fmla="*/ 341326 h 377432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978483 w 1294122"/>
              <a:gd name="connsiteY4" fmla="*/ 1726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36716 w 1294122"/>
              <a:gd name="connsiteY6" fmla="*/ 190247 h 350359"/>
              <a:gd name="connsiteX7" fmla="*/ 1294122 w 1294122"/>
              <a:gd name="connsiteY7" fmla="*/ 314253 h 350359"/>
              <a:gd name="connsiteX0" fmla="*/ 0 w 1316347"/>
              <a:gd name="connsiteY0" fmla="*/ 350359 h 350359"/>
              <a:gd name="connsiteX1" fmla="*/ 322979 w 1316347"/>
              <a:gd name="connsiteY1" fmla="*/ 0 h 350359"/>
              <a:gd name="connsiteX2" fmla="*/ 470783 w 1316347"/>
              <a:gd name="connsiteY2" fmla="*/ 229923 h 350359"/>
              <a:gd name="connsiteX3" fmla="*/ 848504 w 1316347"/>
              <a:gd name="connsiteY3" fmla="*/ 16423 h 350359"/>
              <a:gd name="connsiteX4" fmla="*/ 854658 w 1316347"/>
              <a:gd name="connsiteY4" fmla="*/ 274270 h 350359"/>
              <a:gd name="connsiteX5" fmla="*/ 1088039 w 1316347"/>
              <a:gd name="connsiteY5" fmla="*/ 25254 h 350359"/>
              <a:gd name="connsiteX6" fmla="*/ 1236716 w 1316347"/>
              <a:gd name="connsiteY6" fmla="*/ 190247 h 350359"/>
              <a:gd name="connsiteX7" fmla="*/ 1316347 w 1316347"/>
              <a:gd name="connsiteY7" fmla="*/ 314253 h 35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347" h="350359">
                <a:moveTo>
                  <a:pt x="0" y="350359"/>
                </a:moveTo>
                <a:lnTo>
                  <a:pt x="322979" y="0"/>
                </a:lnTo>
                <a:lnTo>
                  <a:pt x="470783" y="229923"/>
                </a:lnTo>
                <a:lnTo>
                  <a:pt x="848504" y="16423"/>
                </a:lnTo>
                <a:lnTo>
                  <a:pt x="854658" y="274270"/>
                </a:lnTo>
                <a:lnTo>
                  <a:pt x="1088039" y="25254"/>
                </a:lnTo>
                <a:lnTo>
                  <a:pt x="1236716" y="190247"/>
                </a:lnTo>
                <a:lnTo>
                  <a:pt x="1316347" y="314253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81" y="3009556"/>
            <a:ext cx="4206240" cy="680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989148" y="2399291"/>
            <a:ext cx="11657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(URL)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4675" y="3261886"/>
            <a:ext cx="1069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Relationship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(revisit)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6776" y="3991596"/>
            <a:ext cx="9092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(page title)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0769" y="3991597"/>
            <a:ext cx="9877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Action type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3439" y="3991596"/>
            <a:ext cx="10727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Context 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(filter setting)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9700" y="3480019"/>
            <a:ext cx="4320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3351388" y="3556000"/>
            <a:ext cx="445912" cy="4355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81355" y="3607832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62505" y="3543300"/>
            <a:ext cx="0" cy="468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2667000"/>
            <a:ext cx="0" cy="39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057400" y="3048000"/>
            <a:ext cx="3254753" cy="1905000"/>
            <a:chOff x="2057400" y="3048000"/>
            <a:chExt cx="3254753" cy="1905000"/>
          </a:xfrm>
        </p:grpSpPr>
        <p:sp>
          <p:nvSpPr>
            <p:cNvPr id="2" name="TextBox 1"/>
            <p:cNvSpPr txBox="1"/>
            <p:nvPr/>
          </p:nvSpPr>
          <p:spPr>
            <a:xfrm>
              <a:off x="2367725" y="3048000"/>
              <a:ext cx="1219200" cy="430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Search for Good 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2200" y="3962400"/>
              <a:ext cx="1219200" cy="4308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Instantiate</a:t>
              </a:r>
            </a:p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V="1">
              <a:off x="2362201" y="3263444"/>
              <a:ext cx="5525" cy="914400"/>
            </a:xfrm>
            <a:prstGeom prst="bentConnector3">
              <a:avLst>
                <a:gd name="adj1" fmla="val 4832887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57400" y="3589838"/>
              <a:ext cx="12121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2371" y="3589838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Residue</a:t>
              </a:r>
              <a:endParaRPr lang="en-US" sz="11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3575875" y="3394800"/>
              <a:ext cx="5525" cy="648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3581400" y="3104506"/>
              <a:ext cx="5525" cy="180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581400" y="4153094"/>
              <a:ext cx="5525" cy="180000"/>
            </a:xfrm>
            <a:prstGeom prst="bentConnector3">
              <a:avLst>
                <a:gd name="adj1" fmla="val -5090081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26409" y="3063701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Generation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2868" y="3531513"/>
              <a:ext cx="12522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Representational</a:t>
              </a:r>
            </a:p>
            <a:p>
              <a:pPr algn="ctr"/>
              <a:r>
                <a:rPr lang="en-US" sz="1100" dirty="0" smtClean="0">
                  <a:latin typeface="Helvetica" charset="0"/>
                  <a:ea typeface="Helvetica" charset="0"/>
                  <a:cs typeface="Helvetica" charset="0"/>
                </a:rPr>
                <a:t>Shift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25849" y="4096122"/>
              <a:ext cx="1486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mtClean="0">
                  <a:latin typeface="Helvetica" charset="0"/>
                  <a:ea typeface="Helvetica" charset="0"/>
                  <a:cs typeface="Helvetica" charset="0"/>
                </a:rPr>
                <a:t>Data Coverage Loop</a:t>
              </a:r>
              <a:endParaRPr lang="en-US" sz="11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895600" y="4393287"/>
              <a:ext cx="0" cy="331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053868" y="4393288"/>
              <a:ext cx="1" cy="331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519679" y="4640237"/>
              <a:ext cx="904242" cy="31276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task</a:t>
              </a:r>
              <a:endParaRPr lang="en-US" sz="11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0153" y="2177641"/>
            <a:ext cx="6551146" cy="3418902"/>
            <a:chOff x="800153" y="2177641"/>
            <a:chExt cx="6551146" cy="3418902"/>
          </a:xfrm>
        </p:grpSpPr>
        <p:sp>
          <p:nvSpPr>
            <p:cNvPr id="3" name="TextBox 2"/>
            <p:cNvSpPr txBox="1"/>
            <p:nvPr/>
          </p:nvSpPr>
          <p:spPr>
            <a:xfrm>
              <a:off x="1289874" y="3962400"/>
              <a:ext cx="2880000" cy="979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Instantiate</a:t>
              </a:r>
            </a:p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4350" y="2177641"/>
              <a:ext cx="2880000" cy="9790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000" tIns="180000" rIns="9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Search for Good 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1282674" y="2667175"/>
              <a:ext cx="7200" cy="1784759"/>
            </a:xfrm>
            <a:prstGeom prst="bentConnector3">
              <a:avLst>
                <a:gd name="adj1" fmla="val -7260735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0153" y="3318973"/>
              <a:ext cx="20521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Representations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4768" y="3318973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Residue</a:t>
              </a:r>
              <a:endParaRPr lang="en-US" sz="2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4169546" y="2933121"/>
              <a:ext cx="7200" cy="1260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4158661" y="2384987"/>
              <a:ext cx="7200" cy="288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029028" y="2291577"/>
              <a:ext cx="20938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Generation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13799" y="3165085"/>
              <a:ext cx="21243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Representational</a:t>
              </a:r>
            </a:p>
            <a:p>
              <a:pPr algn="ctr"/>
              <a:r>
                <a:rPr lang="en-US" sz="2000" dirty="0" smtClean="0">
                  <a:latin typeface="Helvetica" charset="0"/>
                  <a:ea typeface="Helvetica" charset="0"/>
                  <a:cs typeface="Helvetica" charset="0"/>
                </a:rPr>
                <a:t>Shift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0600" y="4414718"/>
              <a:ext cx="2550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latin typeface="Helvetica" charset="0"/>
                  <a:ea typeface="Helvetica" charset="0"/>
                  <a:cs typeface="Helvetica" charset="0"/>
                </a:rPr>
                <a:t>Data Coverage Loop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694050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852318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047823" y="5128543"/>
              <a:ext cx="1353053" cy="46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task</a:t>
              </a:r>
              <a:endPara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 flipH="1">
              <a:off x="4167110" y="4495800"/>
              <a:ext cx="7200" cy="288000"/>
            </a:xfrm>
            <a:prstGeom prst="bentConnector3">
              <a:avLst>
                <a:gd name="adj1" fmla="val -6031964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3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0153" y="2177641"/>
            <a:ext cx="6448554" cy="3418902"/>
            <a:chOff x="800153" y="2177641"/>
            <a:chExt cx="6448554" cy="3418902"/>
          </a:xfrm>
        </p:grpSpPr>
        <p:sp>
          <p:nvSpPr>
            <p:cNvPr id="3" name="TextBox 2"/>
            <p:cNvSpPr txBox="1"/>
            <p:nvPr/>
          </p:nvSpPr>
          <p:spPr>
            <a:xfrm>
              <a:off x="1289874" y="3962400"/>
              <a:ext cx="2880000" cy="979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Instantiate</a:t>
              </a:r>
            </a:p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Representations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4350" y="2177641"/>
              <a:ext cx="2880000" cy="9790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000" tIns="180000" rIns="90000" bIns="180000" rtlCol="0">
              <a:spAutoFit/>
            </a:bodyPr>
            <a:lstStyle/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Search for Good Representations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5" name="Elbow Connector 4"/>
            <p:cNvCxnSpPr>
              <a:stCxn id="2" idx="1"/>
              <a:endCxn id="3" idx="1"/>
            </p:cNvCxnSpPr>
            <p:nvPr/>
          </p:nvCxnSpPr>
          <p:spPr>
            <a:xfrm rot="10800000" flipH="1" flipV="1">
              <a:off x="1282674" y="2667175"/>
              <a:ext cx="7200" cy="1784759"/>
            </a:xfrm>
            <a:prstGeom prst="bentConnector3">
              <a:avLst>
                <a:gd name="adj1" fmla="val -7260735"/>
              </a:avLst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0153" y="3318973"/>
              <a:ext cx="1880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Representations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0185" y="3318973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Linux Biolinum" charset="0"/>
                  <a:ea typeface="Linux Biolinum" charset="0"/>
                  <a:cs typeface="Linux Biolinum" charset="0"/>
                </a:rPr>
                <a:t>Residue</a:t>
              </a:r>
              <a:endParaRPr lang="en-US" sz="2000" dirty="0">
                <a:solidFill>
                  <a:srgbClr val="FF0000"/>
                </a:solidFill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H="1">
              <a:off x="4169546" y="2933121"/>
              <a:ext cx="7200" cy="1260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H="1">
              <a:off x="4158661" y="2384987"/>
              <a:ext cx="7200" cy="288000"/>
            </a:xfrm>
            <a:prstGeom prst="bentConnector3">
              <a:avLst>
                <a:gd name="adj1" fmla="val -6166516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029028" y="2291577"/>
              <a:ext cx="1959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Generation Loop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92346" y="3165085"/>
              <a:ext cx="19672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Representational</a:t>
              </a:r>
            </a:p>
            <a:p>
              <a:pPr algn="ctr"/>
              <a:r>
                <a:rPr lang="en-US" sz="2000" dirty="0" smtClean="0">
                  <a:latin typeface="Linux Biolinum" charset="0"/>
                  <a:ea typeface="Linux Biolinum" charset="0"/>
                  <a:cs typeface="Linux Biolinum" charset="0"/>
                </a:rPr>
                <a:t>Shift Loop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03192" y="4414718"/>
              <a:ext cx="2345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latin typeface="Linux Biolinum" charset="0"/>
                  <a:ea typeface="Linux Biolinum" charset="0"/>
                  <a:cs typeface="Linux Biolinum" charset="0"/>
                </a:rPr>
                <a:t>Data Coverage Loop</a:t>
              </a:r>
              <a:endParaRPr lang="en-US" sz="2000" dirty="0"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694050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852318" y="4800600"/>
              <a:ext cx="0" cy="44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2047823" y="5128543"/>
              <a:ext cx="1353053" cy="46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 anchorCtr="0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Linux Biolinum" charset="0"/>
                  <a:ea typeface="Linux Biolinum" charset="0"/>
                  <a:cs typeface="Linux Biolinum" charset="0"/>
                </a:rPr>
                <a:t>task</a:t>
              </a:r>
              <a:endParaRPr lang="en-US" sz="2000" dirty="0">
                <a:solidFill>
                  <a:schemeClr val="tx1"/>
                </a:solidFill>
                <a:latin typeface="Linux Biolinum" charset="0"/>
                <a:ea typeface="Linux Biolinum" charset="0"/>
                <a:cs typeface="Linux Biolinum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 flipH="1">
              <a:off x="4167110" y="4495800"/>
              <a:ext cx="7200" cy="288000"/>
            </a:xfrm>
            <a:prstGeom prst="bentConnector3">
              <a:avLst>
                <a:gd name="adj1" fmla="val -6031964"/>
              </a:avLst>
            </a:prstGeom>
            <a:ln w="19050">
              <a:solidFill>
                <a:schemeClr val="accent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141</Words>
  <Application>Microsoft Macintosh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Courier New</vt:lpstr>
      <vt:lpstr>Helvetica</vt:lpstr>
      <vt:lpstr>Helvetica Neue Light</vt:lpstr>
      <vt:lpstr>Linux Biolinum</vt:lpstr>
      <vt:lpstr>Palatino</vt:lpstr>
      <vt:lpstr>Segoe UI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Phong Nguyen</cp:lastModifiedBy>
  <cp:revision>110</cp:revision>
  <cp:lastPrinted>2017-09-12T16:43:53Z</cp:lastPrinted>
  <dcterms:created xsi:type="dcterms:W3CDTF">2006-08-16T00:00:00Z</dcterms:created>
  <dcterms:modified xsi:type="dcterms:W3CDTF">2017-09-12T20:56:42Z</dcterms:modified>
</cp:coreProperties>
</file>