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2B"/>
    <a:srgbClr val="0365C0"/>
    <a:srgbClr val="DE6A10"/>
    <a:srgbClr val="70BF41"/>
    <a:srgbClr val="51A7F9"/>
    <a:srgbClr val="F39019"/>
    <a:srgbClr val="FFA500"/>
    <a:srgbClr val="E97D32"/>
    <a:srgbClr val="1E90FF"/>
    <a:srgbClr val="DC1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56" autoAdjust="0"/>
    <p:restoredTop sz="79893" autoAdjust="0"/>
  </p:normalViewPr>
  <p:slideViewPr>
    <p:cSldViewPr>
      <p:cViewPr>
        <p:scale>
          <a:sx n="210" d="100"/>
          <a:sy n="210" d="100"/>
        </p:scale>
        <p:origin x="-2152" y="-2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1746" y="1447800"/>
            <a:ext cx="9031551" cy="1486867"/>
            <a:chOff x="71746" y="1447800"/>
            <a:chExt cx="9031551" cy="1486867"/>
          </a:xfrm>
        </p:grpSpPr>
        <p:sp>
          <p:nvSpPr>
            <p:cNvPr id="17" name="Right Arrow 16"/>
            <p:cNvSpPr/>
            <p:nvPr/>
          </p:nvSpPr>
          <p:spPr>
            <a:xfrm>
              <a:off x="1630569" y="2172667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676569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5961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2913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1986513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1788" y="1447800"/>
              <a:ext cx="140775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4156841" y="2146391"/>
              <a:ext cx="288000" cy="21600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21041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994769" y="1447800"/>
              <a:ext cx="2062528" cy="1486867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90384" y="18288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863468" y="15240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61386" y="2909199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29686" y="290919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01855" y="2907268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12" y="2895600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82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>
          <a:xfrm>
            <a:off x="1571668" y="2236398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50" name="Right Arrow 49"/>
          <p:cNvSpPr/>
          <p:nvPr/>
        </p:nvSpPr>
        <p:spPr>
          <a:xfrm>
            <a:off x="6617668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7" name="Group 6"/>
          <p:cNvGrpSpPr/>
          <p:nvPr/>
        </p:nvGrpSpPr>
        <p:grpSpPr>
          <a:xfrm>
            <a:off x="6981868" y="1595688"/>
            <a:ext cx="2062528" cy="1200577"/>
            <a:chOff x="7040769" y="1734090"/>
            <a:chExt cx="2062528" cy="1200577"/>
          </a:xfrm>
        </p:grpSpPr>
        <p:sp>
          <p:nvSpPr>
            <p:cNvPr id="42" name="Rounded Rectangle 41"/>
            <p:cNvSpPr/>
            <p:nvPr/>
          </p:nvSpPr>
          <p:spPr>
            <a:xfrm>
              <a:off x="7536183" y="2039317"/>
              <a:ext cx="301833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750746" y="2706067"/>
              <a:ext cx="271224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8319174" y="1791667"/>
              <a:ext cx="326986" cy="18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040769" y="1734090"/>
              <a:ext cx="2062528" cy="120057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7160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7236384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Rounded Rectangle 53"/>
            <p:cNvSpPr>
              <a:spLocks/>
            </p:cNvSpPr>
            <p:nvPr/>
          </p:nvSpPr>
          <p:spPr>
            <a:xfrm>
              <a:off x="7909468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45" y="1871246"/>
            <a:ext cx="1357422" cy="948154"/>
            <a:chOff x="71746" y="2009648"/>
            <a:chExt cx="1357422" cy="948154"/>
          </a:xfrm>
        </p:grpSpPr>
        <p:sp>
          <p:nvSpPr>
            <p:cNvPr id="5" name="Rounded Rectangle 4"/>
            <p:cNvSpPr/>
            <p:nvPr/>
          </p:nvSpPr>
          <p:spPr>
            <a:xfrm>
              <a:off x="349168" y="26974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70BF41"/>
            </a:solidFill>
            <a:ln w="25400">
              <a:solidFill>
                <a:srgbClr val="00882B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168" y="23926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746" y="26192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1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746" y="23144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2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746" y="2009648"/>
              <a:ext cx="201222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r"/>
              <a:r>
                <a:rPr lang="en-GB" sz="1600" dirty="0" smtClean="0">
                  <a:solidFill>
                    <a:schemeClr val="bg1">
                      <a:lumMod val="50000"/>
                    </a:schemeClr>
                  </a:solidFill>
                  <a:latin typeface="Palatino"/>
                  <a:cs typeface="Palatino"/>
                </a:rPr>
                <a:t>3</a:t>
              </a:r>
              <a:endParaRPr lang="en-GB" sz="1600" dirty="0">
                <a:solidFill>
                  <a:schemeClr val="bg1">
                    <a:lumMod val="50000"/>
                  </a:schemeClr>
                </a:solidFill>
                <a:latin typeface="Palatino"/>
                <a:cs typeface="Palatino"/>
              </a:endParaRPr>
            </a:p>
          </p:txBody>
        </p:sp>
        <p:sp>
          <p:nvSpPr>
            <p:cNvPr id="22" name="Rounded Rectangle 21"/>
            <p:cNvSpPr>
              <a:spLocks/>
            </p:cNvSpPr>
            <p:nvPr/>
          </p:nvSpPr>
          <p:spPr>
            <a:xfrm>
              <a:off x="349168" y="2087827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097940" y="2210122"/>
            <a:ext cx="288000" cy="21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grpSp>
        <p:nvGrpSpPr>
          <p:cNvPr id="4" name="Group 3"/>
          <p:cNvGrpSpPr/>
          <p:nvPr/>
        </p:nvGrpSpPr>
        <p:grpSpPr>
          <a:xfrm>
            <a:off x="4462140" y="1831785"/>
            <a:ext cx="2062528" cy="964480"/>
            <a:chOff x="4521041" y="1970187"/>
            <a:chExt cx="2062528" cy="964480"/>
          </a:xfrm>
        </p:grpSpPr>
        <p:sp>
          <p:nvSpPr>
            <p:cNvPr id="61" name="Rectangle 60"/>
            <p:cNvSpPr/>
            <p:nvPr/>
          </p:nvSpPr>
          <p:spPr>
            <a:xfrm>
              <a:off x="4521041" y="1970187"/>
              <a:ext cx="2062528" cy="96448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4640940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4716656" y="2273042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64" name="Rounded Rectangle 63"/>
            <p:cNvSpPr>
              <a:spLocks/>
            </p:cNvSpPr>
            <p:nvPr/>
          </p:nvSpPr>
          <p:spPr>
            <a:xfrm>
              <a:off x="5389740" y="2042492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35868" y="1164201"/>
            <a:ext cx="2062528" cy="1632064"/>
            <a:chOff x="1994769" y="1302603"/>
            <a:chExt cx="2062528" cy="1632064"/>
          </a:xfrm>
        </p:grpSpPr>
        <p:sp>
          <p:nvSpPr>
            <p:cNvPr id="71" name="Rectangle 70"/>
            <p:cNvSpPr/>
            <p:nvPr/>
          </p:nvSpPr>
          <p:spPr>
            <a:xfrm>
              <a:off x="1994769" y="2238848"/>
              <a:ext cx="2062528" cy="6958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114668" y="2299983"/>
              <a:ext cx="1873060" cy="576000"/>
            </a:xfrm>
            <a:custGeom>
              <a:avLst/>
              <a:gdLst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213645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649480 h 649480"/>
                <a:gd name="connsiteX1" fmla="*/ 1418602 w 2837204"/>
                <a:gd name="connsiteY1" fmla="*/ 649480 h 649480"/>
                <a:gd name="connsiteX2" fmla="*/ 1418602 w 2837204"/>
                <a:gd name="connsiteY2" fmla="*/ 410198 h 649480"/>
                <a:gd name="connsiteX3" fmla="*/ 2298819 w 2837204"/>
                <a:gd name="connsiteY3" fmla="*/ 410198 h 649480"/>
                <a:gd name="connsiteX4" fmla="*/ 2298819 w 2837204"/>
                <a:gd name="connsiteY4" fmla="*/ 196553 h 649480"/>
                <a:gd name="connsiteX5" fmla="*/ 2837204 w 2837204"/>
                <a:gd name="connsiteY5" fmla="*/ 196553 h 649480"/>
                <a:gd name="connsiteX6" fmla="*/ 2837204 w 2837204"/>
                <a:gd name="connsiteY6" fmla="*/ 0 h 649480"/>
                <a:gd name="connsiteX7" fmla="*/ 2119357 w 2837204"/>
                <a:gd name="connsiteY7" fmla="*/ 0 h 649480"/>
                <a:gd name="connsiteX8" fmla="*/ 2119357 w 2837204"/>
                <a:gd name="connsiteY8" fmla="*/ 213645 h 649480"/>
                <a:gd name="connsiteX9" fmla="*/ 1256232 w 2837204"/>
                <a:gd name="connsiteY9" fmla="*/ 179462 h 649480"/>
                <a:gd name="connsiteX10" fmla="*/ 1256232 w 2837204"/>
                <a:gd name="connsiteY10" fmla="*/ 418744 h 649480"/>
                <a:gd name="connsiteX11" fmla="*/ 8546 w 2837204"/>
                <a:gd name="connsiteY11" fmla="*/ 418744 h 649480"/>
                <a:gd name="connsiteX12" fmla="*/ 0 w 2837204"/>
                <a:gd name="connsiteY12" fmla="*/ 649480 h 649480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19357 w 2837204"/>
                <a:gd name="connsiteY8" fmla="*/ 290557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56232 w 2837204"/>
                <a:gd name="connsiteY10" fmla="*/ 495656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56232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2049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3914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8546 w 2837204"/>
                <a:gd name="connsiteY11" fmla="*/ 49565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390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48896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7711 w 2837204"/>
                <a:gd name="connsiteY10" fmla="*/ 504202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6912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36448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05491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9779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30443 h 730443"/>
                <a:gd name="connsiteX1" fmla="*/ 1418602 w 2837204"/>
                <a:gd name="connsiteY1" fmla="*/ 730443 h 730443"/>
                <a:gd name="connsiteX2" fmla="*/ 1418602 w 2837204"/>
                <a:gd name="connsiteY2" fmla="*/ 491161 h 730443"/>
                <a:gd name="connsiteX3" fmla="*/ 2298819 w 2837204"/>
                <a:gd name="connsiteY3" fmla="*/ 491161 h 730443"/>
                <a:gd name="connsiteX4" fmla="*/ 2298819 w 2837204"/>
                <a:gd name="connsiteY4" fmla="*/ 277516 h 730443"/>
                <a:gd name="connsiteX5" fmla="*/ 2837204 w 2837204"/>
                <a:gd name="connsiteY5" fmla="*/ 277516 h 730443"/>
                <a:gd name="connsiteX6" fmla="*/ 2837204 w 2837204"/>
                <a:gd name="connsiteY6" fmla="*/ 0 h 730443"/>
                <a:gd name="connsiteX7" fmla="*/ 2110811 w 2837204"/>
                <a:gd name="connsiteY7" fmla="*/ 4051 h 730443"/>
                <a:gd name="connsiteX8" fmla="*/ 2112635 w 2837204"/>
                <a:gd name="connsiteY8" fmla="*/ 260425 h 730443"/>
                <a:gd name="connsiteX9" fmla="*/ 1222049 w 2837204"/>
                <a:gd name="connsiteY9" fmla="*/ 260425 h 730443"/>
                <a:gd name="connsiteX10" fmla="*/ 1220567 w 2837204"/>
                <a:gd name="connsiteY10" fmla="*/ 498728 h 730443"/>
                <a:gd name="connsiteX11" fmla="*/ 926 w 2837204"/>
                <a:gd name="connsiteY11" fmla="*/ 503517 h 730443"/>
                <a:gd name="connsiteX12" fmla="*/ 0 w 2837204"/>
                <a:gd name="connsiteY12" fmla="*/ 730443 h 730443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5474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8062 h 728062"/>
                <a:gd name="connsiteX1" fmla="*/ 1418602 w 2837204"/>
                <a:gd name="connsiteY1" fmla="*/ 728062 h 728062"/>
                <a:gd name="connsiteX2" fmla="*/ 1418602 w 2837204"/>
                <a:gd name="connsiteY2" fmla="*/ 488780 h 728062"/>
                <a:gd name="connsiteX3" fmla="*/ 2298819 w 2837204"/>
                <a:gd name="connsiteY3" fmla="*/ 488780 h 728062"/>
                <a:gd name="connsiteX4" fmla="*/ 2298819 w 2837204"/>
                <a:gd name="connsiteY4" fmla="*/ 275135 h 728062"/>
                <a:gd name="connsiteX5" fmla="*/ 2837204 w 2837204"/>
                <a:gd name="connsiteY5" fmla="*/ 275135 h 728062"/>
                <a:gd name="connsiteX6" fmla="*/ 2837204 w 2837204"/>
                <a:gd name="connsiteY6" fmla="*/ 0 h 728062"/>
                <a:gd name="connsiteX7" fmla="*/ 2110811 w 2837204"/>
                <a:gd name="connsiteY7" fmla="*/ 1670 h 728062"/>
                <a:gd name="connsiteX8" fmla="*/ 2112635 w 2837204"/>
                <a:gd name="connsiteY8" fmla="*/ 258044 h 728062"/>
                <a:gd name="connsiteX9" fmla="*/ 1222049 w 2837204"/>
                <a:gd name="connsiteY9" fmla="*/ 258044 h 728062"/>
                <a:gd name="connsiteX10" fmla="*/ 1220567 w 2837204"/>
                <a:gd name="connsiteY10" fmla="*/ 496347 h 728062"/>
                <a:gd name="connsiteX11" fmla="*/ 926 w 2837204"/>
                <a:gd name="connsiteY11" fmla="*/ 501136 h 728062"/>
                <a:gd name="connsiteX12" fmla="*/ 0 w 2837204"/>
                <a:gd name="connsiteY12" fmla="*/ 728062 h 72806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855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2635 w 2837204"/>
                <a:gd name="connsiteY8" fmla="*/ 256374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5016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07872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  <a:gd name="connsiteX0" fmla="*/ 0 w 2837204"/>
                <a:gd name="connsiteY0" fmla="*/ 726392 h 726392"/>
                <a:gd name="connsiteX1" fmla="*/ 1418602 w 2837204"/>
                <a:gd name="connsiteY1" fmla="*/ 726392 h 726392"/>
                <a:gd name="connsiteX2" fmla="*/ 1418602 w 2837204"/>
                <a:gd name="connsiteY2" fmla="*/ 487110 h 726392"/>
                <a:gd name="connsiteX3" fmla="*/ 2298819 w 2837204"/>
                <a:gd name="connsiteY3" fmla="*/ 487110 h 726392"/>
                <a:gd name="connsiteX4" fmla="*/ 2298819 w 2837204"/>
                <a:gd name="connsiteY4" fmla="*/ 273465 h 726392"/>
                <a:gd name="connsiteX5" fmla="*/ 2837204 w 2837204"/>
                <a:gd name="connsiteY5" fmla="*/ 273465 h 726392"/>
                <a:gd name="connsiteX6" fmla="*/ 2837204 w 2837204"/>
                <a:gd name="connsiteY6" fmla="*/ 711 h 726392"/>
                <a:gd name="connsiteX7" fmla="*/ 2110811 w 2837204"/>
                <a:gd name="connsiteY7" fmla="*/ 0 h 726392"/>
                <a:gd name="connsiteX8" fmla="*/ 2110253 w 2837204"/>
                <a:gd name="connsiteY8" fmla="*/ 251611 h 726392"/>
                <a:gd name="connsiteX9" fmla="*/ 1222049 w 2837204"/>
                <a:gd name="connsiteY9" fmla="*/ 256374 h 726392"/>
                <a:gd name="connsiteX10" fmla="*/ 1220567 w 2837204"/>
                <a:gd name="connsiteY10" fmla="*/ 494677 h 726392"/>
                <a:gd name="connsiteX11" fmla="*/ 926 w 2837204"/>
                <a:gd name="connsiteY11" fmla="*/ 499466 h 726392"/>
                <a:gd name="connsiteX12" fmla="*/ 0 w 2837204"/>
                <a:gd name="connsiteY12" fmla="*/ 726392 h 72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7204" h="726392">
                  <a:moveTo>
                    <a:pt x="0" y="726392"/>
                  </a:moveTo>
                  <a:lnTo>
                    <a:pt x="1418602" y="726392"/>
                  </a:lnTo>
                  <a:lnTo>
                    <a:pt x="1418602" y="487110"/>
                  </a:lnTo>
                  <a:lnTo>
                    <a:pt x="2298819" y="487110"/>
                  </a:lnTo>
                  <a:lnTo>
                    <a:pt x="2298819" y="273465"/>
                  </a:lnTo>
                  <a:lnTo>
                    <a:pt x="2837204" y="273465"/>
                  </a:lnTo>
                  <a:lnTo>
                    <a:pt x="2837204" y="711"/>
                  </a:lnTo>
                  <a:lnTo>
                    <a:pt x="2110811" y="0"/>
                  </a:lnTo>
                  <a:cubicBezTo>
                    <a:pt x="2109831" y="83870"/>
                    <a:pt x="2111233" y="167741"/>
                    <a:pt x="2110253" y="251611"/>
                  </a:cubicBezTo>
                  <a:lnTo>
                    <a:pt x="1222049" y="256374"/>
                  </a:lnTo>
                  <a:cubicBezTo>
                    <a:pt x="1222666" y="338983"/>
                    <a:pt x="1219950" y="412068"/>
                    <a:pt x="1220567" y="494677"/>
                  </a:cubicBezTo>
                  <a:lnTo>
                    <a:pt x="926" y="499466"/>
                  </a:lnTo>
                  <a:cubicBezTo>
                    <a:pt x="617" y="575108"/>
                    <a:pt x="309" y="650750"/>
                    <a:pt x="0" y="726392"/>
                  </a:cubicBezTo>
                  <a:close/>
                </a:path>
              </a:pathLst>
            </a:custGeom>
            <a:solidFill>
              <a:srgbClr val="70BF41"/>
            </a:solidFill>
            <a:ln w="25400">
              <a:solidFill>
                <a:srgbClr val="00882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117118" y="1752600"/>
              <a:ext cx="1242660" cy="360000"/>
            </a:xfrm>
            <a:custGeom>
              <a:avLst/>
              <a:gdLst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7315 w 1872691"/>
                <a:gd name="connsiteY8" fmla="*/ 226771 h 460858"/>
                <a:gd name="connsiteX9" fmla="*/ 0 w 1872691"/>
                <a:gd name="connsiteY9" fmla="*/ 460858 h 460858"/>
                <a:gd name="connsiteX0" fmla="*/ 0 w 1872691"/>
                <a:gd name="connsiteY0" fmla="*/ 460858 h 460858"/>
                <a:gd name="connsiteX1" fmla="*/ 0 w 1872691"/>
                <a:gd name="connsiteY1" fmla="*/ 460858 h 460858"/>
                <a:gd name="connsiteX2" fmla="*/ 892454 w 1872691"/>
                <a:gd name="connsiteY2" fmla="*/ 460858 h 460858"/>
                <a:gd name="connsiteX3" fmla="*/ 892454 w 1872691"/>
                <a:gd name="connsiteY3" fmla="*/ 212141 h 460858"/>
                <a:gd name="connsiteX4" fmla="*/ 1872691 w 1872691"/>
                <a:gd name="connsiteY4" fmla="*/ 212141 h 460858"/>
                <a:gd name="connsiteX5" fmla="*/ 1872691 w 1872691"/>
                <a:gd name="connsiteY5" fmla="*/ 0 h 460858"/>
                <a:gd name="connsiteX6" fmla="*/ 694944 w 1872691"/>
                <a:gd name="connsiteY6" fmla="*/ 0 h 460858"/>
                <a:gd name="connsiteX7" fmla="*/ 694944 w 1872691"/>
                <a:gd name="connsiteY7" fmla="*/ 226771 h 460858"/>
                <a:gd name="connsiteX8" fmla="*/ 171 w 1872691"/>
                <a:gd name="connsiteY8" fmla="*/ 229152 h 460858"/>
                <a:gd name="connsiteX9" fmla="*/ 0 w 1872691"/>
                <a:gd name="connsiteY9" fmla="*/ 460858 h 460858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4944 w 1872691"/>
                <a:gd name="connsiteY6" fmla="*/ 2381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9433 h 489433"/>
                <a:gd name="connsiteX1" fmla="*/ 0 w 1872691"/>
                <a:gd name="connsiteY1" fmla="*/ 489433 h 489433"/>
                <a:gd name="connsiteX2" fmla="*/ 892454 w 1872691"/>
                <a:gd name="connsiteY2" fmla="*/ 489433 h 489433"/>
                <a:gd name="connsiteX3" fmla="*/ 892454 w 1872691"/>
                <a:gd name="connsiteY3" fmla="*/ 240716 h 489433"/>
                <a:gd name="connsiteX4" fmla="*/ 1872691 w 1872691"/>
                <a:gd name="connsiteY4" fmla="*/ 240716 h 489433"/>
                <a:gd name="connsiteX5" fmla="*/ 1872691 w 1872691"/>
                <a:gd name="connsiteY5" fmla="*/ 4762 h 489433"/>
                <a:gd name="connsiteX6" fmla="*/ 697325 w 1872691"/>
                <a:gd name="connsiteY6" fmla="*/ 0 h 489433"/>
                <a:gd name="connsiteX7" fmla="*/ 694944 w 1872691"/>
                <a:gd name="connsiteY7" fmla="*/ 255346 h 489433"/>
                <a:gd name="connsiteX8" fmla="*/ 171 w 1872691"/>
                <a:gd name="connsiteY8" fmla="*/ 257727 h 489433"/>
                <a:gd name="connsiteX9" fmla="*/ 0 w 1872691"/>
                <a:gd name="connsiteY9" fmla="*/ 489433 h 489433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7145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0182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9707 w 1872691"/>
                <a:gd name="connsiteY6" fmla="*/ 4763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2563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72691"/>
                <a:gd name="connsiteY0" fmla="*/ 484671 h 484671"/>
                <a:gd name="connsiteX1" fmla="*/ 0 w 1872691"/>
                <a:gd name="connsiteY1" fmla="*/ 484671 h 484671"/>
                <a:gd name="connsiteX2" fmla="*/ 892454 w 1872691"/>
                <a:gd name="connsiteY2" fmla="*/ 484671 h 484671"/>
                <a:gd name="connsiteX3" fmla="*/ 892454 w 1872691"/>
                <a:gd name="connsiteY3" fmla="*/ 235954 h 484671"/>
                <a:gd name="connsiteX4" fmla="*/ 1872691 w 1872691"/>
                <a:gd name="connsiteY4" fmla="*/ 235954 h 484671"/>
                <a:gd name="connsiteX5" fmla="*/ 1872691 w 1872691"/>
                <a:gd name="connsiteY5" fmla="*/ 0 h 484671"/>
                <a:gd name="connsiteX6" fmla="*/ 697325 w 1872691"/>
                <a:gd name="connsiteY6" fmla="*/ 7144 h 484671"/>
                <a:gd name="connsiteX7" fmla="*/ 694944 w 1872691"/>
                <a:gd name="connsiteY7" fmla="*/ 250584 h 484671"/>
                <a:gd name="connsiteX8" fmla="*/ 171 w 1872691"/>
                <a:gd name="connsiteY8" fmla="*/ 252965 h 484671"/>
                <a:gd name="connsiteX9" fmla="*/ 0 w 1872691"/>
                <a:gd name="connsiteY9" fmla="*/ 484671 h 484671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72691 w 1882310"/>
                <a:gd name="connsiteY4" fmla="*/ 23114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91929"/>
                <a:gd name="connsiteY0" fmla="*/ 479862 h 479862"/>
                <a:gd name="connsiteX1" fmla="*/ 0 w 1891929"/>
                <a:gd name="connsiteY1" fmla="*/ 479862 h 479862"/>
                <a:gd name="connsiteX2" fmla="*/ 892454 w 1891929"/>
                <a:gd name="connsiteY2" fmla="*/ 479862 h 479862"/>
                <a:gd name="connsiteX3" fmla="*/ 892454 w 1891929"/>
                <a:gd name="connsiteY3" fmla="*/ 231145 h 479862"/>
                <a:gd name="connsiteX4" fmla="*/ 1891929 w 1891929"/>
                <a:gd name="connsiteY4" fmla="*/ 231145 h 479862"/>
                <a:gd name="connsiteX5" fmla="*/ 1882310 w 1891929"/>
                <a:gd name="connsiteY5" fmla="*/ 0 h 479862"/>
                <a:gd name="connsiteX6" fmla="*/ 697325 w 1891929"/>
                <a:gd name="connsiteY6" fmla="*/ 2335 h 479862"/>
                <a:gd name="connsiteX7" fmla="*/ 694944 w 1891929"/>
                <a:gd name="connsiteY7" fmla="*/ 245775 h 479862"/>
                <a:gd name="connsiteX8" fmla="*/ 171 w 1891929"/>
                <a:gd name="connsiteY8" fmla="*/ 248156 h 479862"/>
                <a:gd name="connsiteX9" fmla="*/ 0 w 1891929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92454 w 1882310"/>
                <a:gd name="connsiteY3" fmla="*/ 231145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9610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902073 w 1882310"/>
                <a:gd name="connsiteY3" fmla="*/ 231146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92454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  <a:gd name="connsiteX0" fmla="*/ 0 w 1882310"/>
                <a:gd name="connsiteY0" fmla="*/ 479862 h 479862"/>
                <a:gd name="connsiteX1" fmla="*/ 0 w 1882310"/>
                <a:gd name="connsiteY1" fmla="*/ 479862 h 479862"/>
                <a:gd name="connsiteX2" fmla="*/ 887645 w 1882310"/>
                <a:gd name="connsiteY2" fmla="*/ 479862 h 479862"/>
                <a:gd name="connsiteX3" fmla="*/ 887645 w 1882310"/>
                <a:gd name="connsiteY3" fmla="*/ 235378 h 479862"/>
                <a:gd name="connsiteX4" fmla="*/ 1882310 w 1882310"/>
                <a:gd name="connsiteY4" fmla="*/ 235955 h 479862"/>
                <a:gd name="connsiteX5" fmla="*/ 1882310 w 1882310"/>
                <a:gd name="connsiteY5" fmla="*/ 0 h 479862"/>
                <a:gd name="connsiteX6" fmla="*/ 697325 w 1882310"/>
                <a:gd name="connsiteY6" fmla="*/ 2335 h 479862"/>
                <a:gd name="connsiteX7" fmla="*/ 694944 w 1882310"/>
                <a:gd name="connsiteY7" fmla="*/ 245775 h 479862"/>
                <a:gd name="connsiteX8" fmla="*/ 171 w 1882310"/>
                <a:gd name="connsiteY8" fmla="*/ 248156 h 479862"/>
                <a:gd name="connsiteX9" fmla="*/ 0 w 1882310"/>
                <a:gd name="connsiteY9" fmla="*/ 479862 h 47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82310" h="479862">
                  <a:moveTo>
                    <a:pt x="0" y="479862"/>
                  </a:moveTo>
                  <a:lnTo>
                    <a:pt x="0" y="479862"/>
                  </a:lnTo>
                  <a:lnTo>
                    <a:pt x="887645" y="479862"/>
                  </a:lnTo>
                  <a:lnTo>
                    <a:pt x="887645" y="235378"/>
                  </a:lnTo>
                  <a:lnTo>
                    <a:pt x="1882310" y="235955"/>
                  </a:lnTo>
                  <a:lnTo>
                    <a:pt x="1882310" y="0"/>
                  </a:lnTo>
                  <a:lnTo>
                    <a:pt x="697325" y="2335"/>
                  </a:lnTo>
                  <a:cubicBezTo>
                    <a:pt x="696531" y="87450"/>
                    <a:pt x="695738" y="160660"/>
                    <a:pt x="694944" y="245775"/>
                  </a:cubicBezTo>
                  <a:lnTo>
                    <a:pt x="171" y="248156"/>
                  </a:lnTo>
                  <a:lnTo>
                    <a:pt x="0" y="479862"/>
                  </a:lnTo>
                  <a:close/>
                </a:path>
              </a:pathLst>
            </a:custGeom>
            <a:solidFill>
              <a:srgbClr val="51A7F9"/>
            </a:solidFill>
            <a:ln w="25400">
              <a:solidFill>
                <a:srgbClr val="0365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74" name="Rounded Rectangle 73"/>
            <p:cNvSpPr>
              <a:spLocks/>
            </p:cNvSpPr>
            <p:nvPr/>
          </p:nvSpPr>
          <p:spPr>
            <a:xfrm>
              <a:off x="2133600" y="1371600"/>
              <a:ext cx="1080000" cy="180000"/>
            </a:xfrm>
            <a:prstGeom prst="roundRect">
              <a:avLst>
                <a:gd name="adj" fmla="val 0"/>
              </a:avLst>
            </a:prstGeom>
            <a:solidFill>
              <a:srgbClr val="F39019"/>
            </a:solidFill>
            <a:ln cap="flat">
              <a:solidFill>
                <a:srgbClr val="DE6A1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94769" y="1701524"/>
              <a:ext cx="2062528" cy="464052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94769" y="1302603"/>
              <a:ext cx="2062528" cy="32565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61386" y="2739866"/>
            <a:ext cx="250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Layout individual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29686" y="2739866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Compact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58000" y="2737935"/>
            <a:ext cx="2351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Add non-schema events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012" y="2726267"/>
            <a:ext cx="1544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latin typeface="Helvetica Neue Light"/>
                <a:ea typeface="Segoe UI" pitchFamily="34" charset="0"/>
                <a:cs typeface="Helvetica Neue Light"/>
              </a:rPr>
              <a:t>Order schemas</a:t>
            </a:r>
            <a:endParaRPr lang="en-GB" sz="1600" dirty="0">
              <a:latin typeface="Helvetica Neue Light"/>
              <a:ea typeface="Segoe UI" pitchFamily="34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16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0" y="1752600"/>
            <a:ext cx="9144000" cy="2119138"/>
            <a:chOff x="-223030" y="3124200"/>
            <a:chExt cx="10820401" cy="1982674"/>
          </a:xfrm>
        </p:grpSpPr>
        <p:sp>
          <p:nvSpPr>
            <p:cNvPr id="3" name="Rectangle 2"/>
            <p:cNvSpPr/>
            <p:nvPr/>
          </p:nvSpPr>
          <p:spPr>
            <a:xfrm>
              <a:off x="-223030" y="3124200"/>
              <a:ext cx="10814830" cy="191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3244623"/>
              <a:ext cx="990600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223030" y="4329388"/>
              <a:ext cx="1519937" cy="374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New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1430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8600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71625" y="3244622"/>
              <a:ext cx="2009776" cy="109877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23557" y="4329388"/>
              <a:ext cx="2134530" cy="719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stays on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the same level</a:t>
              </a:r>
              <a:endParaRPr lang="en-GB" sz="20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>
              <a:off x="3657600" y="3678822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24025" y="3904004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28911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054001" y="3244625"/>
              <a:ext cx="2975449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95300" y="4329390"/>
              <a:ext cx="2676811" cy="7774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r>
                <a:rPr lang="en-GB" sz="20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shifted to </a:t>
              </a:r>
            </a:p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have space for </a:t>
              </a:r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7086600" y="3678823"/>
              <a:ext cx="381000" cy="28357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206402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029200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90605" y="3244625"/>
              <a:ext cx="2948795" cy="1098776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43005" y="3904005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N1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65803" y="3904006"/>
              <a:ext cx="685800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N2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304003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395605" y="3399179"/>
              <a:ext cx="662795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67400" y="3904006"/>
              <a:ext cx="1006002" cy="343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N3</a:t>
              </a:r>
              <a:endPara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7101" y="4343401"/>
              <a:ext cx="3320270" cy="71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Can’t shift, </a:t>
              </a:r>
            </a:p>
            <a:p>
              <a:pPr algn="ctr"/>
              <a:r>
                <a:rPr lang="en-GB" sz="24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N4</a:t>
              </a:r>
              <a:r>
                <a:rPr lang="en-GB" sz="20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GB" sz="20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moves up one level</a:t>
              </a:r>
              <a:endParaRPr lang="en-GB" sz="2000" dirty="0">
                <a:latin typeface="Courier New" pitchFamily="49" charset="0"/>
                <a:ea typeface="Segoe UI" pitchFamily="34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8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1676400" y="2514600"/>
            <a:ext cx="1899430" cy="838200"/>
          </a:xfrm>
          <a:prstGeom prst="ellipse">
            <a:avLst/>
          </a:prstGeom>
          <a:noFill/>
          <a:ln w="12700">
            <a:solidFill>
              <a:srgbClr val="00882B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1676400" y="3083170"/>
            <a:ext cx="1899430" cy="838200"/>
          </a:xfrm>
          <a:prstGeom prst="ellipse">
            <a:avLst/>
          </a:prstGeom>
          <a:noFill/>
          <a:ln w="12700">
            <a:solidFill>
              <a:srgbClr val="0365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1676400" y="3657600"/>
            <a:ext cx="1899430" cy="838200"/>
          </a:xfrm>
          <a:prstGeom prst="ellipse">
            <a:avLst/>
          </a:prstGeom>
          <a:noFill/>
          <a:ln w="12700">
            <a:solidFill>
              <a:srgbClr val="DE6A1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26713" y="29337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29507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960172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331772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2417372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1883972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3325910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1878110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179372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2341172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2150672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2264972" y="31686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532330" y="311584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7221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188772" y="373380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707203" y="274903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0882B"/>
                </a:solidFill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solidFill>
                <a:srgbClr val="00882B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3575827" y="293370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07203" y="331760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0365C0"/>
                </a:solidFill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solidFill>
                <a:srgbClr val="0365C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18" name="Straight Connector 117"/>
          <p:cNvCxnSpPr>
            <a:endCxn id="117" idx="1"/>
          </p:cNvCxnSpPr>
          <p:nvPr/>
        </p:nvCxnSpPr>
        <p:spPr>
          <a:xfrm>
            <a:off x="3575830" y="350227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707200" y="389436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S</a:t>
            </a:r>
            <a:r>
              <a:rPr lang="en-GB" i="1" baseline="-25000" dirty="0" smtClean="0">
                <a:solidFill>
                  <a:srgbClr val="DE6A10"/>
                </a:solidFill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solidFill>
                <a:srgbClr val="DE6A10"/>
              </a:solidFill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0" name="Straight Connector 119"/>
          <p:cNvCxnSpPr>
            <a:endCxn id="119" idx="1"/>
          </p:cNvCxnSpPr>
          <p:nvPr/>
        </p:nvCxnSpPr>
        <p:spPr>
          <a:xfrm>
            <a:off x="3575827" y="4079030"/>
            <a:ext cx="1313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97526" y="26903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5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534454" y="29337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197526" y="353883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2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>
            <a:off x="1534454" y="3787800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97526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1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1534454" y="407903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197526" y="325600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>
                <a:latin typeface="Palatino" charset="0"/>
                <a:ea typeface="Palatino" charset="0"/>
                <a:cs typeface="Palatino" charset="0"/>
              </a:rPr>
              <a:t>3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1534454" y="3505200"/>
            <a:ext cx="28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97526" y="297316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Palatino" charset="0"/>
                <a:ea typeface="Palatino" charset="0"/>
                <a:cs typeface="Palatino" charset="0"/>
              </a:rPr>
              <a:t>L</a:t>
            </a:r>
            <a:r>
              <a:rPr lang="en-GB" i="1" baseline="-25000" dirty="0" smtClean="0">
                <a:latin typeface="Palatino" charset="0"/>
                <a:ea typeface="Palatino" charset="0"/>
                <a:cs typeface="Palatino" charset="0"/>
              </a:rPr>
              <a:t>4</a:t>
            </a:r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534454" y="3221162"/>
            <a:ext cx="57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950772" y="27114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03172" y="286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i="1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7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>
          <a:xfrm>
            <a:off x="30640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val 99"/>
          <p:cNvSpPr/>
          <p:nvPr/>
        </p:nvSpPr>
        <p:spPr>
          <a:xfrm>
            <a:off x="2073423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Oval 100"/>
          <p:cNvSpPr/>
          <p:nvPr/>
        </p:nvSpPr>
        <p:spPr>
          <a:xfrm>
            <a:off x="3445023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Oval 101"/>
          <p:cNvSpPr/>
          <p:nvPr/>
        </p:nvSpPr>
        <p:spPr>
          <a:xfrm>
            <a:off x="2530623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val 103"/>
          <p:cNvSpPr/>
          <p:nvPr/>
        </p:nvSpPr>
        <p:spPr>
          <a:xfrm>
            <a:off x="1997223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val 104"/>
          <p:cNvSpPr/>
          <p:nvPr/>
        </p:nvSpPr>
        <p:spPr>
          <a:xfrm>
            <a:off x="3439161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Oval 105"/>
          <p:cNvSpPr/>
          <p:nvPr/>
        </p:nvSpPr>
        <p:spPr>
          <a:xfrm>
            <a:off x="1991361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val 106"/>
          <p:cNvSpPr/>
          <p:nvPr/>
        </p:nvSpPr>
        <p:spPr>
          <a:xfrm>
            <a:off x="3292623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Oval 107"/>
          <p:cNvSpPr/>
          <p:nvPr/>
        </p:nvSpPr>
        <p:spPr>
          <a:xfrm>
            <a:off x="2454423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Oval 109"/>
          <p:cNvSpPr/>
          <p:nvPr/>
        </p:nvSpPr>
        <p:spPr>
          <a:xfrm>
            <a:off x="2263923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/>
          <p:cNvSpPr/>
          <p:nvPr/>
        </p:nvSpPr>
        <p:spPr>
          <a:xfrm>
            <a:off x="2378223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Oval 111"/>
          <p:cNvSpPr/>
          <p:nvPr/>
        </p:nvSpPr>
        <p:spPr>
          <a:xfrm>
            <a:off x="2645581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Oval 112"/>
          <p:cNvSpPr/>
          <p:nvPr/>
        </p:nvSpPr>
        <p:spPr>
          <a:xfrm>
            <a:off x="28354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/>
          <p:cNvSpPr/>
          <p:nvPr/>
        </p:nvSpPr>
        <p:spPr>
          <a:xfrm>
            <a:off x="2302023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 21"/>
          <p:cNvSpPr/>
          <p:nvPr/>
        </p:nvSpPr>
        <p:spPr>
          <a:xfrm>
            <a:off x="2046281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amond 1"/>
          <p:cNvSpPr/>
          <p:nvPr/>
        </p:nvSpPr>
        <p:spPr>
          <a:xfrm>
            <a:off x="2819400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iamond 26"/>
          <p:cNvSpPr/>
          <p:nvPr/>
        </p:nvSpPr>
        <p:spPr>
          <a:xfrm>
            <a:off x="3048000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3200400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036410" y="2764550"/>
            <a:ext cx="1313813" cy="1363115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3813" h="1363115">
                <a:moveTo>
                  <a:pt x="0" y="1363115"/>
                </a:moveTo>
                <a:lnTo>
                  <a:pt x="322979" y="1012756"/>
                </a:lnTo>
                <a:lnTo>
                  <a:pt x="470783" y="1242679"/>
                </a:lnTo>
                <a:lnTo>
                  <a:pt x="848504" y="1029179"/>
                </a:lnTo>
                <a:lnTo>
                  <a:pt x="1313813" y="1313846"/>
                </a:lnTo>
                <a:lnTo>
                  <a:pt x="1242648" y="147808"/>
                </a:lnTo>
                <a:lnTo>
                  <a:pt x="864927" y="208026"/>
                </a:lnTo>
                <a:lnTo>
                  <a:pt x="1072947" y="0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21187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690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5378400" y="304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>
            <a:off x="6750000" y="286336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5835600" y="2895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5302200" y="350227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6744138" y="3440122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>
            <a:off x="5296338" y="407903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6597600" y="40344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/>
          <p:cNvSpPr/>
          <p:nvPr/>
        </p:nvSpPr>
        <p:spPr>
          <a:xfrm>
            <a:off x="5759400" y="395826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568900" y="2667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/>
          <p:cNvSpPr/>
          <p:nvPr/>
        </p:nvSpPr>
        <p:spPr>
          <a:xfrm>
            <a:off x="5683200" y="31686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/>
          <p:cNvSpPr/>
          <p:nvPr/>
        </p:nvSpPr>
        <p:spPr>
          <a:xfrm>
            <a:off x="5950558" y="3115846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61404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5607000" y="37338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5351258" y="3173219"/>
            <a:ext cx="1443633" cy="609448"/>
          </a:xfrm>
          <a:custGeom>
            <a:avLst/>
            <a:gdLst>
              <a:gd name="connsiteX0" fmla="*/ 0 w 1443633"/>
              <a:gd name="connsiteY0" fmla="*/ 377926 h 609448"/>
              <a:gd name="connsiteX1" fmla="*/ 303027 w 1443633"/>
              <a:gd name="connsiteY1" fmla="*/ 606044 h 609448"/>
              <a:gd name="connsiteX2" fmla="*/ 840984 w 1443633"/>
              <a:gd name="connsiteY2" fmla="*/ 609448 h 609448"/>
              <a:gd name="connsiteX3" fmla="*/ 1443633 w 1443633"/>
              <a:gd name="connsiteY3" fmla="*/ 320045 h 609448"/>
              <a:gd name="connsiteX4" fmla="*/ 1069106 w 1443633"/>
              <a:gd name="connsiteY4" fmla="*/ 37452 h 609448"/>
              <a:gd name="connsiteX5" fmla="*/ 650316 w 1443633"/>
              <a:gd name="connsiteY5" fmla="*/ 0 h 609448"/>
              <a:gd name="connsiteX6" fmla="*/ 381337 w 1443633"/>
              <a:gd name="connsiteY6" fmla="*/ 40857 h 6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3633" h="609448">
                <a:moveTo>
                  <a:pt x="0" y="377926"/>
                </a:moveTo>
                <a:lnTo>
                  <a:pt x="303027" y="606044"/>
                </a:lnTo>
                <a:lnTo>
                  <a:pt x="840984" y="609448"/>
                </a:lnTo>
                <a:lnTo>
                  <a:pt x="1443633" y="320045"/>
                </a:lnTo>
                <a:lnTo>
                  <a:pt x="1069106" y="37452"/>
                </a:lnTo>
                <a:lnTo>
                  <a:pt x="650316" y="0"/>
                </a:lnTo>
                <a:lnTo>
                  <a:pt x="381337" y="40857"/>
                </a:lnTo>
              </a:path>
            </a:pathLst>
          </a:custGeom>
          <a:ln w="38100" cap="rnd">
            <a:solidFill>
              <a:srgbClr val="0365C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124377" y="28956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Diamond 44"/>
          <p:cNvSpPr/>
          <p:nvPr/>
        </p:nvSpPr>
        <p:spPr>
          <a:xfrm>
            <a:off x="6352977" y="26670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Diamond 45"/>
          <p:cNvSpPr/>
          <p:nvPr/>
        </p:nvSpPr>
        <p:spPr>
          <a:xfrm>
            <a:off x="6505377" y="2819400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6164" y="2716983"/>
            <a:ext cx="1375536" cy="507307"/>
          </a:xfrm>
          <a:custGeom>
            <a:avLst/>
            <a:gdLst>
              <a:gd name="connsiteX0" fmla="*/ 0 w 1375536"/>
              <a:gd name="connsiteY0" fmla="*/ 381332 h 507307"/>
              <a:gd name="connsiteX1" fmla="*/ 197478 w 1375536"/>
              <a:gd name="connsiteY1" fmla="*/ 0 h 507307"/>
              <a:gd name="connsiteX2" fmla="*/ 309836 w 1375536"/>
              <a:gd name="connsiteY2" fmla="*/ 503902 h 507307"/>
              <a:gd name="connsiteX3" fmla="*/ 459647 w 1375536"/>
              <a:gd name="connsiteY3" fmla="*/ 231523 h 507307"/>
              <a:gd name="connsiteX4" fmla="*/ 578815 w 1375536"/>
              <a:gd name="connsiteY4" fmla="*/ 456236 h 507307"/>
              <a:gd name="connsiteX5" fmla="*/ 772888 w 1375536"/>
              <a:gd name="connsiteY5" fmla="*/ 272380 h 507307"/>
              <a:gd name="connsiteX6" fmla="*/ 1001009 w 1375536"/>
              <a:gd name="connsiteY6" fmla="*/ 507307 h 507307"/>
              <a:gd name="connsiteX7" fmla="*/ 997604 w 1375536"/>
              <a:gd name="connsiteY7" fmla="*/ 47667 h 507307"/>
              <a:gd name="connsiteX8" fmla="*/ 1140606 w 1375536"/>
              <a:gd name="connsiteY8" fmla="*/ 197475 h 507307"/>
              <a:gd name="connsiteX9" fmla="*/ 1375536 w 1375536"/>
              <a:gd name="connsiteY9" fmla="*/ 194071 h 50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5536" h="507307">
                <a:moveTo>
                  <a:pt x="0" y="381332"/>
                </a:moveTo>
                <a:lnTo>
                  <a:pt x="197478" y="0"/>
                </a:lnTo>
                <a:lnTo>
                  <a:pt x="309836" y="503902"/>
                </a:lnTo>
                <a:lnTo>
                  <a:pt x="459647" y="231523"/>
                </a:lnTo>
                <a:lnTo>
                  <a:pt x="578815" y="456236"/>
                </a:lnTo>
                <a:lnTo>
                  <a:pt x="772888" y="272380"/>
                </a:lnTo>
                <a:lnTo>
                  <a:pt x="1001009" y="507307"/>
                </a:lnTo>
                <a:lnTo>
                  <a:pt x="997604" y="47667"/>
                </a:lnTo>
                <a:lnTo>
                  <a:pt x="1140606" y="197475"/>
                </a:lnTo>
                <a:lnTo>
                  <a:pt x="1375536" y="194071"/>
                </a:lnTo>
              </a:path>
            </a:pathLst>
          </a:custGeom>
          <a:ln w="38100" cap="rnd">
            <a:solidFill>
              <a:srgbClr val="00882B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/>
          <p:cNvSpPr/>
          <p:nvPr/>
        </p:nvSpPr>
        <p:spPr>
          <a:xfrm>
            <a:off x="6124539" y="39695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Diamond 49"/>
          <p:cNvSpPr/>
          <p:nvPr/>
        </p:nvSpPr>
        <p:spPr>
          <a:xfrm>
            <a:off x="6353139" y="37409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Diamond 50"/>
          <p:cNvSpPr/>
          <p:nvPr/>
        </p:nvSpPr>
        <p:spPr>
          <a:xfrm>
            <a:off x="6505539" y="3893335"/>
            <a:ext cx="152400" cy="152400"/>
          </a:xfrm>
          <a:prstGeom prst="diamond">
            <a:avLst/>
          </a:prstGeom>
          <a:solidFill>
            <a:srgbClr val="DC143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5341388" y="3777307"/>
            <a:ext cx="1316347" cy="350359"/>
          </a:xfrm>
          <a:custGeom>
            <a:avLst/>
            <a:gdLst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864927 w 1313813"/>
              <a:gd name="connsiteY6" fmla="*/ 208026 h 1363115"/>
              <a:gd name="connsiteX7" fmla="*/ 1072947 w 1313813"/>
              <a:gd name="connsiteY7" fmla="*/ 0 h 1363115"/>
              <a:gd name="connsiteX0" fmla="*/ 0 w 1313813"/>
              <a:gd name="connsiteY0" fmla="*/ 1363115 h 1363115"/>
              <a:gd name="connsiteX1" fmla="*/ 322979 w 1313813"/>
              <a:gd name="connsiteY1" fmla="*/ 1012756 h 1363115"/>
              <a:gd name="connsiteX2" fmla="*/ 470783 w 1313813"/>
              <a:gd name="connsiteY2" fmla="*/ 1242679 h 1363115"/>
              <a:gd name="connsiteX3" fmla="*/ 848504 w 1313813"/>
              <a:gd name="connsiteY3" fmla="*/ 1029179 h 1363115"/>
              <a:gd name="connsiteX4" fmla="*/ 1313813 w 1313813"/>
              <a:gd name="connsiteY4" fmla="*/ 1313846 h 1363115"/>
              <a:gd name="connsiteX5" fmla="*/ 1242648 w 1313813"/>
              <a:gd name="connsiteY5" fmla="*/ 147808 h 1363115"/>
              <a:gd name="connsiteX6" fmla="*/ 907735 w 1313813"/>
              <a:gd name="connsiteY6" fmla="*/ 1228254 h 1363115"/>
              <a:gd name="connsiteX7" fmla="*/ 1072947 w 1313813"/>
              <a:gd name="connsiteY7" fmla="*/ 0 h 1363115"/>
              <a:gd name="connsiteX0" fmla="*/ 0 w 1313813"/>
              <a:gd name="connsiteY0" fmla="*/ 1215307 h 1215307"/>
              <a:gd name="connsiteX1" fmla="*/ 322979 w 1313813"/>
              <a:gd name="connsiteY1" fmla="*/ 864948 h 1215307"/>
              <a:gd name="connsiteX2" fmla="*/ 470783 w 1313813"/>
              <a:gd name="connsiteY2" fmla="*/ 1094871 h 1215307"/>
              <a:gd name="connsiteX3" fmla="*/ 848504 w 1313813"/>
              <a:gd name="connsiteY3" fmla="*/ 881371 h 1215307"/>
              <a:gd name="connsiteX4" fmla="*/ 1313813 w 1313813"/>
              <a:gd name="connsiteY4" fmla="*/ 1166038 h 1215307"/>
              <a:gd name="connsiteX5" fmla="*/ 1242648 w 1313813"/>
              <a:gd name="connsiteY5" fmla="*/ 0 h 1215307"/>
              <a:gd name="connsiteX6" fmla="*/ 907735 w 1313813"/>
              <a:gd name="connsiteY6" fmla="*/ 1080446 h 1215307"/>
              <a:gd name="connsiteX7" fmla="*/ 1094351 w 1313813"/>
              <a:gd name="connsiteY7" fmla="*/ 822478 h 1215307"/>
              <a:gd name="connsiteX0" fmla="*/ 0 w 1313813"/>
              <a:gd name="connsiteY0" fmla="*/ 392829 h 392829"/>
              <a:gd name="connsiteX1" fmla="*/ 322979 w 1313813"/>
              <a:gd name="connsiteY1" fmla="*/ 42470 h 392829"/>
              <a:gd name="connsiteX2" fmla="*/ 470783 w 1313813"/>
              <a:gd name="connsiteY2" fmla="*/ 272393 h 392829"/>
              <a:gd name="connsiteX3" fmla="*/ 848504 w 1313813"/>
              <a:gd name="connsiteY3" fmla="*/ 58893 h 392829"/>
              <a:gd name="connsiteX4" fmla="*/ 1313813 w 1313813"/>
              <a:gd name="connsiteY4" fmla="*/ 343560 h 392829"/>
              <a:gd name="connsiteX5" fmla="*/ 1235514 w 1313813"/>
              <a:gd name="connsiteY5" fmla="*/ 47927 h 392829"/>
              <a:gd name="connsiteX6" fmla="*/ 907735 w 1313813"/>
              <a:gd name="connsiteY6" fmla="*/ 257968 h 392829"/>
              <a:gd name="connsiteX7" fmla="*/ 1094351 w 1313813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1313813 w 1507050"/>
              <a:gd name="connsiteY4" fmla="*/ 34356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235514 w 1507050"/>
              <a:gd name="connsiteY5" fmla="*/ 47927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92829 h 392829"/>
              <a:gd name="connsiteX1" fmla="*/ 322979 w 1507050"/>
              <a:gd name="connsiteY1" fmla="*/ 42470 h 392829"/>
              <a:gd name="connsiteX2" fmla="*/ 470783 w 1507050"/>
              <a:gd name="connsiteY2" fmla="*/ 272393 h 392829"/>
              <a:gd name="connsiteX3" fmla="*/ 848504 w 1507050"/>
              <a:gd name="connsiteY3" fmla="*/ 58893 h 392829"/>
              <a:gd name="connsiteX4" fmla="*/ 978483 w 1507050"/>
              <a:gd name="connsiteY4" fmla="*/ 215140 h 392829"/>
              <a:gd name="connsiteX5" fmla="*/ 1107089 w 1507050"/>
              <a:gd name="connsiteY5" fmla="*/ 83599 h 392829"/>
              <a:gd name="connsiteX6" fmla="*/ 1507050 w 1507050"/>
              <a:gd name="connsiteY6" fmla="*/ 15397 h 392829"/>
              <a:gd name="connsiteX7" fmla="*/ 1094351 w 1507050"/>
              <a:gd name="connsiteY7" fmla="*/ 0 h 392829"/>
              <a:gd name="connsiteX0" fmla="*/ 0 w 1507050"/>
              <a:gd name="connsiteY0" fmla="*/ 377432 h 377432"/>
              <a:gd name="connsiteX1" fmla="*/ 322979 w 1507050"/>
              <a:gd name="connsiteY1" fmla="*/ 27073 h 377432"/>
              <a:gd name="connsiteX2" fmla="*/ 470783 w 1507050"/>
              <a:gd name="connsiteY2" fmla="*/ 256996 h 377432"/>
              <a:gd name="connsiteX3" fmla="*/ 848504 w 1507050"/>
              <a:gd name="connsiteY3" fmla="*/ 43496 h 377432"/>
              <a:gd name="connsiteX4" fmla="*/ 978483 w 1507050"/>
              <a:gd name="connsiteY4" fmla="*/ 199743 h 377432"/>
              <a:gd name="connsiteX5" fmla="*/ 1107089 w 1507050"/>
              <a:gd name="connsiteY5" fmla="*/ 68202 h 377432"/>
              <a:gd name="connsiteX6" fmla="*/ 1507050 w 1507050"/>
              <a:gd name="connsiteY6" fmla="*/ 0 h 377432"/>
              <a:gd name="connsiteX7" fmla="*/ 1294122 w 1507050"/>
              <a:gd name="connsiteY7" fmla="*/ 341326 h 377432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978483 w 1294122"/>
              <a:gd name="connsiteY4" fmla="*/ 1726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107089 w 1294122"/>
              <a:gd name="connsiteY5" fmla="*/ 41129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43066 w 1294122"/>
              <a:gd name="connsiteY6" fmla="*/ 101347 h 350359"/>
              <a:gd name="connsiteX7" fmla="*/ 1294122 w 1294122"/>
              <a:gd name="connsiteY7" fmla="*/ 314253 h 350359"/>
              <a:gd name="connsiteX0" fmla="*/ 0 w 1294122"/>
              <a:gd name="connsiteY0" fmla="*/ 350359 h 350359"/>
              <a:gd name="connsiteX1" fmla="*/ 322979 w 1294122"/>
              <a:gd name="connsiteY1" fmla="*/ 0 h 350359"/>
              <a:gd name="connsiteX2" fmla="*/ 470783 w 1294122"/>
              <a:gd name="connsiteY2" fmla="*/ 229923 h 350359"/>
              <a:gd name="connsiteX3" fmla="*/ 848504 w 1294122"/>
              <a:gd name="connsiteY3" fmla="*/ 16423 h 350359"/>
              <a:gd name="connsiteX4" fmla="*/ 854658 w 1294122"/>
              <a:gd name="connsiteY4" fmla="*/ 274270 h 350359"/>
              <a:gd name="connsiteX5" fmla="*/ 1088039 w 1294122"/>
              <a:gd name="connsiteY5" fmla="*/ 25254 h 350359"/>
              <a:gd name="connsiteX6" fmla="*/ 1236716 w 1294122"/>
              <a:gd name="connsiteY6" fmla="*/ 190247 h 350359"/>
              <a:gd name="connsiteX7" fmla="*/ 1294122 w 1294122"/>
              <a:gd name="connsiteY7" fmla="*/ 314253 h 350359"/>
              <a:gd name="connsiteX0" fmla="*/ 0 w 1316347"/>
              <a:gd name="connsiteY0" fmla="*/ 350359 h 350359"/>
              <a:gd name="connsiteX1" fmla="*/ 322979 w 1316347"/>
              <a:gd name="connsiteY1" fmla="*/ 0 h 350359"/>
              <a:gd name="connsiteX2" fmla="*/ 470783 w 1316347"/>
              <a:gd name="connsiteY2" fmla="*/ 229923 h 350359"/>
              <a:gd name="connsiteX3" fmla="*/ 848504 w 1316347"/>
              <a:gd name="connsiteY3" fmla="*/ 16423 h 350359"/>
              <a:gd name="connsiteX4" fmla="*/ 854658 w 1316347"/>
              <a:gd name="connsiteY4" fmla="*/ 274270 h 350359"/>
              <a:gd name="connsiteX5" fmla="*/ 1088039 w 1316347"/>
              <a:gd name="connsiteY5" fmla="*/ 25254 h 350359"/>
              <a:gd name="connsiteX6" fmla="*/ 1236716 w 1316347"/>
              <a:gd name="connsiteY6" fmla="*/ 190247 h 350359"/>
              <a:gd name="connsiteX7" fmla="*/ 1316347 w 1316347"/>
              <a:gd name="connsiteY7" fmla="*/ 314253 h 350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347" h="350359">
                <a:moveTo>
                  <a:pt x="0" y="350359"/>
                </a:moveTo>
                <a:lnTo>
                  <a:pt x="322979" y="0"/>
                </a:lnTo>
                <a:lnTo>
                  <a:pt x="470783" y="229923"/>
                </a:lnTo>
                <a:lnTo>
                  <a:pt x="848504" y="16423"/>
                </a:lnTo>
                <a:lnTo>
                  <a:pt x="854658" y="274270"/>
                </a:lnTo>
                <a:lnTo>
                  <a:pt x="1088039" y="25254"/>
                </a:lnTo>
                <a:lnTo>
                  <a:pt x="1236716" y="190247"/>
                </a:lnTo>
                <a:lnTo>
                  <a:pt x="1316347" y="314253"/>
                </a:lnTo>
              </a:path>
            </a:pathLst>
          </a:custGeom>
          <a:ln w="38100" cap="rnd">
            <a:solidFill>
              <a:srgbClr val="DE6A10">
                <a:alpha val="5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67</Words>
  <Application>Microsoft Macintosh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Courier New</vt:lpstr>
      <vt:lpstr>Helvetica Neue Light</vt:lpstr>
      <vt:lpstr>Palatino</vt:lpstr>
      <vt:lpstr>Segoe UI</vt:lpstr>
      <vt:lpstr>Tahoma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Phong Nguyen</cp:lastModifiedBy>
  <cp:revision>87</cp:revision>
  <cp:lastPrinted>2016-05-09T21:08:33Z</cp:lastPrinted>
  <dcterms:created xsi:type="dcterms:W3CDTF">2006-08-16T00:00:00Z</dcterms:created>
  <dcterms:modified xsi:type="dcterms:W3CDTF">2016-05-09T21:15:04Z</dcterms:modified>
</cp:coreProperties>
</file>