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60" r:id="rId4"/>
    <p:sldId id="27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7F9"/>
    <a:srgbClr val="0365C0"/>
    <a:srgbClr val="00882B"/>
    <a:srgbClr val="70BF41"/>
    <a:srgbClr val="F39019"/>
    <a:srgbClr val="DE6A10"/>
    <a:srgbClr val="FFA500"/>
    <a:srgbClr val="E97D32"/>
    <a:srgbClr val="1E90FF"/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8" autoAdjust="0"/>
    <p:restoredTop sz="79893" autoAdjust="0"/>
  </p:normalViewPr>
  <p:slideViewPr>
    <p:cSldViewPr>
      <p:cViewPr>
        <p:scale>
          <a:sx n="130" d="100"/>
          <a:sy n="130" d="100"/>
        </p:scale>
        <p:origin x="76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1746" y="1447800"/>
            <a:ext cx="9031551" cy="1486867"/>
            <a:chOff x="71746" y="1447800"/>
            <a:chExt cx="9031551" cy="1486867"/>
          </a:xfrm>
        </p:grpSpPr>
        <p:sp>
          <p:nvSpPr>
            <p:cNvPr id="17" name="Right Arrow 16"/>
            <p:cNvSpPr/>
            <p:nvPr/>
          </p:nvSpPr>
          <p:spPr>
            <a:xfrm>
              <a:off x="1630569" y="2172667"/>
              <a:ext cx="288000" cy="2160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536183" y="2039317"/>
              <a:ext cx="301833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750746" y="2706067"/>
              <a:ext cx="271224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319174" y="1791667"/>
              <a:ext cx="326986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6676569" y="2146391"/>
              <a:ext cx="288000" cy="2160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40769" y="1447800"/>
              <a:ext cx="2062528" cy="148686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7160668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7236384" y="2273042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4" name="Rounded Rectangle 53"/>
            <p:cNvSpPr>
              <a:spLocks/>
            </p:cNvSpPr>
            <p:nvPr/>
          </p:nvSpPr>
          <p:spPr>
            <a:xfrm>
              <a:off x="7909468" y="2042492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9168" y="26974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70BF41"/>
            </a:solidFill>
            <a:ln w="25400">
              <a:solidFill>
                <a:srgbClr val="00882B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9168" y="23926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746" y="2596113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1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746" y="2291313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2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46" y="1986513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3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22" name="Rounded Rectangle 21"/>
            <p:cNvSpPr>
              <a:spLocks/>
            </p:cNvSpPr>
            <p:nvPr/>
          </p:nvSpPr>
          <p:spPr>
            <a:xfrm>
              <a:off x="349168" y="20878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1788" y="1447800"/>
              <a:ext cx="1407758" cy="148686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0" name="Right Arrow 59"/>
            <p:cNvSpPr/>
            <p:nvPr/>
          </p:nvSpPr>
          <p:spPr>
            <a:xfrm>
              <a:off x="4156841" y="2146391"/>
              <a:ext cx="288000" cy="2160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21041" y="1447800"/>
              <a:ext cx="2062528" cy="148686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4640940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4716656" y="2273042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4" name="Rounded Rectangle 63"/>
            <p:cNvSpPr>
              <a:spLocks/>
            </p:cNvSpPr>
            <p:nvPr/>
          </p:nvSpPr>
          <p:spPr>
            <a:xfrm>
              <a:off x="5389740" y="2042492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994769" y="1447800"/>
              <a:ext cx="2062528" cy="148686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2114668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2190384" y="1828800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4" name="Rounded Rectangle 73"/>
            <p:cNvSpPr>
              <a:spLocks/>
            </p:cNvSpPr>
            <p:nvPr/>
          </p:nvSpPr>
          <p:spPr>
            <a:xfrm>
              <a:off x="2863468" y="1524000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61386" y="2909199"/>
            <a:ext cx="2505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Layout individual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29686" y="2909199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Compact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01855" y="2907268"/>
            <a:ext cx="235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Add non-schema events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012" y="2895600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Order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82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>
            <a:off x="1571668" y="2236398"/>
            <a:ext cx="288000" cy="21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0" name="Right Arrow 49"/>
          <p:cNvSpPr/>
          <p:nvPr/>
        </p:nvSpPr>
        <p:spPr>
          <a:xfrm>
            <a:off x="6617668" y="2210122"/>
            <a:ext cx="288000" cy="21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7" name="Group 6"/>
          <p:cNvGrpSpPr/>
          <p:nvPr/>
        </p:nvGrpSpPr>
        <p:grpSpPr>
          <a:xfrm>
            <a:off x="6981868" y="1595688"/>
            <a:ext cx="2062528" cy="1200577"/>
            <a:chOff x="7040769" y="1734090"/>
            <a:chExt cx="2062528" cy="1200577"/>
          </a:xfrm>
        </p:grpSpPr>
        <p:sp>
          <p:nvSpPr>
            <p:cNvPr id="42" name="Rounded Rectangle 41"/>
            <p:cNvSpPr/>
            <p:nvPr/>
          </p:nvSpPr>
          <p:spPr>
            <a:xfrm>
              <a:off x="7536183" y="2039317"/>
              <a:ext cx="301833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750746" y="2706067"/>
              <a:ext cx="271224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319174" y="1791667"/>
              <a:ext cx="326986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40769" y="1734090"/>
              <a:ext cx="2062528" cy="1200577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7160668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7236384" y="2273042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4" name="Rounded Rectangle 53"/>
            <p:cNvSpPr>
              <a:spLocks/>
            </p:cNvSpPr>
            <p:nvPr/>
          </p:nvSpPr>
          <p:spPr>
            <a:xfrm>
              <a:off x="7909468" y="2042492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845" y="1871246"/>
            <a:ext cx="1357422" cy="948154"/>
            <a:chOff x="71746" y="2009648"/>
            <a:chExt cx="1357422" cy="948154"/>
          </a:xfrm>
        </p:grpSpPr>
        <p:sp>
          <p:nvSpPr>
            <p:cNvPr id="5" name="Rounded Rectangle 4"/>
            <p:cNvSpPr/>
            <p:nvPr/>
          </p:nvSpPr>
          <p:spPr>
            <a:xfrm>
              <a:off x="349168" y="26974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70BF41"/>
            </a:solidFill>
            <a:ln w="25400">
              <a:solidFill>
                <a:srgbClr val="00882B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9168" y="23926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746" y="2619248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1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746" y="2314448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2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46" y="2009648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3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22" name="Rounded Rectangle 21"/>
            <p:cNvSpPr>
              <a:spLocks/>
            </p:cNvSpPr>
            <p:nvPr/>
          </p:nvSpPr>
          <p:spPr>
            <a:xfrm>
              <a:off x="349168" y="20878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4097940" y="2210122"/>
            <a:ext cx="288000" cy="21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4" name="Group 3"/>
          <p:cNvGrpSpPr/>
          <p:nvPr/>
        </p:nvGrpSpPr>
        <p:grpSpPr>
          <a:xfrm>
            <a:off x="4462140" y="1831785"/>
            <a:ext cx="2062528" cy="964480"/>
            <a:chOff x="4521041" y="1970187"/>
            <a:chExt cx="2062528" cy="964480"/>
          </a:xfrm>
        </p:grpSpPr>
        <p:sp>
          <p:nvSpPr>
            <p:cNvPr id="61" name="Rectangle 60"/>
            <p:cNvSpPr/>
            <p:nvPr/>
          </p:nvSpPr>
          <p:spPr>
            <a:xfrm>
              <a:off x="4521041" y="1970187"/>
              <a:ext cx="2062528" cy="96448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4640940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4716656" y="2273042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4" name="Rounded Rectangle 63"/>
            <p:cNvSpPr>
              <a:spLocks/>
            </p:cNvSpPr>
            <p:nvPr/>
          </p:nvSpPr>
          <p:spPr>
            <a:xfrm>
              <a:off x="5389740" y="2042492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35868" y="1164201"/>
            <a:ext cx="2062528" cy="1632064"/>
            <a:chOff x="1994769" y="1302603"/>
            <a:chExt cx="2062528" cy="1632064"/>
          </a:xfrm>
        </p:grpSpPr>
        <p:sp>
          <p:nvSpPr>
            <p:cNvPr id="71" name="Rectangle 70"/>
            <p:cNvSpPr/>
            <p:nvPr/>
          </p:nvSpPr>
          <p:spPr>
            <a:xfrm>
              <a:off x="1994769" y="2238848"/>
              <a:ext cx="2062528" cy="695819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2114668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2117118" y="1752600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4" name="Rounded Rectangle 73"/>
            <p:cNvSpPr>
              <a:spLocks/>
            </p:cNvSpPr>
            <p:nvPr/>
          </p:nvSpPr>
          <p:spPr>
            <a:xfrm>
              <a:off x="2133600" y="1371600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94769" y="1701524"/>
              <a:ext cx="2062528" cy="464052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94769" y="1302603"/>
              <a:ext cx="2062528" cy="32565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61386" y="2739866"/>
            <a:ext cx="2505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Layout individual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29686" y="2739866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Compact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58000" y="2737935"/>
            <a:ext cx="235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Add non-schema events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012" y="2726267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Order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16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0" y="1752600"/>
            <a:ext cx="9144000" cy="2119138"/>
            <a:chOff x="-223030" y="3124200"/>
            <a:chExt cx="10820401" cy="1982674"/>
          </a:xfrm>
        </p:grpSpPr>
        <p:sp>
          <p:nvSpPr>
            <p:cNvPr id="3" name="Rectangle 2"/>
            <p:cNvSpPr/>
            <p:nvPr/>
          </p:nvSpPr>
          <p:spPr>
            <a:xfrm>
              <a:off x="-223030" y="3124200"/>
              <a:ext cx="10814830" cy="1913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3244623"/>
              <a:ext cx="990600" cy="1098777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223030" y="4329388"/>
              <a:ext cx="1519937" cy="374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New level</a:t>
              </a:r>
              <a:endParaRPr lang="en-GB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143000" y="3678823"/>
              <a:ext cx="381000" cy="28357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600" y="3904005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N1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71625" y="3244622"/>
              <a:ext cx="2009776" cy="1098777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23557" y="4329388"/>
              <a:ext cx="2134530" cy="719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stays on </a:t>
              </a:r>
            </a:p>
            <a:p>
              <a:pPr algn="ctr"/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the same level</a:t>
              </a:r>
              <a:endParaRPr lang="en-GB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3657600" y="3678822"/>
              <a:ext cx="381000" cy="28357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24025" y="3904004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N1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28911" y="3904005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54001" y="3244625"/>
              <a:ext cx="2975449" cy="109877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95300" y="4329390"/>
              <a:ext cx="2676811" cy="777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r>
                <a:rPr lang="en-GB" sz="20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shifted to </a:t>
              </a:r>
            </a:p>
            <a:p>
              <a:pPr algn="ctr"/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have space for </a:t>
              </a:r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N3</a:t>
              </a:r>
              <a:endPara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7086600" y="3678823"/>
              <a:ext cx="381000" cy="28357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206402" y="3904005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N1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29200" y="3904006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490605" y="3244625"/>
              <a:ext cx="2948795" cy="109877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43005" y="3904005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N1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465803" y="3904006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304003" y="3904006"/>
              <a:ext cx="1006002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N3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395605" y="3399179"/>
              <a:ext cx="662795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N4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67400" y="3904006"/>
              <a:ext cx="1006002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N3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277101" y="4343401"/>
              <a:ext cx="3320270" cy="71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Can’t shift, </a:t>
              </a:r>
            </a:p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N4</a:t>
              </a:r>
              <a:r>
                <a:rPr lang="en-GB" sz="2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moves up one level</a:t>
              </a:r>
              <a:endParaRPr lang="en-GB" sz="2000" dirty="0">
                <a:latin typeface="Courier New" pitchFamily="49" charset="0"/>
                <a:ea typeface="Segoe UI" pitchFamily="34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08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870" y="1881312"/>
            <a:ext cx="837127" cy="117440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89123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59</Words>
  <Application>Microsoft Macintosh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Courier New</vt:lpstr>
      <vt:lpstr>Helvetica Neue Light</vt:lpstr>
      <vt:lpstr>Palatino</vt:lpstr>
      <vt:lpstr>Segoe UI</vt:lpstr>
      <vt:lpstr>Tahoma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</dc:creator>
  <cp:lastModifiedBy>Phong Nguyen</cp:lastModifiedBy>
  <cp:revision>78</cp:revision>
  <dcterms:created xsi:type="dcterms:W3CDTF">2006-08-16T00:00:00Z</dcterms:created>
  <dcterms:modified xsi:type="dcterms:W3CDTF">2016-04-26T22:28:57Z</dcterms:modified>
</cp:coreProperties>
</file>