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042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6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03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7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33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52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2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37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9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4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78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5474-71A3-4717-9C08-28CB96F938FE}" type="datetimeFigureOut">
              <a:rPr lang="en-GB" smtClean="0"/>
              <a:t>31/03/2015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D1F8-D094-4ED2-ABF3-9D9B40350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3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32015" y="2669641"/>
            <a:ext cx="4667202" cy="1721673"/>
            <a:chOff x="3132015" y="2669641"/>
            <a:chExt cx="4667202" cy="1721673"/>
          </a:xfrm>
        </p:grpSpPr>
        <p:grpSp>
          <p:nvGrpSpPr>
            <p:cNvPr id="19" name="Group 18"/>
            <p:cNvGrpSpPr/>
            <p:nvPr/>
          </p:nvGrpSpPr>
          <p:grpSpPr>
            <a:xfrm>
              <a:off x="3132015" y="2669641"/>
              <a:ext cx="4667202" cy="1721673"/>
              <a:chOff x="3132015" y="2669641"/>
              <a:chExt cx="4667202" cy="172167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2782" y="3177518"/>
                <a:ext cx="3406435" cy="502964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4392782" y="2669641"/>
                <a:ext cx="1191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Context </a:t>
                </a:r>
                <a:r>
                  <a:rPr lang="en-GB" sz="1400" dirty="0" smtClean="0"/>
                  <a:t>(</a:t>
                </a:r>
                <a:r>
                  <a:rPr lang="en-GB" sz="1400" dirty="0" smtClean="0"/>
                  <a:t>URL</a:t>
                </a:r>
                <a:r>
                  <a:rPr lang="en-GB" sz="1400" dirty="0" smtClean="0"/>
                  <a:t>)</a:t>
                </a:r>
                <a:endParaRPr lang="en-GB" sz="1400" dirty="0"/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4911436" y="2977418"/>
                <a:ext cx="108000" cy="200100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32015" y="3149811"/>
                <a:ext cx="11288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Relationship </a:t>
                </a:r>
                <a:br>
                  <a:rPr lang="en-GB" sz="1400" dirty="0" smtClean="0"/>
                </a:br>
                <a:r>
                  <a:rPr lang="en-GB" sz="1400" dirty="0" smtClean="0"/>
                  <a:t>(revisit)</a:t>
                </a:r>
                <a:endParaRPr lang="en-GB" sz="1400" dirty="0"/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4052455" y="3422073"/>
                <a:ext cx="415637" cy="108000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3910" y="3868094"/>
                <a:ext cx="9830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Context </a:t>
                </a:r>
                <a:br>
                  <a:rPr lang="en-GB" sz="1400" dirty="0" smtClean="0"/>
                </a:br>
                <a:r>
                  <a:rPr lang="en-GB" sz="1400" dirty="0" smtClean="0"/>
                  <a:t>(p</a:t>
                </a:r>
                <a:r>
                  <a:rPr lang="en-GB" sz="1400" dirty="0" smtClean="0"/>
                  <a:t>age title</a:t>
                </a:r>
                <a:r>
                  <a:rPr lang="en-GB" sz="1400" dirty="0" smtClean="0"/>
                  <a:t>)</a:t>
                </a:r>
                <a:endParaRPr lang="en-GB" sz="1400" dirty="0"/>
              </a:p>
            </p:txBody>
          </p:sp>
          <p:sp>
            <p:nvSpPr>
              <p:cNvPr id="13" name="Down Arrow 12"/>
              <p:cNvSpPr/>
              <p:nvPr/>
            </p:nvSpPr>
            <p:spPr>
              <a:xfrm rot="3182336" flipV="1">
                <a:off x="4601273" y="3465927"/>
                <a:ext cx="108000" cy="552408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75391" y="3868094"/>
                <a:ext cx="106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Action type </a:t>
                </a:r>
                <a:br>
                  <a:rPr lang="en-GB" sz="1400" dirty="0" smtClean="0"/>
                </a:br>
                <a:r>
                  <a:rPr lang="en-GB" sz="1400" dirty="0" smtClean="0"/>
                  <a:t>(filtering)</a:t>
                </a:r>
                <a:endParaRPr lang="en-GB" sz="1400" dirty="0"/>
              </a:p>
            </p:txBody>
          </p:sp>
          <p:sp>
            <p:nvSpPr>
              <p:cNvPr id="15" name="Up Arrow 14"/>
              <p:cNvSpPr/>
              <p:nvPr/>
            </p:nvSpPr>
            <p:spPr>
              <a:xfrm>
                <a:off x="5209309" y="3609110"/>
                <a:ext cx="90055" cy="342244"/>
              </a:xfrm>
              <a:prstGeom prst="up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812880" y="3868094"/>
                <a:ext cx="1182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Context </a:t>
                </a:r>
                <a:br>
                  <a:rPr lang="en-GB" sz="1400" dirty="0" smtClean="0"/>
                </a:br>
                <a:r>
                  <a:rPr lang="en-GB" sz="1400" dirty="0" smtClean="0"/>
                  <a:t>(filter setting)</a:t>
                </a:r>
                <a:endParaRPr lang="en-GB" sz="1400" dirty="0"/>
              </a:p>
            </p:txBody>
          </p:sp>
        </p:grpSp>
        <p:sp>
          <p:nvSpPr>
            <p:cNvPr id="20" name="Up Arrow 19"/>
            <p:cNvSpPr/>
            <p:nvPr/>
          </p:nvSpPr>
          <p:spPr>
            <a:xfrm>
              <a:off x="6327828" y="3619895"/>
              <a:ext cx="90055" cy="342244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02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Xu</dc:creator>
  <cp:lastModifiedBy>Kai Xu</cp:lastModifiedBy>
  <cp:revision>10</cp:revision>
  <dcterms:created xsi:type="dcterms:W3CDTF">2015-03-31T12:44:00Z</dcterms:created>
  <dcterms:modified xsi:type="dcterms:W3CDTF">2015-03-31T16:55:06Z</dcterms:modified>
</cp:coreProperties>
</file>