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Fira Sans Extra Condensed" panose="020B0604020202020204" pitchFamily="34" charset="0"/>
      <p:regular r:id="rId14"/>
      <p:bold r:id="rId15"/>
      <p:italic r:id="rId16"/>
      <p:boldItalic r:id="rId17"/>
    </p:embeddedFont>
    <p:embeddedFont>
      <p:font typeface="Gloria Hallelujah" panose="020B0604020202020204" charset="0"/>
      <p:regular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aleway SemiBold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286E5-7BD9-43A4-A3D8-A69256084877}">
  <a:tblStyle styleId="{4D1286E5-7BD9-43A4-A3D8-A69256084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ccffd0e25e_0_1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ccffd0e25e_0_1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ccf3902700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ccf3902700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ccdb39284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ccdb39284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ccdb39284a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ccdb39284a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ccdb39284a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ccdb39284a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04f598a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04f598a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1559a796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1559a796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02f9b855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02f9b855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04f598a59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04f598a59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0b3f8c1c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0b3f8c1c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9007" y="-101129"/>
            <a:ext cx="2299567" cy="10097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11600" y="3147069"/>
            <a:ext cx="4163302" cy="2268390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rgbClr val="FF6EA7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86716" y="3243776"/>
            <a:ext cx="2068926" cy="2074970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446124" y="-346475"/>
            <a:ext cx="3877467" cy="1370005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9650" y="1237975"/>
            <a:ext cx="70047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loria Hallelujah"/>
              <a:buNone/>
              <a:defRPr sz="46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327311" y="3762300"/>
            <a:ext cx="2489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None/>
              <a:defRPr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 sz="14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 sz="14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 sz="14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 sz="14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 sz="14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 sz="14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 sz="14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 sz="14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6771196" y="4117427"/>
            <a:ext cx="609627" cy="821484"/>
            <a:chOff x="4295900" y="1116675"/>
            <a:chExt cx="145125" cy="208875"/>
          </a:xfrm>
        </p:grpSpPr>
        <p:sp>
          <p:nvSpPr>
            <p:cNvPr id="19" name="Google Shape;19;p2"/>
            <p:cNvSpPr/>
            <p:nvPr/>
          </p:nvSpPr>
          <p:spPr>
            <a:xfrm>
              <a:off x="4295900" y="1116675"/>
              <a:ext cx="133450" cy="175625"/>
            </a:xfrm>
            <a:custGeom>
              <a:avLst/>
              <a:gdLst/>
              <a:ahLst/>
              <a:cxnLst/>
              <a:rect l="l" t="t" r="r" b="b"/>
              <a:pathLst>
                <a:path w="5338" h="7025" extrusionOk="0">
                  <a:moveTo>
                    <a:pt x="2701" y="136"/>
                  </a:moveTo>
                  <a:cubicBezTo>
                    <a:pt x="2815" y="136"/>
                    <a:pt x="2928" y="145"/>
                    <a:pt x="3039" y="165"/>
                  </a:cubicBezTo>
                  <a:cubicBezTo>
                    <a:pt x="3773" y="292"/>
                    <a:pt x="4450" y="847"/>
                    <a:pt x="4806" y="1613"/>
                  </a:cubicBezTo>
                  <a:cubicBezTo>
                    <a:pt x="5109" y="2268"/>
                    <a:pt x="5200" y="3057"/>
                    <a:pt x="5074" y="3956"/>
                  </a:cubicBezTo>
                  <a:cubicBezTo>
                    <a:pt x="5036" y="4222"/>
                    <a:pt x="4975" y="4524"/>
                    <a:pt x="4804" y="4758"/>
                  </a:cubicBezTo>
                  <a:lnTo>
                    <a:pt x="4782" y="4787"/>
                  </a:lnTo>
                  <a:cubicBezTo>
                    <a:pt x="4735" y="4849"/>
                    <a:pt x="4682" y="4920"/>
                    <a:pt x="4673" y="5011"/>
                  </a:cubicBezTo>
                  <a:cubicBezTo>
                    <a:pt x="4666" y="5087"/>
                    <a:pt x="4694" y="5158"/>
                    <a:pt x="4716" y="5215"/>
                  </a:cubicBezTo>
                  <a:lnTo>
                    <a:pt x="4984" y="5904"/>
                  </a:lnTo>
                  <a:cubicBezTo>
                    <a:pt x="5013" y="5977"/>
                    <a:pt x="5048" y="6068"/>
                    <a:pt x="5031" y="6145"/>
                  </a:cubicBezTo>
                  <a:cubicBezTo>
                    <a:pt x="5010" y="6239"/>
                    <a:pt x="4918" y="6308"/>
                    <a:pt x="4817" y="6376"/>
                  </a:cubicBezTo>
                  <a:cubicBezTo>
                    <a:pt x="4410" y="6649"/>
                    <a:pt x="4041" y="6877"/>
                    <a:pt x="3626" y="6889"/>
                  </a:cubicBezTo>
                  <a:cubicBezTo>
                    <a:pt x="3619" y="6889"/>
                    <a:pt x="3613" y="6889"/>
                    <a:pt x="3606" y="6889"/>
                  </a:cubicBezTo>
                  <a:cubicBezTo>
                    <a:pt x="3294" y="6889"/>
                    <a:pt x="3188" y="6670"/>
                    <a:pt x="3049" y="6394"/>
                  </a:cubicBezTo>
                  <a:cubicBezTo>
                    <a:pt x="3017" y="6331"/>
                    <a:pt x="2984" y="6265"/>
                    <a:pt x="2948" y="6201"/>
                  </a:cubicBezTo>
                  <a:cubicBezTo>
                    <a:pt x="2900" y="6116"/>
                    <a:pt x="2845" y="6021"/>
                    <a:pt x="2762" y="5951"/>
                  </a:cubicBezTo>
                  <a:cubicBezTo>
                    <a:pt x="2696" y="5893"/>
                    <a:pt x="2617" y="5857"/>
                    <a:pt x="2547" y="5829"/>
                  </a:cubicBezTo>
                  <a:cubicBezTo>
                    <a:pt x="2420" y="5776"/>
                    <a:pt x="2289" y="5735"/>
                    <a:pt x="2162" y="5695"/>
                  </a:cubicBezTo>
                  <a:cubicBezTo>
                    <a:pt x="2026" y="5653"/>
                    <a:pt x="1886" y="5609"/>
                    <a:pt x="1755" y="5552"/>
                  </a:cubicBezTo>
                  <a:cubicBezTo>
                    <a:pt x="1017" y="5234"/>
                    <a:pt x="457" y="4448"/>
                    <a:pt x="293" y="3499"/>
                  </a:cubicBezTo>
                  <a:cubicBezTo>
                    <a:pt x="139" y="2612"/>
                    <a:pt x="332" y="1736"/>
                    <a:pt x="821" y="1094"/>
                  </a:cubicBezTo>
                  <a:cubicBezTo>
                    <a:pt x="1276" y="496"/>
                    <a:pt x="2000" y="136"/>
                    <a:pt x="2701" y="136"/>
                  </a:cubicBezTo>
                  <a:close/>
                  <a:moveTo>
                    <a:pt x="2703" y="1"/>
                  </a:moveTo>
                  <a:cubicBezTo>
                    <a:pt x="1960" y="1"/>
                    <a:pt x="1195" y="381"/>
                    <a:pt x="713" y="1012"/>
                  </a:cubicBezTo>
                  <a:cubicBezTo>
                    <a:pt x="202" y="1684"/>
                    <a:pt x="1" y="2598"/>
                    <a:pt x="160" y="3522"/>
                  </a:cubicBezTo>
                  <a:cubicBezTo>
                    <a:pt x="332" y="4515"/>
                    <a:pt x="923" y="5341"/>
                    <a:pt x="1702" y="5676"/>
                  </a:cubicBezTo>
                  <a:cubicBezTo>
                    <a:pt x="1839" y="5735"/>
                    <a:pt x="1982" y="5781"/>
                    <a:pt x="2121" y="5823"/>
                  </a:cubicBezTo>
                  <a:cubicBezTo>
                    <a:pt x="2246" y="5863"/>
                    <a:pt x="2374" y="5904"/>
                    <a:pt x="2496" y="5953"/>
                  </a:cubicBezTo>
                  <a:cubicBezTo>
                    <a:pt x="2558" y="5978"/>
                    <a:pt x="2623" y="6008"/>
                    <a:pt x="2674" y="6053"/>
                  </a:cubicBezTo>
                  <a:cubicBezTo>
                    <a:pt x="2740" y="6109"/>
                    <a:pt x="2786" y="6189"/>
                    <a:pt x="2830" y="6267"/>
                  </a:cubicBezTo>
                  <a:cubicBezTo>
                    <a:pt x="2865" y="6329"/>
                    <a:pt x="2897" y="6393"/>
                    <a:pt x="2928" y="6455"/>
                  </a:cubicBezTo>
                  <a:cubicBezTo>
                    <a:pt x="3069" y="6735"/>
                    <a:pt x="3214" y="7024"/>
                    <a:pt x="3607" y="7024"/>
                  </a:cubicBezTo>
                  <a:lnTo>
                    <a:pt x="3631" y="7024"/>
                  </a:lnTo>
                  <a:cubicBezTo>
                    <a:pt x="4118" y="7010"/>
                    <a:pt x="4566" y="6708"/>
                    <a:pt x="4893" y="6488"/>
                  </a:cubicBezTo>
                  <a:cubicBezTo>
                    <a:pt x="5012" y="6408"/>
                    <a:pt x="5132" y="6317"/>
                    <a:pt x="5164" y="6174"/>
                  </a:cubicBezTo>
                  <a:cubicBezTo>
                    <a:pt x="5189" y="6057"/>
                    <a:pt x="5144" y="5940"/>
                    <a:pt x="5110" y="5854"/>
                  </a:cubicBezTo>
                  <a:lnTo>
                    <a:pt x="4842" y="5165"/>
                  </a:lnTo>
                  <a:cubicBezTo>
                    <a:pt x="4824" y="5119"/>
                    <a:pt x="4804" y="5068"/>
                    <a:pt x="4808" y="5023"/>
                  </a:cubicBezTo>
                  <a:cubicBezTo>
                    <a:pt x="4813" y="4971"/>
                    <a:pt x="4851" y="4921"/>
                    <a:pt x="4891" y="4868"/>
                  </a:cubicBezTo>
                  <a:lnTo>
                    <a:pt x="4914" y="4839"/>
                  </a:lnTo>
                  <a:cubicBezTo>
                    <a:pt x="5102" y="4580"/>
                    <a:pt x="5168" y="4257"/>
                    <a:pt x="5207" y="3974"/>
                  </a:cubicBezTo>
                  <a:cubicBezTo>
                    <a:pt x="5338" y="3049"/>
                    <a:pt x="5244" y="2235"/>
                    <a:pt x="4929" y="1556"/>
                  </a:cubicBezTo>
                  <a:cubicBezTo>
                    <a:pt x="4555" y="750"/>
                    <a:pt x="3840" y="167"/>
                    <a:pt x="3062" y="31"/>
                  </a:cubicBezTo>
                  <a:cubicBezTo>
                    <a:pt x="2944" y="11"/>
                    <a:pt x="2824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79125" y="1270250"/>
              <a:ext cx="61900" cy="55300"/>
            </a:xfrm>
            <a:custGeom>
              <a:avLst/>
              <a:gdLst/>
              <a:ahLst/>
              <a:cxnLst/>
              <a:rect l="l" t="t" r="r" b="b"/>
              <a:pathLst>
                <a:path w="2476" h="2212" extrusionOk="0">
                  <a:moveTo>
                    <a:pt x="1814" y="1"/>
                  </a:moveTo>
                  <a:cubicBezTo>
                    <a:pt x="1780" y="2"/>
                    <a:pt x="1746" y="29"/>
                    <a:pt x="1745" y="66"/>
                  </a:cubicBezTo>
                  <a:cubicBezTo>
                    <a:pt x="1743" y="104"/>
                    <a:pt x="1772" y="135"/>
                    <a:pt x="1809" y="137"/>
                  </a:cubicBezTo>
                  <a:cubicBezTo>
                    <a:pt x="1855" y="138"/>
                    <a:pt x="1900" y="161"/>
                    <a:pt x="1935" y="200"/>
                  </a:cubicBezTo>
                  <a:cubicBezTo>
                    <a:pt x="1968" y="237"/>
                    <a:pt x="1986" y="283"/>
                    <a:pt x="1983" y="328"/>
                  </a:cubicBezTo>
                  <a:cubicBezTo>
                    <a:pt x="1982" y="343"/>
                    <a:pt x="1980" y="357"/>
                    <a:pt x="1978" y="372"/>
                  </a:cubicBezTo>
                  <a:cubicBezTo>
                    <a:pt x="1969" y="421"/>
                    <a:pt x="1960" y="483"/>
                    <a:pt x="1992" y="540"/>
                  </a:cubicBezTo>
                  <a:cubicBezTo>
                    <a:pt x="2020" y="593"/>
                    <a:pt x="2070" y="618"/>
                    <a:pt x="2109" y="639"/>
                  </a:cubicBezTo>
                  <a:cubicBezTo>
                    <a:pt x="2137" y="653"/>
                    <a:pt x="2161" y="665"/>
                    <a:pt x="2171" y="681"/>
                  </a:cubicBezTo>
                  <a:cubicBezTo>
                    <a:pt x="2183" y="701"/>
                    <a:pt x="2178" y="736"/>
                    <a:pt x="2171" y="773"/>
                  </a:cubicBezTo>
                  <a:cubicBezTo>
                    <a:pt x="2163" y="832"/>
                    <a:pt x="2152" y="904"/>
                    <a:pt x="2199" y="967"/>
                  </a:cubicBezTo>
                  <a:cubicBezTo>
                    <a:pt x="2218" y="991"/>
                    <a:pt x="2243" y="1007"/>
                    <a:pt x="2262" y="1020"/>
                  </a:cubicBezTo>
                  <a:cubicBezTo>
                    <a:pt x="2269" y="1024"/>
                    <a:pt x="2277" y="1030"/>
                    <a:pt x="2283" y="1035"/>
                  </a:cubicBezTo>
                  <a:cubicBezTo>
                    <a:pt x="2328" y="1071"/>
                    <a:pt x="2332" y="1145"/>
                    <a:pt x="2314" y="1200"/>
                  </a:cubicBezTo>
                  <a:cubicBezTo>
                    <a:pt x="2290" y="1269"/>
                    <a:pt x="2231" y="1330"/>
                    <a:pt x="2179" y="1380"/>
                  </a:cubicBezTo>
                  <a:cubicBezTo>
                    <a:pt x="1861" y="1687"/>
                    <a:pt x="1469" y="1914"/>
                    <a:pt x="1045" y="2039"/>
                  </a:cubicBezTo>
                  <a:cubicBezTo>
                    <a:pt x="980" y="2059"/>
                    <a:pt x="912" y="2076"/>
                    <a:pt x="847" y="2076"/>
                  </a:cubicBezTo>
                  <a:cubicBezTo>
                    <a:pt x="828" y="2076"/>
                    <a:pt x="809" y="2075"/>
                    <a:pt x="790" y="2071"/>
                  </a:cubicBezTo>
                  <a:cubicBezTo>
                    <a:pt x="727" y="2061"/>
                    <a:pt x="651" y="2017"/>
                    <a:pt x="636" y="1947"/>
                  </a:cubicBezTo>
                  <a:cubicBezTo>
                    <a:pt x="632" y="1930"/>
                    <a:pt x="632" y="1909"/>
                    <a:pt x="631" y="1887"/>
                  </a:cubicBezTo>
                  <a:cubicBezTo>
                    <a:pt x="631" y="1842"/>
                    <a:pt x="628" y="1790"/>
                    <a:pt x="601" y="1741"/>
                  </a:cubicBezTo>
                  <a:cubicBezTo>
                    <a:pt x="563" y="1677"/>
                    <a:pt x="499" y="1649"/>
                    <a:pt x="442" y="1624"/>
                  </a:cubicBezTo>
                  <a:cubicBezTo>
                    <a:pt x="389" y="1601"/>
                    <a:pt x="356" y="1585"/>
                    <a:pt x="349" y="1561"/>
                  </a:cubicBezTo>
                  <a:cubicBezTo>
                    <a:pt x="343" y="1544"/>
                    <a:pt x="350" y="1518"/>
                    <a:pt x="356" y="1490"/>
                  </a:cubicBezTo>
                  <a:cubicBezTo>
                    <a:pt x="366" y="1451"/>
                    <a:pt x="376" y="1406"/>
                    <a:pt x="365" y="1357"/>
                  </a:cubicBezTo>
                  <a:cubicBezTo>
                    <a:pt x="349" y="1296"/>
                    <a:pt x="305" y="1256"/>
                    <a:pt x="271" y="1224"/>
                  </a:cubicBezTo>
                  <a:cubicBezTo>
                    <a:pt x="260" y="1215"/>
                    <a:pt x="249" y="1205"/>
                    <a:pt x="240" y="1195"/>
                  </a:cubicBezTo>
                  <a:cubicBezTo>
                    <a:pt x="131" y="1080"/>
                    <a:pt x="171" y="938"/>
                    <a:pt x="224" y="839"/>
                  </a:cubicBezTo>
                  <a:cubicBezTo>
                    <a:pt x="242" y="805"/>
                    <a:pt x="229" y="765"/>
                    <a:pt x="196" y="747"/>
                  </a:cubicBezTo>
                  <a:cubicBezTo>
                    <a:pt x="186" y="742"/>
                    <a:pt x="175" y="739"/>
                    <a:pt x="165" y="739"/>
                  </a:cubicBezTo>
                  <a:cubicBezTo>
                    <a:pt x="140" y="739"/>
                    <a:pt x="117" y="752"/>
                    <a:pt x="104" y="775"/>
                  </a:cubicBezTo>
                  <a:cubicBezTo>
                    <a:pt x="0" y="971"/>
                    <a:pt x="14" y="1153"/>
                    <a:pt x="141" y="1288"/>
                  </a:cubicBezTo>
                  <a:cubicBezTo>
                    <a:pt x="153" y="1300"/>
                    <a:pt x="166" y="1312"/>
                    <a:pt x="179" y="1324"/>
                  </a:cubicBezTo>
                  <a:cubicBezTo>
                    <a:pt x="204" y="1346"/>
                    <a:pt x="228" y="1368"/>
                    <a:pt x="233" y="1389"/>
                  </a:cubicBezTo>
                  <a:cubicBezTo>
                    <a:pt x="238" y="1407"/>
                    <a:pt x="231" y="1431"/>
                    <a:pt x="225" y="1459"/>
                  </a:cubicBezTo>
                  <a:cubicBezTo>
                    <a:pt x="215" y="1499"/>
                    <a:pt x="203" y="1549"/>
                    <a:pt x="219" y="1601"/>
                  </a:cubicBezTo>
                  <a:cubicBezTo>
                    <a:pt x="246" y="1686"/>
                    <a:pt x="325" y="1720"/>
                    <a:pt x="387" y="1748"/>
                  </a:cubicBezTo>
                  <a:cubicBezTo>
                    <a:pt x="430" y="1766"/>
                    <a:pt x="469" y="1783"/>
                    <a:pt x="483" y="1809"/>
                  </a:cubicBezTo>
                  <a:cubicBezTo>
                    <a:pt x="495" y="1828"/>
                    <a:pt x="495" y="1857"/>
                    <a:pt x="496" y="1890"/>
                  </a:cubicBezTo>
                  <a:cubicBezTo>
                    <a:pt x="496" y="1916"/>
                    <a:pt x="497" y="1946"/>
                    <a:pt x="504" y="1976"/>
                  </a:cubicBezTo>
                  <a:cubicBezTo>
                    <a:pt x="532" y="2108"/>
                    <a:pt x="656" y="2186"/>
                    <a:pt x="766" y="2205"/>
                  </a:cubicBezTo>
                  <a:cubicBezTo>
                    <a:pt x="793" y="2209"/>
                    <a:pt x="820" y="2211"/>
                    <a:pt x="846" y="2211"/>
                  </a:cubicBezTo>
                  <a:cubicBezTo>
                    <a:pt x="928" y="2211"/>
                    <a:pt x="1008" y="2192"/>
                    <a:pt x="1084" y="2170"/>
                  </a:cubicBezTo>
                  <a:cubicBezTo>
                    <a:pt x="1529" y="2038"/>
                    <a:pt x="1940" y="1799"/>
                    <a:pt x="2273" y="1478"/>
                  </a:cubicBezTo>
                  <a:cubicBezTo>
                    <a:pt x="2337" y="1416"/>
                    <a:pt x="2407" y="1343"/>
                    <a:pt x="2441" y="1243"/>
                  </a:cubicBezTo>
                  <a:cubicBezTo>
                    <a:pt x="2476" y="1145"/>
                    <a:pt x="2467" y="1011"/>
                    <a:pt x="2370" y="930"/>
                  </a:cubicBezTo>
                  <a:cubicBezTo>
                    <a:pt x="2359" y="922"/>
                    <a:pt x="2347" y="914"/>
                    <a:pt x="2337" y="907"/>
                  </a:cubicBezTo>
                  <a:cubicBezTo>
                    <a:pt x="2324" y="898"/>
                    <a:pt x="2312" y="891"/>
                    <a:pt x="2307" y="884"/>
                  </a:cubicBezTo>
                  <a:cubicBezTo>
                    <a:pt x="2294" y="867"/>
                    <a:pt x="2299" y="832"/>
                    <a:pt x="2305" y="794"/>
                  </a:cubicBezTo>
                  <a:cubicBezTo>
                    <a:pt x="2313" y="740"/>
                    <a:pt x="2323" y="674"/>
                    <a:pt x="2288" y="613"/>
                  </a:cubicBezTo>
                  <a:cubicBezTo>
                    <a:pt x="2259" y="564"/>
                    <a:pt x="2211" y="538"/>
                    <a:pt x="2172" y="519"/>
                  </a:cubicBezTo>
                  <a:cubicBezTo>
                    <a:pt x="2144" y="504"/>
                    <a:pt x="2119" y="491"/>
                    <a:pt x="2110" y="475"/>
                  </a:cubicBezTo>
                  <a:cubicBezTo>
                    <a:pt x="2101" y="458"/>
                    <a:pt x="2106" y="427"/>
                    <a:pt x="2111" y="394"/>
                  </a:cubicBezTo>
                  <a:cubicBezTo>
                    <a:pt x="2113" y="375"/>
                    <a:pt x="2117" y="356"/>
                    <a:pt x="2118" y="336"/>
                  </a:cubicBezTo>
                  <a:cubicBezTo>
                    <a:pt x="2123" y="256"/>
                    <a:pt x="2093" y="173"/>
                    <a:pt x="2035" y="109"/>
                  </a:cubicBezTo>
                  <a:cubicBezTo>
                    <a:pt x="1977" y="44"/>
                    <a:pt x="1897" y="4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4675" y="1290125"/>
              <a:ext cx="32500" cy="16125"/>
            </a:xfrm>
            <a:custGeom>
              <a:avLst/>
              <a:gdLst/>
              <a:ahLst/>
              <a:cxnLst/>
              <a:rect l="l" t="t" r="r" b="b"/>
              <a:pathLst>
                <a:path w="1300" h="645" extrusionOk="0">
                  <a:moveTo>
                    <a:pt x="1223" y="1"/>
                  </a:moveTo>
                  <a:cubicBezTo>
                    <a:pt x="1211" y="1"/>
                    <a:pt x="1199" y="4"/>
                    <a:pt x="1187" y="10"/>
                  </a:cubicBezTo>
                  <a:cubicBezTo>
                    <a:pt x="675" y="323"/>
                    <a:pt x="63" y="511"/>
                    <a:pt x="57" y="514"/>
                  </a:cubicBezTo>
                  <a:cubicBezTo>
                    <a:pt x="21" y="524"/>
                    <a:pt x="1" y="562"/>
                    <a:pt x="11" y="598"/>
                  </a:cubicBezTo>
                  <a:cubicBezTo>
                    <a:pt x="21" y="627"/>
                    <a:pt x="48" y="645"/>
                    <a:pt x="76" y="645"/>
                  </a:cubicBezTo>
                  <a:cubicBezTo>
                    <a:pt x="83" y="645"/>
                    <a:pt x="89" y="645"/>
                    <a:pt x="96" y="643"/>
                  </a:cubicBezTo>
                  <a:cubicBezTo>
                    <a:pt x="121" y="634"/>
                    <a:pt x="729" y="448"/>
                    <a:pt x="1258" y="126"/>
                  </a:cubicBezTo>
                  <a:cubicBezTo>
                    <a:pt x="1290" y="107"/>
                    <a:pt x="1300" y="65"/>
                    <a:pt x="1280" y="33"/>
                  </a:cubicBezTo>
                  <a:cubicBezTo>
                    <a:pt x="1268" y="12"/>
                    <a:pt x="1246" y="1"/>
                    <a:pt x="1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12275" y="1292725"/>
              <a:ext cx="25325" cy="17500"/>
            </a:xfrm>
            <a:custGeom>
              <a:avLst/>
              <a:gdLst/>
              <a:ahLst/>
              <a:cxnLst/>
              <a:rect l="l" t="t" r="r" b="b"/>
              <a:pathLst>
                <a:path w="1013" h="700" extrusionOk="0">
                  <a:moveTo>
                    <a:pt x="936" y="1"/>
                  </a:moveTo>
                  <a:cubicBezTo>
                    <a:pt x="922" y="1"/>
                    <a:pt x="907" y="5"/>
                    <a:pt x="894" y="15"/>
                  </a:cubicBezTo>
                  <a:cubicBezTo>
                    <a:pt x="610" y="243"/>
                    <a:pt x="49" y="570"/>
                    <a:pt x="44" y="573"/>
                  </a:cubicBezTo>
                  <a:cubicBezTo>
                    <a:pt x="12" y="591"/>
                    <a:pt x="0" y="633"/>
                    <a:pt x="19" y="665"/>
                  </a:cubicBezTo>
                  <a:cubicBezTo>
                    <a:pt x="32" y="687"/>
                    <a:pt x="55" y="699"/>
                    <a:pt x="78" y="699"/>
                  </a:cubicBezTo>
                  <a:cubicBezTo>
                    <a:pt x="90" y="699"/>
                    <a:pt x="102" y="696"/>
                    <a:pt x="112" y="689"/>
                  </a:cubicBezTo>
                  <a:cubicBezTo>
                    <a:pt x="135" y="677"/>
                    <a:pt x="687" y="355"/>
                    <a:pt x="979" y="121"/>
                  </a:cubicBezTo>
                  <a:cubicBezTo>
                    <a:pt x="1009" y="98"/>
                    <a:pt x="1013" y="55"/>
                    <a:pt x="989" y="26"/>
                  </a:cubicBezTo>
                  <a:cubicBezTo>
                    <a:pt x="976" y="9"/>
                    <a:pt x="956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34825" y="1181475"/>
              <a:ext cx="85175" cy="108850"/>
            </a:xfrm>
            <a:custGeom>
              <a:avLst/>
              <a:gdLst/>
              <a:ahLst/>
              <a:cxnLst/>
              <a:rect l="l" t="t" r="r" b="b"/>
              <a:pathLst>
                <a:path w="3407" h="4354" extrusionOk="0">
                  <a:moveTo>
                    <a:pt x="2348" y="136"/>
                  </a:moveTo>
                  <a:cubicBezTo>
                    <a:pt x="2362" y="136"/>
                    <a:pt x="2377" y="138"/>
                    <a:pt x="2392" y="144"/>
                  </a:cubicBezTo>
                  <a:cubicBezTo>
                    <a:pt x="2435" y="162"/>
                    <a:pt x="2471" y="207"/>
                    <a:pt x="2501" y="278"/>
                  </a:cubicBezTo>
                  <a:cubicBezTo>
                    <a:pt x="2593" y="500"/>
                    <a:pt x="2543" y="778"/>
                    <a:pt x="2380" y="955"/>
                  </a:cubicBezTo>
                  <a:cubicBezTo>
                    <a:pt x="2370" y="968"/>
                    <a:pt x="2358" y="978"/>
                    <a:pt x="2346" y="989"/>
                  </a:cubicBezTo>
                  <a:lnTo>
                    <a:pt x="2231" y="679"/>
                  </a:lnTo>
                  <a:cubicBezTo>
                    <a:pt x="2189" y="566"/>
                    <a:pt x="2137" y="426"/>
                    <a:pt x="2165" y="301"/>
                  </a:cubicBezTo>
                  <a:cubicBezTo>
                    <a:pt x="2179" y="241"/>
                    <a:pt x="2226" y="182"/>
                    <a:pt x="2282" y="154"/>
                  </a:cubicBezTo>
                  <a:cubicBezTo>
                    <a:pt x="2300" y="144"/>
                    <a:pt x="2323" y="136"/>
                    <a:pt x="2348" y="136"/>
                  </a:cubicBezTo>
                  <a:close/>
                  <a:moveTo>
                    <a:pt x="1150" y="257"/>
                  </a:moveTo>
                  <a:cubicBezTo>
                    <a:pt x="1166" y="261"/>
                    <a:pt x="1185" y="273"/>
                    <a:pt x="1203" y="287"/>
                  </a:cubicBezTo>
                  <a:cubicBezTo>
                    <a:pt x="1451" y="473"/>
                    <a:pt x="1593" y="780"/>
                    <a:pt x="1574" y="1078"/>
                  </a:cubicBezTo>
                  <a:cubicBezTo>
                    <a:pt x="1327" y="939"/>
                    <a:pt x="1182" y="663"/>
                    <a:pt x="1112" y="496"/>
                  </a:cubicBezTo>
                  <a:cubicBezTo>
                    <a:pt x="1091" y="443"/>
                    <a:pt x="1067" y="381"/>
                    <a:pt x="1078" y="328"/>
                  </a:cubicBezTo>
                  <a:cubicBezTo>
                    <a:pt x="1084" y="290"/>
                    <a:pt x="1116" y="257"/>
                    <a:pt x="1144" y="257"/>
                  </a:cubicBezTo>
                  <a:close/>
                  <a:moveTo>
                    <a:pt x="241" y="1540"/>
                  </a:moveTo>
                  <a:cubicBezTo>
                    <a:pt x="272" y="1540"/>
                    <a:pt x="305" y="1548"/>
                    <a:pt x="332" y="1555"/>
                  </a:cubicBezTo>
                  <a:cubicBezTo>
                    <a:pt x="527" y="1608"/>
                    <a:pt x="692" y="1720"/>
                    <a:pt x="837" y="1862"/>
                  </a:cubicBezTo>
                  <a:cubicBezTo>
                    <a:pt x="811" y="1864"/>
                    <a:pt x="786" y="1866"/>
                    <a:pt x="760" y="1866"/>
                  </a:cubicBezTo>
                  <a:cubicBezTo>
                    <a:pt x="527" y="1866"/>
                    <a:pt x="293" y="1766"/>
                    <a:pt x="146" y="1592"/>
                  </a:cubicBezTo>
                  <a:cubicBezTo>
                    <a:pt x="153" y="1574"/>
                    <a:pt x="173" y="1555"/>
                    <a:pt x="196" y="1547"/>
                  </a:cubicBezTo>
                  <a:cubicBezTo>
                    <a:pt x="210" y="1542"/>
                    <a:pt x="225" y="1540"/>
                    <a:pt x="241" y="1540"/>
                  </a:cubicBezTo>
                  <a:close/>
                  <a:moveTo>
                    <a:pt x="2348" y="1"/>
                  </a:moveTo>
                  <a:cubicBezTo>
                    <a:pt x="2305" y="1"/>
                    <a:pt x="2262" y="11"/>
                    <a:pt x="2220" y="33"/>
                  </a:cubicBezTo>
                  <a:cubicBezTo>
                    <a:pt x="2128" y="80"/>
                    <a:pt x="2057" y="171"/>
                    <a:pt x="2034" y="271"/>
                  </a:cubicBezTo>
                  <a:cubicBezTo>
                    <a:pt x="1996" y="435"/>
                    <a:pt x="2055" y="596"/>
                    <a:pt x="2104" y="726"/>
                  </a:cubicBezTo>
                  <a:lnTo>
                    <a:pt x="2233" y="1072"/>
                  </a:lnTo>
                  <a:cubicBezTo>
                    <a:pt x="2130" y="1131"/>
                    <a:pt x="2011" y="1163"/>
                    <a:pt x="1892" y="1163"/>
                  </a:cubicBezTo>
                  <a:cubicBezTo>
                    <a:pt x="1830" y="1163"/>
                    <a:pt x="1768" y="1155"/>
                    <a:pt x="1709" y="1137"/>
                  </a:cubicBezTo>
                  <a:cubicBezTo>
                    <a:pt x="1708" y="1137"/>
                    <a:pt x="1706" y="1136"/>
                    <a:pt x="1705" y="1136"/>
                  </a:cubicBezTo>
                  <a:cubicBezTo>
                    <a:pt x="1746" y="777"/>
                    <a:pt x="1582" y="403"/>
                    <a:pt x="1284" y="179"/>
                  </a:cubicBezTo>
                  <a:cubicBezTo>
                    <a:pt x="1252" y="155"/>
                    <a:pt x="1215" y="131"/>
                    <a:pt x="1169" y="124"/>
                  </a:cubicBezTo>
                  <a:cubicBezTo>
                    <a:pt x="1160" y="123"/>
                    <a:pt x="1152" y="122"/>
                    <a:pt x="1144" y="122"/>
                  </a:cubicBezTo>
                  <a:cubicBezTo>
                    <a:pt x="1044" y="122"/>
                    <a:pt x="961" y="210"/>
                    <a:pt x="944" y="303"/>
                  </a:cubicBezTo>
                  <a:cubicBezTo>
                    <a:pt x="928" y="389"/>
                    <a:pt x="956" y="471"/>
                    <a:pt x="987" y="548"/>
                  </a:cubicBezTo>
                  <a:cubicBezTo>
                    <a:pt x="1122" y="872"/>
                    <a:pt x="1319" y="1105"/>
                    <a:pt x="1552" y="1220"/>
                  </a:cubicBezTo>
                  <a:cubicBezTo>
                    <a:pt x="1483" y="1500"/>
                    <a:pt x="1264" y="1743"/>
                    <a:pt x="994" y="1830"/>
                  </a:cubicBezTo>
                  <a:cubicBezTo>
                    <a:pt x="822" y="1644"/>
                    <a:pt x="618" y="1492"/>
                    <a:pt x="366" y="1425"/>
                  </a:cubicBezTo>
                  <a:cubicBezTo>
                    <a:pt x="330" y="1415"/>
                    <a:pt x="286" y="1406"/>
                    <a:pt x="240" y="1406"/>
                  </a:cubicBezTo>
                  <a:cubicBezTo>
                    <a:pt x="212" y="1406"/>
                    <a:pt x="183" y="1409"/>
                    <a:pt x="154" y="1419"/>
                  </a:cubicBezTo>
                  <a:cubicBezTo>
                    <a:pt x="61" y="1450"/>
                    <a:pt x="0" y="1537"/>
                    <a:pt x="11" y="1623"/>
                  </a:cubicBezTo>
                  <a:lnTo>
                    <a:pt x="14" y="1642"/>
                  </a:lnTo>
                  <a:lnTo>
                    <a:pt x="25" y="1656"/>
                  </a:lnTo>
                  <a:cubicBezTo>
                    <a:pt x="195" y="1874"/>
                    <a:pt x="479" y="2001"/>
                    <a:pt x="761" y="2001"/>
                  </a:cubicBezTo>
                  <a:cubicBezTo>
                    <a:pt x="824" y="2001"/>
                    <a:pt x="886" y="1994"/>
                    <a:pt x="948" y="1982"/>
                  </a:cubicBezTo>
                  <a:cubicBezTo>
                    <a:pt x="1058" y="2110"/>
                    <a:pt x="1155" y="2253"/>
                    <a:pt x="1242" y="2392"/>
                  </a:cubicBezTo>
                  <a:cubicBezTo>
                    <a:pt x="1621" y="2995"/>
                    <a:pt x="1936" y="3641"/>
                    <a:pt x="2179" y="4309"/>
                  </a:cubicBezTo>
                  <a:cubicBezTo>
                    <a:pt x="2189" y="4336"/>
                    <a:pt x="2215" y="4353"/>
                    <a:pt x="2242" y="4353"/>
                  </a:cubicBezTo>
                  <a:cubicBezTo>
                    <a:pt x="2250" y="4353"/>
                    <a:pt x="2257" y="4352"/>
                    <a:pt x="2266" y="4350"/>
                  </a:cubicBezTo>
                  <a:cubicBezTo>
                    <a:pt x="2300" y="4337"/>
                    <a:pt x="2318" y="4299"/>
                    <a:pt x="2305" y="4263"/>
                  </a:cubicBezTo>
                  <a:cubicBezTo>
                    <a:pt x="2060" y="3585"/>
                    <a:pt x="1740" y="2931"/>
                    <a:pt x="1357" y="2320"/>
                  </a:cubicBezTo>
                  <a:cubicBezTo>
                    <a:pt x="1276" y="2192"/>
                    <a:pt x="1188" y="2062"/>
                    <a:pt x="1089" y="1940"/>
                  </a:cubicBezTo>
                  <a:cubicBezTo>
                    <a:pt x="1376" y="1827"/>
                    <a:pt x="1600" y="1571"/>
                    <a:pt x="1679" y="1269"/>
                  </a:cubicBezTo>
                  <a:cubicBezTo>
                    <a:pt x="1750" y="1290"/>
                    <a:pt x="1822" y="1300"/>
                    <a:pt x="1895" y="1300"/>
                  </a:cubicBezTo>
                  <a:cubicBezTo>
                    <a:pt x="2029" y="1300"/>
                    <a:pt x="2163" y="1266"/>
                    <a:pt x="2281" y="1202"/>
                  </a:cubicBezTo>
                  <a:lnTo>
                    <a:pt x="3267" y="3853"/>
                  </a:lnTo>
                  <a:cubicBezTo>
                    <a:pt x="3277" y="3880"/>
                    <a:pt x="3303" y="3897"/>
                    <a:pt x="3331" y="3897"/>
                  </a:cubicBezTo>
                  <a:cubicBezTo>
                    <a:pt x="3339" y="3897"/>
                    <a:pt x="3347" y="3896"/>
                    <a:pt x="3354" y="3893"/>
                  </a:cubicBezTo>
                  <a:cubicBezTo>
                    <a:pt x="3389" y="3880"/>
                    <a:pt x="3407" y="3840"/>
                    <a:pt x="3394" y="3806"/>
                  </a:cubicBezTo>
                  <a:lnTo>
                    <a:pt x="2396" y="1125"/>
                  </a:lnTo>
                  <a:cubicBezTo>
                    <a:pt x="2426" y="1101"/>
                    <a:pt x="2454" y="1075"/>
                    <a:pt x="2480" y="1047"/>
                  </a:cubicBezTo>
                  <a:cubicBezTo>
                    <a:pt x="2680" y="829"/>
                    <a:pt x="2739" y="499"/>
                    <a:pt x="2626" y="226"/>
                  </a:cubicBezTo>
                  <a:cubicBezTo>
                    <a:pt x="2582" y="122"/>
                    <a:pt x="2521" y="52"/>
                    <a:pt x="2443" y="20"/>
                  </a:cubicBezTo>
                  <a:cubicBezTo>
                    <a:pt x="2413" y="7"/>
                    <a:pt x="2381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09148" y="451361"/>
            <a:ext cx="537659" cy="641898"/>
            <a:chOff x="1524325" y="2743250"/>
            <a:chExt cx="246350" cy="294125"/>
          </a:xfrm>
        </p:grpSpPr>
        <p:sp>
          <p:nvSpPr>
            <p:cNvPr id="25" name="Google Shape;25;p2"/>
            <p:cNvSpPr/>
            <p:nvPr/>
          </p:nvSpPr>
          <p:spPr>
            <a:xfrm>
              <a:off x="1524325" y="2743250"/>
              <a:ext cx="246350" cy="294125"/>
            </a:xfrm>
            <a:custGeom>
              <a:avLst/>
              <a:gdLst/>
              <a:ahLst/>
              <a:cxnLst/>
              <a:rect l="l" t="t" r="r" b="b"/>
              <a:pathLst>
                <a:path w="9854" h="11765" extrusionOk="0">
                  <a:moveTo>
                    <a:pt x="4576" y="260"/>
                  </a:moveTo>
                  <a:cubicBezTo>
                    <a:pt x="5377" y="260"/>
                    <a:pt x="6153" y="479"/>
                    <a:pt x="6894" y="904"/>
                  </a:cubicBezTo>
                  <a:cubicBezTo>
                    <a:pt x="8319" y="1721"/>
                    <a:pt x="9294" y="3309"/>
                    <a:pt x="9376" y="4949"/>
                  </a:cubicBezTo>
                  <a:cubicBezTo>
                    <a:pt x="9395" y="5316"/>
                    <a:pt x="9375" y="5711"/>
                    <a:pt x="9313" y="6230"/>
                  </a:cubicBezTo>
                  <a:cubicBezTo>
                    <a:pt x="9159" y="7512"/>
                    <a:pt x="8872" y="8493"/>
                    <a:pt x="8410" y="9318"/>
                  </a:cubicBezTo>
                  <a:cubicBezTo>
                    <a:pt x="7849" y="10320"/>
                    <a:pt x="6994" y="11066"/>
                    <a:pt x="6061" y="11364"/>
                  </a:cubicBezTo>
                  <a:cubicBezTo>
                    <a:pt x="5772" y="11456"/>
                    <a:pt x="5484" y="11503"/>
                    <a:pt x="5210" y="11503"/>
                  </a:cubicBezTo>
                  <a:cubicBezTo>
                    <a:pt x="4952" y="11503"/>
                    <a:pt x="4708" y="11462"/>
                    <a:pt x="4487" y="11380"/>
                  </a:cubicBezTo>
                  <a:cubicBezTo>
                    <a:pt x="3971" y="11189"/>
                    <a:pt x="3774" y="11020"/>
                    <a:pt x="3688" y="10540"/>
                  </a:cubicBezTo>
                  <a:cubicBezTo>
                    <a:pt x="3651" y="10324"/>
                    <a:pt x="3477" y="9824"/>
                    <a:pt x="3495" y="9600"/>
                  </a:cubicBezTo>
                  <a:cubicBezTo>
                    <a:pt x="3516" y="9332"/>
                    <a:pt x="3539" y="9056"/>
                    <a:pt x="3474" y="8782"/>
                  </a:cubicBezTo>
                  <a:cubicBezTo>
                    <a:pt x="3308" y="8086"/>
                    <a:pt x="2636" y="7650"/>
                    <a:pt x="2145" y="7384"/>
                  </a:cubicBezTo>
                  <a:cubicBezTo>
                    <a:pt x="2083" y="7350"/>
                    <a:pt x="2021" y="7317"/>
                    <a:pt x="1958" y="7284"/>
                  </a:cubicBezTo>
                  <a:lnTo>
                    <a:pt x="1950" y="7280"/>
                  </a:lnTo>
                  <a:cubicBezTo>
                    <a:pt x="1473" y="7025"/>
                    <a:pt x="979" y="6763"/>
                    <a:pt x="696" y="6327"/>
                  </a:cubicBezTo>
                  <a:cubicBezTo>
                    <a:pt x="555" y="6109"/>
                    <a:pt x="459" y="5839"/>
                    <a:pt x="394" y="5474"/>
                  </a:cubicBezTo>
                  <a:cubicBezTo>
                    <a:pt x="267" y="4766"/>
                    <a:pt x="318" y="4009"/>
                    <a:pt x="541" y="3285"/>
                  </a:cubicBezTo>
                  <a:cubicBezTo>
                    <a:pt x="1022" y="1732"/>
                    <a:pt x="2281" y="769"/>
                    <a:pt x="3092" y="505"/>
                  </a:cubicBezTo>
                  <a:cubicBezTo>
                    <a:pt x="3595" y="341"/>
                    <a:pt x="4090" y="260"/>
                    <a:pt x="4576" y="260"/>
                  </a:cubicBezTo>
                  <a:close/>
                  <a:moveTo>
                    <a:pt x="4424" y="1"/>
                  </a:moveTo>
                  <a:cubicBezTo>
                    <a:pt x="3870" y="1"/>
                    <a:pt x="3314" y="85"/>
                    <a:pt x="2785" y="258"/>
                  </a:cubicBezTo>
                  <a:cubicBezTo>
                    <a:pt x="1571" y="652"/>
                    <a:pt x="658" y="2024"/>
                    <a:pt x="291" y="3208"/>
                  </a:cubicBezTo>
                  <a:cubicBezTo>
                    <a:pt x="55" y="3971"/>
                    <a:pt x="1" y="4771"/>
                    <a:pt x="135" y="5521"/>
                  </a:cubicBezTo>
                  <a:cubicBezTo>
                    <a:pt x="207" y="5920"/>
                    <a:pt x="315" y="6221"/>
                    <a:pt x="476" y="6469"/>
                  </a:cubicBezTo>
                  <a:cubicBezTo>
                    <a:pt x="795" y="6962"/>
                    <a:pt x="784" y="7172"/>
                    <a:pt x="1290" y="7441"/>
                  </a:cubicBezTo>
                  <a:cubicBezTo>
                    <a:pt x="1355" y="7476"/>
                    <a:pt x="1956" y="7580"/>
                    <a:pt x="2020" y="7614"/>
                  </a:cubicBezTo>
                  <a:cubicBezTo>
                    <a:pt x="2466" y="7857"/>
                    <a:pt x="3077" y="8249"/>
                    <a:pt x="3218" y="8843"/>
                  </a:cubicBezTo>
                  <a:cubicBezTo>
                    <a:pt x="3274" y="9076"/>
                    <a:pt x="3255" y="9320"/>
                    <a:pt x="3234" y="9579"/>
                  </a:cubicBezTo>
                  <a:cubicBezTo>
                    <a:pt x="3215" y="9821"/>
                    <a:pt x="3195" y="10070"/>
                    <a:pt x="3240" y="10319"/>
                  </a:cubicBezTo>
                  <a:cubicBezTo>
                    <a:pt x="3340" y="10889"/>
                    <a:pt x="3794" y="11402"/>
                    <a:pt x="4396" y="11626"/>
                  </a:cubicBezTo>
                  <a:cubicBezTo>
                    <a:pt x="4644" y="11717"/>
                    <a:pt x="4918" y="11764"/>
                    <a:pt x="5211" y="11764"/>
                  </a:cubicBezTo>
                  <a:cubicBezTo>
                    <a:pt x="5515" y="11764"/>
                    <a:pt x="5828" y="11714"/>
                    <a:pt x="6140" y="11614"/>
                  </a:cubicBezTo>
                  <a:cubicBezTo>
                    <a:pt x="7151" y="11291"/>
                    <a:pt x="8037" y="10521"/>
                    <a:pt x="8639" y="9445"/>
                  </a:cubicBezTo>
                  <a:cubicBezTo>
                    <a:pt x="9117" y="8591"/>
                    <a:pt x="9414" y="7578"/>
                    <a:pt x="9572" y="6261"/>
                  </a:cubicBezTo>
                  <a:cubicBezTo>
                    <a:pt x="9637" y="5727"/>
                    <a:pt x="9853" y="5252"/>
                    <a:pt x="9834" y="4869"/>
                  </a:cubicBezTo>
                  <a:cubicBezTo>
                    <a:pt x="9747" y="3141"/>
                    <a:pt x="8524" y="1538"/>
                    <a:pt x="7024" y="677"/>
                  </a:cubicBezTo>
                  <a:cubicBezTo>
                    <a:pt x="6244" y="230"/>
                    <a:pt x="5336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47000" y="2776375"/>
              <a:ext cx="81750" cy="72700"/>
            </a:xfrm>
            <a:custGeom>
              <a:avLst/>
              <a:gdLst/>
              <a:ahLst/>
              <a:cxnLst/>
              <a:rect l="l" t="t" r="r" b="b"/>
              <a:pathLst>
                <a:path w="3270" h="2908" extrusionOk="0">
                  <a:moveTo>
                    <a:pt x="1800" y="248"/>
                  </a:moveTo>
                  <a:cubicBezTo>
                    <a:pt x="2191" y="248"/>
                    <a:pt x="2675" y="374"/>
                    <a:pt x="2873" y="656"/>
                  </a:cubicBezTo>
                  <a:cubicBezTo>
                    <a:pt x="2963" y="783"/>
                    <a:pt x="3000" y="943"/>
                    <a:pt x="2978" y="1097"/>
                  </a:cubicBezTo>
                  <a:cubicBezTo>
                    <a:pt x="2928" y="1428"/>
                    <a:pt x="2932" y="1447"/>
                    <a:pt x="2684" y="1585"/>
                  </a:cubicBezTo>
                  <a:cubicBezTo>
                    <a:pt x="2583" y="1641"/>
                    <a:pt x="2050" y="1747"/>
                    <a:pt x="1946" y="1797"/>
                  </a:cubicBezTo>
                  <a:lnTo>
                    <a:pt x="1741" y="1957"/>
                  </a:lnTo>
                  <a:cubicBezTo>
                    <a:pt x="1521" y="2063"/>
                    <a:pt x="1435" y="2310"/>
                    <a:pt x="1238" y="2473"/>
                  </a:cubicBezTo>
                  <a:cubicBezTo>
                    <a:pt x="1205" y="2501"/>
                    <a:pt x="853" y="2583"/>
                    <a:pt x="764" y="2622"/>
                  </a:cubicBezTo>
                  <a:cubicBezTo>
                    <a:pt x="721" y="2640"/>
                    <a:pt x="686" y="2649"/>
                    <a:pt x="656" y="2649"/>
                  </a:cubicBezTo>
                  <a:cubicBezTo>
                    <a:pt x="546" y="2649"/>
                    <a:pt x="506" y="2530"/>
                    <a:pt x="396" y="2304"/>
                  </a:cubicBezTo>
                  <a:cubicBezTo>
                    <a:pt x="268" y="2037"/>
                    <a:pt x="294" y="1654"/>
                    <a:pt x="469" y="1251"/>
                  </a:cubicBezTo>
                  <a:cubicBezTo>
                    <a:pt x="632" y="871"/>
                    <a:pt x="905" y="537"/>
                    <a:pt x="1181" y="380"/>
                  </a:cubicBezTo>
                  <a:cubicBezTo>
                    <a:pt x="1332" y="295"/>
                    <a:pt x="1552" y="248"/>
                    <a:pt x="1800" y="248"/>
                  </a:cubicBezTo>
                  <a:close/>
                  <a:moveTo>
                    <a:pt x="1988" y="0"/>
                  </a:moveTo>
                  <a:cubicBezTo>
                    <a:pt x="1871" y="0"/>
                    <a:pt x="1762" y="23"/>
                    <a:pt x="1661" y="58"/>
                  </a:cubicBezTo>
                  <a:cubicBezTo>
                    <a:pt x="1441" y="73"/>
                    <a:pt x="1238" y="124"/>
                    <a:pt x="1085" y="211"/>
                  </a:cubicBezTo>
                  <a:cubicBezTo>
                    <a:pt x="888" y="322"/>
                    <a:pt x="704" y="500"/>
                    <a:pt x="549" y="714"/>
                  </a:cubicBezTo>
                  <a:cubicBezTo>
                    <a:pt x="415" y="831"/>
                    <a:pt x="300" y="974"/>
                    <a:pt x="222" y="1157"/>
                  </a:cubicBezTo>
                  <a:cubicBezTo>
                    <a:pt x="23" y="1626"/>
                    <a:pt x="1" y="2085"/>
                    <a:pt x="160" y="2418"/>
                  </a:cubicBezTo>
                  <a:cubicBezTo>
                    <a:pt x="299" y="2706"/>
                    <a:pt x="604" y="2908"/>
                    <a:pt x="903" y="2908"/>
                  </a:cubicBezTo>
                  <a:cubicBezTo>
                    <a:pt x="992" y="2908"/>
                    <a:pt x="1077" y="2890"/>
                    <a:pt x="1159" y="2856"/>
                  </a:cubicBezTo>
                  <a:cubicBezTo>
                    <a:pt x="1289" y="2801"/>
                    <a:pt x="1393" y="2707"/>
                    <a:pt x="1484" y="2625"/>
                  </a:cubicBezTo>
                  <a:cubicBezTo>
                    <a:pt x="1514" y="2598"/>
                    <a:pt x="1544" y="2570"/>
                    <a:pt x="1576" y="2544"/>
                  </a:cubicBezTo>
                  <a:cubicBezTo>
                    <a:pt x="1749" y="2402"/>
                    <a:pt x="1952" y="2303"/>
                    <a:pt x="2169" y="2199"/>
                  </a:cubicBezTo>
                  <a:cubicBezTo>
                    <a:pt x="2278" y="2146"/>
                    <a:pt x="2391" y="2092"/>
                    <a:pt x="2500" y="2031"/>
                  </a:cubicBezTo>
                  <a:cubicBezTo>
                    <a:pt x="2801" y="1864"/>
                    <a:pt x="3171" y="1573"/>
                    <a:pt x="3236" y="1136"/>
                  </a:cubicBezTo>
                  <a:cubicBezTo>
                    <a:pt x="3270" y="917"/>
                    <a:pt x="3215" y="687"/>
                    <a:pt x="3088" y="505"/>
                  </a:cubicBezTo>
                  <a:cubicBezTo>
                    <a:pt x="2912" y="255"/>
                    <a:pt x="2561" y="75"/>
                    <a:pt x="2127" y="11"/>
                  </a:cubicBezTo>
                  <a:cubicBezTo>
                    <a:pt x="2079" y="4"/>
                    <a:pt x="2033" y="0"/>
                    <a:pt x="1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46375" y="2771225"/>
              <a:ext cx="68475" cy="74875"/>
            </a:xfrm>
            <a:custGeom>
              <a:avLst/>
              <a:gdLst/>
              <a:ahLst/>
              <a:cxnLst/>
              <a:rect l="l" t="t" r="r" b="b"/>
              <a:pathLst>
                <a:path w="2739" h="2995" extrusionOk="0">
                  <a:moveTo>
                    <a:pt x="1250" y="363"/>
                  </a:moveTo>
                  <a:cubicBezTo>
                    <a:pt x="1413" y="363"/>
                    <a:pt x="1571" y="399"/>
                    <a:pt x="1694" y="482"/>
                  </a:cubicBezTo>
                  <a:cubicBezTo>
                    <a:pt x="1966" y="664"/>
                    <a:pt x="2299" y="1142"/>
                    <a:pt x="2427" y="1794"/>
                  </a:cubicBezTo>
                  <a:cubicBezTo>
                    <a:pt x="2473" y="2029"/>
                    <a:pt x="2470" y="2219"/>
                    <a:pt x="2415" y="2376"/>
                  </a:cubicBezTo>
                  <a:cubicBezTo>
                    <a:pt x="2353" y="2556"/>
                    <a:pt x="2214" y="2694"/>
                    <a:pt x="2059" y="2725"/>
                  </a:cubicBezTo>
                  <a:cubicBezTo>
                    <a:pt x="2033" y="2730"/>
                    <a:pt x="2007" y="2733"/>
                    <a:pt x="1981" y="2733"/>
                  </a:cubicBezTo>
                  <a:cubicBezTo>
                    <a:pt x="1780" y="2733"/>
                    <a:pt x="1593" y="2587"/>
                    <a:pt x="1493" y="2492"/>
                  </a:cubicBezTo>
                  <a:cubicBezTo>
                    <a:pt x="1429" y="2431"/>
                    <a:pt x="1366" y="2363"/>
                    <a:pt x="1306" y="2297"/>
                  </a:cubicBezTo>
                  <a:lnTo>
                    <a:pt x="1304" y="2295"/>
                  </a:lnTo>
                  <a:cubicBezTo>
                    <a:pt x="1194" y="2174"/>
                    <a:pt x="1179" y="1983"/>
                    <a:pt x="1033" y="1890"/>
                  </a:cubicBezTo>
                  <a:cubicBezTo>
                    <a:pt x="884" y="1797"/>
                    <a:pt x="650" y="1773"/>
                    <a:pt x="582" y="1736"/>
                  </a:cubicBezTo>
                  <a:cubicBezTo>
                    <a:pt x="481" y="1679"/>
                    <a:pt x="525" y="1707"/>
                    <a:pt x="449" y="1637"/>
                  </a:cubicBezTo>
                  <a:cubicBezTo>
                    <a:pt x="336" y="1529"/>
                    <a:pt x="272" y="1372"/>
                    <a:pt x="269" y="1193"/>
                  </a:cubicBezTo>
                  <a:cubicBezTo>
                    <a:pt x="265" y="989"/>
                    <a:pt x="342" y="787"/>
                    <a:pt x="475" y="650"/>
                  </a:cubicBezTo>
                  <a:cubicBezTo>
                    <a:pt x="643" y="478"/>
                    <a:pt x="956" y="363"/>
                    <a:pt x="1250" y="363"/>
                  </a:cubicBezTo>
                  <a:close/>
                  <a:moveTo>
                    <a:pt x="1122" y="0"/>
                  </a:moveTo>
                  <a:cubicBezTo>
                    <a:pt x="813" y="0"/>
                    <a:pt x="528" y="222"/>
                    <a:pt x="287" y="468"/>
                  </a:cubicBezTo>
                  <a:cubicBezTo>
                    <a:pt x="106" y="653"/>
                    <a:pt x="1" y="926"/>
                    <a:pt x="6" y="1197"/>
                  </a:cubicBezTo>
                  <a:cubicBezTo>
                    <a:pt x="11" y="1447"/>
                    <a:pt x="105" y="1671"/>
                    <a:pt x="270" y="1827"/>
                  </a:cubicBezTo>
                  <a:cubicBezTo>
                    <a:pt x="369" y="1921"/>
                    <a:pt x="484" y="1984"/>
                    <a:pt x="595" y="2046"/>
                  </a:cubicBezTo>
                  <a:cubicBezTo>
                    <a:pt x="663" y="2084"/>
                    <a:pt x="727" y="2119"/>
                    <a:pt x="787" y="2162"/>
                  </a:cubicBezTo>
                  <a:cubicBezTo>
                    <a:pt x="904" y="2245"/>
                    <a:pt x="1004" y="2354"/>
                    <a:pt x="1111" y="2471"/>
                  </a:cubicBezTo>
                  <a:cubicBezTo>
                    <a:pt x="1175" y="2541"/>
                    <a:pt x="1241" y="2615"/>
                    <a:pt x="1314" y="2683"/>
                  </a:cubicBezTo>
                  <a:cubicBezTo>
                    <a:pt x="1438" y="2800"/>
                    <a:pt x="1688" y="2994"/>
                    <a:pt x="1981" y="2994"/>
                  </a:cubicBezTo>
                  <a:cubicBezTo>
                    <a:pt x="2025" y="2994"/>
                    <a:pt x="2069" y="2990"/>
                    <a:pt x="2112" y="2981"/>
                  </a:cubicBezTo>
                  <a:cubicBezTo>
                    <a:pt x="2355" y="2932"/>
                    <a:pt x="2572" y="2728"/>
                    <a:pt x="2663" y="2461"/>
                  </a:cubicBezTo>
                  <a:cubicBezTo>
                    <a:pt x="2732" y="2259"/>
                    <a:pt x="2739" y="2024"/>
                    <a:pt x="2684" y="1743"/>
                  </a:cubicBezTo>
                  <a:cubicBezTo>
                    <a:pt x="2649" y="1564"/>
                    <a:pt x="2552" y="1351"/>
                    <a:pt x="2421" y="1139"/>
                  </a:cubicBezTo>
                  <a:cubicBezTo>
                    <a:pt x="2275" y="806"/>
                    <a:pt x="2065" y="496"/>
                    <a:pt x="1803" y="319"/>
                  </a:cubicBezTo>
                  <a:cubicBezTo>
                    <a:pt x="1762" y="293"/>
                    <a:pt x="1720" y="269"/>
                    <a:pt x="1675" y="250"/>
                  </a:cubicBezTo>
                  <a:cubicBezTo>
                    <a:pt x="1621" y="204"/>
                    <a:pt x="1568" y="163"/>
                    <a:pt x="1518" y="129"/>
                  </a:cubicBezTo>
                  <a:cubicBezTo>
                    <a:pt x="1383" y="39"/>
                    <a:pt x="1250" y="0"/>
                    <a:pt x="1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97225" y="2852600"/>
              <a:ext cx="57100" cy="79325"/>
            </a:xfrm>
            <a:custGeom>
              <a:avLst/>
              <a:gdLst/>
              <a:ahLst/>
              <a:cxnLst/>
              <a:rect l="l" t="t" r="r" b="b"/>
              <a:pathLst>
                <a:path w="2284" h="3173" extrusionOk="0">
                  <a:moveTo>
                    <a:pt x="1024" y="281"/>
                  </a:moveTo>
                  <a:cubicBezTo>
                    <a:pt x="1047" y="281"/>
                    <a:pt x="1070" y="282"/>
                    <a:pt x="1091" y="284"/>
                  </a:cubicBezTo>
                  <a:cubicBezTo>
                    <a:pt x="1465" y="323"/>
                    <a:pt x="1951" y="526"/>
                    <a:pt x="1983" y="937"/>
                  </a:cubicBezTo>
                  <a:cubicBezTo>
                    <a:pt x="2009" y="1265"/>
                    <a:pt x="1839" y="2018"/>
                    <a:pt x="1408" y="2523"/>
                  </a:cubicBezTo>
                  <a:cubicBezTo>
                    <a:pt x="1252" y="2706"/>
                    <a:pt x="1100" y="2821"/>
                    <a:pt x="943" y="2876"/>
                  </a:cubicBezTo>
                  <a:cubicBezTo>
                    <a:pt x="876" y="2900"/>
                    <a:pt x="808" y="2911"/>
                    <a:pt x="742" y="2911"/>
                  </a:cubicBezTo>
                  <a:cubicBezTo>
                    <a:pt x="630" y="2911"/>
                    <a:pt x="525" y="2878"/>
                    <a:pt x="449" y="2814"/>
                  </a:cubicBezTo>
                  <a:cubicBezTo>
                    <a:pt x="270" y="2663"/>
                    <a:pt x="267" y="2381"/>
                    <a:pt x="280" y="2226"/>
                  </a:cubicBezTo>
                  <a:cubicBezTo>
                    <a:pt x="288" y="2138"/>
                    <a:pt x="303" y="2046"/>
                    <a:pt x="317" y="1955"/>
                  </a:cubicBezTo>
                  <a:cubicBezTo>
                    <a:pt x="344" y="1793"/>
                    <a:pt x="434" y="1769"/>
                    <a:pt x="425" y="1596"/>
                  </a:cubicBezTo>
                  <a:cubicBezTo>
                    <a:pt x="421" y="1509"/>
                    <a:pt x="438" y="1440"/>
                    <a:pt x="425" y="1359"/>
                  </a:cubicBezTo>
                  <a:cubicBezTo>
                    <a:pt x="407" y="1245"/>
                    <a:pt x="295" y="980"/>
                    <a:pt x="303" y="876"/>
                  </a:cubicBezTo>
                  <a:cubicBezTo>
                    <a:pt x="317" y="721"/>
                    <a:pt x="400" y="573"/>
                    <a:pt x="538" y="459"/>
                  </a:cubicBezTo>
                  <a:cubicBezTo>
                    <a:pt x="676" y="346"/>
                    <a:pt x="853" y="281"/>
                    <a:pt x="1024" y="281"/>
                  </a:cubicBezTo>
                  <a:close/>
                  <a:moveTo>
                    <a:pt x="803" y="1"/>
                  </a:moveTo>
                  <a:cubicBezTo>
                    <a:pt x="640" y="1"/>
                    <a:pt x="482" y="29"/>
                    <a:pt x="354" y="135"/>
                  </a:cubicBezTo>
                  <a:cubicBezTo>
                    <a:pt x="162" y="293"/>
                    <a:pt x="62" y="627"/>
                    <a:pt x="42" y="854"/>
                  </a:cubicBezTo>
                  <a:cubicBezTo>
                    <a:pt x="31" y="989"/>
                    <a:pt x="51" y="1118"/>
                    <a:pt x="71" y="1243"/>
                  </a:cubicBezTo>
                  <a:lnTo>
                    <a:pt x="137" y="1233"/>
                  </a:lnTo>
                  <a:lnTo>
                    <a:pt x="137" y="1233"/>
                  </a:lnTo>
                  <a:lnTo>
                    <a:pt x="72" y="1246"/>
                  </a:lnTo>
                  <a:cubicBezTo>
                    <a:pt x="84" y="1323"/>
                    <a:pt x="96" y="1395"/>
                    <a:pt x="100" y="1467"/>
                  </a:cubicBezTo>
                  <a:cubicBezTo>
                    <a:pt x="108" y="1611"/>
                    <a:pt x="84" y="1757"/>
                    <a:pt x="58" y="1912"/>
                  </a:cubicBezTo>
                  <a:lnTo>
                    <a:pt x="58" y="1914"/>
                  </a:lnTo>
                  <a:cubicBezTo>
                    <a:pt x="43" y="2008"/>
                    <a:pt x="27" y="2105"/>
                    <a:pt x="19" y="2203"/>
                  </a:cubicBezTo>
                  <a:cubicBezTo>
                    <a:pt x="1" y="2409"/>
                    <a:pt x="11" y="2787"/>
                    <a:pt x="280" y="3014"/>
                  </a:cubicBezTo>
                  <a:cubicBezTo>
                    <a:pt x="401" y="3116"/>
                    <a:pt x="566" y="3173"/>
                    <a:pt x="744" y="3173"/>
                  </a:cubicBezTo>
                  <a:cubicBezTo>
                    <a:pt x="841" y="3173"/>
                    <a:pt x="938" y="3156"/>
                    <a:pt x="1031" y="3124"/>
                  </a:cubicBezTo>
                  <a:cubicBezTo>
                    <a:pt x="1231" y="3052"/>
                    <a:pt x="1420" y="2911"/>
                    <a:pt x="1606" y="2694"/>
                  </a:cubicBezTo>
                  <a:cubicBezTo>
                    <a:pt x="1952" y="2288"/>
                    <a:pt x="2284" y="1643"/>
                    <a:pt x="2242" y="1114"/>
                  </a:cubicBezTo>
                  <a:cubicBezTo>
                    <a:pt x="2198" y="562"/>
                    <a:pt x="1602" y="75"/>
                    <a:pt x="1119" y="23"/>
                  </a:cubicBezTo>
                  <a:cubicBezTo>
                    <a:pt x="1017" y="13"/>
                    <a:pt x="909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77700" y="2941350"/>
              <a:ext cx="45925" cy="63125"/>
            </a:xfrm>
            <a:custGeom>
              <a:avLst/>
              <a:gdLst/>
              <a:ahLst/>
              <a:cxnLst/>
              <a:rect l="l" t="t" r="r" b="b"/>
              <a:pathLst>
                <a:path w="1837" h="2525" extrusionOk="0">
                  <a:moveTo>
                    <a:pt x="822" y="262"/>
                  </a:moveTo>
                  <a:cubicBezTo>
                    <a:pt x="838" y="262"/>
                    <a:pt x="855" y="263"/>
                    <a:pt x="871" y="264"/>
                  </a:cubicBezTo>
                  <a:cubicBezTo>
                    <a:pt x="1153" y="294"/>
                    <a:pt x="1444" y="370"/>
                    <a:pt x="1468" y="679"/>
                  </a:cubicBezTo>
                  <a:cubicBezTo>
                    <a:pt x="1487" y="921"/>
                    <a:pt x="1431" y="1582"/>
                    <a:pt x="1100" y="1970"/>
                  </a:cubicBezTo>
                  <a:cubicBezTo>
                    <a:pt x="982" y="2108"/>
                    <a:pt x="867" y="2195"/>
                    <a:pt x="750" y="2237"/>
                  </a:cubicBezTo>
                  <a:cubicBezTo>
                    <a:pt x="720" y="2248"/>
                    <a:pt x="696" y="2252"/>
                    <a:pt x="677" y="2252"/>
                  </a:cubicBezTo>
                  <a:cubicBezTo>
                    <a:pt x="612" y="2252"/>
                    <a:pt x="595" y="2199"/>
                    <a:pt x="529" y="2142"/>
                  </a:cubicBezTo>
                  <a:cubicBezTo>
                    <a:pt x="398" y="2033"/>
                    <a:pt x="353" y="2001"/>
                    <a:pt x="364" y="1885"/>
                  </a:cubicBezTo>
                  <a:cubicBezTo>
                    <a:pt x="369" y="1817"/>
                    <a:pt x="286" y="1619"/>
                    <a:pt x="297" y="1551"/>
                  </a:cubicBezTo>
                  <a:lnTo>
                    <a:pt x="298" y="1548"/>
                  </a:lnTo>
                  <a:cubicBezTo>
                    <a:pt x="318" y="1420"/>
                    <a:pt x="341" y="1287"/>
                    <a:pt x="332" y="1148"/>
                  </a:cubicBezTo>
                  <a:cubicBezTo>
                    <a:pt x="329" y="1079"/>
                    <a:pt x="318" y="1014"/>
                    <a:pt x="307" y="950"/>
                  </a:cubicBezTo>
                  <a:cubicBezTo>
                    <a:pt x="294" y="862"/>
                    <a:pt x="280" y="780"/>
                    <a:pt x="287" y="702"/>
                  </a:cubicBezTo>
                  <a:cubicBezTo>
                    <a:pt x="297" y="587"/>
                    <a:pt x="358" y="478"/>
                    <a:pt x="460" y="395"/>
                  </a:cubicBezTo>
                  <a:cubicBezTo>
                    <a:pt x="563" y="311"/>
                    <a:pt x="695" y="262"/>
                    <a:pt x="822" y="262"/>
                  </a:cubicBezTo>
                  <a:close/>
                  <a:moveTo>
                    <a:pt x="822" y="0"/>
                  </a:moveTo>
                  <a:cubicBezTo>
                    <a:pt x="635" y="0"/>
                    <a:pt x="443" y="70"/>
                    <a:pt x="294" y="193"/>
                  </a:cubicBezTo>
                  <a:cubicBezTo>
                    <a:pt x="136" y="323"/>
                    <a:pt x="41" y="495"/>
                    <a:pt x="25" y="679"/>
                  </a:cubicBezTo>
                  <a:cubicBezTo>
                    <a:pt x="16" y="789"/>
                    <a:pt x="33" y="892"/>
                    <a:pt x="49" y="991"/>
                  </a:cubicBezTo>
                  <a:lnTo>
                    <a:pt x="115" y="981"/>
                  </a:lnTo>
                  <a:lnTo>
                    <a:pt x="49" y="993"/>
                  </a:lnTo>
                  <a:cubicBezTo>
                    <a:pt x="59" y="1053"/>
                    <a:pt x="68" y="1109"/>
                    <a:pt x="71" y="1162"/>
                  </a:cubicBezTo>
                  <a:cubicBezTo>
                    <a:pt x="77" y="1273"/>
                    <a:pt x="59" y="1387"/>
                    <a:pt x="39" y="1506"/>
                  </a:cubicBezTo>
                  <a:cubicBezTo>
                    <a:pt x="26" y="1580"/>
                    <a:pt x="117" y="1960"/>
                    <a:pt x="111" y="2039"/>
                  </a:cubicBezTo>
                  <a:cubicBezTo>
                    <a:pt x="96" y="2206"/>
                    <a:pt x="1" y="2208"/>
                    <a:pt x="222" y="2394"/>
                  </a:cubicBezTo>
                  <a:cubicBezTo>
                    <a:pt x="321" y="2478"/>
                    <a:pt x="457" y="2524"/>
                    <a:pt x="603" y="2524"/>
                  </a:cubicBezTo>
                  <a:cubicBezTo>
                    <a:pt x="682" y="2524"/>
                    <a:pt x="760" y="2511"/>
                    <a:pt x="837" y="2485"/>
                  </a:cubicBezTo>
                  <a:cubicBezTo>
                    <a:pt x="999" y="2427"/>
                    <a:pt x="1150" y="2314"/>
                    <a:pt x="1300" y="2140"/>
                  </a:cubicBezTo>
                  <a:cubicBezTo>
                    <a:pt x="1574" y="1818"/>
                    <a:pt x="1836" y="1305"/>
                    <a:pt x="1803" y="883"/>
                  </a:cubicBezTo>
                  <a:cubicBezTo>
                    <a:pt x="1769" y="438"/>
                    <a:pt x="1289" y="45"/>
                    <a:pt x="899" y="4"/>
                  </a:cubicBezTo>
                  <a:cubicBezTo>
                    <a:pt x="874" y="1"/>
                    <a:pt x="84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1922792">
            <a:off x="393737" y="3769542"/>
            <a:ext cx="1115999" cy="1119914"/>
            <a:chOff x="1405075" y="832450"/>
            <a:chExt cx="484700" cy="486400"/>
          </a:xfrm>
        </p:grpSpPr>
        <p:sp>
          <p:nvSpPr>
            <p:cNvPr id="31" name="Google Shape;31;p2"/>
            <p:cNvSpPr/>
            <p:nvPr/>
          </p:nvSpPr>
          <p:spPr>
            <a:xfrm>
              <a:off x="1758650" y="993075"/>
              <a:ext cx="127300" cy="146300"/>
            </a:xfrm>
            <a:custGeom>
              <a:avLst/>
              <a:gdLst/>
              <a:ahLst/>
              <a:cxnLst/>
              <a:rect l="l" t="t" r="r" b="b"/>
              <a:pathLst>
                <a:path w="5092" h="5852" extrusionOk="0">
                  <a:moveTo>
                    <a:pt x="3723" y="0"/>
                  </a:moveTo>
                  <a:cubicBezTo>
                    <a:pt x="3675" y="0"/>
                    <a:pt x="3631" y="31"/>
                    <a:pt x="3616" y="79"/>
                  </a:cubicBezTo>
                  <a:cubicBezTo>
                    <a:pt x="3598" y="137"/>
                    <a:pt x="3632" y="199"/>
                    <a:pt x="3691" y="217"/>
                  </a:cubicBezTo>
                  <a:cubicBezTo>
                    <a:pt x="3692" y="217"/>
                    <a:pt x="3715" y="226"/>
                    <a:pt x="3756" y="241"/>
                  </a:cubicBezTo>
                  <a:cubicBezTo>
                    <a:pt x="3941" y="313"/>
                    <a:pt x="4231" y="457"/>
                    <a:pt x="4434" y="978"/>
                  </a:cubicBezTo>
                  <a:cubicBezTo>
                    <a:pt x="4613" y="1433"/>
                    <a:pt x="5091" y="1085"/>
                    <a:pt x="4410" y="2298"/>
                  </a:cubicBezTo>
                  <a:cubicBezTo>
                    <a:pt x="3566" y="3798"/>
                    <a:pt x="2146" y="5308"/>
                    <a:pt x="1258" y="5569"/>
                  </a:cubicBezTo>
                  <a:cubicBezTo>
                    <a:pt x="1204" y="5585"/>
                    <a:pt x="1152" y="5598"/>
                    <a:pt x="1102" y="5608"/>
                  </a:cubicBezTo>
                  <a:cubicBezTo>
                    <a:pt x="1082" y="5612"/>
                    <a:pt x="1061" y="5615"/>
                    <a:pt x="1041" y="5620"/>
                  </a:cubicBezTo>
                  <a:cubicBezTo>
                    <a:pt x="992" y="5627"/>
                    <a:pt x="946" y="5630"/>
                    <a:pt x="903" y="5630"/>
                  </a:cubicBezTo>
                  <a:cubicBezTo>
                    <a:pt x="793" y="5630"/>
                    <a:pt x="707" y="5607"/>
                    <a:pt x="647" y="5561"/>
                  </a:cubicBezTo>
                  <a:cubicBezTo>
                    <a:pt x="273" y="5276"/>
                    <a:pt x="608" y="4239"/>
                    <a:pt x="835" y="3699"/>
                  </a:cubicBezTo>
                  <a:cubicBezTo>
                    <a:pt x="845" y="3673"/>
                    <a:pt x="855" y="3650"/>
                    <a:pt x="865" y="3627"/>
                  </a:cubicBezTo>
                  <a:cubicBezTo>
                    <a:pt x="871" y="3610"/>
                    <a:pt x="880" y="3594"/>
                    <a:pt x="887" y="3577"/>
                  </a:cubicBezTo>
                  <a:cubicBezTo>
                    <a:pt x="894" y="3562"/>
                    <a:pt x="901" y="3547"/>
                    <a:pt x="908" y="3533"/>
                  </a:cubicBezTo>
                  <a:cubicBezTo>
                    <a:pt x="916" y="3514"/>
                    <a:pt x="920" y="3493"/>
                    <a:pt x="917" y="3472"/>
                  </a:cubicBezTo>
                  <a:cubicBezTo>
                    <a:pt x="912" y="3435"/>
                    <a:pt x="889" y="3402"/>
                    <a:pt x="854" y="3386"/>
                  </a:cubicBezTo>
                  <a:cubicBezTo>
                    <a:pt x="840" y="3380"/>
                    <a:pt x="825" y="3376"/>
                    <a:pt x="810" y="3376"/>
                  </a:cubicBezTo>
                  <a:cubicBezTo>
                    <a:pt x="807" y="3376"/>
                    <a:pt x="803" y="3376"/>
                    <a:pt x="800" y="3376"/>
                  </a:cubicBezTo>
                  <a:cubicBezTo>
                    <a:pt x="760" y="3378"/>
                    <a:pt x="725" y="3401"/>
                    <a:pt x="706" y="3439"/>
                  </a:cubicBezTo>
                  <a:cubicBezTo>
                    <a:pt x="690" y="3474"/>
                    <a:pt x="649" y="3562"/>
                    <a:pt x="600" y="3686"/>
                  </a:cubicBezTo>
                  <a:cubicBezTo>
                    <a:pt x="386" y="4206"/>
                    <a:pt x="1" y="5345"/>
                    <a:pt x="511" y="5737"/>
                  </a:cubicBezTo>
                  <a:cubicBezTo>
                    <a:pt x="532" y="5753"/>
                    <a:pt x="553" y="5767"/>
                    <a:pt x="576" y="5780"/>
                  </a:cubicBezTo>
                  <a:cubicBezTo>
                    <a:pt x="665" y="5828"/>
                    <a:pt x="772" y="5852"/>
                    <a:pt x="898" y="5852"/>
                  </a:cubicBezTo>
                  <a:cubicBezTo>
                    <a:pt x="950" y="5852"/>
                    <a:pt x="1005" y="5848"/>
                    <a:pt x="1064" y="5840"/>
                  </a:cubicBezTo>
                  <a:cubicBezTo>
                    <a:pt x="1090" y="5836"/>
                    <a:pt x="1117" y="5832"/>
                    <a:pt x="1145" y="5827"/>
                  </a:cubicBezTo>
                  <a:cubicBezTo>
                    <a:pt x="1189" y="5817"/>
                    <a:pt x="1235" y="5808"/>
                    <a:pt x="1283" y="5794"/>
                  </a:cubicBezTo>
                  <a:cubicBezTo>
                    <a:pt x="1391" y="5764"/>
                    <a:pt x="1506" y="5722"/>
                    <a:pt x="1625" y="5671"/>
                  </a:cubicBezTo>
                  <a:cubicBezTo>
                    <a:pt x="1719" y="5631"/>
                    <a:pt x="1815" y="5584"/>
                    <a:pt x="1914" y="5531"/>
                  </a:cubicBezTo>
                  <a:cubicBezTo>
                    <a:pt x="2655" y="5131"/>
                    <a:pt x="3531" y="4376"/>
                    <a:pt x="4237" y="3358"/>
                  </a:cubicBezTo>
                  <a:cubicBezTo>
                    <a:pt x="4281" y="3293"/>
                    <a:pt x="4326" y="3224"/>
                    <a:pt x="4371" y="3157"/>
                  </a:cubicBezTo>
                  <a:cubicBezTo>
                    <a:pt x="4434" y="3059"/>
                    <a:pt x="4497" y="2958"/>
                    <a:pt x="4557" y="2855"/>
                  </a:cubicBezTo>
                  <a:cubicBezTo>
                    <a:pt x="4972" y="2147"/>
                    <a:pt x="5078" y="1522"/>
                    <a:pt x="4873" y="999"/>
                  </a:cubicBezTo>
                  <a:cubicBezTo>
                    <a:pt x="4631" y="380"/>
                    <a:pt x="4029" y="106"/>
                    <a:pt x="3823" y="28"/>
                  </a:cubicBezTo>
                  <a:cubicBezTo>
                    <a:pt x="3785" y="13"/>
                    <a:pt x="3760" y="7"/>
                    <a:pt x="3754" y="5"/>
                  </a:cubicBezTo>
                  <a:cubicBezTo>
                    <a:pt x="3743" y="2"/>
                    <a:pt x="3733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84050" y="1071525"/>
              <a:ext cx="105725" cy="116325"/>
            </a:xfrm>
            <a:custGeom>
              <a:avLst/>
              <a:gdLst/>
              <a:ahLst/>
              <a:cxnLst/>
              <a:rect l="l" t="t" r="r" b="b"/>
              <a:pathLst>
                <a:path w="4229" h="4653" extrusionOk="0">
                  <a:moveTo>
                    <a:pt x="3243" y="1"/>
                  </a:moveTo>
                  <a:cubicBezTo>
                    <a:pt x="3186" y="1"/>
                    <a:pt x="3137" y="44"/>
                    <a:pt x="3132" y="101"/>
                  </a:cubicBezTo>
                  <a:cubicBezTo>
                    <a:pt x="3127" y="163"/>
                    <a:pt x="3171" y="217"/>
                    <a:pt x="3232" y="222"/>
                  </a:cubicBezTo>
                  <a:cubicBezTo>
                    <a:pt x="3237" y="222"/>
                    <a:pt x="3379" y="398"/>
                    <a:pt x="3584" y="715"/>
                  </a:cubicBezTo>
                  <a:cubicBezTo>
                    <a:pt x="3773" y="1005"/>
                    <a:pt x="3996" y="1298"/>
                    <a:pt x="3805" y="1863"/>
                  </a:cubicBezTo>
                  <a:cubicBezTo>
                    <a:pt x="3427" y="2979"/>
                    <a:pt x="2253" y="3710"/>
                    <a:pt x="1367" y="3949"/>
                  </a:cubicBezTo>
                  <a:cubicBezTo>
                    <a:pt x="1130" y="4013"/>
                    <a:pt x="923" y="4167"/>
                    <a:pt x="798" y="4167"/>
                  </a:cubicBezTo>
                  <a:cubicBezTo>
                    <a:pt x="772" y="4167"/>
                    <a:pt x="749" y="4160"/>
                    <a:pt x="730" y="4144"/>
                  </a:cubicBezTo>
                  <a:cubicBezTo>
                    <a:pt x="351" y="3814"/>
                    <a:pt x="1052" y="2469"/>
                    <a:pt x="1225" y="2110"/>
                  </a:cubicBezTo>
                  <a:cubicBezTo>
                    <a:pt x="1227" y="2105"/>
                    <a:pt x="1227" y="2102"/>
                    <a:pt x="1223" y="2102"/>
                  </a:cubicBezTo>
                  <a:cubicBezTo>
                    <a:pt x="1189" y="2102"/>
                    <a:pt x="916" y="2303"/>
                    <a:pt x="846" y="2303"/>
                  </a:cubicBezTo>
                  <a:cubicBezTo>
                    <a:pt x="843" y="2303"/>
                    <a:pt x="840" y="2302"/>
                    <a:pt x="837" y="2301"/>
                  </a:cubicBezTo>
                  <a:cubicBezTo>
                    <a:pt x="822" y="2294"/>
                    <a:pt x="805" y="2290"/>
                    <a:pt x="789" y="2290"/>
                  </a:cubicBezTo>
                  <a:cubicBezTo>
                    <a:pt x="748" y="2290"/>
                    <a:pt x="708" y="2313"/>
                    <a:pt x="689" y="2352"/>
                  </a:cubicBezTo>
                  <a:cubicBezTo>
                    <a:pt x="660" y="2412"/>
                    <a:pt x="1" y="3802"/>
                    <a:pt x="584" y="4312"/>
                  </a:cubicBezTo>
                  <a:cubicBezTo>
                    <a:pt x="610" y="4333"/>
                    <a:pt x="708" y="4616"/>
                    <a:pt x="738" y="4632"/>
                  </a:cubicBezTo>
                  <a:cubicBezTo>
                    <a:pt x="764" y="4646"/>
                    <a:pt x="790" y="4652"/>
                    <a:pt x="816" y="4652"/>
                  </a:cubicBezTo>
                  <a:cubicBezTo>
                    <a:pt x="968" y="4652"/>
                    <a:pt x="1140" y="4455"/>
                    <a:pt x="1408" y="4382"/>
                  </a:cubicBezTo>
                  <a:cubicBezTo>
                    <a:pt x="2221" y="4163"/>
                    <a:pt x="3568" y="3258"/>
                    <a:pt x="4015" y="1934"/>
                  </a:cubicBezTo>
                  <a:cubicBezTo>
                    <a:pt x="4229" y="1301"/>
                    <a:pt x="3953" y="798"/>
                    <a:pt x="3726" y="448"/>
                  </a:cubicBezTo>
                  <a:cubicBezTo>
                    <a:pt x="3462" y="43"/>
                    <a:pt x="3272" y="3"/>
                    <a:pt x="3253" y="1"/>
                  </a:cubicBezTo>
                  <a:cubicBezTo>
                    <a:pt x="3249" y="1"/>
                    <a:pt x="3246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95250" y="1146275"/>
              <a:ext cx="88800" cy="86400"/>
            </a:xfrm>
            <a:custGeom>
              <a:avLst/>
              <a:gdLst/>
              <a:ahLst/>
              <a:cxnLst/>
              <a:rect l="l" t="t" r="r" b="b"/>
              <a:pathLst>
                <a:path w="3552" h="3456" extrusionOk="0">
                  <a:moveTo>
                    <a:pt x="2840" y="1"/>
                  </a:moveTo>
                  <a:cubicBezTo>
                    <a:pt x="2802" y="1"/>
                    <a:pt x="2764" y="21"/>
                    <a:pt x="2744" y="56"/>
                  </a:cubicBezTo>
                  <a:cubicBezTo>
                    <a:pt x="2713" y="109"/>
                    <a:pt x="2730" y="176"/>
                    <a:pt x="2783" y="207"/>
                  </a:cubicBezTo>
                  <a:cubicBezTo>
                    <a:pt x="2786" y="209"/>
                    <a:pt x="2908" y="436"/>
                    <a:pt x="2982" y="818"/>
                  </a:cubicBezTo>
                  <a:cubicBezTo>
                    <a:pt x="3048" y="1158"/>
                    <a:pt x="3098" y="1507"/>
                    <a:pt x="2766" y="1940"/>
                  </a:cubicBezTo>
                  <a:cubicBezTo>
                    <a:pt x="2049" y="2872"/>
                    <a:pt x="1212" y="3099"/>
                    <a:pt x="767" y="3099"/>
                  </a:cubicBezTo>
                  <a:cubicBezTo>
                    <a:pt x="728" y="3099"/>
                    <a:pt x="693" y="3097"/>
                    <a:pt x="661" y="3094"/>
                  </a:cubicBezTo>
                  <a:cubicBezTo>
                    <a:pt x="654" y="3093"/>
                    <a:pt x="648" y="3093"/>
                    <a:pt x="642" y="3093"/>
                  </a:cubicBezTo>
                  <a:cubicBezTo>
                    <a:pt x="560" y="3093"/>
                    <a:pt x="490" y="3143"/>
                    <a:pt x="449" y="3143"/>
                  </a:cubicBezTo>
                  <a:cubicBezTo>
                    <a:pt x="436" y="3143"/>
                    <a:pt x="426" y="3138"/>
                    <a:pt x="419" y="3125"/>
                  </a:cubicBezTo>
                  <a:cubicBezTo>
                    <a:pt x="301" y="2888"/>
                    <a:pt x="1022" y="1805"/>
                    <a:pt x="1406" y="1225"/>
                  </a:cubicBezTo>
                  <a:cubicBezTo>
                    <a:pt x="1414" y="1214"/>
                    <a:pt x="1407" y="1210"/>
                    <a:pt x="1391" y="1210"/>
                  </a:cubicBezTo>
                  <a:cubicBezTo>
                    <a:pt x="1349" y="1210"/>
                    <a:pt x="1244" y="1239"/>
                    <a:pt x="1181" y="1239"/>
                  </a:cubicBezTo>
                  <a:cubicBezTo>
                    <a:pt x="1164" y="1239"/>
                    <a:pt x="1150" y="1236"/>
                    <a:pt x="1141" y="1231"/>
                  </a:cubicBezTo>
                  <a:cubicBezTo>
                    <a:pt x="1123" y="1218"/>
                    <a:pt x="1101" y="1212"/>
                    <a:pt x="1080" y="1212"/>
                  </a:cubicBezTo>
                  <a:cubicBezTo>
                    <a:pt x="1044" y="1212"/>
                    <a:pt x="1009" y="1229"/>
                    <a:pt x="987" y="1262"/>
                  </a:cubicBezTo>
                  <a:cubicBezTo>
                    <a:pt x="821" y="1513"/>
                    <a:pt x="0" y="2788"/>
                    <a:pt x="221" y="3225"/>
                  </a:cubicBezTo>
                  <a:cubicBezTo>
                    <a:pt x="248" y="3278"/>
                    <a:pt x="295" y="3338"/>
                    <a:pt x="381" y="3384"/>
                  </a:cubicBezTo>
                  <a:cubicBezTo>
                    <a:pt x="442" y="3418"/>
                    <a:pt x="522" y="3443"/>
                    <a:pt x="627" y="3453"/>
                  </a:cubicBezTo>
                  <a:cubicBezTo>
                    <a:pt x="649" y="3455"/>
                    <a:pt x="672" y="3456"/>
                    <a:pt x="695" y="3456"/>
                  </a:cubicBezTo>
                  <a:cubicBezTo>
                    <a:pt x="1300" y="3456"/>
                    <a:pt x="2457" y="2775"/>
                    <a:pt x="3178" y="1835"/>
                  </a:cubicBezTo>
                  <a:cubicBezTo>
                    <a:pt x="3551" y="1349"/>
                    <a:pt x="3293" y="1189"/>
                    <a:pt x="3214" y="783"/>
                  </a:cubicBezTo>
                  <a:cubicBezTo>
                    <a:pt x="3120" y="305"/>
                    <a:pt x="2911" y="26"/>
                    <a:pt x="2895" y="16"/>
                  </a:cubicBezTo>
                  <a:cubicBezTo>
                    <a:pt x="2894" y="16"/>
                    <a:pt x="2893" y="15"/>
                    <a:pt x="2892" y="14"/>
                  </a:cubicBezTo>
                  <a:cubicBezTo>
                    <a:pt x="2876" y="5"/>
                    <a:pt x="2858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21425" y="1020725"/>
              <a:ext cx="237225" cy="123775"/>
            </a:xfrm>
            <a:custGeom>
              <a:avLst/>
              <a:gdLst/>
              <a:ahLst/>
              <a:cxnLst/>
              <a:rect l="l" t="t" r="r" b="b"/>
              <a:pathLst>
                <a:path w="9489" h="4951" extrusionOk="0">
                  <a:moveTo>
                    <a:pt x="8101" y="0"/>
                  </a:moveTo>
                  <a:cubicBezTo>
                    <a:pt x="8053" y="0"/>
                    <a:pt x="8003" y="1"/>
                    <a:pt x="7954" y="3"/>
                  </a:cubicBezTo>
                  <a:cubicBezTo>
                    <a:pt x="7882" y="5"/>
                    <a:pt x="7807" y="10"/>
                    <a:pt x="7731" y="16"/>
                  </a:cubicBezTo>
                  <a:cubicBezTo>
                    <a:pt x="7452" y="37"/>
                    <a:pt x="7155" y="82"/>
                    <a:pt x="6854" y="139"/>
                  </a:cubicBezTo>
                  <a:cubicBezTo>
                    <a:pt x="6782" y="152"/>
                    <a:pt x="6708" y="167"/>
                    <a:pt x="6635" y="181"/>
                  </a:cubicBezTo>
                  <a:cubicBezTo>
                    <a:pt x="6317" y="246"/>
                    <a:pt x="6000" y="318"/>
                    <a:pt x="5698" y="389"/>
                  </a:cubicBezTo>
                  <a:cubicBezTo>
                    <a:pt x="5397" y="458"/>
                    <a:pt x="5113" y="525"/>
                    <a:pt x="4868" y="572"/>
                  </a:cubicBezTo>
                  <a:cubicBezTo>
                    <a:pt x="3470" y="838"/>
                    <a:pt x="124" y="1887"/>
                    <a:pt x="91" y="1897"/>
                  </a:cubicBezTo>
                  <a:cubicBezTo>
                    <a:pt x="31" y="1915"/>
                    <a:pt x="0" y="1979"/>
                    <a:pt x="17" y="2036"/>
                  </a:cubicBezTo>
                  <a:cubicBezTo>
                    <a:pt x="33" y="2084"/>
                    <a:pt x="77" y="2114"/>
                    <a:pt x="124" y="2114"/>
                  </a:cubicBezTo>
                  <a:cubicBezTo>
                    <a:pt x="135" y="2114"/>
                    <a:pt x="146" y="2112"/>
                    <a:pt x="157" y="2109"/>
                  </a:cubicBezTo>
                  <a:cubicBezTo>
                    <a:pt x="190" y="2098"/>
                    <a:pt x="955" y="1859"/>
                    <a:pt x="2342" y="1594"/>
                  </a:cubicBezTo>
                  <a:cubicBezTo>
                    <a:pt x="2591" y="1547"/>
                    <a:pt x="5388" y="882"/>
                    <a:pt x="5691" y="812"/>
                  </a:cubicBezTo>
                  <a:cubicBezTo>
                    <a:pt x="5979" y="746"/>
                    <a:pt x="6251" y="591"/>
                    <a:pt x="6566" y="527"/>
                  </a:cubicBezTo>
                  <a:cubicBezTo>
                    <a:pt x="6637" y="513"/>
                    <a:pt x="6807" y="471"/>
                    <a:pt x="6881" y="457"/>
                  </a:cubicBezTo>
                  <a:cubicBezTo>
                    <a:pt x="7182" y="402"/>
                    <a:pt x="7256" y="422"/>
                    <a:pt x="7536" y="402"/>
                  </a:cubicBezTo>
                  <a:cubicBezTo>
                    <a:pt x="7612" y="396"/>
                    <a:pt x="7911" y="229"/>
                    <a:pt x="7982" y="227"/>
                  </a:cubicBezTo>
                  <a:cubicBezTo>
                    <a:pt x="8020" y="225"/>
                    <a:pt x="8058" y="225"/>
                    <a:pt x="8095" y="225"/>
                  </a:cubicBezTo>
                  <a:cubicBezTo>
                    <a:pt x="8444" y="225"/>
                    <a:pt x="8746" y="277"/>
                    <a:pt x="8957" y="409"/>
                  </a:cubicBezTo>
                  <a:cubicBezTo>
                    <a:pt x="9075" y="482"/>
                    <a:pt x="9165" y="580"/>
                    <a:pt x="9221" y="710"/>
                  </a:cubicBezTo>
                  <a:cubicBezTo>
                    <a:pt x="9226" y="721"/>
                    <a:pt x="9231" y="733"/>
                    <a:pt x="9236" y="746"/>
                  </a:cubicBezTo>
                  <a:cubicBezTo>
                    <a:pt x="9241" y="761"/>
                    <a:pt x="9241" y="781"/>
                    <a:pt x="9234" y="811"/>
                  </a:cubicBezTo>
                  <a:lnTo>
                    <a:pt x="9233" y="811"/>
                  </a:lnTo>
                  <a:cubicBezTo>
                    <a:pt x="9217" y="877"/>
                    <a:pt x="9162" y="979"/>
                    <a:pt x="9050" y="1121"/>
                  </a:cubicBezTo>
                  <a:cubicBezTo>
                    <a:pt x="8897" y="1318"/>
                    <a:pt x="8663" y="1295"/>
                    <a:pt x="8239" y="1664"/>
                  </a:cubicBezTo>
                  <a:cubicBezTo>
                    <a:pt x="8176" y="1720"/>
                    <a:pt x="8079" y="2079"/>
                    <a:pt x="8007" y="2139"/>
                  </a:cubicBezTo>
                  <a:cubicBezTo>
                    <a:pt x="7819" y="2297"/>
                    <a:pt x="7604" y="2470"/>
                    <a:pt x="7360" y="2659"/>
                  </a:cubicBezTo>
                  <a:cubicBezTo>
                    <a:pt x="7298" y="2707"/>
                    <a:pt x="7236" y="2754"/>
                    <a:pt x="7172" y="2802"/>
                  </a:cubicBezTo>
                  <a:cubicBezTo>
                    <a:pt x="7104" y="2853"/>
                    <a:pt x="7044" y="2924"/>
                    <a:pt x="6965" y="2957"/>
                  </a:cubicBezTo>
                  <a:cubicBezTo>
                    <a:pt x="5836" y="3434"/>
                    <a:pt x="4819" y="4437"/>
                    <a:pt x="4164" y="4740"/>
                  </a:cubicBezTo>
                  <a:cubicBezTo>
                    <a:pt x="4108" y="4765"/>
                    <a:pt x="4083" y="4832"/>
                    <a:pt x="4109" y="4887"/>
                  </a:cubicBezTo>
                  <a:cubicBezTo>
                    <a:pt x="4120" y="4910"/>
                    <a:pt x="4137" y="4926"/>
                    <a:pt x="4158" y="4938"/>
                  </a:cubicBezTo>
                  <a:cubicBezTo>
                    <a:pt x="4174" y="4946"/>
                    <a:pt x="4192" y="4951"/>
                    <a:pt x="4210" y="4951"/>
                  </a:cubicBezTo>
                  <a:cubicBezTo>
                    <a:pt x="4226" y="4951"/>
                    <a:pt x="4242" y="4948"/>
                    <a:pt x="4257" y="4941"/>
                  </a:cubicBezTo>
                  <a:cubicBezTo>
                    <a:pt x="4632" y="4769"/>
                    <a:pt x="5150" y="4467"/>
                    <a:pt x="5719" y="4098"/>
                  </a:cubicBezTo>
                  <a:cubicBezTo>
                    <a:pt x="5790" y="4050"/>
                    <a:pt x="5863" y="4003"/>
                    <a:pt x="5936" y="3956"/>
                  </a:cubicBezTo>
                  <a:cubicBezTo>
                    <a:pt x="6282" y="3724"/>
                    <a:pt x="6643" y="3472"/>
                    <a:pt x="6996" y="3210"/>
                  </a:cubicBezTo>
                  <a:cubicBezTo>
                    <a:pt x="7065" y="3161"/>
                    <a:pt x="7133" y="3110"/>
                    <a:pt x="7203" y="3057"/>
                  </a:cubicBezTo>
                  <a:cubicBezTo>
                    <a:pt x="7301" y="2984"/>
                    <a:pt x="7400" y="2909"/>
                    <a:pt x="7496" y="2834"/>
                  </a:cubicBezTo>
                  <a:cubicBezTo>
                    <a:pt x="7693" y="2683"/>
                    <a:pt x="7875" y="2537"/>
                    <a:pt x="8041" y="2399"/>
                  </a:cubicBezTo>
                  <a:cubicBezTo>
                    <a:pt x="8112" y="2342"/>
                    <a:pt x="8179" y="2285"/>
                    <a:pt x="8243" y="2231"/>
                  </a:cubicBezTo>
                  <a:cubicBezTo>
                    <a:pt x="8607" y="1921"/>
                    <a:pt x="8888" y="1653"/>
                    <a:pt x="9089" y="1422"/>
                  </a:cubicBezTo>
                  <a:cubicBezTo>
                    <a:pt x="9104" y="1405"/>
                    <a:pt x="9119" y="1389"/>
                    <a:pt x="9133" y="1372"/>
                  </a:cubicBezTo>
                  <a:cubicBezTo>
                    <a:pt x="9191" y="1303"/>
                    <a:pt x="9241" y="1239"/>
                    <a:pt x="9281" y="1178"/>
                  </a:cubicBezTo>
                  <a:cubicBezTo>
                    <a:pt x="9435" y="960"/>
                    <a:pt x="9489" y="791"/>
                    <a:pt x="9445" y="669"/>
                  </a:cubicBezTo>
                  <a:cubicBezTo>
                    <a:pt x="9427" y="623"/>
                    <a:pt x="9408" y="579"/>
                    <a:pt x="9384" y="538"/>
                  </a:cubicBezTo>
                  <a:cubicBezTo>
                    <a:pt x="9327" y="435"/>
                    <a:pt x="9254" y="348"/>
                    <a:pt x="9165" y="279"/>
                  </a:cubicBezTo>
                  <a:cubicBezTo>
                    <a:pt x="9093" y="222"/>
                    <a:pt x="9012" y="175"/>
                    <a:pt x="8923" y="138"/>
                  </a:cubicBezTo>
                  <a:cubicBezTo>
                    <a:pt x="8696" y="41"/>
                    <a:pt x="8415" y="0"/>
                    <a:pt x="8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24300" y="1115525"/>
              <a:ext cx="48525" cy="116775"/>
            </a:xfrm>
            <a:custGeom>
              <a:avLst/>
              <a:gdLst/>
              <a:ahLst/>
              <a:cxnLst/>
              <a:rect l="l" t="t" r="r" b="b"/>
              <a:pathLst>
                <a:path w="1941" h="4671" extrusionOk="0">
                  <a:moveTo>
                    <a:pt x="1705" y="0"/>
                  </a:moveTo>
                  <a:cubicBezTo>
                    <a:pt x="1702" y="0"/>
                    <a:pt x="1699" y="0"/>
                    <a:pt x="1697" y="0"/>
                  </a:cubicBezTo>
                  <a:cubicBezTo>
                    <a:pt x="1635" y="7"/>
                    <a:pt x="1590" y="59"/>
                    <a:pt x="1595" y="121"/>
                  </a:cubicBezTo>
                  <a:cubicBezTo>
                    <a:pt x="1596" y="125"/>
                    <a:pt x="1601" y="193"/>
                    <a:pt x="1604" y="306"/>
                  </a:cubicBezTo>
                  <a:cubicBezTo>
                    <a:pt x="1623" y="990"/>
                    <a:pt x="1724" y="3031"/>
                    <a:pt x="209" y="4099"/>
                  </a:cubicBezTo>
                  <a:cubicBezTo>
                    <a:pt x="159" y="4135"/>
                    <a:pt x="0" y="4573"/>
                    <a:pt x="36" y="4624"/>
                  </a:cubicBezTo>
                  <a:cubicBezTo>
                    <a:pt x="46" y="4638"/>
                    <a:pt x="59" y="4650"/>
                    <a:pt x="74" y="4657"/>
                  </a:cubicBezTo>
                  <a:cubicBezTo>
                    <a:pt x="90" y="4666"/>
                    <a:pt x="108" y="4671"/>
                    <a:pt x="126" y="4671"/>
                  </a:cubicBezTo>
                  <a:cubicBezTo>
                    <a:pt x="148" y="4671"/>
                    <a:pt x="171" y="4664"/>
                    <a:pt x="190" y="4650"/>
                  </a:cubicBezTo>
                  <a:cubicBezTo>
                    <a:pt x="1940" y="3416"/>
                    <a:pt x="1847" y="624"/>
                    <a:pt x="1821" y="164"/>
                  </a:cubicBezTo>
                  <a:cubicBezTo>
                    <a:pt x="1818" y="132"/>
                    <a:pt x="1817" y="112"/>
                    <a:pt x="1816" y="103"/>
                  </a:cubicBezTo>
                  <a:cubicBezTo>
                    <a:pt x="1811" y="45"/>
                    <a:pt x="1763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12000" y="950175"/>
              <a:ext cx="19550" cy="6200"/>
            </a:xfrm>
            <a:custGeom>
              <a:avLst/>
              <a:gdLst/>
              <a:ahLst/>
              <a:cxnLst/>
              <a:rect l="l" t="t" r="r" b="b"/>
              <a:pathLst>
                <a:path w="782" h="248" extrusionOk="0">
                  <a:moveTo>
                    <a:pt x="529" y="0"/>
                  </a:moveTo>
                  <a:cubicBezTo>
                    <a:pt x="499" y="0"/>
                    <a:pt x="470" y="2"/>
                    <a:pt x="440" y="6"/>
                  </a:cubicBezTo>
                  <a:cubicBezTo>
                    <a:pt x="266" y="28"/>
                    <a:pt x="112" y="113"/>
                    <a:pt x="0" y="247"/>
                  </a:cubicBezTo>
                  <a:cubicBezTo>
                    <a:pt x="253" y="181"/>
                    <a:pt x="514" y="112"/>
                    <a:pt x="781" y="48"/>
                  </a:cubicBezTo>
                  <a:cubicBezTo>
                    <a:pt x="702" y="17"/>
                    <a:pt x="617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47750" y="936200"/>
              <a:ext cx="109225" cy="153200"/>
            </a:xfrm>
            <a:custGeom>
              <a:avLst/>
              <a:gdLst/>
              <a:ahLst/>
              <a:cxnLst/>
              <a:rect l="l" t="t" r="r" b="b"/>
              <a:pathLst>
                <a:path w="4369" h="6128" extrusionOk="0">
                  <a:moveTo>
                    <a:pt x="1866" y="0"/>
                  </a:moveTo>
                  <a:cubicBezTo>
                    <a:pt x="1573" y="0"/>
                    <a:pt x="1241" y="32"/>
                    <a:pt x="863" y="84"/>
                  </a:cubicBezTo>
                  <a:cubicBezTo>
                    <a:pt x="790" y="95"/>
                    <a:pt x="718" y="106"/>
                    <a:pt x="643" y="117"/>
                  </a:cubicBezTo>
                  <a:lnTo>
                    <a:pt x="665" y="333"/>
                  </a:lnTo>
                  <a:cubicBezTo>
                    <a:pt x="740" y="320"/>
                    <a:pt x="813" y="310"/>
                    <a:pt x="887" y="300"/>
                  </a:cubicBezTo>
                  <a:cubicBezTo>
                    <a:pt x="1169" y="261"/>
                    <a:pt x="1430" y="240"/>
                    <a:pt x="1670" y="240"/>
                  </a:cubicBezTo>
                  <a:cubicBezTo>
                    <a:pt x="2329" y="240"/>
                    <a:pt x="2830" y="401"/>
                    <a:pt x="3195" y="806"/>
                  </a:cubicBezTo>
                  <a:cubicBezTo>
                    <a:pt x="4091" y="1801"/>
                    <a:pt x="4112" y="2167"/>
                    <a:pt x="3912" y="2607"/>
                  </a:cubicBezTo>
                  <a:cubicBezTo>
                    <a:pt x="3725" y="3019"/>
                    <a:pt x="2397" y="4590"/>
                    <a:pt x="1433" y="5409"/>
                  </a:cubicBezTo>
                  <a:cubicBezTo>
                    <a:pt x="1363" y="5468"/>
                    <a:pt x="1294" y="5524"/>
                    <a:pt x="1228" y="5575"/>
                  </a:cubicBezTo>
                  <a:cubicBezTo>
                    <a:pt x="961" y="5781"/>
                    <a:pt x="738" y="5908"/>
                    <a:pt x="593" y="5908"/>
                  </a:cubicBezTo>
                  <a:cubicBezTo>
                    <a:pt x="573" y="5908"/>
                    <a:pt x="554" y="5905"/>
                    <a:pt x="537" y="5900"/>
                  </a:cubicBezTo>
                  <a:cubicBezTo>
                    <a:pt x="481" y="5883"/>
                    <a:pt x="431" y="5854"/>
                    <a:pt x="392" y="5812"/>
                  </a:cubicBezTo>
                  <a:cubicBezTo>
                    <a:pt x="352" y="5771"/>
                    <a:pt x="320" y="5716"/>
                    <a:pt x="297" y="5649"/>
                  </a:cubicBezTo>
                  <a:cubicBezTo>
                    <a:pt x="235" y="5478"/>
                    <a:pt x="224" y="5229"/>
                    <a:pt x="275" y="4916"/>
                  </a:cubicBezTo>
                  <a:cubicBezTo>
                    <a:pt x="352" y="4441"/>
                    <a:pt x="445" y="4521"/>
                    <a:pt x="837" y="3783"/>
                  </a:cubicBezTo>
                  <a:cubicBezTo>
                    <a:pt x="895" y="3672"/>
                    <a:pt x="1081" y="2853"/>
                    <a:pt x="1147" y="2737"/>
                  </a:cubicBezTo>
                  <a:cubicBezTo>
                    <a:pt x="1278" y="2511"/>
                    <a:pt x="1461" y="2464"/>
                    <a:pt x="1585" y="2033"/>
                  </a:cubicBezTo>
                  <a:cubicBezTo>
                    <a:pt x="1602" y="1974"/>
                    <a:pt x="1605" y="1913"/>
                    <a:pt x="1555" y="1879"/>
                  </a:cubicBezTo>
                  <a:cubicBezTo>
                    <a:pt x="1536" y="1866"/>
                    <a:pt x="1515" y="1861"/>
                    <a:pt x="1494" y="1861"/>
                  </a:cubicBezTo>
                  <a:cubicBezTo>
                    <a:pt x="1458" y="1861"/>
                    <a:pt x="1422" y="1878"/>
                    <a:pt x="1400" y="1910"/>
                  </a:cubicBezTo>
                  <a:cubicBezTo>
                    <a:pt x="1298" y="2065"/>
                    <a:pt x="1201" y="2219"/>
                    <a:pt x="1108" y="2369"/>
                  </a:cubicBezTo>
                  <a:cubicBezTo>
                    <a:pt x="1043" y="2478"/>
                    <a:pt x="978" y="2586"/>
                    <a:pt x="920" y="2693"/>
                  </a:cubicBezTo>
                  <a:cubicBezTo>
                    <a:pt x="675" y="3123"/>
                    <a:pt x="477" y="3536"/>
                    <a:pt x="331" y="3918"/>
                  </a:cubicBezTo>
                  <a:cubicBezTo>
                    <a:pt x="279" y="4052"/>
                    <a:pt x="235" y="4179"/>
                    <a:pt x="195" y="4304"/>
                  </a:cubicBezTo>
                  <a:cubicBezTo>
                    <a:pt x="146" y="4461"/>
                    <a:pt x="108" y="4611"/>
                    <a:pt x="80" y="4753"/>
                  </a:cubicBezTo>
                  <a:cubicBezTo>
                    <a:pt x="67" y="4807"/>
                    <a:pt x="59" y="4861"/>
                    <a:pt x="50" y="4913"/>
                  </a:cubicBezTo>
                  <a:cubicBezTo>
                    <a:pt x="1" y="5238"/>
                    <a:pt x="12" y="5513"/>
                    <a:pt x="89" y="5725"/>
                  </a:cubicBezTo>
                  <a:cubicBezTo>
                    <a:pt x="112" y="5790"/>
                    <a:pt x="143" y="5848"/>
                    <a:pt x="179" y="5898"/>
                  </a:cubicBezTo>
                  <a:cubicBezTo>
                    <a:pt x="242" y="5991"/>
                    <a:pt x="328" y="6058"/>
                    <a:pt x="428" y="6099"/>
                  </a:cubicBezTo>
                  <a:cubicBezTo>
                    <a:pt x="443" y="6104"/>
                    <a:pt x="458" y="6109"/>
                    <a:pt x="473" y="6114"/>
                  </a:cubicBezTo>
                  <a:cubicBezTo>
                    <a:pt x="503" y="6123"/>
                    <a:pt x="535" y="6127"/>
                    <a:pt x="569" y="6127"/>
                  </a:cubicBezTo>
                  <a:cubicBezTo>
                    <a:pt x="698" y="6127"/>
                    <a:pt x="857" y="6066"/>
                    <a:pt x="1036" y="5961"/>
                  </a:cubicBezTo>
                  <a:cubicBezTo>
                    <a:pt x="1106" y="5920"/>
                    <a:pt x="1179" y="5873"/>
                    <a:pt x="1254" y="5820"/>
                  </a:cubicBezTo>
                  <a:cubicBezTo>
                    <a:pt x="1286" y="5796"/>
                    <a:pt x="1320" y="5772"/>
                    <a:pt x="1353" y="5747"/>
                  </a:cubicBezTo>
                  <a:cubicBezTo>
                    <a:pt x="1389" y="5721"/>
                    <a:pt x="1425" y="5693"/>
                    <a:pt x="1461" y="5664"/>
                  </a:cubicBezTo>
                  <a:lnTo>
                    <a:pt x="1461" y="5663"/>
                  </a:lnTo>
                  <a:cubicBezTo>
                    <a:pt x="2539" y="4807"/>
                    <a:pt x="3950" y="3459"/>
                    <a:pt x="4114" y="2698"/>
                  </a:cubicBezTo>
                  <a:cubicBezTo>
                    <a:pt x="4129" y="2633"/>
                    <a:pt x="4167" y="2577"/>
                    <a:pt x="4192" y="2517"/>
                  </a:cubicBezTo>
                  <a:cubicBezTo>
                    <a:pt x="4219" y="2446"/>
                    <a:pt x="4242" y="2375"/>
                    <a:pt x="4259" y="2303"/>
                  </a:cubicBezTo>
                  <a:cubicBezTo>
                    <a:pt x="4368" y="1870"/>
                    <a:pt x="4017" y="1340"/>
                    <a:pt x="3314" y="560"/>
                  </a:cubicBezTo>
                  <a:cubicBezTo>
                    <a:pt x="2942" y="146"/>
                    <a:pt x="2489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405075" y="959225"/>
              <a:ext cx="314525" cy="337575"/>
            </a:xfrm>
            <a:custGeom>
              <a:avLst/>
              <a:gdLst/>
              <a:ahLst/>
              <a:cxnLst/>
              <a:rect l="l" t="t" r="r" b="b"/>
              <a:pathLst>
                <a:path w="12581" h="13503" extrusionOk="0">
                  <a:moveTo>
                    <a:pt x="11199" y="1"/>
                  </a:moveTo>
                  <a:cubicBezTo>
                    <a:pt x="11129" y="28"/>
                    <a:pt x="11059" y="55"/>
                    <a:pt x="10985" y="85"/>
                  </a:cubicBezTo>
                  <a:cubicBezTo>
                    <a:pt x="8233" y="1205"/>
                    <a:pt x="2439" y="4322"/>
                    <a:pt x="2292" y="4482"/>
                  </a:cubicBezTo>
                  <a:lnTo>
                    <a:pt x="2017" y="4922"/>
                  </a:lnTo>
                  <a:cubicBezTo>
                    <a:pt x="2007" y="4932"/>
                    <a:pt x="2001" y="4944"/>
                    <a:pt x="1995" y="4957"/>
                  </a:cubicBezTo>
                  <a:lnTo>
                    <a:pt x="104" y="10206"/>
                  </a:lnTo>
                  <a:cubicBezTo>
                    <a:pt x="1" y="10479"/>
                    <a:pt x="408" y="11108"/>
                    <a:pt x="675" y="11224"/>
                  </a:cubicBezTo>
                  <a:lnTo>
                    <a:pt x="2837" y="11967"/>
                  </a:lnTo>
                  <a:cubicBezTo>
                    <a:pt x="2996" y="12042"/>
                    <a:pt x="6138" y="13502"/>
                    <a:pt x="8598" y="13502"/>
                  </a:cubicBezTo>
                  <a:cubicBezTo>
                    <a:pt x="9112" y="13502"/>
                    <a:pt x="9597" y="13438"/>
                    <a:pt x="10018" y="13285"/>
                  </a:cubicBezTo>
                  <a:cubicBezTo>
                    <a:pt x="11100" y="12891"/>
                    <a:pt x="11864" y="12321"/>
                    <a:pt x="12381" y="11801"/>
                  </a:cubicBezTo>
                  <a:cubicBezTo>
                    <a:pt x="12453" y="11731"/>
                    <a:pt x="12519" y="11661"/>
                    <a:pt x="12581" y="11592"/>
                  </a:cubicBezTo>
                  <a:lnTo>
                    <a:pt x="12543" y="11286"/>
                  </a:lnTo>
                  <a:cubicBezTo>
                    <a:pt x="12483" y="11359"/>
                    <a:pt x="12419" y="11433"/>
                    <a:pt x="12347" y="11510"/>
                  </a:cubicBezTo>
                  <a:cubicBezTo>
                    <a:pt x="11847" y="12044"/>
                    <a:pt x="11071" y="12664"/>
                    <a:pt x="9941" y="13076"/>
                  </a:cubicBezTo>
                  <a:cubicBezTo>
                    <a:pt x="9579" y="13208"/>
                    <a:pt x="9165" y="13264"/>
                    <a:pt x="8722" y="13264"/>
                  </a:cubicBezTo>
                  <a:cubicBezTo>
                    <a:pt x="6289" y="13264"/>
                    <a:pt x="3005" y="11574"/>
                    <a:pt x="2963" y="11554"/>
                  </a:cubicBezTo>
                  <a:lnTo>
                    <a:pt x="1028" y="10611"/>
                  </a:lnTo>
                  <a:cubicBezTo>
                    <a:pt x="644" y="10448"/>
                    <a:pt x="523" y="10221"/>
                    <a:pt x="651" y="9824"/>
                  </a:cubicBezTo>
                  <a:lnTo>
                    <a:pt x="1735" y="6549"/>
                  </a:lnTo>
                  <a:cubicBezTo>
                    <a:pt x="2216" y="5284"/>
                    <a:pt x="3092" y="4137"/>
                    <a:pt x="4335" y="3597"/>
                  </a:cubicBezTo>
                  <a:cubicBezTo>
                    <a:pt x="8435" y="1813"/>
                    <a:pt x="8970" y="1147"/>
                    <a:pt x="10745" y="423"/>
                  </a:cubicBezTo>
                  <a:cubicBezTo>
                    <a:pt x="10817" y="393"/>
                    <a:pt x="11156" y="253"/>
                    <a:pt x="11225" y="226"/>
                  </a:cubicBezTo>
                  <a:lnTo>
                    <a:pt x="111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90975" y="1180175"/>
              <a:ext cx="31175" cy="18175"/>
            </a:xfrm>
            <a:custGeom>
              <a:avLst/>
              <a:gdLst/>
              <a:ahLst/>
              <a:cxnLst/>
              <a:rect l="l" t="t" r="r" b="b"/>
              <a:pathLst>
                <a:path w="1247" h="727" extrusionOk="0">
                  <a:moveTo>
                    <a:pt x="1116" y="0"/>
                  </a:moveTo>
                  <a:cubicBezTo>
                    <a:pt x="1110" y="0"/>
                    <a:pt x="1103" y="1"/>
                    <a:pt x="1096" y="2"/>
                  </a:cubicBezTo>
                  <a:cubicBezTo>
                    <a:pt x="1089" y="3"/>
                    <a:pt x="1080" y="6"/>
                    <a:pt x="1073" y="9"/>
                  </a:cubicBezTo>
                  <a:cubicBezTo>
                    <a:pt x="1058" y="17"/>
                    <a:pt x="999" y="41"/>
                    <a:pt x="912" y="83"/>
                  </a:cubicBezTo>
                  <a:lnTo>
                    <a:pt x="911" y="83"/>
                  </a:lnTo>
                  <a:cubicBezTo>
                    <a:pt x="756" y="152"/>
                    <a:pt x="507" y="266"/>
                    <a:pt x="214" y="398"/>
                  </a:cubicBezTo>
                  <a:cubicBezTo>
                    <a:pt x="144" y="429"/>
                    <a:pt x="73" y="461"/>
                    <a:pt x="0" y="495"/>
                  </a:cubicBezTo>
                  <a:lnTo>
                    <a:pt x="25" y="726"/>
                  </a:lnTo>
                  <a:cubicBezTo>
                    <a:pt x="98" y="694"/>
                    <a:pt x="168" y="661"/>
                    <a:pt x="239" y="630"/>
                  </a:cubicBezTo>
                  <a:cubicBezTo>
                    <a:pt x="467" y="525"/>
                    <a:pt x="691" y="426"/>
                    <a:pt x="891" y="335"/>
                  </a:cubicBezTo>
                  <a:cubicBezTo>
                    <a:pt x="989" y="291"/>
                    <a:pt x="1078" y="251"/>
                    <a:pt x="1164" y="212"/>
                  </a:cubicBezTo>
                  <a:cubicBezTo>
                    <a:pt x="1220" y="187"/>
                    <a:pt x="1246" y="120"/>
                    <a:pt x="1220" y="66"/>
                  </a:cubicBezTo>
                  <a:cubicBezTo>
                    <a:pt x="1212" y="48"/>
                    <a:pt x="1199" y="33"/>
                    <a:pt x="1184" y="22"/>
                  </a:cubicBezTo>
                  <a:cubicBezTo>
                    <a:pt x="1165" y="8"/>
                    <a:pt x="1141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68125" y="832450"/>
              <a:ext cx="134425" cy="486400"/>
            </a:xfrm>
            <a:custGeom>
              <a:avLst/>
              <a:gdLst/>
              <a:ahLst/>
              <a:cxnLst/>
              <a:rect l="l" t="t" r="r" b="b"/>
              <a:pathLst>
                <a:path w="5377" h="19456" extrusionOk="0">
                  <a:moveTo>
                    <a:pt x="1097" y="1"/>
                  </a:moveTo>
                  <a:cubicBezTo>
                    <a:pt x="869" y="21"/>
                    <a:pt x="300" y="249"/>
                    <a:pt x="157" y="426"/>
                  </a:cubicBezTo>
                  <a:cubicBezTo>
                    <a:pt x="12" y="604"/>
                    <a:pt x="0" y="1276"/>
                    <a:pt x="28" y="1504"/>
                  </a:cubicBezTo>
                  <a:lnTo>
                    <a:pt x="463" y="5156"/>
                  </a:lnTo>
                  <a:lnTo>
                    <a:pt x="437" y="5776"/>
                  </a:lnTo>
                  <a:lnTo>
                    <a:pt x="767" y="7711"/>
                  </a:lnTo>
                  <a:lnTo>
                    <a:pt x="794" y="7933"/>
                  </a:lnTo>
                  <a:cubicBezTo>
                    <a:pt x="866" y="7919"/>
                    <a:pt x="939" y="7904"/>
                    <a:pt x="1013" y="7891"/>
                  </a:cubicBezTo>
                  <a:lnTo>
                    <a:pt x="986" y="7669"/>
                  </a:lnTo>
                  <a:lnTo>
                    <a:pt x="703" y="5297"/>
                  </a:lnTo>
                  <a:lnTo>
                    <a:pt x="677" y="5072"/>
                  </a:lnTo>
                  <a:lnTo>
                    <a:pt x="353" y="2353"/>
                  </a:lnTo>
                  <a:lnTo>
                    <a:pt x="326" y="2133"/>
                  </a:lnTo>
                  <a:lnTo>
                    <a:pt x="252" y="1511"/>
                  </a:lnTo>
                  <a:cubicBezTo>
                    <a:pt x="232" y="1344"/>
                    <a:pt x="383" y="835"/>
                    <a:pt x="490" y="705"/>
                  </a:cubicBezTo>
                  <a:cubicBezTo>
                    <a:pt x="596" y="573"/>
                    <a:pt x="586" y="355"/>
                    <a:pt x="664" y="349"/>
                  </a:cubicBezTo>
                  <a:lnTo>
                    <a:pt x="1591" y="269"/>
                  </a:lnTo>
                  <a:cubicBezTo>
                    <a:pt x="1633" y="265"/>
                    <a:pt x="1685" y="263"/>
                    <a:pt x="1744" y="263"/>
                  </a:cubicBezTo>
                  <a:cubicBezTo>
                    <a:pt x="2279" y="263"/>
                    <a:pt x="3417" y="416"/>
                    <a:pt x="3448" y="714"/>
                  </a:cubicBezTo>
                  <a:lnTo>
                    <a:pt x="3565" y="1810"/>
                  </a:lnTo>
                  <a:lnTo>
                    <a:pt x="3590" y="2031"/>
                  </a:lnTo>
                  <a:lnTo>
                    <a:pt x="3828" y="4267"/>
                  </a:lnTo>
                  <a:lnTo>
                    <a:pt x="3850" y="4483"/>
                  </a:lnTo>
                  <a:lnTo>
                    <a:pt x="4105" y="6843"/>
                  </a:lnTo>
                  <a:lnTo>
                    <a:pt x="4145" y="7227"/>
                  </a:lnTo>
                  <a:cubicBezTo>
                    <a:pt x="4203" y="7115"/>
                    <a:pt x="4266" y="7003"/>
                    <a:pt x="4332" y="6887"/>
                  </a:cubicBezTo>
                  <a:lnTo>
                    <a:pt x="4293" y="6519"/>
                  </a:lnTo>
                  <a:lnTo>
                    <a:pt x="4072" y="4450"/>
                  </a:lnTo>
                  <a:lnTo>
                    <a:pt x="4048" y="4234"/>
                  </a:lnTo>
                  <a:lnTo>
                    <a:pt x="3669" y="691"/>
                  </a:lnTo>
                  <a:cubicBezTo>
                    <a:pt x="3625" y="269"/>
                    <a:pt x="2648" y="1"/>
                    <a:pt x="2153" y="1"/>
                  </a:cubicBezTo>
                  <a:cubicBezTo>
                    <a:pt x="2119" y="1"/>
                    <a:pt x="2088" y="2"/>
                    <a:pt x="2059" y="5"/>
                  </a:cubicBezTo>
                  <a:lnTo>
                    <a:pt x="1097" y="1"/>
                  </a:lnTo>
                  <a:close/>
                  <a:moveTo>
                    <a:pt x="4620" y="9559"/>
                  </a:moveTo>
                  <a:cubicBezTo>
                    <a:pt x="4548" y="9618"/>
                    <a:pt x="4479" y="9674"/>
                    <a:pt x="4413" y="9725"/>
                  </a:cubicBezTo>
                  <a:lnTo>
                    <a:pt x="4422" y="9801"/>
                  </a:lnTo>
                  <a:lnTo>
                    <a:pt x="4439" y="9970"/>
                  </a:lnTo>
                  <a:lnTo>
                    <a:pt x="4456" y="10124"/>
                  </a:lnTo>
                  <a:cubicBezTo>
                    <a:pt x="4466" y="10099"/>
                    <a:pt x="4476" y="10076"/>
                    <a:pt x="4486" y="10052"/>
                  </a:cubicBezTo>
                  <a:cubicBezTo>
                    <a:pt x="4493" y="10037"/>
                    <a:pt x="4499" y="10023"/>
                    <a:pt x="4506" y="10009"/>
                  </a:cubicBezTo>
                  <a:lnTo>
                    <a:pt x="4506" y="10009"/>
                  </a:lnTo>
                  <a:cubicBezTo>
                    <a:pt x="4506" y="10007"/>
                    <a:pt x="4507" y="10005"/>
                    <a:pt x="4508" y="10003"/>
                  </a:cubicBezTo>
                  <a:cubicBezTo>
                    <a:pt x="4515" y="9987"/>
                    <a:pt x="4522" y="9972"/>
                    <a:pt x="4529" y="9958"/>
                  </a:cubicBezTo>
                  <a:cubicBezTo>
                    <a:pt x="4537" y="9939"/>
                    <a:pt x="4541" y="9918"/>
                    <a:pt x="4538" y="9897"/>
                  </a:cubicBezTo>
                  <a:lnTo>
                    <a:pt x="4538" y="9897"/>
                  </a:lnTo>
                  <a:cubicBezTo>
                    <a:pt x="4538" y="9897"/>
                    <a:pt x="4538" y="9897"/>
                    <a:pt x="4538" y="9897"/>
                  </a:cubicBezTo>
                  <a:cubicBezTo>
                    <a:pt x="4574" y="9871"/>
                    <a:pt x="4610" y="9843"/>
                    <a:pt x="4646" y="9814"/>
                  </a:cubicBezTo>
                  <a:lnTo>
                    <a:pt x="4646" y="9813"/>
                  </a:lnTo>
                  <a:lnTo>
                    <a:pt x="4620" y="9559"/>
                  </a:lnTo>
                  <a:close/>
                  <a:moveTo>
                    <a:pt x="1304" y="10333"/>
                  </a:moveTo>
                  <a:cubicBezTo>
                    <a:pt x="1236" y="10384"/>
                    <a:pt x="1167" y="10437"/>
                    <a:pt x="1097" y="10488"/>
                  </a:cubicBezTo>
                  <a:lnTo>
                    <a:pt x="1128" y="10741"/>
                  </a:lnTo>
                  <a:lnTo>
                    <a:pt x="1825" y="16579"/>
                  </a:lnTo>
                  <a:lnTo>
                    <a:pt x="1859" y="16872"/>
                  </a:lnTo>
                  <a:lnTo>
                    <a:pt x="1908" y="17286"/>
                  </a:lnTo>
                  <a:cubicBezTo>
                    <a:pt x="1911" y="17310"/>
                    <a:pt x="1922" y="17333"/>
                    <a:pt x="1940" y="17351"/>
                  </a:cubicBezTo>
                  <a:lnTo>
                    <a:pt x="4006" y="19422"/>
                  </a:lnTo>
                  <a:cubicBezTo>
                    <a:pt x="4013" y="19431"/>
                    <a:pt x="4021" y="19437"/>
                    <a:pt x="4031" y="19442"/>
                  </a:cubicBezTo>
                  <a:cubicBezTo>
                    <a:pt x="4048" y="19451"/>
                    <a:pt x="4067" y="19456"/>
                    <a:pt x="4086" y="19456"/>
                  </a:cubicBezTo>
                  <a:cubicBezTo>
                    <a:pt x="4093" y="19456"/>
                    <a:pt x="4099" y="19455"/>
                    <a:pt x="4106" y="19454"/>
                  </a:cubicBezTo>
                  <a:cubicBezTo>
                    <a:pt x="4141" y="19447"/>
                    <a:pt x="4172" y="19422"/>
                    <a:pt x="4186" y="19389"/>
                  </a:cubicBezTo>
                  <a:lnTo>
                    <a:pt x="5366" y="16666"/>
                  </a:lnTo>
                  <a:cubicBezTo>
                    <a:pt x="5374" y="16648"/>
                    <a:pt x="5377" y="16629"/>
                    <a:pt x="5374" y="16609"/>
                  </a:cubicBezTo>
                  <a:lnTo>
                    <a:pt x="5273" y="15665"/>
                  </a:lnTo>
                  <a:lnTo>
                    <a:pt x="5269" y="15633"/>
                  </a:lnTo>
                  <a:lnTo>
                    <a:pt x="5153" y="14539"/>
                  </a:lnTo>
                  <a:lnTo>
                    <a:pt x="5128" y="14307"/>
                  </a:lnTo>
                  <a:lnTo>
                    <a:pt x="5058" y="13647"/>
                  </a:lnTo>
                  <a:lnTo>
                    <a:pt x="5056" y="13645"/>
                  </a:lnTo>
                  <a:lnTo>
                    <a:pt x="4991" y="13037"/>
                  </a:lnTo>
                  <a:lnTo>
                    <a:pt x="4991" y="13035"/>
                  </a:lnTo>
                  <a:lnTo>
                    <a:pt x="4904" y="12219"/>
                  </a:lnTo>
                  <a:lnTo>
                    <a:pt x="4879" y="11993"/>
                  </a:lnTo>
                  <a:cubicBezTo>
                    <a:pt x="4825" y="12011"/>
                    <a:pt x="4773" y="12023"/>
                    <a:pt x="4724" y="12033"/>
                  </a:cubicBezTo>
                  <a:cubicBezTo>
                    <a:pt x="4703" y="12037"/>
                    <a:pt x="4682" y="12040"/>
                    <a:pt x="4662" y="12043"/>
                  </a:cubicBezTo>
                  <a:lnTo>
                    <a:pt x="4686" y="12265"/>
                  </a:lnTo>
                  <a:lnTo>
                    <a:pt x="4914" y="14403"/>
                  </a:lnTo>
                  <a:lnTo>
                    <a:pt x="4939" y="14634"/>
                  </a:lnTo>
                  <a:lnTo>
                    <a:pt x="5138" y="16489"/>
                  </a:lnTo>
                  <a:lnTo>
                    <a:pt x="5150" y="16604"/>
                  </a:lnTo>
                  <a:lnTo>
                    <a:pt x="5099" y="16722"/>
                  </a:lnTo>
                  <a:lnTo>
                    <a:pt x="4267" y="18869"/>
                  </a:lnTo>
                  <a:cubicBezTo>
                    <a:pt x="4209" y="19002"/>
                    <a:pt x="4114" y="19056"/>
                    <a:pt x="4003" y="19056"/>
                  </a:cubicBezTo>
                  <a:cubicBezTo>
                    <a:pt x="3821" y="19056"/>
                    <a:pt x="3596" y="18911"/>
                    <a:pt x="3427" y="18741"/>
                  </a:cubicBezTo>
                  <a:lnTo>
                    <a:pt x="2177" y="17274"/>
                  </a:lnTo>
                  <a:lnTo>
                    <a:pt x="2125" y="17220"/>
                  </a:lnTo>
                  <a:lnTo>
                    <a:pt x="2106" y="17061"/>
                  </a:lnTo>
                  <a:lnTo>
                    <a:pt x="2059" y="16663"/>
                  </a:lnTo>
                  <a:lnTo>
                    <a:pt x="1789" y="12645"/>
                  </a:lnTo>
                  <a:cubicBezTo>
                    <a:pt x="1766" y="12312"/>
                    <a:pt x="1712" y="11982"/>
                    <a:pt x="1624" y="11659"/>
                  </a:cubicBezTo>
                  <a:lnTo>
                    <a:pt x="1335" y="10588"/>
                  </a:lnTo>
                  <a:lnTo>
                    <a:pt x="1304" y="103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71625" y="877425"/>
              <a:ext cx="91400" cy="14075"/>
            </a:xfrm>
            <a:custGeom>
              <a:avLst/>
              <a:gdLst/>
              <a:ahLst/>
              <a:cxnLst/>
              <a:rect l="l" t="t" r="r" b="b"/>
              <a:pathLst>
                <a:path w="3656" h="563" extrusionOk="0">
                  <a:moveTo>
                    <a:pt x="3539" y="0"/>
                  </a:moveTo>
                  <a:cubicBezTo>
                    <a:pt x="3535" y="0"/>
                    <a:pt x="3532" y="0"/>
                    <a:pt x="3529" y="1"/>
                  </a:cubicBezTo>
                  <a:lnTo>
                    <a:pt x="3425" y="11"/>
                  </a:lnTo>
                  <a:lnTo>
                    <a:pt x="186" y="334"/>
                  </a:lnTo>
                  <a:lnTo>
                    <a:pt x="107" y="341"/>
                  </a:lnTo>
                  <a:cubicBezTo>
                    <a:pt x="45" y="347"/>
                    <a:pt x="0" y="401"/>
                    <a:pt x="7" y="462"/>
                  </a:cubicBezTo>
                  <a:cubicBezTo>
                    <a:pt x="11" y="501"/>
                    <a:pt x="33" y="533"/>
                    <a:pt x="65" y="549"/>
                  </a:cubicBezTo>
                  <a:cubicBezTo>
                    <a:pt x="82" y="558"/>
                    <a:pt x="102" y="563"/>
                    <a:pt x="122" y="563"/>
                  </a:cubicBezTo>
                  <a:cubicBezTo>
                    <a:pt x="124" y="563"/>
                    <a:pt x="126" y="563"/>
                    <a:pt x="128" y="563"/>
                  </a:cubicBezTo>
                  <a:lnTo>
                    <a:pt x="213" y="554"/>
                  </a:lnTo>
                  <a:lnTo>
                    <a:pt x="3450" y="232"/>
                  </a:lnTo>
                  <a:lnTo>
                    <a:pt x="3550" y="222"/>
                  </a:lnTo>
                  <a:cubicBezTo>
                    <a:pt x="3611" y="216"/>
                    <a:pt x="3656" y="162"/>
                    <a:pt x="3650" y="101"/>
                  </a:cubicBezTo>
                  <a:cubicBezTo>
                    <a:pt x="3644" y="44"/>
                    <a:pt x="3595" y="0"/>
                    <a:pt x="3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6800" y="1244300"/>
              <a:ext cx="84800" cy="20475"/>
            </a:xfrm>
            <a:custGeom>
              <a:avLst/>
              <a:gdLst/>
              <a:ahLst/>
              <a:cxnLst/>
              <a:rect l="l" t="t" r="r" b="b"/>
              <a:pathLst>
                <a:path w="3392" h="819" extrusionOk="0">
                  <a:moveTo>
                    <a:pt x="3272" y="1"/>
                  </a:moveTo>
                  <a:cubicBezTo>
                    <a:pt x="3265" y="1"/>
                    <a:pt x="3258" y="1"/>
                    <a:pt x="3251" y="3"/>
                  </a:cubicBezTo>
                  <a:lnTo>
                    <a:pt x="621" y="501"/>
                  </a:lnTo>
                  <a:lnTo>
                    <a:pt x="111" y="478"/>
                  </a:lnTo>
                  <a:lnTo>
                    <a:pt x="100" y="598"/>
                  </a:lnTo>
                  <a:cubicBezTo>
                    <a:pt x="41" y="610"/>
                    <a:pt x="1" y="667"/>
                    <a:pt x="13" y="727"/>
                  </a:cubicBezTo>
                  <a:cubicBezTo>
                    <a:pt x="19" y="762"/>
                    <a:pt x="40" y="789"/>
                    <a:pt x="68" y="804"/>
                  </a:cubicBezTo>
                  <a:cubicBezTo>
                    <a:pt x="84" y="813"/>
                    <a:pt x="102" y="818"/>
                    <a:pt x="120" y="818"/>
                  </a:cubicBezTo>
                  <a:cubicBezTo>
                    <a:pt x="127" y="818"/>
                    <a:pt x="135" y="817"/>
                    <a:pt x="142" y="816"/>
                  </a:cubicBezTo>
                  <a:lnTo>
                    <a:pt x="230" y="800"/>
                  </a:lnTo>
                  <a:lnTo>
                    <a:pt x="3152" y="248"/>
                  </a:lnTo>
                  <a:lnTo>
                    <a:pt x="3292" y="221"/>
                  </a:lnTo>
                  <a:cubicBezTo>
                    <a:pt x="3353" y="209"/>
                    <a:pt x="3392" y="152"/>
                    <a:pt x="3380" y="92"/>
                  </a:cubicBezTo>
                  <a:cubicBezTo>
                    <a:pt x="3370" y="38"/>
                    <a:pt x="3324" y="1"/>
                    <a:pt x="3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07400" y="950175"/>
              <a:ext cx="61750" cy="242000"/>
            </a:xfrm>
            <a:custGeom>
              <a:avLst/>
              <a:gdLst/>
              <a:ahLst/>
              <a:cxnLst/>
              <a:rect l="l" t="t" r="r" b="b"/>
              <a:pathLst>
                <a:path w="2470" h="9680" extrusionOk="0">
                  <a:moveTo>
                    <a:pt x="713" y="0"/>
                  </a:moveTo>
                  <a:cubicBezTo>
                    <a:pt x="683" y="0"/>
                    <a:pt x="654" y="2"/>
                    <a:pt x="624" y="6"/>
                  </a:cubicBezTo>
                  <a:cubicBezTo>
                    <a:pt x="450" y="28"/>
                    <a:pt x="296" y="113"/>
                    <a:pt x="184" y="247"/>
                  </a:cubicBezTo>
                  <a:cubicBezTo>
                    <a:pt x="177" y="255"/>
                    <a:pt x="170" y="262"/>
                    <a:pt x="164" y="271"/>
                  </a:cubicBezTo>
                  <a:cubicBezTo>
                    <a:pt x="51" y="418"/>
                    <a:pt x="1" y="600"/>
                    <a:pt x="25" y="784"/>
                  </a:cubicBezTo>
                  <a:lnTo>
                    <a:pt x="292" y="2837"/>
                  </a:lnTo>
                  <a:lnTo>
                    <a:pt x="322" y="3060"/>
                  </a:lnTo>
                  <a:cubicBezTo>
                    <a:pt x="397" y="3054"/>
                    <a:pt x="472" y="3051"/>
                    <a:pt x="545" y="3047"/>
                  </a:cubicBezTo>
                  <a:lnTo>
                    <a:pt x="603" y="2600"/>
                  </a:lnTo>
                  <a:lnTo>
                    <a:pt x="356" y="1325"/>
                  </a:lnTo>
                  <a:cubicBezTo>
                    <a:pt x="340" y="1201"/>
                    <a:pt x="320" y="860"/>
                    <a:pt x="398" y="760"/>
                  </a:cubicBezTo>
                  <a:cubicBezTo>
                    <a:pt x="475" y="659"/>
                    <a:pt x="455" y="493"/>
                    <a:pt x="580" y="477"/>
                  </a:cubicBezTo>
                  <a:cubicBezTo>
                    <a:pt x="672" y="465"/>
                    <a:pt x="823" y="274"/>
                    <a:pt x="913" y="274"/>
                  </a:cubicBezTo>
                  <a:cubicBezTo>
                    <a:pt x="922" y="274"/>
                    <a:pt x="930" y="276"/>
                    <a:pt x="938" y="280"/>
                  </a:cubicBezTo>
                  <a:cubicBezTo>
                    <a:pt x="1067" y="350"/>
                    <a:pt x="1161" y="477"/>
                    <a:pt x="1181" y="633"/>
                  </a:cubicBezTo>
                  <a:lnTo>
                    <a:pt x="1484" y="2960"/>
                  </a:lnTo>
                  <a:lnTo>
                    <a:pt x="1519" y="3230"/>
                  </a:lnTo>
                  <a:cubicBezTo>
                    <a:pt x="1637" y="3304"/>
                    <a:pt x="1727" y="3402"/>
                    <a:pt x="1782" y="3532"/>
                  </a:cubicBezTo>
                  <a:lnTo>
                    <a:pt x="1726" y="3100"/>
                  </a:lnTo>
                  <a:lnTo>
                    <a:pt x="1401" y="604"/>
                  </a:lnTo>
                  <a:cubicBezTo>
                    <a:pt x="1367" y="345"/>
                    <a:pt x="1194" y="137"/>
                    <a:pt x="965" y="48"/>
                  </a:cubicBezTo>
                  <a:cubicBezTo>
                    <a:pt x="886" y="17"/>
                    <a:pt x="801" y="0"/>
                    <a:pt x="713" y="0"/>
                  </a:cubicBezTo>
                  <a:close/>
                  <a:moveTo>
                    <a:pt x="1794" y="3633"/>
                  </a:moveTo>
                  <a:cubicBezTo>
                    <a:pt x="1778" y="3699"/>
                    <a:pt x="1723" y="3801"/>
                    <a:pt x="1611" y="3943"/>
                  </a:cubicBezTo>
                  <a:lnTo>
                    <a:pt x="1650" y="4244"/>
                  </a:lnTo>
                  <a:lnTo>
                    <a:pt x="1664" y="4355"/>
                  </a:lnTo>
                  <a:lnTo>
                    <a:pt x="1792" y="5339"/>
                  </a:lnTo>
                  <a:lnTo>
                    <a:pt x="2072" y="8237"/>
                  </a:lnTo>
                  <a:cubicBezTo>
                    <a:pt x="2089" y="8362"/>
                    <a:pt x="2208" y="8914"/>
                    <a:pt x="2130" y="9014"/>
                  </a:cubicBezTo>
                  <a:cubicBezTo>
                    <a:pt x="2054" y="9114"/>
                    <a:pt x="1942" y="9178"/>
                    <a:pt x="1818" y="9194"/>
                  </a:cubicBezTo>
                  <a:cubicBezTo>
                    <a:pt x="1798" y="9197"/>
                    <a:pt x="1777" y="9198"/>
                    <a:pt x="1757" y="9198"/>
                  </a:cubicBezTo>
                  <a:cubicBezTo>
                    <a:pt x="1524" y="9198"/>
                    <a:pt x="1321" y="9025"/>
                    <a:pt x="1290" y="8787"/>
                  </a:cubicBezTo>
                  <a:lnTo>
                    <a:pt x="804" y="5053"/>
                  </a:lnTo>
                  <a:lnTo>
                    <a:pt x="770" y="4788"/>
                  </a:lnTo>
                  <a:cubicBezTo>
                    <a:pt x="706" y="4843"/>
                    <a:pt x="640" y="4901"/>
                    <a:pt x="568" y="4961"/>
                  </a:cubicBezTo>
                  <a:lnTo>
                    <a:pt x="602" y="5221"/>
                  </a:lnTo>
                  <a:lnTo>
                    <a:pt x="1069" y="8816"/>
                  </a:lnTo>
                  <a:cubicBezTo>
                    <a:pt x="1099" y="9045"/>
                    <a:pt x="1177" y="9460"/>
                    <a:pt x="1366" y="9563"/>
                  </a:cubicBezTo>
                  <a:cubicBezTo>
                    <a:pt x="1475" y="9622"/>
                    <a:pt x="1781" y="9680"/>
                    <a:pt x="1956" y="9680"/>
                  </a:cubicBezTo>
                  <a:cubicBezTo>
                    <a:pt x="1980" y="9680"/>
                    <a:pt x="2002" y="9679"/>
                    <a:pt x="2020" y="9676"/>
                  </a:cubicBezTo>
                  <a:cubicBezTo>
                    <a:pt x="2204" y="9652"/>
                    <a:pt x="2193" y="9297"/>
                    <a:pt x="2306" y="9150"/>
                  </a:cubicBezTo>
                  <a:cubicBezTo>
                    <a:pt x="2420" y="9002"/>
                    <a:pt x="2470" y="8820"/>
                    <a:pt x="2446" y="8637"/>
                  </a:cubicBezTo>
                  <a:lnTo>
                    <a:pt x="2042" y="5540"/>
                  </a:lnTo>
                  <a:lnTo>
                    <a:pt x="2006" y="5253"/>
                  </a:lnTo>
                  <a:lnTo>
                    <a:pt x="1889" y="4358"/>
                  </a:lnTo>
                  <a:lnTo>
                    <a:pt x="1842" y="4000"/>
                  </a:lnTo>
                  <a:lnTo>
                    <a:pt x="1809" y="3745"/>
                  </a:lnTo>
                  <a:lnTo>
                    <a:pt x="1794" y="36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383871" y="756723"/>
            <a:ext cx="658711" cy="542172"/>
          </a:xfrm>
          <a:custGeom>
            <a:avLst/>
            <a:gdLst/>
            <a:ahLst/>
            <a:cxnLst/>
            <a:rect l="l" t="t" r="r" b="b"/>
            <a:pathLst>
              <a:path w="11248" h="9258" extrusionOk="0">
                <a:moveTo>
                  <a:pt x="5937" y="3388"/>
                </a:moveTo>
                <a:cubicBezTo>
                  <a:pt x="6793" y="3388"/>
                  <a:pt x="7627" y="3826"/>
                  <a:pt x="8094" y="4613"/>
                </a:cubicBezTo>
                <a:cubicBezTo>
                  <a:pt x="8122" y="4659"/>
                  <a:pt x="8149" y="4707"/>
                  <a:pt x="8173" y="4756"/>
                </a:cubicBezTo>
                <a:lnTo>
                  <a:pt x="7540" y="5109"/>
                </a:lnTo>
                <a:cubicBezTo>
                  <a:pt x="7519" y="5066"/>
                  <a:pt x="7496" y="5023"/>
                  <a:pt x="7472" y="4983"/>
                </a:cubicBezTo>
                <a:cubicBezTo>
                  <a:pt x="7159" y="4455"/>
                  <a:pt x="6768" y="4186"/>
                  <a:pt x="6242" y="4138"/>
                </a:cubicBezTo>
                <a:cubicBezTo>
                  <a:pt x="6180" y="4132"/>
                  <a:pt x="6113" y="4129"/>
                  <a:pt x="6043" y="4129"/>
                </a:cubicBezTo>
                <a:cubicBezTo>
                  <a:pt x="5710" y="4129"/>
                  <a:pt x="5311" y="4196"/>
                  <a:pt x="5033" y="4361"/>
                </a:cubicBezTo>
                <a:cubicBezTo>
                  <a:pt x="4625" y="4603"/>
                  <a:pt x="4335" y="4990"/>
                  <a:pt x="4218" y="5452"/>
                </a:cubicBezTo>
                <a:cubicBezTo>
                  <a:pt x="4100" y="5913"/>
                  <a:pt x="4170" y="6392"/>
                  <a:pt x="4412" y="6800"/>
                </a:cubicBezTo>
                <a:cubicBezTo>
                  <a:pt x="4454" y="6871"/>
                  <a:pt x="4502" y="6940"/>
                  <a:pt x="4555" y="7005"/>
                </a:cubicBezTo>
                <a:lnTo>
                  <a:pt x="3914" y="7361"/>
                </a:lnTo>
                <a:cubicBezTo>
                  <a:pt x="3869" y="7299"/>
                  <a:pt x="3828" y="7235"/>
                  <a:pt x="3788" y="7169"/>
                </a:cubicBezTo>
                <a:cubicBezTo>
                  <a:pt x="3524" y="6725"/>
                  <a:pt x="3517" y="6183"/>
                  <a:pt x="3545" y="5711"/>
                </a:cubicBezTo>
                <a:cubicBezTo>
                  <a:pt x="3582" y="5093"/>
                  <a:pt x="3805" y="4249"/>
                  <a:pt x="4663" y="3738"/>
                </a:cubicBezTo>
                <a:cubicBezTo>
                  <a:pt x="5063" y="3501"/>
                  <a:pt x="5503" y="3388"/>
                  <a:pt x="5937" y="3388"/>
                </a:cubicBezTo>
                <a:close/>
                <a:moveTo>
                  <a:pt x="6046" y="2426"/>
                </a:moveTo>
                <a:cubicBezTo>
                  <a:pt x="6333" y="2426"/>
                  <a:pt x="6616" y="2450"/>
                  <a:pt x="6875" y="2498"/>
                </a:cubicBezTo>
                <a:cubicBezTo>
                  <a:pt x="7789" y="2666"/>
                  <a:pt x="8396" y="3128"/>
                  <a:pt x="8969" y="4093"/>
                </a:cubicBezTo>
                <a:cubicBezTo>
                  <a:pt x="9004" y="4150"/>
                  <a:pt x="9034" y="4206"/>
                  <a:pt x="9063" y="4260"/>
                </a:cubicBezTo>
                <a:lnTo>
                  <a:pt x="8392" y="4634"/>
                </a:lnTo>
                <a:cubicBezTo>
                  <a:pt x="8367" y="4584"/>
                  <a:pt x="8339" y="4534"/>
                  <a:pt x="8310" y="4485"/>
                </a:cubicBezTo>
                <a:cubicBezTo>
                  <a:pt x="7854" y="3716"/>
                  <a:pt x="6836" y="3250"/>
                  <a:pt x="6084" y="3142"/>
                </a:cubicBezTo>
                <a:cubicBezTo>
                  <a:pt x="5965" y="3125"/>
                  <a:pt x="5854" y="3117"/>
                  <a:pt x="5750" y="3117"/>
                </a:cubicBezTo>
                <a:cubicBezTo>
                  <a:pt x="5311" y="3117"/>
                  <a:pt x="4974" y="3263"/>
                  <a:pt x="4535" y="3522"/>
                </a:cubicBezTo>
                <a:cubicBezTo>
                  <a:pt x="3904" y="3898"/>
                  <a:pt x="3455" y="4498"/>
                  <a:pt x="3273" y="5211"/>
                </a:cubicBezTo>
                <a:cubicBezTo>
                  <a:pt x="3092" y="5925"/>
                  <a:pt x="3198" y="6666"/>
                  <a:pt x="3573" y="7298"/>
                </a:cubicBezTo>
                <a:cubicBezTo>
                  <a:pt x="3612" y="7363"/>
                  <a:pt x="3652" y="7425"/>
                  <a:pt x="3694" y="7483"/>
                </a:cubicBezTo>
                <a:lnTo>
                  <a:pt x="3020" y="7856"/>
                </a:lnTo>
                <a:cubicBezTo>
                  <a:pt x="2985" y="7804"/>
                  <a:pt x="2950" y="7748"/>
                  <a:pt x="2914" y="7689"/>
                </a:cubicBezTo>
                <a:cubicBezTo>
                  <a:pt x="2435" y="6881"/>
                  <a:pt x="2298" y="5934"/>
                  <a:pt x="2531" y="5022"/>
                </a:cubicBezTo>
                <a:cubicBezTo>
                  <a:pt x="2764" y="4110"/>
                  <a:pt x="3336" y="3343"/>
                  <a:pt x="4144" y="2863"/>
                </a:cubicBezTo>
                <a:cubicBezTo>
                  <a:pt x="4493" y="2656"/>
                  <a:pt x="4959" y="2515"/>
                  <a:pt x="5489" y="2456"/>
                </a:cubicBezTo>
                <a:cubicBezTo>
                  <a:pt x="5673" y="2436"/>
                  <a:pt x="5860" y="2426"/>
                  <a:pt x="6046" y="2426"/>
                </a:cubicBezTo>
                <a:close/>
                <a:moveTo>
                  <a:pt x="6085" y="1484"/>
                </a:moveTo>
                <a:cubicBezTo>
                  <a:pt x="6298" y="1484"/>
                  <a:pt x="6540" y="1490"/>
                  <a:pt x="6804" y="1507"/>
                </a:cubicBezTo>
                <a:lnTo>
                  <a:pt x="6819" y="1509"/>
                </a:lnTo>
                <a:cubicBezTo>
                  <a:pt x="7235" y="1535"/>
                  <a:pt x="7871" y="1773"/>
                  <a:pt x="8436" y="2116"/>
                </a:cubicBezTo>
                <a:cubicBezTo>
                  <a:pt x="9116" y="2526"/>
                  <a:pt x="9627" y="3034"/>
                  <a:pt x="9879" y="3548"/>
                </a:cubicBezTo>
                <a:cubicBezTo>
                  <a:pt x="9905" y="3599"/>
                  <a:pt x="9933" y="3648"/>
                  <a:pt x="9961" y="3696"/>
                </a:cubicBezTo>
                <a:cubicBezTo>
                  <a:pt x="9970" y="3712"/>
                  <a:pt x="9980" y="3728"/>
                  <a:pt x="9988" y="3746"/>
                </a:cubicBezTo>
                <a:lnTo>
                  <a:pt x="9282" y="4139"/>
                </a:lnTo>
                <a:cubicBezTo>
                  <a:pt x="9252" y="4081"/>
                  <a:pt x="9220" y="4023"/>
                  <a:pt x="9186" y="3965"/>
                </a:cubicBezTo>
                <a:cubicBezTo>
                  <a:pt x="8481" y="2779"/>
                  <a:pt x="7224" y="2119"/>
                  <a:pt x="5936" y="2119"/>
                </a:cubicBezTo>
                <a:cubicBezTo>
                  <a:pt x="5281" y="2119"/>
                  <a:pt x="4618" y="2290"/>
                  <a:pt x="4016" y="2647"/>
                </a:cubicBezTo>
                <a:cubicBezTo>
                  <a:pt x="3471" y="2970"/>
                  <a:pt x="3158" y="3216"/>
                  <a:pt x="2844" y="3737"/>
                </a:cubicBezTo>
                <a:cubicBezTo>
                  <a:pt x="2494" y="4320"/>
                  <a:pt x="2279" y="5033"/>
                  <a:pt x="2237" y="5743"/>
                </a:cubicBezTo>
                <a:cubicBezTo>
                  <a:pt x="2192" y="6517"/>
                  <a:pt x="2351" y="7234"/>
                  <a:pt x="2699" y="7817"/>
                </a:cubicBezTo>
                <a:cubicBezTo>
                  <a:pt x="2732" y="7873"/>
                  <a:pt x="2766" y="7927"/>
                  <a:pt x="2800" y="7978"/>
                </a:cubicBezTo>
                <a:lnTo>
                  <a:pt x="2090" y="8372"/>
                </a:lnTo>
                <a:cubicBezTo>
                  <a:pt x="2060" y="8325"/>
                  <a:pt x="2031" y="8278"/>
                  <a:pt x="2002" y="8230"/>
                </a:cubicBezTo>
                <a:cubicBezTo>
                  <a:pt x="1687" y="7699"/>
                  <a:pt x="1485" y="7122"/>
                  <a:pt x="1403" y="6515"/>
                </a:cubicBezTo>
                <a:cubicBezTo>
                  <a:pt x="1323" y="5927"/>
                  <a:pt x="1357" y="5337"/>
                  <a:pt x="1504" y="4760"/>
                </a:cubicBezTo>
                <a:cubicBezTo>
                  <a:pt x="1651" y="4184"/>
                  <a:pt x="1904" y="3649"/>
                  <a:pt x="2254" y="3172"/>
                </a:cubicBezTo>
                <a:cubicBezTo>
                  <a:pt x="2618" y="2678"/>
                  <a:pt x="3071" y="2267"/>
                  <a:pt x="3602" y="1952"/>
                </a:cubicBezTo>
                <a:cubicBezTo>
                  <a:pt x="4019" y="1705"/>
                  <a:pt x="4648" y="1553"/>
                  <a:pt x="5471" y="1502"/>
                </a:cubicBezTo>
                <a:cubicBezTo>
                  <a:pt x="5629" y="1492"/>
                  <a:pt x="5837" y="1484"/>
                  <a:pt x="6085" y="1484"/>
                </a:cubicBezTo>
                <a:close/>
                <a:moveTo>
                  <a:pt x="5917" y="242"/>
                </a:moveTo>
                <a:cubicBezTo>
                  <a:pt x="6363" y="242"/>
                  <a:pt x="6810" y="298"/>
                  <a:pt x="7249" y="410"/>
                </a:cubicBezTo>
                <a:cubicBezTo>
                  <a:pt x="8655" y="771"/>
                  <a:pt x="9854" y="1683"/>
                  <a:pt x="10623" y="2977"/>
                </a:cubicBezTo>
                <a:cubicBezTo>
                  <a:pt x="10653" y="3029"/>
                  <a:pt x="10720" y="3082"/>
                  <a:pt x="10792" y="3139"/>
                </a:cubicBezTo>
                <a:cubicBezTo>
                  <a:pt x="10832" y="3170"/>
                  <a:pt x="10875" y="3204"/>
                  <a:pt x="10906" y="3235"/>
                </a:cubicBezTo>
                <a:lnTo>
                  <a:pt x="10209" y="3623"/>
                </a:lnTo>
                <a:cubicBezTo>
                  <a:pt x="10173" y="3556"/>
                  <a:pt x="10136" y="3489"/>
                  <a:pt x="10096" y="3424"/>
                </a:cubicBezTo>
                <a:cubicBezTo>
                  <a:pt x="9765" y="2866"/>
                  <a:pt x="9337" y="2395"/>
                  <a:pt x="8822" y="2025"/>
                </a:cubicBezTo>
                <a:cubicBezTo>
                  <a:pt x="8329" y="1670"/>
                  <a:pt x="7772" y="1417"/>
                  <a:pt x="7166" y="1271"/>
                </a:cubicBezTo>
                <a:cubicBezTo>
                  <a:pt x="6776" y="1178"/>
                  <a:pt x="6375" y="1131"/>
                  <a:pt x="5971" y="1131"/>
                </a:cubicBezTo>
                <a:cubicBezTo>
                  <a:pt x="5125" y="1131"/>
                  <a:pt x="4269" y="1335"/>
                  <a:pt x="3477" y="1734"/>
                </a:cubicBezTo>
                <a:cubicBezTo>
                  <a:pt x="2915" y="2018"/>
                  <a:pt x="2337" y="2672"/>
                  <a:pt x="2044" y="3037"/>
                </a:cubicBezTo>
                <a:cubicBezTo>
                  <a:pt x="1441" y="3785"/>
                  <a:pt x="1099" y="4673"/>
                  <a:pt x="1057" y="5603"/>
                </a:cubicBezTo>
                <a:cubicBezTo>
                  <a:pt x="1013" y="6530"/>
                  <a:pt x="1266" y="7482"/>
                  <a:pt x="1786" y="8358"/>
                </a:cubicBezTo>
                <a:cubicBezTo>
                  <a:pt x="1813" y="8404"/>
                  <a:pt x="1841" y="8449"/>
                  <a:pt x="1870" y="8494"/>
                </a:cubicBezTo>
                <a:lnTo>
                  <a:pt x="1389" y="8761"/>
                </a:lnTo>
                <a:lnTo>
                  <a:pt x="1382" y="8764"/>
                </a:lnTo>
                <a:lnTo>
                  <a:pt x="1200" y="8946"/>
                </a:lnTo>
                <a:cubicBezTo>
                  <a:pt x="1163" y="8890"/>
                  <a:pt x="1127" y="8832"/>
                  <a:pt x="1091" y="8771"/>
                </a:cubicBezTo>
                <a:cubicBezTo>
                  <a:pt x="630" y="7996"/>
                  <a:pt x="373" y="7183"/>
                  <a:pt x="325" y="6354"/>
                </a:cubicBezTo>
                <a:cubicBezTo>
                  <a:pt x="279" y="5560"/>
                  <a:pt x="425" y="4745"/>
                  <a:pt x="761" y="3938"/>
                </a:cubicBezTo>
                <a:cubicBezTo>
                  <a:pt x="1075" y="3179"/>
                  <a:pt x="1792" y="1794"/>
                  <a:pt x="3061" y="1041"/>
                </a:cubicBezTo>
                <a:cubicBezTo>
                  <a:pt x="3950" y="513"/>
                  <a:pt x="4932" y="242"/>
                  <a:pt x="5917" y="242"/>
                </a:cubicBezTo>
                <a:close/>
                <a:moveTo>
                  <a:pt x="5928" y="0"/>
                </a:moveTo>
                <a:cubicBezTo>
                  <a:pt x="4873" y="0"/>
                  <a:pt x="3844" y="283"/>
                  <a:pt x="2932" y="825"/>
                </a:cubicBezTo>
                <a:cubicBezTo>
                  <a:pt x="2250" y="1230"/>
                  <a:pt x="1667" y="1759"/>
                  <a:pt x="1199" y="2394"/>
                </a:cubicBezTo>
                <a:cubicBezTo>
                  <a:pt x="747" y="3007"/>
                  <a:pt x="422" y="3695"/>
                  <a:pt x="233" y="4437"/>
                </a:cubicBezTo>
                <a:cubicBezTo>
                  <a:pt x="44" y="5179"/>
                  <a:pt x="0" y="5938"/>
                  <a:pt x="104" y="6693"/>
                </a:cubicBezTo>
                <a:cubicBezTo>
                  <a:pt x="209" y="7474"/>
                  <a:pt x="469" y="8217"/>
                  <a:pt x="875" y="8900"/>
                </a:cubicBezTo>
                <a:cubicBezTo>
                  <a:pt x="922" y="8980"/>
                  <a:pt x="970" y="9056"/>
                  <a:pt x="1017" y="9128"/>
                </a:cubicBezTo>
                <a:lnTo>
                  <a:pt x="1042" y="9164"/>
                </a:lnTo>
                <a:cubicBezTo>
                  <a:pt x="1069" y="9206"/>
                  <a:pt x="1125" y="9211"/>
                  <a:pt x="1179" y="9214"/>
                </a:cubicBezTo>
                <a:cubicBezTo>
                  <a:pt x="1198" y="9216"/>
                  <a:pt x="1227" y="9218"/>
                  <a:pt x="1239" y="9223"/>
                </a:cubicBezTo>
                <a:lnTo>
                  <a:pt x="1264" y="9258"/>
                </a:lnTo>
                <a:lnTo>
                  <a:pt x="1513" y="9109"/>
                </a:lnTo>
                <a:lnTo>
                  <a:pt x="2067" y="8780"/>
                </a:lnTo>
                <a:lnTo>
                  <a:pt x="2244" y="8676"/>
                </a:lnTo>
                <a:lnTo>
                  <a:pt x="3149" y="8138"/>
                </a:lnTo>
                <a:lnTo>
                  <a:pt x="3205" y="8105"/>
                </a:lnTo>
                <a:lnTo>
                  <a:pt x="4735" y="7197"/>
                </a:lnTo>
                <a:lnTo>
                  <a:pt x="4898" y="7100"/>
                </a:lnTo>
                <a:lnTo>
                  <a:pt x="4959" y="7064"/>
                </a:lnTo>
                <a:lnTo>
                  <a:pt x="4907" y="7015"/>
                </a:lnTo>
                <a:cubicBezTo>
                  <a:pt x="4900" y="7009"/>
                  <a:pt x="4894" y="7003"/>
                  <a:pt x="4887" y="6997"/>
                </a:cubicBezTo>
                <a:cubicBezTo>
                  <a:pt x="4856" y="6968"/>
                  <a:pt x="4830" y="6941"/>
                  <a:pt x="4806" y="6913"/>
                </a:cubicBezTo>
                <a:cubicBezTo>
                  <a:pt x="4777" y="6881"/>
                  <a:pt x="4758" y="6802"/>
                  <a:pt x="4741" y="6732"/>
                </a:cubicBezTo>
                <a:cubicBezTo>
                  <a:pt x="4725" y="6663"/>
                  <a:pt x="4709" y="6597"/>
                  <a:pt x="4680" y="6549"/>
                </a:cubicBezTo>
                <a:cubicBezTo>
                  <a:pt x="4471" y="6196"/>
                  <a:pt x="4402" y="5807"/>
                  <a:pt x="4488" y="5452"/>
                </a:cubicBezTo>
                <a:cubicBezTo>
                  <a:pt x="4574" y="5089"/>
                  <a:pt x="4807" y="4786"/>
                  <a:pt x="5161" y="4577"/>
                </a:cubicBezTo>
                <a:cubicBezTo>
                  <a:pt x="5405" y="4432"/>
                  <a:pt x="5674" y="4363"/>
                  <a:pt x="5939" y="4363"/>
                </a:cubicBezTo>
                <a:cubicBezTo>
                  <a:pt x="6461" y="4363"/>
                  <a:pt x="6970" y="4630"/>
                  <a:pt x="7256" y="5111"/>
                </a:cubicBezTo>
                <a:cubicBezTo>
                  <a:pt x="7307" y="5196"/>
                  <a:pt x="7350" y="5288"/>
                  <a:pt x="7383" y="5383"/>
                </a:cubicBezTo>
                <a:cubicBezTo>
                  <a:pt x="7388" y="5397"/>
                  <a:pt x="7394" y="5412"/>
                  <a:pt x="7398" y="5427"/>
                </a:cubicBezTo>
                <a:cubicBezTo>
                  <a:pt x="7410" y="5467"/>
                  <a:pt x="7420" y="5502"/>
                  <a:pt x="7425" y="5520"/>
                </a:cubicBezTo>
                <a:lnTo>
                  <a:pt x="7442" y="5589"/>
                </a:lnTo>
                <a:lnTo>
                  <a:pt x="7499" y="5555"/>
                </a:lnTo>
                <a:lnTo>
                  <a:pt x="8310" y="5073"/>
                </a:lnTo>
                <a:lnTo>
                  <a:pt x="8481" y="4972"/>
                </a:lnTo>
                <a:lnTo>
                  <a:pt x="9229" y="4529"/>
                </a:lnTo>
                <a:lnTo>
                  <a:pt x="9416" y="4418"/>
                </a:lnTo>
                <a:lnTo>
                  <a:pt x="10116" y="4002"/>
                </a:lnTo>
                <a:lnTo>
                  <a:pt x="10243" y="3926"/>
                </a:lnTo>
                <a:lnTo>
                  <a:pt x="11248" y="3330"/>
                </a:lnTo>
                <a:lnTo>
                  <a:pt x="11227" y="3285"/>
                </a:lnTo>
                <a:cubicBezTo>
                  <a:pt x="11206" y="3242"/>
                  <a:pt x="11184" y="3199"/>
                  <a:pt x="11161" y="3156"/>
                </a:cubicBezTo>
                <a:cubicBezTo>
                  <a:pt x="11161" y="3156"/>
                  <a:pt x="11161" y="3155"/>
                  <a:pt x="11161" y="3155"/>
                </a:cubicBezTo>
                <a:lnTo>
                  <a:pt x="11136" y="3107"/>
                </a:lnTo>
                <a:cubicBezTo>
                  <a:pt x="11096" y="3035"/>
                  <a:pt x="11055" y="2959"/>
                  <a:pt x="11009" y="2882"/>
                </a:cubicBezTo>
                <a:cubicBezTo>
                  <a:pt x="10001" y="1187"/>
                  <a:pt x="8219" y="112"/>
                  <a:pt x="6242" y="9"/>
                </a:cubicBezTo>
                <a:cubicBezTo>
                  <a:pt x="6137" y="3"/>
                  <a:pt x="6032" y="0"/>
                  <a:pt x="59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 rot="-906757">
            <a:off x="3597981" y="4729094"/>
            <a:ext cx="755185" cy="17692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2"/>
          <p:cNvGrpSpPr/>
          <p:nvPr/>
        </p:nvGrpSpPr>
        <p:grpSpPr>
          <a:xfrm>
            <a:off x="8692549" y="1738522"/>
            <a:ext cx="221772" cy="200884"/>
            <a:chOff x="1640475" y="1197075"/>
            <a:chExt cx="55475" cy="50250"/>
          </a:xfrm>
        </p:grpSpPr>
        <p:sp>
          <p:nvSpPr>
            <p:cNvPr id="47" name="Google Shape;4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-6249525">
            <a:off x="1370859" y="4322855"/>
            <a:ext cx="1292681" cy="1177560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1288191" y="762864"/>
            <a:ext cx="433643" cy="392824"/>
            <a:chOff x="1640475" y="1197075"/>
            <a:chExt cx="55475" cy="50250"/>
          </a:xfrm>
        </p:grpSpPr>
        <p:sp>
          <p:nvSpPr>
            <p:cNvPr id="53" name="Google Shape;53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-5400000">
            <a:off x="7770930" y="4597909"/>
            <a:ext cx="244822" cy="221773"/>
            <a:chOff x="1640475" y="1197075"/>
            <a:chExt cx="55475" cy="50250"/>
          </a:xfrm>
        </p:grpSpPr>
        <p:sp>
          <p:nvSpPr>
            <p:cNvPr id="57" name="Google Shape;5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81768">
            <a:off x="8313063" y="366023"/>
            <a:ext cx="467849" cy="10960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324374" y="2819347"/>
            <a:ext cx="221772" cy="200884"/>
            <a:chOff x="1640475" y="1197075"/>
            <a:chExt cx="55475" cy="50250"/>
          </a:xfrm>
        </p:grpSpPr>
        <p:sp>
          <p:nvSpPr>
            <p:cNvPr id="62" name="Google Shape;62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7880062" y="4042366"/>
            <a:ext cx="395823" cy="325965"/>
            <a:chOff x="6441550" y="2480732"/>
            <a:chExt cx="253700" cy="208925"/>
          </a:xfrm>
        </p:grpSpPr>
        <p:sp>
          <p:nvSpPr>
            <p:cNvPr id="66" name="Google Shape;66;p2"/>
            <p:cNvSpPr/>
            <p:nvPr/>
          </p:nvSpPr>
          <p:spPr>
            <a:xfrm>
              <a:off x="6450150" y="2496032"/>
              <a:ext cx="234200" cy="178350"/>
            </a:xfrm>
            <a:custGeom>
              <a:avLst/>
              <a:gdLst/>
              <a:ahLst/>
              <a:cxnLst/>
              <a:rect l="l" t="t" r="r" b="b"/>
              <a:pathLst>
                <a:path w="9368" h="7134" extrusionOk="0">
                  <a:moveTo>
                    <a:pt x="4659" y="0"/>
                  </a:moveTo>
                  <a:cubicBezTo>
                    <a:pt x="4607" y="0"/>
                    <a:pt x="4541" y="13"/>
                    <a:pt x="4450" y="37"/>
                  </a:cubicBezTo>
                  <a:cubicBezTo>
                    <a:pt x="3877" y="190"/>
                    <a:pt x="3484" y="1286"/>
                    <a:pt x="3251" y="1912"/>
                  </a:cubicBezTo>
                  <a:cubicBezTo>
                    <a:pt x="3320" y="1989"/>
                    <a:pt x="3277" y="2134"/>
                    <a:pt x="3165" y="2176"/>
                  </a:cubicBezTo>
                  <a:lnTo>
                    <a:pt x="3168" y="2185"/>
                  </a:lnTo>
                  <a:cubicBezTo>
                    <a:pt x="3113" y="2194"/>
                    <a:pt x="3054" y="2199"/>
                    <a:pt x="2997" y="2208"/>
                  </a:cubicBezTo>
                  <a:cubicBezTo>
                    <a:pt x="2928" y="2224"/>
                    <a:pt x="2859" y="2242"/>
                    <a:pt x="2789" y="2262"/>
                  </a:cubicBezTo>
                  <a:cubicBezTo>
                    <a:pt x="2774" y="2272"/>
                    <a:pt x="2758" y="2277"/>
                    <a:pt x="2742" y="2277"/>
                  </a:cubicBezTo>
                  <a:cubicBezTo>
                    <a:pt x="2715" y="2277"/>
                    <a:pt x="2691" y="2262"/>
                    <a:pt x="2674" y="2240"/>
                  </a:cubicBezTo>
                  <a:cubicBezTo>
                    <a:pt x="2334" y="2266"/>
                    <a:pt x="1995" y="2268"/>
                    <a:pt x="1658" y="2272"/>
                  </a:cubicBezTo>
                  <a:cubicBezTo>
                    <a:pt x="1653" y="2272"/>
                    <a:pt x="1647" y="2272"/>
                    <a:pt x="1641" y="2272"/>
                  </a:cubicBezTo>
                  <a:cubicBezTo>
                    <a:pt x="1500" y="2272"/>
                    <a:pt x="1246" y="2244"/>
                    <a:pt x="999" y="2244"/>
                  </a:cubicBezTo>
                  <a:cubicBezTo>
                    <a:pt x="731" y="2244"/>
                    <a:pt x="469" y="2277"/>
                    <a:pt x="366" y="2418"/>
                  </a:cubicBezTo>
                  <a:cubicBezTo>
                    <a:pt x="0" y="2908"/>
                    <a:pt x="2213" y="3958"/>
                    <a:pt x="2559" y="4145"/>
                  </a:cubicBezTo>
                  <a:cubicBezTo>
                    <a:pt x="2583" y="4161"/>
                    <a:pt x="2605" y="4177"/>
                    <a:pt x="2621" y="4198"/>
                  </a:cubicBezTo>
                  <a:cubicBezTo>
                    <a:pt x="2684" y="4214"/>
                    <a:pt x="2732" y="4270"/>
                    <a:pt x="2706" y="4346"/>
                  </a:cubicBezTo>
                  <a:cubicBezTo>
                    <a:pt x="2554" y="4801"/>
                    <a:pt x="2408" y="5258"/>
                    <a:pt x="2295" y="5725"/>
                  </a:cubicBezTo>
                  <a:cubicBezTo>
                    <a:pt x="2237" y="5970"/>
                    <a:pt x="2191" y="6212"/>
                    <a:pt x="2161" y="6461"/>
                  </a:cubicBezTo>
                  <a:cubicBezTo>
                    <a:pt x="2127" y="6731"/>
                    <a:pt x="1993" y="7041"/>
                    <a:pt x="2272" y="7123"/>
                  </a:cubicBezTo>
                  <a:cubicBezTo>
                    <a:pt x="2295" y="7130"/>
                    <a:pt x="2320" y="7133"/>
                    <a:pt x="2345" y="7133"/>
                  </a:cubicBezTo>
                  <a:cubicBezTo>
                    <a:pt x="2715" y="7133"/>
                    <a:pt x="3335" y="6449"/>
                    <a:pt x="3602" y="6214"/>
                  </a:cubicBezTo>
                  <a:cubicBezTo>
                    <a:pt x="3939" y="5918"/>
                    <a:pt x="4255" y="5606"/>
                    <a:pt x="4577" y="5298"/>
                  </a:cubicBezTo>
                  <a:cubicBezTo>
                    <a:pt x="4624" y="5252"/>
                    <a:pt x="4676" y="5232"/>
                    <a:pt x="4726" y="5232"/>
                  </a:cubicBezTo>
                  <a:cubicBezTo>
                    <a:pt x="4823" y="5232"/>
                    <a:pt x="4912" y="5304"/>
                    <a:pt x="4943" y="5395"/>
                  </a:cubicBezTo>
                  <a:cubicBezTo>
                    <a:pt x="5748" y="6083"/>
                    <a:pt x="6641" y="6590"/>
                    <a:pt x="7652" y="6886"/>
                  </a:cubicBezTo>
                  <a:cubicBezTo>
                    <a:pt x="7611" y="6433"/>
                    <a:pt x="7534" y="5990"/>
                    <a:pt x="7408" y="5552"/>
                  </a:cubicBezTo>
                  <a:cubicBezTo>
                    <a:pt x="7269" y="5069"/>
                    <a:pt x="7001" y="4628"/>
                    <a:pt x="6887" y="4143"/>
                  </a:cubicBezTo>
                  <a:cubicBezTo>
                    <a:pt x="6863" y="4039"/>
                    <a:pt x="6937" y="3942"/>
                    <a:pt x="7024" y="3914"/>
                  </a:cubicBezTo>
                  <a:cubicBezTo>
                    <a:pt x="7026" y="3866"/>
                    <a:pt x="7050" y="3815"/>
                    <a:pt x="7107" y="3781"/>
                  </a:cubicBezTo>
                  <a:cubicBezTo>
                    <a:pt x="7386" y="3602"/>
                    <a:pt x="9368" y="2256"/>
                    <a:pt x="9139" y="1904"/>
                  </a:cubicBezTo>
                  <a:cubicBezTo>
                    <a:pt x="9087" y="1823"/>
                    <a:pt x="8893" y="1797"/>
                    <a:pt x="8659" y="1797"/>
                  </a:cubicBezTo>
                  <a:cubicBezTo>
                    <a:pt x="8282" y="1797"/>
                    <a:pt x="7801" y="1864"/>
                    <a:pt x="7633" y="1875"/>
                  </a:cubicBezTo>
                  <a:cubicBezTo>
                    <a:pt x="7146" y="1908"/>
                    <a:pt x="6661" y="1988"/>
                    <a:pt x="6177" y="2002"/>
                  </a:cubicBezTo>
                  <a:cubicBezTo>
                    <a:pt x="6173" y="2002"/>
                    <a:pt x="6170" y="2002"/>
                    <a:pt x="6166" y="2002"/>
                  </a:cubicBezTo>
                  <a:cubicBezTo>
                    <a:pt x="6063" y="2002"/>
                    <a:pt x="6000" y="1931"/>
                    <a:pt x="5976" y="1848"/>
                  </a:cubicBezTo>
                  <a:cubicBezTo>
                    <a:pt x="5937" y="1836"/>
                    <a:pt x="5899" y="1815"/>
                    <a:pt x="5874" y="1781"/>
                  </a:cubicBezTo>
                  <a:cubicBezTo>
                    <a:pt x="5664" y="1476"/>
                    <a:pt x="5549" y="1118"/>
                    <a:pt x="5354" y="802"/>
                  </a:cubicBezTo>
                  <a:cubicBezTo>
                    <a:pt x="5241" y="617"/>
                    <a:pt x="5117" y="437"/>
                    <a:pt x="4980" y="270"/>
                  </a:cubicBezTo>
                  <a:cubicBezTo>
                    <a:pt x="4832" y="88"/>
                    <a:pt x="4795" y="0"/>
                    <a:pt x="4659" y="0"/>
                  </a:cubicBez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41550" y="2480732"/>
              <a:ext cx="253700" cy="208925"/>
            </a:xfrm>
            <a:custGeom>
              <a:avLst/>
              <a:gdLst/>
              <a:ahLst/>
              <a:cxnLst/>
              <a:rect l="l" t="t" r="r" b="b"/>
              <a:pathLst>
                <a:path w="10148" h="8357" extrusionOk="0">
                  <a:moveTo>
                    <a:pt x="5002" y="612"/>
                  </a:moveTo>
                  <a:cubicBezTo>
                    <a:pt x="5139" y="612"/>
                    <a:pt x="5176" y="700"/>
                    <a:pt x="5324" y="883"/>
                  </a:cubicBezTo>
                  <a:cubicBezTo>
                    <a:pt x="5461" y="1049"/>
                    <a:pt x="5585" y="1229"/>
                    <a:pt x="5698" y="1414"/>
                  </a:cubicBezTo>
                  <a:cubicBezTo>
                    <a:pt x="5893" y="1730"/>
                    <a:pt x="6008" y="2088"/>
                    <a:pt x="6219" y="2393"/>
                  </a:cubicBezTo>
                  <a:cubicBezTo>
                    <a:pt x="6243" y="2428"/>
                    <a:pt x="6281" y="2448"/>
                    <a:pt x="6320" y="2460"/>
                  </a:cubicBezTo>
                  <a:cubicBezTo>
                    <a:pt x="6344" y="2543"/>
                    <a:pt x="6408" y="2615"/>
                    <a:pt x="6512" y="2615"/>
                  </a:cubicBezTo>
                  <a:cubicBezTo>
                    <a:pt x="6515" y="2615"/>
                    <a:pt x="6518" y="2615"/>
                    <a:pt x="6521" y="2615"/>
                  </a:cubicBezTo>
                  <a:cubicBezTo>
                    <a:pt x="7006" y="2601"/>
                    <a:pt x="7490" y="2520"/>
                    <a:pt x="7977" y="2488"/>
                  </a:cubicBezTo>
                  <a:cubicBezTo>
                    <a:pt x="8145" y="2476"/>
                    <a:pt x="8627" y="2409"/>
                    <a:pt x="9004" y="2409"/>
                  </a:cubicBezTo>
                  <a:cubicBezTo>
                    <a:pt x="9238" y="2409"/>
                    <a:pt x="9431" y="2435"/>
                    <a:pt x="9483" y="2516"/>
                  </a:cubicBezTo>
                  <a:cubicBezTo>
                    <a:pt x="9711" y="2868"/>
                    <a:pt x="7730" y="4214"/>
                    <a:pt x="7451" y="4393"/>
                  </a:cubicBezTo>
                  <a:cubicBezTo>
                    <a:pt x="7394" y="4427"/>
                    <a:pt x="7370" y="4478"/>
                    <a:pt x="7368" y="4526"/>
                  </a:cubicBezTo>
                  <a:cubicBezTo>
                    <a:pt x="7281" y="4554"/>
                    <a:pt x="7207" y="4651"/>
                    <a:pt x="7231" y="4755"/>
                  </a:cubicBezTo>
                  <a:cubicBezTo>
                    <a:pt x="7345" y="5240"/>
                    <a:pt x="7613" y="5681"/>
                    <a:pt x="7752" y="6164"/>
                  </a:cubicBezTo>
                  <a:cubicBezTo>
                    <a:pt x="7878" y="6602"/>
                    <a:pt x="7955" y="7045"/>
                    <a:pt x="7996" y="7498"/>
                  </a:cubicBezTo>
                  <a:cubicBezTo>
                    <a:pt x="6985" y="7202"/>
                    <a:pt x="6092" y="6695"/>
                    <a:pt x="5287" y="6007"/>
                  </a:cubicBezTo>
                  <a:cubicBezTo>
                    <a:pt x="5256" y="5916"/>
                    <a:pt x="5167" y="5845"/>
                    <a:pt x="5070" y="5845"/>
                  </a:cubicBezTo>
                  <a:cubicBezTo>
                    <a:pt x="5020" y="5845"/>
                    <a:pt x="4968" y="5864"/>
                    <a:pt x="4921" y="5910"/>
                  </a:cubicBezTo>
                  <a:cubicBezTo>
                    <a:pt x="4599" y="6219"/>
                    <a:pt x="4283" y="6530"/>
                    <a:pt x="3946" y="6826"/>
                  </a:cubicBezTo>
                  <a:cubicBezTo>
                    <a:pt x="3678" y="7061"/>
                    <a:pt x="3059" y="7746"/>
                    <a:pt x="2689" y="7746"/>
                  </a:cubicBezTo>
                  <a:cubicBezTo>
                    <a:pt x="2663" y="7746"/>
                    <a:pt x="2639" y="7743"/>
                    <a:pt x="2616" y="7736"/>
                  </a:cubicBezTo>
                  <a:cubicBezTo>
                    <a:pt x="2337" y="7653"/>
                    <a:pt x="2471" y="7343"/>
                    <a:pt x="2505" y="7073"/>
                  </a:cubicBezTo>
                  <a:cubicBezTo>
                    <a:pt x="2535" y="6824"/>
                    <a:pt x="2581" y="6582"/>
                    <a:pt x="2639" y="6337"/>
                  </a:cubicBezTo>
                  <a:cubicBezTo>
                    <a:pt x="2752" y="5870"/>
                    <a:pt x="2898" y="5413"/>
                    <a:pt x="3050" y="4958"/>
                  </a:cubicBezTo>
                  <a:cubicBezTo>
                    <a:pt x="3076" y="4882"/>
                    <a:pt x="3028" y="4826"/>
                    <a:pt x="2965" y="4810"/>
                  </a:cubicBezTo>
                  <a:cubicBezTo>
                    <a:pt x="2949" y="4790"/>
                    <a:pt x="2928" y="4773"/>
                    <a:pt x="2903" y="4757"/>
                  </a:cubicBezTo>
                  <a:cubicBezTo>
                    <a:pt x="2557" y="4570"/>
                    <a:pt x="344" y="3520"/>
                    <a:pt x="710" y="3031"/>
                  </a:cubicBezTo>
                  <a:cubicBezTo>
                    <a:pt x="813" y="2890"/>
                    <a:pt x="1076" y="2857"/>
                    <a:pt x="1345" y="2857"/>
                  </a:cubicBezTo>
                  <a:cubicBezTo>
                    <a:pt x="1593" y="2857"/>
                    <a:pt x="1848" y="2885"/>
                    <a:pt x="1988" y="2885"/>
                  </a:cubicBezTo>
                  <a:cubicBezTo>
                    <a:pt x="1993" y="2885"/>
                    <a:pt x="1998" y="2885"/>
                    <a:pt x="2002" y="2885"/>
                  </a:cubicBezTo>
                  <a:cubicBezTo>
                    <a:pt x="2340" y="2880"/>
                    <a:pt x="2678" y="2878"/>
                    <a:pt x="3018" y="2852"/>
                  </a:cubicBezTo>
                  <a:cubicBezTo>
                    <a:pt x="3034" y="2875"/>
                    <a:pt x="3059" y="2889"/>
                    <a:pt x="3086" y="2889"/>
                  </a:cubicBezTo>
                  <a:cubicBezTo>
                    <a:pt x="3101" y="2889"/>
                    <a:pt x="3118" y="2884"/>
                    <a:pt x="3133" y="2874"/>
                  </a:cubicBezTo>
                  <a:cubicBezTo>
                    <a:pt x="3203" y="2854"/>
                    <a:pt x="3272" y="2836"/>
                    <a:pt x="3342" y="2820"/>
                  </a:cubicBezTo>
                  <a:cubicBezTo>
                    <a:pt x="3399" y="2811"/>
                    <a:pt x="3457" y="2806"/>
                    <a:pt x="3512" y="2797"/>
                  </a:cubicBezTo>
                  <a:lnTo>
                    <a:pt x="3509" y="2788"/>
                  </a:lnTo>
                  <a:cubicBezTo>
                    <a:pt x="3621" y="2746"/>
                    <a:pt x="3664" y="2601"/>
                    <a:pt x="3595" y="2524"/>
                  </a:cubicBezTo>
                  <a:cubicBezTo>
                    <a:pt x="3829" y="1899"/>
                    <a:pt x="4221" y="802"/>
                    <a:pt x="4794" y="649"/>
                  </a:cubicBezTo>
                  <a:cubicBezTo>
                    <a:pt x="4885" y="625"/>
                    <a:pt x="4951" y="612"/>
                    <a:pt x="5002" y="612"/>
                  </a:cubicBezTo>
                  <a:close/>
                  <a:moveTo>
                    <a:pt x="4825" y="1"/>
                  </a:moveTo>
                  <a:cubicBezTo>
                    <a:pt x="4820" y="1"/>
                    <a:pt x="4815" y="1"/>
                    <a:pt x="4810" y="1"/>
                  </a:cubicBezTo>
                  <a:cubicBezTo>
                    <a:pt x="4376" y="15"/>
                    <a:pt x="4159" y="546"/>
                    <a:pt x="3978" y="872"/>
                  </a:cubicBezTo>
                  <a:cubicBezTo>
                    <a:pt x="3696" y="1377"/>
                    <a:pt x="3470" y="1908"/>
                    <a:pt x="3281" y="2455"/>
                  </a:cubicBezTo>
                  <a:cubicBezTo>
                    <a:pt x="2890" y="2406"/>
                    <a:pt x="2477" y="2382"/>
                    <a:pt x="2068" y="2382"/>
                  </a:cubicBezTo>
                  <a:cubicBezTo>
                    <a:pt x="1748" y="2382"/>
                    <a:pt x="1430" y="2397"/>
                    <a:pt x="1129" y="2425"/>
                  </a:cubicBezTo>
                  <a:cubicBezTo>
                    <a:pt x="760" y="2460"/>
                    <a:pt x="289" y="2585"/>
                    <a:pt x="157" y="2979"/>
                  </a:cubicBezTo>
                  <a:cubicBezTo>
                    <a:pt x="0" y="3455"/>
                    <a:pt x="455" y="3774"/>
                    <a:pt x="785" y="4025"/>
                  </a:cubicBezTo>
                  <a:cubicBezTo>
                    <a:pt x="1360" y="4464"/>
                    <a:pt x="1988" y="4852"/>
                    <a:pt x="2662" y="5120"/>
                  </a:cubicBezTo>
                  <a:cubicBezTo>
                    <a:pt x="2334" y="5695"/>
                    <a:pt x="2145" y="6316"/>
                    <a:pt x="2056" y="6981"/>
                  </a:cubicBezTo>
                  <a:cubicBezTo>
                    <a:pt x="2004" y="7339"/>
                    <a:pt x="1847" y="7993"/>
                    <a:pt x="2203" y="8258"/>
                  </a:cubicBezTo>
                  <a:cubicBezTo>
                    <a:pt x="2296" y="8328"/>
                    <a:pt x="2395" y="8357"/>
                    <a:pt x="2495" y="8357"/>
                  </a:cubicBezTo>
                  <a:cubicBezTo>
                    <a:pt x="2829" y="8357"/>
                    <a:pt x="3181" y="8034"/>
                    <a:pt x="3410" y="7856"/>
                  </a:cubicBezTo>
                  <a:cubicBezTo>
                    <a:pt x="4013" y="7389"/>
                    <a:pt x="4591" y="6886"/>
                    <a:pt x="5124" y="6341"/>
                  </a:cubicBezTo>
                  <a:cubicBezTo>
                    <a:pt x="5978" y="7172"/>
                    <a:pt x="7028" y="7731"/>
                    <a:pt x="8185" y="8019"/>
                  </a:cubicBezTo>
                  <a:cubicBezTo>
                    <a:pt x="8204" y="8024"/>
                    <a:pt x="8222" y="8027"/>
                    <a:pt x="8241" y="8027"/>
                  </a:cubicBezTo>
                  <a:cubicBezTo>
                    <a:pt x="8360" y="8027"/>
                    <a:pt x="8477" y="7933"/>
                    <a:pt x="8472" y="7803"/>
                  </a:cubicBezTo>
                  <a:cubicBezTo>
                    <a:pt x="8428" y="6819"/>
                    <a:pt x="8267" y="5508"/>
                    <a:pt x="7633" y="4693"/>
                  </a:cubicBezTo>
                  <a:cubicBezTo>
                    <a:pt x="8239" y="4381"/>
                    <a:pt x="8806" y="3997"/>
                    <a:pt x="9305" y="3534"/>
                  </a:cubicBezTo>
                  <a:cubicBezTo>
                    <a:pt x="9585" y="3273"/>
                    <a:pt x="10148" y="2813"/>
                    <a:pt x="10051" y="2359"/>
                  </a:cubicBezTo>
                  <a:cubicBezTo>
                    <a:pt x="9976" y="2005"/>
                    <a:pt x="9624" y="1951"/>
                    <a:pt x="9300" y="1951"/>
                  </a:cubicBezTo>
                  <a:cubicBezTo>
                    <a:pt x="9174" y="1951"/>
                    <a:pt x="9052" y="1959"/>
                    <a:pt x="8952" y="1961"/>
                  </a:cubicBezTo>
                  <a:cubicBezTo>
                    <a:pt x="8153" y="1973"/>
                    <a:pt x="7303" y="1989"/>
                    <a:pt x="6523" y="2174"/>
                  </a:cubicBezTo>
                  <a:cubicBezTo>
                    <a:pt x="6424" y="1661"/>
                    <a:pt x="6102" y="1186"/>
                    <a:pt x="5793" y="777"/>
                  </a:cubicBezTo>
                  <a:cubicBezTo>
                    <a:pt x="5568" y="480"/>
                    <a:pt x="5245" y="1"/>
                    <a:pt x="4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996673" y="327406"/>
            <a:ext cx="367444" cy="325950"/>
            <a:chOff x="3200749" y="4607951"/>
            <a:chExt cx="250388" cy="222113"/>
          </a:xfrm>
        </p:grpSpPr>
        <p:sp>
          <p:nvSpPr>
            <p:cNvPr id="69" name="Google Shape;69;p2"/>
            <p:cNvSpPr/>
            <p:nvPr/>
          </p:nvSpPr>
          <p:spPr>
            <a:xfrm>
              <a:off x="3212638" y="4655639"/>
              <a:ext cx="230435" cy="164429"/>
            </a:xfrm>
            <a:custGeom>
              <a:avLst/>
              <a:gdLst/>
              <a:ahLst/>
              <a:cxnLst/>
              <a:rect l="l" t="t" r="r" b="b"/>
              <a:pathLst>
                <a:path w="12404" h="8851" extrusionOk="0">
                  <a:moveTo>
                    <a:pt x="6842" y="0"/>
                  </a:moveTo>
                  <a:cubicBezTo>
                    <a:pt x="6707" y="0"/>
                    <a:pt x="6570" y="14"/>
                    <a:pt x="6433" y="43"/>
                  </a:cubicBezTo>
                  <a:cubicBezTo>
                    <a:pt x="5732" y="177"/>
                    <a:pt x="5165" y="644"/>
                    <a:pt x="4665" y="1111"/>
                  </a:cubicBezTo>
                  <a:cubicBezTo>
                    <a:pt x="4606" y="1169"/>
                    <a:pt x="4535" y="1196"/>
                    <a:pt x="4465" y="1196"/>
                  </a:cubicBezTo>
                  <a:cubicBezTo>
                    <a:pt x="4375" y="1196"/>
                    <a:pt x="4287" y="1152"/>
                    <a:pt x="4231" y="1078"/>
                  </a:cubicBezTo>
                  <a:cubicBezTo>
                    <a:pt x="3829" y="515"/>
                    <a:pt x="3328" y="285"/>
                    <a:pt x="2859" y="285"/>
                  </a:cubicBezTo>
                  <a:cubicBezTo>
                    <a:pt x="1772" y="285"/>
                    <a:pt x="863" y="1523"/>
                    <a:pt x="1796" y="2712"/>
                  </a:cubicBezTo>
                  <a:cubicBezTo>
                    <a:pt x="1863" y="2712"/>
                    <a:pt x="1929" y="2712"/>
                    <a:pt x="1963" y="2745"/>
                  </a:cubicBezTo>
                  <a:cubicBezTo>
                    <a:pt x="2163" y="2779"/>
                    <a:pt x="2163" y="3112"/>
                    <a:pt x="1963" y="3146"/>
                  </a:cubicBezTo>
                  <a:cubicBezTo>
                    <a:pt x="1062" y="3279"/>
                    <a:pt x="61" y="3713"/>
                    <a:pt x="28" y="4814"/>
                  </a:cubicBezTo>
                  <a:cubicBezTo>
                    <a:pt x="1" y="5765"/>
                    <a:pt x="726" y="6339"/>
                    <a:pt x="1537" y="6339"/>
                  </a:cubicBezTo>
                  <a:cubicBezTo>
                    <a:pt x="1722" y="6339"/>
                    <a:pt x="1911" y="6310"/>
                    <a:pt x="2096" y="6248"/>
                  </a:cubicBezTo>
                  <a:cubicBezTo>
                    <a:pt x="2123" y="6239"/>
                    <a:pt x="2150" y="6235"/>
                    <a:pt x="2177" y="6235"/>
                  </a:cubicBezTo>
                  <a:cubicBezTo>
                    <a:pt x="2346" y="6235"/>
                    <a:pt x="2487" y="6404"/>
                    <a:pt x="2430" y="6548"/>
                  </a:cubicBezTo>
                  <a:cubicBezTo>
                    <a:pt x="2152" y="7290"/>
                    <a:pt x="2246" y="8404"/>
                    <a:pt x="3164" y="8404"/>
                  </a:cubicBezTo>
                  <a:cubicBezTo>
                    <a:pt x="3236" y="8404"/>
                    <a:pt x="3314" y="8397"/>
                    <a:pt x="3397" y="8383"/>
                  </a:cubicBezTo>
                  <a:cubicBezTo>
                    <a:pt x="3931" y="8316"/>
                    <a:pt x="4264" y="7882"/>
                    <a:pt x="4498" y="7415"/>
                  </a:cubicBezTo>
                  <a:cubicBezTo>
                    <a:pt x="4498" y="7349"/>
                    <a:pt x="4498" y="7315"/>
                    <a:pt x="4498" y="7249"/>
                  </a:cubicBezTo>
                  <a:cubicBezTo>
                    <a:pt x="4498" y="7149"/>
                    <a:pt x="4598" y="7115"/>
                    <a:pt x="4665" y="7082"/>
                  </a:cubicBezTo>
                  <a:cubicBezTo>
                    <a:pt x="4684" y="7053"/>
                    <a:pt x="4713" y="7041"/>
                    <a:pt x="4745" y="7041"/>
                  </a:cubicBezTo>
                  <a:cubicBezTo>
                    <a:pt x="4826" y="7041"/>
                    <a:pt x="4922" y="7120"/>
                    <a:pt x="4898" y="7215"/>
                  </a:cubicBezTo>
                  <a:cubicBezTo>
                    <a:pt x="4898" y="7249"/>
                    <a:pt x="4865" y="7282"/>
                    <a:pt x="4865" y="7349"/>
                  </a:cubicBezTo>
                  <a:cubicBezTo>
                    <a:pt x="4995" y="8132"/>
                    <a:pt x="5636" y="8851"/>
                    <a:pt x="6476" y="8851"/>
                  </a:cubicBezTo>
                  <a:cubicBezTo>
                    <a:pt x="6495" y="8851"/>
                    <a:pt x="6514" y="8850"/>
                    <a:pt x="6533" y="8850"/>
                  </a:cubicBezTo>
                  <a:cubicBezTo>
                    <a:pt x="7533" y="8816"/>
                    <a:pt x="7967" y="7916"/>
                    <a:pt x="8100" y="7082"/>
                  </a:cubicBezTo>
                  <a:cubicBezTo>
                    <a:pt x="8120" y="6985"/>
                    <a:pt x="8219" y="6933"/>
                    <a:pt x="8317" y="6933"/>
                  </a:cubicBezTo>
                  <a:cubicBezTo>
                    <a:pt x="8388" y="6933"/>
                    <a:pt x="8459" y="6959"/>
                    <a:pt x="8501" y="7015"/>
                  </a:cubicBezTo>
                  <a:cubicBezTo>
                    <a:pt x="8534" y="7015"/>
                    <a:pt x="8601" y="7048"/>
                    <a:pt x="8601" y="7115"/>
                  </a:cubicBezTo>
                  <a:cubicBezTo>
                    <a:pt x="8745" y="7674"/>
                    <a:pt x="9182" y="7911"/>
                    <a:pt x="9658" y="7911"/>
                  </a:cubicBezTo>
                  <a:cubicBezTo>
                    <a:pt x="10063" y="7911"/>
                    <a:pt x="10496" y="7740"/>
                    <a:pt x="10802" y="7449"/>
                  </a:cubicBezTo>
                  <a:cubicBezTo>
                    <a:pt x="11103" y="7182"/>
                    <a:pt x="11336" y="6748"/>
                    <a:pt x="11303" y="6315"/>
                  </a:cubicBezTo>
                  <a:cubicBezTo>
                    <a:pt x="11269" y="5914"/>
                    <a:pt x="11036" y="5681"/>
                    <a:pt x="10769" y="5381"/>
                  </a:cubicBezTo>
                  <a:cubicBezTo>
                    <a:pt x="10736" y="5347"/>
                    <a:pt x="10736" y="5347"/>
                    <a:pt x="10702" y="5314"/>
                  </a:cubicBezTo>
                  <a:cubicBezTo>
                    <a:pt x="10536" y="5214"/>
                    <a:pt x="10469" y="4880"/>
                    <a:pt x="10736" y="4814"/>
                  </a:cubicBezTo>
                  <a:cubicBezTo>
                    <a:pt x="11937" y="4547"/>
                    <a:pt x="12404" y="3346"/>
                    <a:pt x="11636" y="2345"/>
                  </a:cubicBezTo>
                  <a:cubicBezTo>
                    <a:pt x="11238" y="1833"/>
                    <a:pt x="10699" y="1623"/>
                    <a:pt x="10137" y="1623"/>
                  </a:cubicBezTo>
                  <a:cubicBezTo>
                    <a:pt x="9710" y="1623"/>
                    <a:pt x="9270" y="1743"/>
                    <a:pt x="8868" y="1945"/>
                  </a:cubicBezTo>
                  <a:cubicBezTo>
                    <a:pt x="8823" y="1972"/>
                    <a:pt x="8774" y="1984"/>
                    <a:pt x="8726" y="1984"/>
                  </a:cubicBezTo>
                  <a:cubicBezTo>
                    <a:pt x="8595" y="1984"/>
                    <a:pt x="8476" y="1891"/>
                    <a:pt x="8501" y="1745"/>
                  </a:cubicBezTo>
                  <a:cubicBezTo>
                    <a:pt x="8618" y="694"/>
                    <a:pt x="7789" y="0"/>
                    <a:pt x="6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36476" y="4617314"/>
              <a:ext cx="91717" cy="63312"/>
            </a:xfrm>
            <a:custGeom>
              <a:avLst/>
              <a:gdLst/>
              <a:ahLst/>
              <a:cxnLst/>
              <a:rect l="l" t="t" r="r" b="b"/>
              <a:pathLst>
                <a:path w="4937" h="3408" extrusionOk="0">
                  <a:moveTo>
                    <a:pt x="2449" y="1"/>
                  </a:moveTo>
                  <a:cubicBezTo>
                    <a:pt x="1460" y="1"/>
                    <a:pt x="404" y="590"/>
                    <a:pt x="0" y="1506"/>
                  </a:cubicBezTo>
                  <a:cubicBezTo>
                    <a:pt x="71" y="1498"/>
                    <a:pt x="144" y="1494"/>
                    <a:pt x="218" y="1494"/>
                  </a:cubicBezTo>
                  <a:cubicBezTo>
                    <a:pt x="458" y="1494"/>
                    <a:pt x="713" y="1538"/>
                    <a:pt x="967" y="1639"/>
                  </a:cubicBezTo>
                  <a:cubicBezTo>
                    <a:pt x="1801" y="1940"/>
                    <a:pt x="2302" y="2607"/>
                    <a:pt x="2335" y="3407"/>
                  </a:cubicBezTo>
                  <a:cubicBezTo>
                    <a:pt x="2710" y="3282"/>
                    <a:pt x="3105" y="3215"/>
                    <a:pt x="3487" y="3215"/>
                  </a:cubicBezTo>
                  <a:cubicBezTo>
                    <a:pt x="3819" y="3215"/>
                    <a:pt x="4142" y="3266"/>
                    <a:pt x="4437" y="3374"/>
                  </a:cubicBezTo>
                  <a:cubicBezTo>
                    <a:pt x="4937" y="2106"/>
                    <a:pt x="4603" y="572"/>
                    <a:pt x="3136" y="105"/>
                  </a:cubicBezTo>
                  <a:cubicBezTo>
                    <a:pt x="2917" y="34"/>
                    <a:pt x="2685" y="1"/>
                    <a:pt x="2449" y="1"/>
                  </a:cubicBezTo>
                  <a:close/>
                </a:path>
              </a:pathLst>
            </a:custGeom>
            <a:solidFill>
              <a:srgbClr val="FFE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00749" y="4607951"/>
              <a:ext cx="250388" cy="222113"/>
            </a:xfrm>
            <a:custGeom>
              <a:avLst/>
              <a:gdLst/>
              <a:ahLst/>
              <a:cxnLst/>
              <a:rect l="l" t="t" r="r" b="b"/>
              <a:pathLst>
                <a:path w="13478" h="11956" extrusionOk="0">
                  <a:moveTo>
                    <a:pt x="9780" y="517"/>
                  </a:moveTo>
                  <a:cubicBezTo>
                    <a:pt x="10007" y="517"/>
                    <a:pt x="10231" y="547"/>
                    <a:pt x="10442" y="609"/>
                  </a:cubicBezTo>
                  <a:cubicBezTo>
                    <a:pt x="11909" y="1076"/>
                    <a:pt x="12243" y="2610"/>
                    <a:pt x="11743" y="3878"/>
                  </a:cubicBezTo>
                  <a:cubicBezTo>
                    <a:pt x="11457" y="3773"/>
                    <a:pt x="11145" y="3722"/>
                    <a:pt x="10824" y="3722"/>
                  </a:cubicBezTo>
                  <a:cubicBezTo>
                    <a:pt x="10432" y="3722"/>
                    <a:pt x="10026" y="3798"/>
                    <a:pt x="9641" y="3945"/>
                  </a:cubicBezTo>
                  <a:cubicBezTo>
                    <a:pt x="9608" y="3111"/>
                    <a:pt x="9107" y="2444"/>
                    <a:pt x="8273" y="2143"/>
                  </a:cubicBezTo>
                  <a:cubicBezTo>
                    <a:pt x="7999" y="2061"/>
                    <a:pt x="7724" y="2001"/>
                    <a:pt x="7469" y="2001"/>
                  </a:cubicBezTo>
                  <a:cubicBezTo>
                    <a:pt x="7413" y="2001"/>
                    <a:pt x="7359" y="2004"/>
                    <a:pt x="7306" y="2010"/>
                  </a:cubicBezTo>
                  <a:cubicBezTo>
                    <a:pt x="7713" y="1087"/>
                    <a:pt x="8784" y="517"/>
                    <a:pt x="9780" y="517"/>
                  </a:cubicBezTo>
                  <a:close/>
                  <a:moveTo>
                    <a:pt x="7482" y="2567"/>
                  </a:moveTo>
                  <a:cubicBezTo>
                    <a:pt x="8429" y="2567"/>
                    <a:pt x="9258" y="3261"/>
                    <a:pt x="9141" y="4312"/>
                  </a:cubicBezTo>
                  <a:cubicBezTo>
                    <a:pt x="9116" y="4458"/>
                    <a:pt x="9235" y="4551"/>
                    <a:pt x="9366" y="4551"/>
                  </a:cubicBezTo>
                  <a:cubicBezTo>
                    <a:pt x="9414" y="4551"/>
                    <a:pt x="9463" y="4539"/>
                    <a:pt x="9508" y="4512"/>
                  </a:cubicBezTo>
                  <a:cubicBezTo>
                    <a:pt x="9910" y="4310"/>
                    <a:pt x="10350" y="4190"/>
                    <a:pt x="10777" y="4190"/>
                  </a:cubicBezTo>
                  <a:cubicBezTo>
                    <a:pt x="11339" y="4190"/>
                    <a:pt x="11878" y="4400"/>
                    <a:pt x="12276" y="4912"/>
                  </a:cubicBezTo>
                  <a:cubicBezTo>
                    <a:pt x="13044" y="5913"/>
                    <a:pt x="12577" y="7114"/>
                    <a:pt x="11376" y="7381"/>
                  </a:cubicBezTo>
                  <a:cubicBezTo>
                    <a:pt x="11109" y="7447"/>
                    <a:pt x="11176" y="7781"/>
                    <a:pt x="11342" y="7881"/>
                  </a:cubicBezTo>
                  <a:cubicBezTo>
                    <a:pt x="11376" y="7881"/>
                    <a:pt x="11376" y="7914"/>
                    <a:pt x="11409" y="7948"/>
                  </a:cubicBezTo>
                  <a:cubicBezTo>
                    <a:pt x="11676" y="8248"/>
                    <a:pt x="11909" y="8448"/>
                    <a:pt x="11943" y="8882"/>
                  </a:cubicBezTo>
                  <a:cubicBezTo>
                    <a:pt x="11976" y="9315"/>
                    <a:pt x="11743" y="9716"/>
                    <a:pt x="11442" y="10016"/>
                  </a:cubicBezTo>
                  <a:cubicBezTo>
                    <a:pt x="11139" y="10304"/>
                    <a:pt x="10711" y="10475"/>
                    <a:pt x="10309" y="10475"/>
                  </a:cubicBezTo>
                  <a:cubicBezTo>
                    <a:pt x="9829" y="10475"/>
                    <a:pt x="9386" y="10230"/>
                    <a:pt x="9241" y="9649"/>
                  </a:cubicBezTo>
                  <a:cubicBezTo>
                    <a:pt x="9241" y="9615"/>
                    <a:pt x="9174" y="9582"/>
                    <a:pt x="9141" y="9549"/>
                  </a:cubicBezTo>
                  <a:cubicBezTo>
                    <a:pt x="9099" y="9507"/>
                    <a:pt x="9029" y="9483"/>
                    <a:pt x="8959" y="9483"/>
                  </a:cubicBezTo>
                  <a:cubicBezTo>
                    <a:pt x="8860" y="9483"/>
                    <a:pt x="8760" y="9532"/>
                    <a:pt x="8740" y="9649"/>
                  </a:cubicBezTo>
                  <a:cubicBezTo>
                    <a:pt x="8607" y="10483"/>
                    <a:pt x="8173" y="11383"/>
                    <a:pt x="7173" y="11417"/>
                  </a:cubicBezTo>
                  <a:cubicBezTo>
                    <a:pt x="7137" y="11419"/>
                    <a:pt x="7102" y="11421"/>
                    <a:pt x="7068" y="11421"/>
                  </a:cubicBezTo>
                  <a:cubicBezTo>
                    <a:pt x="6252" y="11421"/>
                    <a:pt x="5633" y="10684"/>
                    <a:pt x="5505" y="9916"/>
                  </a:cubicBezTo>
                  <a:cubicBezTo>
                    <a:pt x="5505" y="9849"/>
                    <a:pt x="5538" y="9816"/>
                    <a:pt x="5538" y="9782"/>
                  </a:cubicBezTo>
                  <a:cubicBezTo>
                    <a:pt x="5562" y="9687"/>
                    <a:pt x="5466" y="9608"/>
                    <a:pt x="5385" y="9608"/>
                  </a:cubicBezTo>
                  <a:cubicBezTo>
                    <a:pt x="5353" y="9608"/>
                    <a:pt x="5324" y="9620"/>
                    <a:pt x="5305" y="9649"/>
                  </a:cubicBezTo>
                  <a:cubicBezTo>
                    <a:pt x="5238" y="9682"/>
                    <a:pt x="5138" y="9716"/>
                    <a:pt x="5138" y="9816"/>
                  </a:cubicBezTo>
                  <a:cubicBezTo>
                    <a:pt x="5138" y="9882"/>
                    <a:pt x="5138" y="9916"/>
                    <a:pt x="5138" y="9982"/>
                  </a:cubicBezTo>
                  <a:cubicBezTo>
                    <a:pt x="4904" y="10449"/>
                    <a:pt x="4571" y="10883"/>
                    <a:pt x="4037" y="10950"/>
                  </a:cubicBezTo>
                  <a:cubicBezTo>
                    <a:pt x="3954" y="10964"/>
                    <a:pt x="3876" y="10971"/>
                    <a:pt x="3804" y="10971"/>
                  </a:cubicBezTo>
                  <a:cubicBezTo>
                    <a:pt x="2890" y="10971"/>
                    <a:pt x="2822" y="9857"/>
                    <a:pt x="3070" y="9115"/>
                  </a:cubicBezTo>
                  <a:cubicBezTo>
                    <a:pt x="3127" y="8971"/>
                    <a:pt x="2986" y="8802"/>
                    <a:pt x="2817" y="8802"/>
                  </a:cubicBezTo>
                  <a:cubicBezTo>
                    <a:pt x="2790" y="8802"/>
                    <a:pt x="2763" y="8806"/>
                    <a:pt x="2736" y="8815"/>
                  </a:cubicBezTo>
                  <a:cubicBezTo>
                    <a:pt x="2551" y="8877"/>
                    <a:pt x="2362" y="8906"/>
                    <a:pt x="2177" y="8906"/>
                  </a:cubicBezTo>
                  <a:cubicBezTo>
                    <a:pt x="1366" y="8906"/>
                    <a:pt x="641" y="8332"/>
                    <a:pt x="668" y="7381"/>
                  </a:cubicBezTo>
                  <a:cubicBezTo>
                    <a:pt x="701" y="6280"/>
                    <a:pt x="1702" y="5846"/>
                    <a:pt x="2603" y="5713"/>
                  </a:cubicBezTo>
                  <a:cubicBezTo>
                    <a:pt x="2803" y="5679"/>
                    <a:pt x="2803" y="5346"/>
                    <a:pt x="2603" y="5312"/>
                  </a:cubicBezTo>
                  <a:cubicBezTo>
                    <a:pt x="2569" y="5279"/>
                    <a:pt x="2503" y="5279"/>
                    <a:pt x="2436" y="5279"/>
                  </a:cubicBezTo>
                  <a:cubicBezTo>
                    <a:pt x="1503" y="4090"/>
                    <a:pt x="2412" y="2852"/>
                    <a:pt x="3499" y="2852"/>
                  </a:cubicBezTo>
                  <a:cubicBezTo>
                    <a:pt x="3968" y="2852"/>
                    <a:pt x="4469" y="3082"/>
                    <a:pt x="4871" y="3645"/>
                  </a:cubicBezTo>
                  <a:cubicBezTo>
                    <a:pt x="4946" y="3719"/>
                    <a:pt x="5031" y="3763"/>
                    <a:pt x="5116" y="3763"/>
                  </a:cubicBezTo>
                  <a:cubicBezTo>
                    <a:pt x="5181" y="3763"/>
                    <a:pt x="5246" y="3736"/>
                    <a:pt x="5305" y="3678"/>
                  </a:cubicBezTo>
                  <a:cubicBezTo>
                    <a:pt x="5805" y="3211"/>
                    <a:pt x="6372" y="2744"/>
                    <a:pt x="7073" y="2610"/>
                  </a:cubicBezTo>
                  <a:cubicBezTo>
                    <a:pt x="7210" y="2581"/>
                    <a:pt x="7347" y="2567"/>
                    <a:pt x="7482" y="2567"/>
                  </a:cubicBezTo>
                  <a:close/>
                  <a:moveTo>
                    <a:pt x="9790" y="1"/>
                  </a:moveTo>
                  <a:cubicBezTo>
                    <a:pt x="8522" y="1"/>
                    <a:pt x="7191" y="807"/>
                    <a:pt x="6906" y="2077"/>
                  </a:cubicBezTo>
                  <a:cubicBezTo>
                    <a:pt x="6239" y="2244"/>
                    <a:pt x="5672" y="2644"/>
                    <a:pt x="5138" y="3077"/>
                  </a:cubicBezTo>
                  <a:cubicBezTo>
                    <a:pt x="4674" y="2573"/>
                    <a:pt x="4038" y="2239"/>
                    <a:pt x="3387" y="2239"/>
                  </a:cubicBezTo>
                  <a:cubicBezTo>
                    <a:pt x="2962" y="2239"/>
                    <a:pt x="2531" y="2381"/>
                    <a:pt x="2136" y="2711"/>
                  </a:cubicBezTo>
                  <a:cubicBezTo>
                    <a:pt x="1302" y="3411"/>
                    <a:pt x="1302" y="4545"/>
                    <a:pt x="1936" y="5312"/>
                  </a:cubicBezTo>
                  <a:cubicBezTo>
                    <a:pt x="868" y="5513"/>
                    <a:pt x="1" y="6513"/>
                    <a:pt x="168" y="7681"/>
                  </a:cubicBezTo>
                  <a:cubicBezTo>
                    <a:pt x="290" y="8780"/>
                    <a:pt x="1195" y="9432"/>
                    <a:pt x="2166" y="9432"/>
                  </a:cubicBezTo>
                  <a:cubicBezTo>
                    <a:pt x="2256" y="9432"/>
                    <a:pt x="2346" y="9427"/>
                    <a:pt x="2436" y="9415"/>
                  </a:cubicBezTo>
                  <a:lnTo>
                    <a:pt x="2436" y="9415"/>
                  </a:lnTo>
                  <a:cubicBezTo>
                    <a:pt x="2269" y="10283"/>
                    <a:pt x="2336" y="11283"/>
                    <a:pt x="3370" y="11517"/>
                  </a:cubicBezTo>
                  <a:cubicBezTo>
                    <a:pt x="3495" y="11546"/>
                    <a:pt x="3615" y="11559"/>
                    <a:pt x="3729" y="11559"/>
                  </a:cubicBezTo>
                  <a:cubicBezTo>
                    <a:pt x="4406" y="11559"/>
                    <a:pt x="4895" y="11082"/>
                    <a:pt x="5238" y="10483"/>
                  </a:cubicBezTo>
                  <a:cubicBezTo>
                    <a:pt x="5460" y="11340"/>
                    <a:pt x="6256" y="11955"/>
                    <a:pt x="7167" y="11955"/>
                  </a:cubicBezTo>
                  <a:cubicBezTo>
                    <a:pt x="7213" y="11955"/>
                    <a:pt x="7259" y="11954"/>
                    <a:pt x="7306" y="11950"/>
                  </a:cubicBezTo>
                  <a:cubicBezTo>
                    <a:pt x="8140" y="11917"/>
                    <a:pt x="8974" y="11217"/>
                    <a:pt x="9174" y="10383"/>
                  </a:cubicBezTo>
                  <a:cubicBezTo>
                    <a:pt x="9440" y="10773"/>
                    <a:pt x="9905" y="10956"/>
                    <a:pt x="10397" y="10956"/>
                  </a:cubicBezTo>
                  <a:cubicBezTo>
                    <a:pt x="10830" y="10956"/>
                    <a:pt x="11284" y="10815"/>
                    <a:pt x="11643" y="10549"/>
                  </a:cubicBezTo>
                  <a:cubicBezTo>
                    <a:pt x="12410" y="9949"/>
                    <a:pt x="12877" y="8381"/>
                    <a:pt x="11976" y="7747"/>
                  </a:cubicBezTo>
                  <a:cubicBezTo>
                    <a:pt x="12977" y="7280"/>
                    <a:pt x="13477" y="6113"/>
                    <a:pt x="12977" y="5046"/>
                  </a:cubicBezTo>
                  <a:cubicBezTo>
                    <a:pt x="12777" y="4645"/>
                    <a:pt x="12510" y="4345"/>
                    <a:pt x="12210" y="4112"/>
                  </a:cubicBezTo>
                  <a:cubicBezTo>
                    <a:pt x="13010" y="2711"/>
                    <a:pt x="12343" y="809"/>
                    <a:pt x="10842" y="209"/>
                  </a:cubicBezTo>
                  <a:cubicBezTo>
                    <a:pt x="10514" y="67"/>
                    <a:pt x="10155" y="1"/>
                    <a:pt x="9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/>
          <p:nvPr/>
        </p:nvSpPr>
        <p:spPr>
          <a:xfrm rot="10800000">
            <a:off x="-157853" y="4139715"/>
            <a:ext cx="2673716" cy="1310885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1"/>
          <p:cNvSpPr/>
          <p:nvPr/>
        </p:nvSpPr>
        <p:spPr>
          <a:xfrm rot="10800000">
            <a:off x="-684513" y="-456871"/>
            <a:ext cx="2285560" cy="4165328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"/>
          <p:cNvSpPr/>
          <p:nvPr/>
        </p:nvSpPr>
        <p:spPr>
          <a:xfrm rot="10800000">
            <a:off x="6791989" y="-953560"/>
            <a:ext cx="2590312" cy="1991683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 rot="10800000">
            <a:off x="7388097" y="1594175"/>
            <a:ext cx="1983041" cy="3856424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 txBox="1">
            <a:spLocks noGrp="1"/>
          </p:cNvSpPr>
          <p:nvPr>
            <p:ph type="title" hasCustomPrompt="1"/>
          </p:nvPr>
        </p:nvSpPr>
        <p:spPr>
          <a:xfrm>
            <a:off x="3196100" y="1106125"/>
            <a:ext cx="2751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3" name="Google Shape;263;p11"/>
          <p:cNvSpPr txBox="1">
            <a:spLocks noGrp="1"/>
          </p:cNvSpPr>
          <p:nvPr>
            <p:ph type="title" idx="2"/>
          </p:nvPr>
        </p:nvSpPr>
        <p:spPr>
          <a:xfrm>
            <a:off x="2835100" y="3533700"/>
            <a:ext cx="3474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64" name="Google Shape;264;p11"/>
          <p:cNvGrpSpPr/>
          <p:nvPr/>
        </p:nvGrpSpPr>
        <p:grpSpPr>
          <a:xfrm rot="4499945">
            <a:off x="238776" y="4505523"/>
            <a:ext cx="215934" cy="195605"/>
            <a:chOff x="1640475" y="1197075"/>
            <a:chExt cx="55475" cy="50250"/>
          </a:xfrm>
        </p:grpSpPr>
        <p:sp>
          <p:nvSpPr>
            <p:cNvPr id="265" name="Google Shape;265;p1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5627155">
            <a:off x="558570" y="1047404"/>
            <a:ext cx="267257" cy="242085"/>
            <a:chOff x="1640475" y="1197075"/>
            <a:chExt cx="55475" cy="50250"/>
          </a:xfrm>
        </p:grpSpPr>
        <p:sp>
          <p:nvSpPr>
            <p:cNvPr id="269" name="Google Shape;269;p1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1"/>
          <p:cNvSpPr/>
          <p:nvPr/>
        </p:nvSpPr>
        <p:spPr>
          <a:xfrm rot="9000107" flipH="1">
            <a:off x="1795856" y="321729"/>
            <a:ext cx="615242" cy="14412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/>
          <p:nvPr/>
        </p:nvSpPr>
        <p:spPr>
          <a:xfrm rot="5400117" flipH="1">
            <a:off x="8313434" y="4440398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11"/>
          <p:cNvGrpSpPr/>
          <p:nvPr/>
        </p:nvGrpSpPr>
        <p:grpSpPr>
          <a:xfrm rot="6300044">
            <a:off x="7574076" y="4480872"/>
            <a:ext cx="228603" cy="207086"/>
            <a:chOff x="1640475" y="1197075"/>
            <a:chExt cx="55475" cy="50250"/>
          </a:xfrm>
        </p:grpSpPr>
        <p:sp>
          <p:nvSpPr>
            <p:cNvPr id="275" name="Google Shape;275;p1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1"/>
          <p:cNvSpPr/>
          <p:nvPr/>
        </p:nvSpPr>
        <p:spPr>
          <a:xfrm rot="-1919016">
            <a:off x="8596771" y="46344"/>
            <a:ext cx="809521" cy="1268426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/>
          <p:nvPr/>
        </p:nvSpPr>
        <p:spPr>
          <a:xfrm>
            <a:off x="5203188" y="3304363"/>
            <a:ext cx="4205930" cy="2291529"/>
          </a:xfrm>
          <a:custGeom>
            <a:avLst/>
            <a:gdLst/>
            <a:ahLst/>
            <a:cxnLst/>
            <a:rect l="l" t="t" r="r" b="b"/>
            <a:pathLst>
              <a:path w="26175" h="14261" extrusionOk="0">
                <a:moveTo>
                  <a:pt x="21312" y="0"/>
                </a:moveTo>
                <a:cubicBezTo>
                  <a:pt x="20977" y="0"/>
                  <a:pt x="20642" y="41"/>
                  <a:pt x="20313" y="99"/>
                </a:cubicBezTo>
                <a:cubicBezTo>
                  <a:pt x="19331" y="273"/>
                  <a:pt x="18260" y="586"/>
                  <a:pt x="17702" y="1484"/>
                </a:cubicBezTo>
                <a:cubicBezTo>
                  <a:pt x="17428" y="1925"/>
                  <a:pt x="17287" y="2436"/>
                  <a:pt x="16990" y="2864"/>
                </a:cubicBezTo>
                <a:cubicBezTo>
                  <a:pt x="16710" y="3266"/>
                  <a:pt x="16282" y="3522"/>
                  <a:pt x="15821" y="3664"/>
                </a:cubicBezTo>
                <a:cubicBezTo>
                  <a:pt x="15261" y="3837"/>
                  <a:pt x="14685" y="3858"/>
                  <a:pt x="14107" y="3858"/>
                </a:cubicBezTo>
                <a:cubicBezTo>
                  <a:pt x="13914" y="3858"/>
                  <a:pt x="13720" y="3856"/>
                  <a:pt x="13527" y="3856"/>
                </a:cubicBezTo>
                <a:cubicBezTo>
                  <a:pt x="13273" y="3856"/>
                  <a:pt x="13019" y="3860"/>
                  <a:pt x="12766" y="3880"/>
                </a:cubicBezTo>
                <a:cubicBezTo>
                  <a:pt x="12240" y="3921"/>
                  <a:pt x="11711" y="4025"/>
                  <a:pt x="11246" y="4285"/>
                </a:cubicBezTo>
                <a:cubicBezTo>
                  <a:pt x="10777" y="4547"/>
                  <a:pt x="10423" y="4956"/>
                  <a:pt x="10107" y="5381"/>
                </a:cubicBezTo>
                <a:cubicBezTo>
                  <a:pt x="9484" y="6224"/>
                  <a:pt x="8906" y="7121"/>
                  <a:pt x="8012" y="7708"/>
                </a:cubicBezTo>
                <a:cubicBezTo>
                  <a:pt x="7566" y="8003"/>
                  <a:pt x="7065" y="8190"/>
                  <a:pt x="6530" y="8231"/>
                </a:cubicBezTo>
                <a:cubicBezTo>
                  <a:pt x="6418" y="8239"/>
                  <a:pt x="6306" y="8243"/>
                  <a:pt x="6194" y="8243"/>
                </a:cubicBezTo>
                <a:cubicBezTo>
                  <a:pt x="5684" y="8243"/>
                  <a:pt x="5174" y="8166"/>
                  <a:pt x="4666" y="8122"/>
                </a:cubicBezTo>
                <a:cubicBezTo>
                  <a:pt x="4112" y="8075"/>
                  <a:pt x="3557" y="8052"/>
                  <a:pt x="3001" y="8052"/>
                </a:cubicBezTo>
                <a:cubicBezTo>
                  <a:pt x="2916" y="8052"/>
                  <a:pt x="2830" y="8052"/>
                  <a:pt x="2744" y="8054"/>
                </a:cubicBezTo>
                <a:cubicBezTo>
                  <a:pt x="2475" y="8057"/>
                  <a:pt x="2183" y="8043"/>
                  <a:pt x="1931" y="8148"/>
                </a:cubicBezTo>
                <a:cubicBezTo>
                  <a:pt x="1700" y="8244"/>
                  <a:pt x="1557" y="8443"/>
                  <a:pt x="1448" y="8660"/>
                </a:cubicBezTo>
                <a:cubicBezTo>
                  <a:pt x="1157" y="9242"/>
                  <a:pt x="895" y="9837"/>
                  <a:pt x="618" y="10425"/>
                </a:cubicBezTo>
                <a:cubicBezTo>
                  <a:pt x="483" y="10711"/>
                  <a:pt x="344" y="10996"/>
                  <a:pt x="215" y="11284"/>
                </a:cubicBezTo>
                <a:cubicBezTo>
                  <a:pt x="103" y="11537"/>
                  <a:pt x="1" y="11806"/>
                  <a:pt x="9" y="12087"/>
                </a:cubicBezTo>
                <a:cubicBezTo>
                  <a:pt x="26" y="12628"/>
                  <a:pt x="464" y="12993"/>
                  <a:pt x="898" y="13242"/>
                </a:cubicBezTo>
                <a:cubicBezTo>
                  <a:pt x="1355" y="13506"/>
                  <a:pt x="1863" y="13671"/>
                  <a:pt x="2379" y="13769"/>
                </a:cubicBezTo>
                <a:cubicBezTo>
                  <a:pt x="3456" y="13974"/>
                  <a:pt x="4560" y="13920"/>
                  <a:pt x="5650" y="13980"/>
                </a:cubicBezTo>
                <a:cubicBezTo>
                  <a:pt x="6939" y="14051"/>
                  <a:pt x="8222" y="14239"/>
                  <a:pt x="9514" y="14259"/>
                </a:cubicBezTo>
                <a:cubicBezTo>
                  <a:pt x="9569" y="14260"/>
                  <a:pt x="9623" y="14261"/>
                  <a:pt x="9677" y="14261"/>
                </a:cubicBezTo>
                <a:cubicBezTo>
                  <a:pt x="10875" y="14261"/>
                  <a:pt x="12038" y="14052"/>
                  <a:pt x="13207" y="13797"/>
                </a:cubicBezTo>
                <a:cubicBezTo>
                  <a:pt x="13817" y="13663"/>
                  <a:pt x="14426" y="13526"/>
                  <a:pt x="15041" y="13424"/>
                </a:cubicBezTo>
                <a:cubicBezTo>
                  <a:pt x="15675" y="13317"/>
                  <a:pt x="16315" y="13253"/>
                  <a:pt x="16956" y="13206"/>
                </a:cubicBezTo>
                <a:cubicBezTo>
                  <a:pt x="18228" y="13113"/>
                  <a:pt x="19506" y="13085"/>
                  <a:pt x="20774" y="12938"/>
                </a:cubicBezTo>
                <a:cubicBezTo>
                  <a:pt x="21322" y="12875"/>
                  <a:pt x="21864" y="12773"/>
                  <a:pt x="22412" y="12707"/>
                </a:cubicBezTo>
                <a:cubicBezTo>
                  <a:pt x="22674" y="12676"/>
                  <a:pt x="22942" y="12652"/>
                  <a:pt x="23208" y="12652"/>
                </a:cubicBezTo>
                <a:cubicBezTo>
                  <a:pt x="23451" y="12652"/>
                  <a:pt x="23692" y="12672"/>
                  <a:pt x="23928" y="12724"/>
                </a:cubicBezTo>
                <a:cubicBezTo>
                  <a:pt x="24162" y="12777"/>
                  <a:pt x="24387" y="12861"/>
                  <a:pt x="24591" y="12989"/>
                </a:cubicBezTo>
                <a:cubicBezTo>
                  <a:pt x="24696" y="13055"/>
                  <a:pt x="24788" y="13167"/>
                  <a:pt x="24915" y="13170"/>
                </a:cubicBezTo>
                <a:cubicBezTo>
                  <a:pt x="24918" y="13170"/>
                  <a:pt x="24920" y="13170"/>
                  <a:pt x="24923" y="13170"/>
                </a:cubicBezTo>
                <a:cubicBezTo>
                  <a:pt x="25030" y="13170"/>
                  <a:pt x="25141" y="13147"/>
                  <a:pt x="25241" y="13108"/>
                </a:cubicBezTo>
                <a:cubicBezTo>
                  <a:pt x="25716" y="12928"/>
                  <a:pt x="25988" y="12456"/>
                  <a:pt x="26075" y="11977"/>
                </a:cubicBezTo>
                <a:cubicBezTo>
                  <a:pt x="26127" y="11687"/>
                  <a:pt x="26128" y="11393"/>
                  <a:pt x="26127" y="11099"/>
                </a:cubicBezTo>
                <a:cubicBezTo>
                  <a:pt x="26126" y="10779"/>
                  <a:pt x="26124" y="10457"/>
                  <a:pt x="26123" y="10135"/>
                </a:cubicBezTo>
                <a:cubicBezTo>
                  <a:pt x="26121" y="9483"/>
                  <a:pt x="26118" y="8831"/>
                  <a:pt x="26116" y="8179"/>
                </a:cubicBezTo>
                <a:cubicBezTo>
                  <a:pt x="26112" y="6939"/>
                  <a:pt x="26107" y="5700"/>
                  <a:pt x="26102" y="4459"/>
                </a:cubicBezTo>
                <a:lnTo>
                  <a:pt x="26102" y="4459"/>
                </a:lnTo>
                <a:cubicBezTo>
                  <a:pt x="26105" y="4461"/>
                  <a:pt x="26107" y="4462"/>
                  <a:pt x="26109" y="4462"/>
                </a:cubicBezTo>
                <a:cubicBezTo>
                  <a:pt x="26174" y="4462"/>
                  <a:pt x="26046" y="3375"/>
                  <a:pt x="25375" y="3280"/>
                </a:cubicBezTo>
                <a:cubicBezTo>
                  <a:pt x="24338" y="3135"/>
                  <a:pt x="24244" y="1492"/>
                  <a:pt x="23438" y="803"/>
                </a:cubicBezTo>
                <a:cubicBezTo>
                  <a:pt x="23048" y="470"/>
                  <a:pt x="22597" y="206"/>
                  <a:pt x="22095" y="87"/>
                </a:cubicBezTo>
                <a:cubicBezTo>
                  <a:pt x="21837" y="25"/>
                  <a:pt x="21575" y="0"/>
                  <a:pt x="21312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-450899" y="3428735"/>
            <a:ext cx="2089708" cy="2096136"/>
          </a:xfrm>
          <a:custGeom>
            <a:avLst/>
            <a:gdLst/>
            <a:ahLst/>
            <a:cxnLst/>
            <a:rect l="l" t="t" r="r" b="b"/>
            <a:pathLst>
              <a:path w="13005" h="13045" extrusionOk="0">
                <a:moveTo>
                  <a:pt x="1922" y="1"/>
                </a:moveTo>
                <a:cubicBezTo>
                  <a:pt x="1849" y="1"/>
                  <a:pt x="1776" y="4"/>
                  <a:pt x="1703" y="11"/>
                </a:cubicBezTo>
                <a:cubicBezTo>
                  <a:pt x="1260" y="54"/>
                  <a:pt x="818" y="227"/>
                  <a:pt x="503" y="551"/>
                </a:cubicBezTo>
                <a:cubicBezTo>
                  <a:pt x="150" y="913"/>
                  <a:pt x="38" y="1411"/>
                  <a:pt x="20" y="1903"/>
                </a:cubicBezTo>
                <a:cubicBezTo>
                  <a:pt x="0" y="2484"/>
                  <a:pt x="46" y="3073"/>
                  <a:pt x="66" y="3654"/>
                </a:cubicBezTo>
                <a:cubicBezTo>
                  <a:pt x="86" y="4273"/>
                  <a:pt x="107" y="4891"/>
                  <a:pt x="127" y="5509"/>
                </a:cubicBezTo>
                <a:lnTo>
                  <a:pt x="374" y="12928"/>
                </a:lnTo>
                <a:cubicBezTo>
                  <a:pt x="376" y="12996"/>
                  <a:pt x="429" y="13044"/>
                  <a:pt x="492" y="13044"/>
                </a:cubicBezTo>
                <a:cubicBezTo>
                  <a:pt x="501" y="13044"/>
                  <a:pt x="511" y="13043"/>
                  <a:pt x="520" y="13041"/>
                </a:cubicBezTo>
                <a:cubicBezTo>
                  <a:pt x="1437" y="12830"/>
                  <a:pt x="2365" y="12670"/>
                  <a:pt x="3299" y="12564"/>
                </a:cubicBezTo>
                <a:cubicBezTo>
                  <a:pt x="4235" y="12458"/>
                  <a:pt x="5175" y="12406"/>
                  <a:pt x="6116" y="12406"/>
                </a:cubicBezTo>
                <a:cubicBezTo>
                  <a:pt x="6835" y="12406"/>
                  <a:pt x="7554" y="12436"/>
                  <a:pt x="8271" y="12496"/>
                </a:cubicBezTo>
                <a:cubicBezTo>
                  <a:pt x="8728" y="12533"/>
                  <a:pt x="9209" y="12577"/>
                  <a:pt x="9687" y="12577"/>
                </a:cubicBezTo>
                <a:cubicBezTo>
                  <a:pt x="10492" y="12577"/>
                  <a:pt x="11288" y="12454"/>
                  <a:pt x="11947" y="11977"/>
                </a:cubicBezTo>
                <a:lnTo>
                  <a:pt x="11947" y="11977"/>
                </a:lnTo>
                <a:cubicBezTo>
                  <a:pt x="11945" y="11988"/>
                  <a:pt x="11948" y="11993"/>
                  <a:pt x="11955" y="11993"/>
                </a:cubicBezTo>
                <a:cubicBezTo>
                  <a:pt x="12017" y="11993"/>
                  <a:pt x="12409" y="11534"/>
                  <a:pt x="12496" y="11300"/>
                </a:cubicBezTo>
                <a:cubicBezTo>
                  <a:pt x="12866" y="10319"/>
                  <a:pt x="13005" y="9208"/>
                  <a:pt x="12677" y="8195"/>
                </a:cubicBezTo>
                <a:cubicBezTo>
                  <a:pt x="12404" y="7349"/>
                  <a:pt x="11818" y="6569"/>
                  <a:pt x="11000" y="6188"/>
                </a:cubicBezTo>
                <a:cubicBezTo>
                  <a:pt x="10082" y="5759"/>
                  <a:pt x="9032" y="5924"/>
                  <a:pt x="8092" y="5581"/>
                </a:cubicBezTo>
                <a:cubicBezTo>
                  <a:pt x="7160" y="5240"/>
                  <a:pt x="6737" y="4324"/>
                  <a:pt x="6316" y="3499"/>
                </a:cubicBezTo>
                <a:cubicBezTo>
                  <a:pt x="5859" y="2602"/>
                  <a:pt x="5271" y="1802"/>
                  <a:pt x="4492" y="1159"/>
                </a:cubicBezTo>
                <a:cubicBezTo>
                  <a:pt x="3786" y="579"/>
                  <a:pt x="2870" y="1"/>
                  <a:pt x="1922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317690" y="-239105"/>
            <a:ext cx="3916858" cy="1383980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748" y="0"/>
                </a:moveTo>
                <a:cubicBezTo>
                  <a:pt x="1709" y="0"/>
                  <a:pt x="1669" y="2"/>
                  <a:pt x="1629" y="7"/>
                </a:cubicBezTo>
                <a:cubicBezTo>
                  <a:pt x="1391" y="38"/>
                  <a:pt x="1250" y="176"/>
                  <a:pt x="1187" y="347"/>
                </a:cubicBezTo>
                <a:cubicBezTo>
                  <a:pt x="1033" y="773"/>
                  <a:pt x="935" y="1218"/>
                  <a:pt x="819" y="1650"/>
                </a:cubicBezTo>
                <a:cubicBezTo>
                  <a:pt x="701" y="2092"/>
                  <a:pt x="590" y="2536"/>
                  <a:pt x="496" y="2983"/>
                </a:cubicBezTo>
                <a:cubicBezTo>
                  <a:pt x="126" y="4733"/>
                  <a:pt x="0" y="6549"/>
                  <a:pt x="659" y="8271"/>
                </a:cubicBezTo>
                <a:cubicBezTo>
                  <a:pt x="678" y="8321"/>
                  <a:pt x="733" y="8346"/>
                  <a:pt x="790" y="8346"/>
                </a:cubicBezTo>
                <a:cubicBezTo>
                  <a:pt x="835" y="8346"/>
                  <a:pt x="881" y="8329"/>
                  <a:pt x="910" y="8296"/>
                </a:cubicBezTo>
                <a:cubicBezTo>
                  <a:pt x="1048" y="8134"/>
                  <a:pt x="1206" y="7983"/>
                  <a:pt x="1385" y="7843"/>
                </a:cubicBezTo>
                <a:cubicBezTo>
                  <a:pt x="2101" y="7284"/>
                  <a:pt x="3087" y="6944"/>
                  <a:pt x="4095" y="6849"/>
                </a:cubicBezTo>
                <a:cubicBezTo>
                  <a:pt x="4314" y="6828"/>
                  <a:pt x="4534" y="6818"/>
                  <a:pt x="4754" y="6818"/>
                </a:cubicBezTo>
                <a:cubicBezTo>
                  <a:pt x="5730" y="6818"/>
                  <a:pt x="6704" y="7012"/>
                  <a:pt x="7586" y="7328"/>
                </a:cubicBezTo>
                <a:cubicBezTo>
                  <a:pt x="8653" y="7708"/>
                  <a:pt x="9622" y="8264"/>
                  <a:pt x="10770" y="8502"/>
                </a:cubicBezTo>
                <a:cubicBezTo>
                  <a:pt x="11110" y="8573"/>
                  <a:pt x="11460" y="8612"/>
                  <a:pt x="11804" y="8612"/>
                </a:cubicBezTo>
                <a:cubicBezTo>
                  <a:pt x="12445" y="8612"/>
                  <a:pt x="13071" y="8476"/>
                  <a:pt x="13597" y="8154"/>
                </a:cubicBezTo>
                <a:cubicBezTo>
                  <a:pt x="14183" y="7795"/>
                  <a:pt x="14557" y="7273"/>
                  <a:pt x="14873" y="6761"/>
                </a:cubicBezTo>
                <a:cubicBezTo>
                  <a:pt x="15208" y="6214"/>
                  <a:pt x="15488" y="5645"/>
                  <a:pt x="15900" y="5129"/>
                </a:cubicBezTo>
                <a:cubicBezTo>
                  <a:pt x="16333" y="4590"/>
                  <a:pt x="16925" y="4168"/>
                  <a:pt x="17743" y="4015"/>
                </a:cubicBezTo>
                <a:cubicBezTo>
                  <a:pt x="18117" y="3945"/>
                  <a:pt x="18497" y="3924"/>
                  <a:pt x="18879" y="3924"/>
                </a:cubicBezTo>
                <a:cubicBezTo>
                  <a:pt x="19431" y="3924"/>
                  <a:pt x="19988" y="3967"/>
                  <a:pt x="20538" y="3967"/>
                </a:cubicBezTo>
                <a:cubicBezTo>
                  <a:pt x="20675" y="3967"/>
                  <a:pt x="20811" y="3964"/>
                  <a:pt x="20947" y="3958"/>
                </a:cubicBezTo>
                <a:cubicBezTo>
                  <a:pt x="21449" y="3933"/>
                  <a:pt x="21952" y="3857"/>
                  <a:pt x="22403" y="3679"/>
                </a:cubicBezTo>
                <a:cubicBezTo>
                  <a:pt x="22808" y="3518"/>
                  <a:pt x="23157" y="3280"/>
                  <a:pt x="23433" y="3003"/>
                </a:cubicBezTo>
                <a:cubicBezTo>
                  <a:pt x="23951" y="2479"/>
                  <a:pt x="24196" y="1807"/>
                  <a:pt x="24066" y="1157"/>
                </a:cubicBezTo>
                <a:lnTo>
                  <a:pt x="24066" y="1157"/>
                </a:lnTo>
                <a:cubicBezTo>
                  <a:pt x="24067" y="1158"/>
                  <a:pt x="24069" y="1158"/>
                  <a:pt x="24071" y="1158"/>
                </a:cubicBezTo>
                <a:cubicBezTo>
                  <a:pt x="24093" y="1158"/>
                  <a:pt x="24117" y="1151"/>
                  <a:pt x="24142" y="1138"/>
                </a:cubicBezTo>
                <a:cubicBezTo>
                  <a:pt x="24292" y="1056"/>
                  <a:pt x="24376" y="935"/>
                  <a:pt x="24372" y="792"/>
                </a:cubicBezTo>
                <a:cubicBezTo>
                  <a:pt x="24363" y="440"/>
                  <a:pt x="23972" y="240"/>
                  <a:pt x="23550" y="217"/>
                </a:cubicBezTo>
                <a:cubicBezTo>
                  <a:pt x="23514" y="215"/>
                  <a:pt x="23478" y="215"/>
                  <a:pt x="23442" y="215"/>
                </a:cubicBezTo>
                <a:cubicBezTo>
                  <a:pt x="23211" y="215"/>
                  <a:pt x="22977" y="252"/>
                  <a:pt x="22750" y="280"/>
                </a:cubicBezTo>
                <a:cubicBezTo>
                  <a:pt x="22445" y="317"/>
                  <a:pt x="22139" y="351"/>
                  <a:pt x="21832" y="383"/>
                </a:cubicBezTo>
                <a:cubicBezTo>
                  <a:pt x="20628" y="507"/>
                  <a:pt x="19418" y="590"/>
                  <a:pt x="18207" y="648"/>
                </a:cubicBezTo>
                <a:cubicBezTo>
                  <a:pt x="15784" y="762"/>
                  <a:pt x="13357" y="774"/>
                  <a:pt x="10932" y="789"/>
                </a:cubicBezTo>
                <a:cubicBezTo>
                  <a:pt x="10568" y="791"/>
                  <a:pt x="10203" y="793"/>
                  <a:pt x="9838" y="793"/>
                </a:cubicBezTo>
                <a:cubicBezTo>
                  <a:pt x="7878" y="793"/>
                  <a:pt x="5909" y="743"/>
                  <a:pt x="3985" y="438"/>
                </a:cubicBezTo>
                <a:cubicBezTo>
                  <a:pt x="3423" y="348"/>
                  <a:pt x="2866" y="237"/>
                  <a:pt x="2318" y="100"/>
                </a:cubicBezTo>
                <a:cubicBezTo>
                  <a:pt x="2134" y="55"/>
                  <a:pt x="1943" y="0"/>
                  <a:pt x="1748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5829867" y="-831076"/>
            <a:ext cx="4345244" cy="3055586"/>
          </a:xfrm>
          <a:custGeom>
            <a:avLst/>
            <a:gdLst/>
            <a:ahLst/>
            <a:cxnLst/>
            <a:rect l="l" t="t" r="r" b="b"/>
            <a:pathLst>
              <a:path w="27042" h="19016" extrusionOk="0">
                <a:moveTo>
                  <a:pt x="5311" y="0"/>
                </a:moveTo>
                <a:cubicBezTo>
                  <a:pt x="5179" y="0"/>
                  <a:pt x="5075" y="178"/>
                  <a:pt x="5211" y="262"/>
                </a:cubicBezTo>
                <a:cubicBezTo>
                  <a:pt x="5431" y="399"/>
                  <a:pt x="5652" y="530"/>
                  <a:pt x="5876" y="657"/>
                </a:cubicBezTo>
                <a:cubicBezTo>
                  <a:pt x="3749" y="1565"/>
                  <a:pt x="1452" y="2798"/>
                  <a:pt x="713" y="5101"/>
                </a:cubicBezTo>
                <a:cubicBezTo>
                  <a:pt x="0" y="7321"/>
                  <a:pt x="1219" y="10007"/>
                  <a:pt x="3411" y="10856"/>
                </a:cubicBezTo>
                <a:cubicBezTo>
                  <a:pt x="3728" y="10979"/>
                  <a:pt x="4069" y="11058"/>
                  <a:pt x="4406" y="11058"/>
                </a:cubicBezTo>
                <a:cubicBezTo>
                  <a:pt x="4688" y="11058"/>
                  <a:pt x="4968" y="11003"/>
                  <a:pt x="5229" y="10871"/>
                </a:cubicBezTo>
                <a:cubicBezTo>
                  <a:pt x="5743" y="10614"/>
                  <a:pt x="6086" y="10140"/>
                  <a:pt x="6367" y="9654"/>
                </a:cubicBezTo>
                <a:cubicBezTo>
                  <a:pt x="6660" y="9147"/>
                  <a:pt x="6901" y="8604"/>
                  <a:pt x="7258" y="8138"/>
                </a:cubicBezTo>
                <a:cubicBezTo>
                  <a:pt x="7586" y="7709"/>
                  <a:pt x="8056" y="7408"/>
                  <a:pt x="8567" y="7243"/>
                </a:cubicBezTo>
                <a:cubicBezTo>
                  <a:pt x="8835" y="7156"/>
                  <a:pt x="9122" y="7107"/>
                  <a:pt x="9407" y="7107"/>
                </a:cubicBezTo>
                <a:cubicBezTo>
                  <a:pt x="9658" y="7107"/>
                  <a:pt x="9908" y="7145"/>
                  <a:pt x="10143" y="7227"/>
                </a:cubicBezTo>
                <a:cubicBezTo>
                  <a:pt x="10681" y="7416"/>
                  <a:pt x="11050" y="7824"/>
                  <a:pt x="11259" y="8347"/>
                </a:cubicBezTo>
                <a:cubicBezTo>
                  <a:pt x="11495" y="8938"/>
                  <a:pt x="11543" y="9582"/>
                  <a:pt x="11752" y="10181"/>
                </a:cubicBezTo>
                <a:cubicBezTo>
                  <a:pt x="11957" y="10769"/>
                  <a:pt x="12358" y="11405"/>
                  <a:pt x="12983" y="11603"/>
                </a:cubicBezTo>
                <a:cubicBezTo>
                  <a:pt x="13117" y="11646"/>
                  <a:pt x="13250" y="11665"/>
                  <a:pt x="13380" y="11665"/>
                </a:cubicBezTo>
                <a:cubicBezTo>
                  <a:pt x="13765" y="11665"/>
                  <a:pt x="14132" y="11502"/>
                  <a:pt x="14481" y="11319"/>
                </a:cubicBezTo>
                <a:cubicBezTo>
                  <a:pt x="14811" y="11146"/>
                  <a:pt x="15183" y="10926"/>
                  <a:pt x="15563" y="10926"/>
                </a:cubicBezTo>
                <a:cubicBezTo>
                  <a:pt x="15675" y="10926"/>
                  <a:pt x="15789" y="10946"/>
                  <a:pt x="15902" y="10992"/>
                </a:cubicBezTo>
                <a:cubicBezTo>
                  <a:pt x="16505" y="11236"/>
                  <a:pt x="16731" y="12009"/>
                  <a:pt x="16886" y="12576"/>
                </a:cubicBezTo>
                <a:cubicBezTo>
                  <a:pt x="17067" y="13246"/>
                  <a:pt x="17237" y="13920"/>
                  <a:pt x="17447" y="14583"/>
                </a:cubicBezTo>
                <a:cubicBezTo>
                  <a:pt x="17859" y="15878"/>
                  <a:pt x="18454" y="17143"/>
                  <a:pt x="19512" y="18032"/>
                </a:cubicBezTo>
                <a:cubicBezTo>
                  <a:pt x="20225" y="18631"/>
                  <a:pt x="21110" y="19015"/>
                  <a:pt x="22020" y="19015"/>
                </a:cubicBezTo>
                <a:cubicBezTo>
                  <a:pt x="22330" y="19015"/>
                  <a:pt x="22643" y="18971"/>
                  <a:pt x="22954" y="18875"/>
                </a:cubicBezTo>
                <a:cubicBezTo>
                  <a:pt x="24002" y="18552"/>
                  <a:pt x="24786" y="17702"/>
                  <a:pt x="25334" y="16784"/>
                </a:cubicBezTo>
                <a:cubicBezTo>
                  <a:pt x="25931" y="15784"/>
                  <a:pt x="26309" y="14669"/>
                  <a:pt x="26587" y="13543"/>
                </a:cubicBezTo>
                <a:cubicBezTo>
                  <a:pt x="26872" y="12393"/>
                  <a:pt x="27042" y="11178"/>
                  <a:pt x="26859" y="9998"/>
                </a:cubicBezTo>
                <a:cubicBezTo>
                  <a:pt x="26669" y="8763"/>
                  <a:pt x="26045" y="7686"/>
                  <a:pt x="25037" y="6940"/>
                </a:cubicBezTo>
                <a:cubicBezTo>
                  <a:pt x="23865" y="6071"/>
                  <a:pt x="22401" y="5638"/>
                  <a:pt x="21023" y="5219"/>
                </a:cubicBezTo>
                <a:cubicBezTo>
                  <a:pt x="19511" y="4758"/>
                  <a:pt x="17976" y="4376"/>
                  <a:pt x="16442" y="3995"/>
                </a:cubicBezTo>
                <a:cubicBezTo>
                  <a:pt x="13377" y="3236"/>
                  <a:pt x="10276" y="2484"/>
                  <a:pt x="7410" y="1122"/>
                </a:cubicBezTo>
                <a:cubicBezTo>
                  <a:pt x="7124" y="986"/>
                  <a:pt x="6842" y="844"/>
                  <a:pt x="6563" y="695"/>
                </a:cubicBezTo>
                <a:cubicBezTo>
                  <a:pt x="6622" y="671"/>
                  <a:pt x="6682" y="645"/>
                  <a:pt x="6742" y="621"/>
                </a:cubicBezTo>
                <a:cubicBezTo>
                  <a:pt x="6901" y="557"/>
                  <a:pt x="6828" y="333"/>
                  <a:pt x="6684" y="333"/>
                </a:cubicBezTo>
                <a:cubicBezTo>
                  <a:pt x="6666" y="333"/>
                  <a:pt x="6646" y="336"/>
                  <a:pt x="6625" y="345"/>
                </a:cubicBezTo>
                <a:cubicBezTo>
                  <a:pt x="6492" y="400"/>
                  <a:pt x="6358" y="454"/>
                  <a:pt x="6223" y="510"/>
                </a:cubicBezTo>
                <a:cubicBezTo>
                  <a:pt x="5943" y="355"/>
                  <a:pt x="5666" y="194"/>
                  <a:pt x="5394" y="25"/>
                </a:cubicBezTo>
                <a:cubicBezTo>
                  <a:pt x="5366" y="8"/>
                  <a:pt x="5338" y="0"/>
                  <a:pt x="5311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/>
          </p:nvPr>
        </p:nvSpPr>
        <p:spPr>
          <a:xfrm>
            <a:off x="2288175" y="673625"/>
            <a:ext cx="45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2"/>
          </p:nvPr>
        </p:nvSpPr>
        <p:spPr>
          <a:xfrm>
            <a:off x="800269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704869" y="26503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3"/>
          </p:nvPr>
        </p:nvSpPr>
        <p:spPr>
          <a:xfrm>
            <a:off x="3419624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4"/>
          </p:nvPr>
        </p:nvSpPr>
        <p:spPr>
          <a:xfrm>
            <a:off x="3324974" y="26503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5"/>
          </p:nvPr>
        </p:nvSpPr>
        <p:spPr>
          <a:xfrm>
            <a:off x="800269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6"/>
          </p:nvPr>
        </p:nvSpPr>
        <p:spPr>
          <a:xfrm>
            <a:off x="704869" y="40837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7"/>
          </p:nvPr>
        </p:nvSpPr>
        <p:spPr>
          <a:xfrm>
            <a:off x="3419624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8"/>
          </p:nvPr>
        </p:nvSpPr>
        <p:spPr>
          <a:xfrm>
            <a:off x="3324749" y="40837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9"/>
          </p:nvPr>
        </p:nvSpPr>
        <p:spPr>
          <a:xfrm>
            <a:off x="6038978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3"/>
          </p:nvPr>
        </p:nvSpPr>
        <p:spPr>
          <a:xfrm>
            <a:off x="5944778" y="2650375"/>
            <a:ext cx="2493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14"/>
          </p:nvPr>
        </p:nvSpPr>
        <p:spPr>
          <a:xfrm>
            <a:off x="6038978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5"/>
          </p:nvPr>
        </p:nvSpPr>
        <p:spPr>
          <a:xfrm>
            <a:off x="5944328" y="4083775"/>
            <a:ext cx="249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900055">
            <a:off x="1167109" y="4603778"/>
            <a:ext cx="215934" cy="195605"/>
            <a:chOff x="1640475" y="1197075"/>
            <a:chExt cx="55475" cy="50250"/>
          </a:xfrm>
        </p:grpSpPr>
        <p:sp>
          <p:nvSpPr>
            <p:cNvPr id="299" name="Google Shape;299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13"/>
          <p:cNvGrpSpPr/>
          <p:nvPr/>
        </p:nvGrpSpPr>
        <p:grpSpPr>
          <a:xfrm rot="-8100037">
            <a:off x="377992" y="990483"/>
            <a:ext cx="359745" cy="325869"/>
            <a:chOff x="1640475" y="1197075"/>
            <a:chExt cx="55475" cy="50250"/>
          </a:xfrm>
        </p:grpSpPr>
        <p:sp>
          <p:nvSpPr>
            <p:cNvPr id="303" name="Google Shape;303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3"/>
          <p:cNvSpPr/>
          <p:nvPr/>
        </p:nvSpPr>
        <p:spPr>
          <a:xfrm rot="9000131" flipH="1">
            <a:off x="391072" y="296850"/>
            <a:ext cx="434381" cy="10175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3"/>
          <p:cNvSpPr/>
          <p:nvPr/>
        </p:nvSpPr>
        <p:spPr>
          <a:xfrm rot="-9899901" flipH="1">
            <a:off x="4997960" y="4783869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3"/>
          <p:cNvGrpSpPr/>
          <p:nvPr/>
        </p:nvGrpSpPr>
        <p:grpSpPr>
          <a:xfrm rot="-5399917">
            <a:off x="6572843" y="4726244"/>
            <a:ext cx="228601" cy="207085"/>
            <a:chOff x="1640475" y="1197075"/>
            <a:chExt cx="55475" cy="50250"/>
          </a:xfrm>
        </p:grpSpPr>
        <p:sp>
          <p:nvSpPr>
            <p:cNvPr id="309" name="Google Shape;309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3"/>
          <p:cNvSpPr/>
          <p:nvPr/>
        </p:nvSpPr>
        <p:spPr>
          <a:xfrm rot="-143173" flipH="1">
            <a:off x="2772855" y="285646"/>
            <a:ext cx="970033" cy="22723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3"/>
          <p:cNvGrpSpPr/>
          <p:nvPr/>
        </p:nvGrpSpPr>
        <p:grpSpPr>
          <a:xfrm rot="-8100136">
            <a:off x="8520138" y="497852"/>
            <a:ext cx="296715" cy="268776"/>
            <a:chOff x="1640475" y="1197075"/>
            <a:chExt cx="55475" cy="50250"/>
          </a:xfrm>
        </p:grpSpPr>
        <p:sp>
          <p:nvSpPr>
            <p:cNvPr id="314" name="Google Shape;314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13"/>
          <p:cNvSpPr/>
          <p:nvPr/>
        </p:nvSpPr>
        <p:spPr>
          <a:xfrm rot="-2700202">
            <a:off x="-77262" y="3989952"/>
            <a:ext cx="1057332" cy="823806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/>
          <p:nvPr/>
        </p:nvSpPr>
        <p:spPr>
          <a:xfrm>
            <a:off x="5203188" y="3304363"/>
            <a:ext cx="4205930" cy="2291529"/>
          </a:xfrm>
          <a:custGeom>
            <a:avLst/>
            <a:gdLst/>
            <a:ahLst/>
            <a:cxnLst/>
            <a:rect l="l" t="t" r="r" b="b"/>
            <a:pathLst>
              <a:path w="26175" h="14261" extrusionOk="0">
                <a:moveTo>
                  <a:pt x="21312" y="0"/>
                </a:moveTo>
                <a:cubicBezTo>
                  <a:pt x="20977" y="0"/>
                  <a:pt x="20642" y="41"/>
                  <a:pt x="20313" y="99"/>
                </a:cubicBezTo>
                <a:cubicBezTo>
                  <a:pt x="19331" y="273"/>
                  <a:pt x="18260" y="586"/>
                  <a:pt x="17702" y="1484"/>
                </a:cubicBezTo>
                <a:cubicBezTo>
                  <a:pt x="17428" y="1925"/>
                  <a:pt x="17287" y="2436"/>
                  <a:pt x="16990" y="2864"/>
                </a:cubicBezTo>
                <a:cubicBezTo>
                  <a:pt x="16710" y="3266"/>
                  <a:pt x="16282" y="3522"/>
                  <a:pt x="15821" y="3664"/>
                </a:cubicBezTo>
                <a:cubicBezTo>
                  <a:pt x="15261" y="3837"/>
                  <a:pt x="14685" y="3858"/>
                  <a:pt x="14107" y="3858"/>
                </a:cubicBezTo>
                <a:cubicBezTo>
                  <a:pt x="13914" y="3858"/>
                  <a:pt x="13720" y="3856"/>
                  <a:pt x="13527" y="3856"/>
                </a:cubicBezTo>
                <a:cubicBezTo>
                  <a:pt x="13273" y="3856"/>
                  <a:pt x="13019" y="3860"/>
                  <a:pt x="12766" y="3880"/>
                </a:cubicBezTo>
                <a:cubicBezTo>
                  <a:pt x="12240" y="3921"/>
                  <a:pt x="11711" y="4025"/>
                  <a:pt x="11246" y="4285"/>
                </a:cubicBezTo>
                <a:cubicBezTo>
                  <a:pt x="10777" y="4547"/>
                  <a:pt x="10423" y="4956"/>
                  <a:pt x="10107" y="5381"/>
                </a:cubicBezTo>
                <a:cubicBezTo>
                  <a:pt x="9484" y="6224"/>
                  <a:pt x="8906" y="7121"/>
                  <a:pt x="8012" y="7708"/>
                </a:cubicBezTo>
                <a:cubicBezTo>
                  <a:pt x="7566" y="8003"/>
                  <a:pt x="7065" y="8190"/>
                  <a:pt x="6530" y="8231"/>
                </a:cubicBezTo>
                <a:cubicBezTo>
                  <a:pt x="6418" y="8239"/>
                  <a:pt x="6306" y="8243"/>
                  <a:pt x="6194" y="8243"/>
                </a:cubicBezTo>
                <a:cubicBezTo>
                  <a:pt x="5684" y="8243"/>
                  <a:pt x="5174" y="8166"/>
                  <a:pt x="4666" y="8122"/>
                </a:cubicBezTo>
                <a:cubicBezTo>
                  <a:pt x="4112" y="8075"/>
                  <a:pt x="3557" y="8052"/>
                  <a:pt x="3001" y="8052"/>
                </a:cubicBezTo>
                <a:cubicBezTo>
                  <a:pt x="2916" y="8052"/>
                  <a:pt x="2830" y="8052"/>
                  <a:pt x="2744" y="8054"/>
                </a:cubicBezTo>
                <a:cubicBezTo>
                  <a:pt x="2475" y="8057"/>
                  <a:pt x="2183" y="8043"/>
                  <a:pt x="1931" y="8148"/>
                </a:cubicBezTo>
                <a:cubicBezTo>
                  <a:pt x="1700" y="8244"/>
                  <a:pt x="1557" y="8443"/>
                  <a:pt x="1448" y="8660"/>
                </a:cubicBezTo>
                <a:cubicBezTo>
                  <a:pt x="1157" y="9242"/>
                  <a:pt x="895" y="9837"/>
                  <a:pt x="618" y="10425"/>
                </a:cubicBezTo>
                <a:cubicBezTo>
                  <a:pt x="483" y="10711"/>
                  <a:pt x="344" y="10996"/>
                  <a:pt x="215" y="11284"/>
                </a:cubicBezTo>
                <a:cubicBezTo>
                  <a:pt x="103" y="11537"/>
                  <a:pt x="1" y="11806"/>
                  <a:pt x="9" y="12087"/>
                </a:cubicBezTo>
                <a:cubicBezTo>
                  <a:pt x="26" y="12628"/>
                  <a:pt x="464" y="12993"/>
                  <a:pt x="898" y="13242"/>
                </a:cubicBezTo>
                <a:cubicBezTo>
                  <a:pt x="1355" y="13506"/>
                  <a:pt x="1863" y="13671"/>
                  <a:pt x="2379" y="13769"/>
                </a:cubicBezTo>
                <a:cubicBezTo>
                  <a:pt x="3456" y="13974"/>
                  <a:pt x="4560" y="13920"/>
                  <a:pt x="5650" y="13980"/>
                </a:cubicBezTo>
                <a:cubicBezTo>
                  <a:pt x="6939" y="14051"/>
                  <a:pt x="8222" y="14239"/>
                  <a:pt x="9514" y="14259"/>
                </a:cubicBezTo>
                <a:cubicBezTo>
                  <a:pt x="9569" y="14260"/>
                  <a:pt x="9623" y="14261"/>
                  <a:pt x="9677" y="14261"/>
                </a:cubicBezTo>
                <a:cubicBezTo>
                  <a:pt x="10875" y="14261"/>
                  <a:pt x="12038" y="14052"/>
                  <a:pt x="13207" y="13797"/>
                </a:cubicBezTo>
                <a:cubicBezTo>
                  <a:pt x="13817" y="13663"/>
                  <a:pt x="14426" y="13526"/>
                  <a:pt x="15041" y="13424"/>
                </a:cubicBezTo>
                <a:cubicBezTo>
                  <a:pt x="15675" y="13317"/>
                  <a:pt x="16315" y="13253"/>
                  <a:pt x="16956" y="13206"/>
                </a:cubicBezTo>
                <a:cubicBezTo>
                  <a:pt x="18228" y="13113"/>
                  <a:pt x="19506" y="13085"/>
                  <a:pt x="20774" y="12938"/>
                </a:cubicBezTo>
                <a:cubicBezTo>
                  <a:pt x="21322" y="12875"/>
                  <a:pt x="21864" y="12773"/>
                  <a:pt x="22412" y="12707"/>
                </a:cubicBezTo>
                <a:cubicBezTo>
                  <a:pt x="22674" y="12676"/>
                  <a:pt x="22942" y="12652"/>
                  <a:pt x="23208" y="12652"/>
                </a:cubicBezTo>
                <a:cubicBezTo>
                  <a:pt x="23451" y="12652"/>
                  <a:pt x="23692" y="12672"/>
                  <a:pt x="23928" y="12724"/>
                </a:cubicBezTo>
                <a:cubicBezTo>
                  <a:pt x="24162" y="12777"/>
                  <a:pt x="24387" y="12861"/>
                  <a:pt x="24591" y="12989"/>
                </a:cubicBezTo>
                <a:cubicBezTo>
                  <a:pt x="24696" y="13055"/>
                  <a:pt x="24788" y="13167"/>
                  <a:pt x="24915" y="13170"/>
                </a:cubicBezTo>
                <a:cubicBezTo>
                  <a:pt x="24918" y="13170"/>
                  <a:pt x="24920" y="13170"/>
                  <a:pt x="24923" y="13170"/>
                </a:cubicBezTo>
                <a:cubicBezTo>
                  <a:pt x="25030" y="13170"/>
                  <a:pt x="25141" y="13147"/>
                  <a:pt x="25241" y="13108"/>
                </a:cubicBezTo>
                <a:cubicBezTo>
                  <a:pt x="25716" y="12928"/>
                  <a:pt x="25988" y="12456"/>
                  <a:pt x="26075" y="11977"/>
                </a:cubicBezTo>
                <a:cubicBezTo>
                  <a:pt x="26127" y="11687"/>
                  <a:pt x="26128" y="11393"/>
                  <a:pt x="26127" y="11099"/>
                </a:cubicBezTo>
                <a:cubicBezTo>
                  <a:pt x="26126" y="10779"/>
                  <a:pt x="26124" y="10457"/>
                  <a:pt x="26123" y="10135"/>
                </a:cubicBezTo>
                <a:cubicBezTo>
                  <a:pt x="26121" y="9483"/>
                  <a:pt x="26118" y="8831"/>
                  <a:pt x="26116" y="8179"/>
                </a:cubicBezTo>
                <a:cubicBezTo>
                  <a:pt x="26112" y="6939"/>
                  <a:pt x="26107" y="5700"/>
                  <a:pt x="26102" y="4459"/>
                </a:cubicBezTo>
                <a:lnTo>
                  <a:pt x="26102" y="4459"/>
                </a:lnTo>
                <a:cubicBezTo>
                  <a:pt x="26105" y="4461"/>
                  <a:pt x="26107" y="4462"/>
                  <a:pt x="26109" y="4462"/>
                </a:cubicBezTo>
                <a:cubicBezTo>
                  <a:pt x="26174" y="4462"/>
                  <a:pt x="26046" y="3375"/>
                  <a:pt x="25375" y="3280"/>
                </a:cubicBezTo>
                <a:cubicBezTo>
                  <a:pt x="24338" y="3135"/>
                  <a:pt x="24244" y="1492"/>
                  <a:pt x="23438" y="803"/>
                </a:cubicBezTo>
                <a:cubicBezTo>
                  <a:pt x="23048" y="470"/>
                  <a:pt x="22597" y="206"/>
                  <a:pt x="22095" y="87"/>
                </a:cubicBezTo>
                <a:cubicBezTo>
                  <a:pt x="21837" y="25"/>
                  <a:pt x="21575" y="0"/>
                  <a:pt x="21312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-450899" y="3428735"/>
            <a:ext cx="2089708" cy="2096136"/>
          </a:xfrm>
          <a:custGeom>
            <a:avLst/>
            <a:gdLst/>
            <a:ahLst/>
            <a:cxnLst/>
            <a:rect l="l" t="t" r="r" b="b"/>
            <a:pathLst>
              <a:path w="13005" h="13045" extrusionOk="0">
                <a:moveTo>
                  <a:pt x="1922" y="1"/>
                </a:moveTo>
                <a:cubicBezTo>
                  <a:pt x="1849" y="1"/>
                  <a:pt x="1776" y="4"/>
                  <a:pt x="1703" y="11"/>
                </a:cubicBezTo>
                <a:cubicBezTo>
                  <a:pt x="1260" y="54"/>
                  <a:pt x="818" y="227"/>
                  <a:pt x="503" y="551"/>
                </a:cubicBezTo>
                <a:cubicBezTo>
                  <a:pt x="150" y="913"/>
                  <a:pt x="38" y="1411"/>
                  <a:pt x="20" y="1903"/>
                </a:cubicBezTo>
                <a:cubicBezTo>
                  <a:pt x="0" y="2484"/>
                  <a:pt x="46" y="3073"/>
                  <a:pt x="66" y="3654"/>
                </a:cubicBezTo>
                <a:cubicBezTo>
                  <a:pt x="86" y="4273"/>
                  <a:pt x="107" y="4891"/>
                  <a:pt x="127" y="5509"/>
                </a:cubicBezTo>
                <a:lnTo>
                  <a:pt x="374" y="12928"/>
                </a:lnTo>
                <a:cubicBezTo>
                  <a:pt x="376" y="12996"/>
                  <a:pt x="429" y="13044"/>
                  <a:pt x="492" y="13044"/>
                </a:cubicBezTo>
                <a:cubicBezTo>
                  <a:pt x="501" y="13044"/>
                  <a:pt x="511" y="13043"/>
                  <a:pt x="520" y="13041"/>
                </a:cubicBezTo>
                <a:cubicBezTo>
                  <a:pt x="1437" y="12830"/>
                  <a:pt x="2365" y="12670"/>
                  <a:pt x="3299" y="12564"/>
                </a:cubicBezTo>
                <a:cubicBezTo>
                  <a:pt x="4235" y="12458"/>
                  <a:pt x="5175" y="12406"/>
                  <a:pt x="6116" y="12406"/>
                </a:cubicBezTo>
                <a:cubicBezTo>
                  <a:pt x="6835" y="12406"/>
                  <a:pt x="7554" y="12436"/>
                  <a:pt x="8271" y="12496"/>
                </a:cubicBezTo>
                <a:cubicBezTo>
                  <a:pt x="8728" y="12533"/>
                  <a:pt x="9209" y="12577"/>
                  <a:pt x="9687" y="12577"/>
                </a:cubicBezTo>
                <a:cubicBezTo>
                  <a:pt x="10492" y="12577"/>
                  <a:pt x="11288" y="12454"/>
                  <a:pt x="11947" y="11977"/>
                </a:cubicBezTo>
                <a:lnTo>
                  <a:pt x="11947" y="11977"/>
                </a:lnTo>
                <a:cubicBezTo>
                  <a:pt x="11945" y="11988"/>
                  <a:pt x="11948" y="11993"/>
                  <a:pt x="11955" y="11993"/>
                </a:cubicBezTo>
                <a:cubicBezTo>
                  <a:pt x="12017" y="11993"/>
                  <a:pt x="12409" y="11534"/>
                  <a:pt x="12496" y="11300"/>
                </a:cubicBezTo>
                <a:cubicBezTo>
                  <a:pt x="12866" y="10319"/>
                  <a:pt x="13005" y="9208"/>
                  <a:pt x="12677" y="8195"/>
                </a:cubicBezTo>
                <a:cubicBezTo>
                  <a:pt x="12404" y="7349"/>
                  <a:pt x="11818" y="6569"/>
                  <a:pt x="11000" y="6188"/>
                </a:cubicBezTo>
                <a:cubicBezTo>
                  <a:pt x="10082" y="5759"/>
                  <a:pt x="9032" y="5924"/>
                  <a:pt x="8092" y="5581"/>
                </a:cubicBezTo>
                <a:cubicBezTo>
                  <a:pt x="7160" y="5240"/>
                  <a:pt x="6737" y="4324"/>
                  <a:pt x="6316" y="3499"/>
                </a:cubicBezTo>
                <a:cubicBezTo>
                  <a:pt x="5859" y="2602"/>
                  <a:pt x="5271" y="1802"/>
                  <a:pt x="4492" y="1159"/>
                </a:cubicBezTo>
                <a:cubicBezTo>
                  <a:pt x="3786" y="579"/>
                  <a:pt x="2870" y="1"/>
                  <a:pt x="1922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-317690" y="-239105"/>
            <a:ext cx="3916858" cy="1383980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748" y="0"/>
                </a:moveTo>
                <a:cubicBezTo>
                  <a:pt x="1709" y="0"/>
                  <a:pt x="1669" y="2"/>
                  <a:pt x="1629" y="7"/>
                </a:cubicBezTo>
                <a:cubicBezTo>
                  <a:pt x="1391" y="38"/>
                  <a:pt x="1250" y="176"/>
                  <a:pt x="1187" y="347"/>
                </a:cubicBezTo>
                <a:cubicBezTo>
                  <a:pt x="1033" y="773"/>
                  <a:pt x="935" y="1218"/>
                  <a:pt x="819" y="1650"/>
                </a:cubicBezTo>
                <a:cubicBezTo>
                  <a:pt x="701" y="2092"/>
                  <a:pt x="590" y="2536"/>
                  <a:pt x="496" y="2983"/>
                </a:cubicBezTo>
                <a:cubicBezTo>
                  <a:pt x="126" y="4733"/>
                  <a:pt x="0" y="6549"/>
                  <a:pt x="659" y="8271"/>
                </a:cubicBezTo>
                <a:cubicBezTo>
                  <a:pt x="678" y="8321"/>
                  <a:pt x="733" y="8346"/>
                  <a:pt x="790" y="8346"/>
                </a:cubicBezTo>
                <a:cubicBezTo>
                  <a:pt x="835" y="8346"/>
                  <a:pt x="881" y="8329"/>
                  <a:pt x="910" y="8296"/>
                </a:cubicBezTo>
                <a:cubicBezTo>
                  <a:pt x="1048" y="8134"/>
                  <a:pt x="1206" y="7983"/>
                  <a:pt x="1385" y="7843"/>
                </a:cubicBezTo>
                <a:cubicBezTo>
                  <a:pt x="2101" y="7284"/>
                  <a:pt x="3087" y="6944"/>
                  <a:pt x="4095" y="6849"/>
                </a:cubicBezTo>
                <a:cubicBezTo>
                  <a:pt x="4314" y="6828"/>
                  <a:pt x="4534" y="6818"/>
                  <a:pt x="4754" y="6818"/>
                </a:cubicBezTo>
                <a:cubicBezTo>
                  <a:pt x="5730" y="6818"/>
                  <a:pt x="6704" y="7012"/>
                  <a:pt x="7586" y="7328"/>
                </a:cubicBezTo>
                <a:cubicBezTo>
                  <a:pt x="8653" y="7708"/>
                  <a:pt x="9622" y="8264"/>
                  <a:pt x="10770" y="8502"/>
                </a:cubicBezTo>
                <a:cubicBezTo>
                  <a:pt x="11110" y="8573"/>
                  <a:pt x="11460" y="8612"/>
                  <a:pt x="11804" y="8612"/>
                </a:cubicBezTo>
                <a:cubicBezTo>
                  <a:pt x="12445" y="8612"/>
                  <a:pt x="13071" y="8476"/>
                  <a:pt x="13597" y="8154"/>
                </a:cubicBezTo>
                <a:cubicBezTo>
                  <a:pt x="14183" y="7795"/>
                  <a:pt x="14557" y="7273"/>
                  <a:pt x="14873" y="6761"/>
                </a:cubicBezTo>
                <a:cubicBezTo>
                  <a:pt x="15208" y="6214"/>
                  <a:pt x="15488" y="5645"/>
                  <a:pt x="15900" y="5129"/>
                </a:cubicBezTo>
                <a:cubicBezTo>
                  <a:pt x="16333" y="4590"/>
                  <a:pt x="16925" y="4168"/>
                  <a:pt x="17743" y="4015"/>
                </a:cubicBezTo>
                <a:cubicBezTo>
                  <a:pt x="18117" y="3945"/>
                  <a:pt x="18497" y="3924"/>
                  <a:pt x="18879" y="3924"/>
                </a:cubicBezTo>
                <a:cubicBezTo>
                  <a:pt x="19431" y="3924"/>
                  <a:pt x="19988" y="3967"/>
                  <a:pt x="20538" y="3967"/>
                </a:cubicBezTo>
                <a:cubicBezTo>
                  <a:pt x="20675" y="3967"/>
                  <a:pt x="20811" y="3964"/>
                  <a:pt x="20947" y="3958"/>
                </a:cubicBezTo>
                <a:cubicBezTo>
                  <a:pt x="21449" y="3933"/>
                  <a:pt x="21952" y="3857"/>
                  <a:pt x="22403" y="3679"/>
                </a:cubicBezTo>
                <a:cubicBezTo>
                  <a:pt x="22808" y="3518"/>
                  <a:pt x="23157" y="3280"/>
                  <a:pt x="23433" y="3003"/>
                </a:cubicBezTo>
                <a:cubicBezTo>
                  <a:pt x="23951" y="2479"/>
                  <a:pt x="24196" y="1807"/>
                  <a:pt x="24066" y="1157"/>
                </a:cubicBezTo>
                <a:lnTo>
                  <a:pt x="24066" y="1157"/>
                </a:lnTo>
                <a:cubicBezTo>
                  <a:pt x="24067" y="1158"/>
                  <a:pt x="24069" y="1158"/>
                  <a:pt x="24071" y="1158"/>
                </a:cubicBezTo>
                <a:cubicBezTo>
                  <a:pt x="24093" y="1158"/>
                  <a:pt x="24117" y="1151"/>
                  <a:pt x="24142" y="1138"/>
                </a:cubicBezTo>
                <a:cubicBezTo>
                  <a:pt x="24292" y="1056"/>
                  <a:pt x="24376" y="935"/>
                  <a:pt x="24372" y="792"/>
                </a:cubicBezTo>
                <a:cubicBezTo>
                  <a:pt x="24363" y="440"/>
                  <a:pt x="23972" y="240"/>
                  <a:pt x="23550" y="217"/>
                </a:cubicBezTo>
                <a:cubicBezTo>
                  <a:pt x="23514" y="215"/>
                  <a:pt x="23478" y="215"/>
                  <a:pt x="23442" y="215"/>
                </a:cubicBezTo>
                <a:cubicBezTo>
                  <a:pt x="23211" y="215"/>
                  <a:pt x="22977" y="252"/>
                  <a:pt x="22750" y="280"/>
                </a:cubicBezTo>
                <a:cubicBezTo>
                  <a:pt x="22445" y="317"/>
                  <a:pt x="22139" y="351"/>
                  <a:pt x="21832" y="383"/>
                </a:cubicBezTo>
                <a:cubicBezTo>
                  <a:pt x="20628" y="507"/>
                  <a:pt x="19418" y="590"/>
                  <a:pt x="18207" y="648"/>
                </a:cubicBezTo>
                <a:cubicBezTo>
                  <a:pt x="15784" y="762"/>
                  <a:pt x="13357" y="774"/>
                  <a:pt x="10932" y="789"/>
                </a:cubicBezTo>
                <a:cubicBezTo>
                  <a:pt x="10568" y="791"/>
                  <a:pt x="10203" y="793"/>
                  <a:pt x="9838" y="793"/>
                </a:cubicBezTo>
                <a:cubicBezTo>
                  <a:pt x="7878" y="793"/>
                  <a:pt x="5909" y="743"/>
                  <a:pt x="3985" y="438"/>
                </a:cubicBezTo>
                <a:cubicBezTo>
                  <a:pt x="3423" y="348"/>
                  <a:pt x="2866" y="237"/>
                  <a:pt x="2318" y="100"/>
                </a:cubicBezTo>
                <a:cubicBezTo>
                  <a:pt x="2134" y="55"/>
                  <a:pt x="1943" y="0"/>
                  <a:pt x="1748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5829867" y="-831076"/>
            <a:ext cx="4345244" cy="3055586"/>
          </a:xfrm>
          <a:custGeom>
            <a:avLst/>
            <a:gdLst/>
            <a:ahLst/>
            <a:cxnLst/>
            <a:rect l="l" t="t" r="r" b="b"/>
            <a:pathLst>
              <a:path w="27042" h="19016" extrusionOk="0">
                <a:moveTo>
                  <a:pt x="5311" y="0"/>
                </a:moveTo>
                <a:cubicBezTo>
                  <a:pt x="5179" y="0"/>
                  <a:pt x="5075" y="178"/>
                  <a:pt x="5211" y="262"/>
                </a:cubicBezTo>
                <a:cubicBezTo>
                  <a:pt x="5431" y="399"/>
                  <a:pt x="5652" y="530"/>
                  <a:pt x="5876" y="657"/>
                </a:cubicBezTo>
                <a:cubicBezTo>
                  <a:pt x="3749" y="1565"/>
                  <a:pt x="1452" y="2798"/>
                  <a:pt x="713" y="5101"/>
                </a:cubicBezTo>
                <a:cubicBezTo>
                  <a:pt x="0" y="7321"/>
                  <a:pt x="1219" y="10007"/>
                  <a:pt x="3411" y="10856"/>
                </a:cubicBezTo>
                <a:cubicBezTo>
                  <a:pt x="3728" y="10979"/>
                  <a:pt x="4069" y="11058"/>
                  <a:pt x="4406" y="11058"/>
                </a:cubicBezTo>
                <a:cubicBezTo>
                  <a:pt x="4688" y="11058"/>
                  <a:pt x="4968" y="11003"/>
                  <a:pt x="5229" y="10871"/>
                </a:cubicBezTo>
                <a:cubicBezTo>
                  <a:pt x="5743" y="10614"/>
                  <a:pt x="6086" y="10140"/>
                  <a:pt x="6367" y="9654"/>
                </a:cubicBezTo>
                <a:cubicBezTo>
                  <a:pt x="6660" y="9147"/>
                  <a:pt x="6901" y="8604"/>
                  <a:pt x="7258" y="8138"/>
                </a:cubicBezTo>
                <a:cubicBezTo>
                  <a:pt x="7586" y="7709"/>
                  <a:pt x="8056" y="7408"/>
                  <a:pt x="8567" y="7243"/>
                </a:cubicBezTo>
                <a:cubicBezTo>
                  <a:pt x="8835" y="7156"/>
                  <a:pt x="9122" y="7107"/>
                  <a:pt x="9407" y="7107"/>
                </a:cubicBezTo>
                <a:cubicBezTo>
                  <a:pt x="9658" y="7107"/>
                  <a:pt x="9908" y="7145"/>
                  <a:pt x="10143" y="7227"/>
                </a:cubicBezTo>
                <a:cubicBezTo>
                  <a:pt x="10681" y="7416"/>
                  <a:pt x="11050" y="7824"/>
                  <a:pt x="11259" y="8347"/>
                </a:cubicBezTo>
                <a:cubicBezTo>
                  <a:pt x="11495" y="8938"/>
                  <a:pt x="11543" y="9582"/>
                  <a:pt x="11752" y="10181"/>
                </a:cubicBezTo>
                <a:cubicBezTo>
                  <a:pt x="11957" y="10769"/>
                  <a:pt x="12358" y="11405"/>
                  <a:pt x="12983" y="11603"/>
                </a:cubicBezTo>
                <a:cubicBezTo>
                  <a:pt x="13117" y="11646"/>
                  <a:pt x="13250" y="11665"/>
                  <a:pt x="13380" y="11665"/>
                </a:cubicBezTo>
                <a:cubicBezTo>
                  <a:pt x="13765" y="11665"/>
                  <a:pt x="14132" y="11502"/>
                  <a:pt x="14481" y="11319"/>
                </a:cubicBezTo>
                <a:cubicBezTo>
                  <a:pt x="14811" y="11146"/>
                  <a:pt x="15183" y="10926"/>
                  <a:pt x="15563" y="10926"/>
                </a:cubicBezTo>
                <a:cubicBezTo>
                  <a:pt x="15675" y="10926"/>
                  <a:pt x="15789" y="10946"/>
                  <a:pt x="15902" y="10992"/>
                </a:cubicBezTo>
                <a:cubicBezTo>
                  <a:pt x="16505" y="11236"/>
                  <a:pt x="16731" y="12009"/>
                  <a:pt x="16886" y="12576"/>
                </a:cubicBezTo>
                <a:cubicBezTo>
                  <a:pt x="17067" y="13246"/>
                  <a:pt x="17237" y="13920"/>
                  <a:pt x="17447" y="14583"/>
                </a:cubicBezTo>
                <a:cubicBezTo>
                  <a:pt x="17859" y="15878"/>
                  <a:pt x="18454" y="17143"/>
                  <a:pt x="19512" y="18032"/>
                </a:cubicBezTo>
                <a:cubicBezTo>
                  <a:pt x="20225" y="18631"/>
                  <a:pt x="21110" y="19015"/>
                  <a:pt x="22020" y="19015"/>
                </a:cubicBezTo>
                <a:cubicBezTo>
                  <a:pt x="22330" y="19015"/>
                  <a:pt x="22643" y="18971"/>
                  <a:pt x="22954" y="18875"/>
                </a:cubicBezTo>
                <a:cubicBezTo>
                  <a:pt x="24002" y="18552"/>
                  <a:pt x="24786" y="17702"/>
                  <a:pt x="25334" y="16784"/>
                </a:cubicBezTo>
                <a:cubicBezTo>
                  <a:pt x="25931" y="15784"/>
                  <a:pt x="26309" y="14669"/>
                  <a:pt x="26587" y="13543"/>
                </a:cubicBezTo>
                <a:cubicBezTo>
                  <a:pt x="26872" y="12393"/>
                  <a:pt x="27042" y="11178"/>
                  <a:pt x="26859" y="9998"/>
                </a:cubicBezTo>
                <a:cubicBezTo>
                  <a:pt x="26669" y="8763"/>
                  <a:pt x="26045" y="7686"/>
                  <a:pt x="25037" y="6940"/>
                </a:cubicBezTo>
                <a:cubicBezTo>
                  <a:pt x="23865" y="6071"/>
                  <a:pt x="22401" y="5638"/>
                  <a:pt x="21023" y="5219"/>
                </a:cubicBezTo>
                <a:cubicBezTo>
                  <a:pt x="19511" y="4758"/>
                  <a:pt x="17976" y="4376"/>
                  <a:pt x="16442" y="3995"/>
                </a:cubicBezTo>
                <a:cubicBezTo>
                  <a:pt x="13377" y="3236"/>
                  <a:pt x="10276" y="2484"/>
                  <a:pt x="7410" y="1122"/>
                </a:cubicBezTo>
                <a:cubicBezTo>
                  <a:pt x="7124" y="986"/>
                  <a:pt x="6842" y="844"/>
                  <a:pt x="6563" y="695"/>
                </a:cubicBezTo>
                <a:cubicBezTo>
                  <a:pt x="6622" y="671"/>
                  <a:pt x="6682" y="645"/>
                  <a:pt x="6742" y="621"/>
                </a:cubicBezTo>
                <a:cubicBezTo>
                  <a:pt x="6901" y="557"/>
                  <a:pt x="6828" y="333"/>
                  <a:pt x="6684" y="333"/>
                </a:cubicBezTo>
                <a:cubicBezTo>
                  <a:pt x="6666" y="333"/>
                  <a:pt x="6646" y="336"/>
                  <a:pt x="6625" y="345"/>
                </a:cubicBezTo>
                <a:cubicBezTo>
                  <a:pt x="6492" y="400"/>
                  <a:pt x="6358" y="454"/>
                  <a:pt x="6223" y="510"/>
                </a:cubicBezTo>
                <a:cubicBezTo>
                  <a:pt x="5943" y="355"/>
                  <a:pt x="5666" y="194"/>
                  <a:pt x="5394" y="25"/>
                </a:cubicBezTo>
                <a:cubicBezTo>
                  <a:pt x="5366" y="8"/>
                  <a:pt x="5338" y="0"/>
                  <a:pt x="5311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14"/>
          <p:cNvGrpSpPr/>
          <p:nvPr/>
        </p:nvGrpSpPr>
        <p:grpSpPr>
          <a:xfrm>
            <a:off x="1116830" y="990139"/>
            <a:ext cx="6909619" cy="3217654"/>
            <a:chOff x="3689050" y="919857"/>
            <a:chExt cx="1419425" cy="685950"/>
          </a:xfrm>
        </p:grpSpPr>
        <p:sp>
          <p:nvSpPr>
            <p:cNvPr id="324" name="Google Shape;324;p14"/>
            <p:cNvSpPr/>
            <p:nvPr/>
          </p:nvSpPr>
          <p:spPr>
            <a:xfrm>
              <a:off x="3945175" y="932332"/>
              <a:ext cx="912600" cy="143950"/>
            </a:xfrm>
            <a:custGeom>
              <a:avLst/>
              <a:gdLst/>
              <a:ahLst/>
              <a:cxnLst/>
              <a:rect l="l" t="t" r="r" b="b"/>
              <a:pathLst>
                <a:path w="36504" h="5758" extrusionOk="0">
                  <a:moveTo>
                    <a:pt x="18144" y="1"/>
                  </a:moveTo>
                  <a:cubicBezTo>
                    <a:pt x="17036" y="1634"/>
                    <a:pt x="15167" y="2647"/>
                    <a:pt x="13238" y="2647"/>
                  </a:cubicBezTo>
                  <a:cubicBezTo>
                    <a:pt x="12616" y="2647"/>
                    <a:pt x="11989" y="2542"/>
                    <a:pt x="11379" y="2319"/>
                  </a:cubicBezTo>
                  <a:cubicBezTo>
                    <a:pt x="9365" y="1581"/>
                    <a:pt x="7828" y="320"/>
                    <a:pt x="5593" y="191"/>
                  </a:cubicBezTo>
                  <a:cubicBezTo>
                    <a:pt x="5449" y="183"/>
                    <a:pt x="5300" y="178"/>
                    <a:pt x="5147" y="178"/>
                  </a:cubicBezTo>
                  <a:cubicBezTo>
                    <a:pt x="2960" y="178"/>
                    <a:pt x="0" y="1073"/>
                    <a:pt x="333" y="3758"/>
                  </a:cubicBezTo>
                  <a:cubicBezTo>
                    <a:pt x="340" y="3806"/>
                    <a:pt x="331" y="3848"/>
                    <a:pt x="315" y="3883"/>
                  </a:cubicBezTo>
                  <a:lnTo>
                    <a:pt x="993" y="3938"/>
                  </a:lnTo>
                  <a:cubicBezTo>
                    <a:pt x="1146" y="3384"/>
                    <a:pt x="1456" y="2883"/>
                    <a:pt x="2007" y="2472"/>
                  </a:cubicBezTo>
                  <a:cubicBezTo>
                    <a:pt x="2725" y="1941"/>
                    <a:pt x="3583" y="1727"/>
                    <a:pt x="4450" y="1727"/>
                  </a:cubicBezTo>
                  <a:cubicBezTo>
                    <a:pt x="4894" y="1727"/>
                    <a:pt x="5341" y="1783"/>
                    <a:pt x="5773" y="1881"/>
                  </a:cubicBezTo>
                  <a:cubicBezTo>
                    <a:pt x="7779" y="2336"/>
                    <a:pt x="9550" y="3481"/>
                    <a:pt x="11575" y="3897"/>
                  </a:cubicBezTo>
                  <a:cubicBezTo>
                    <a:pt x="12135" y="4012"/>
                    <a:pt x="12699" y="4074"/>
                    <a:pt x="13255" y="4074"/>
                  </a:cubicBezTo>
                  <a:cubicBezTo>
                    <a:pt x="14893" y="4074"/>
                    <a:pt x="16460" y="3538"/>
                    <a:pt x="17629" y="2251"/>
                  </a:cubicBezTo>
                  <a:cubicBezTo>
                    <a:pt x="17624" y="2245"/>
                    <a:pt x="17618" y="2243"/>
                    <a:pt x="17612" y="2239"/>
                  </a:cubicBezTo>
                  <a:cubicBezTo>
                    <a:pt x="17546" y="2178"/>
                    <a:pt x="17611" y="2069"/>
                    <a:pt x="17685" y="2069"/>
                  </a:cubicBezTo>
                  <a:cubicBezTo>
                    <a:pt x="17701" y="2069"/>
                    <a:pt x="17717" y="2074"/>
                    <a:pt x="17733" y="2086"/>
                  </a:cubicBezTo>
                  <a:cubicBezTo>
                    <a:pt x="19239" y="3237"/>
                    <a:pt x="20937" y="3852"/>
                    <a:pt x="22793" y="3852"/>
                  </a:cubicBezTo>
                  <a:cubicBezTo>
                    <a:pt x="23059" y="3852"/>
                    <a:pt x="23328" y="3839"/>
                    <a:pt x="23600" y="3814"/>
                  </a:cubicBezTo>
                  <a:cubicBezTo>
                    <a:pt x="25712" y="3617"/>
                    <a:pt x="27523" y="2689"/>
                    <a:pt x="29519" y="2088"/>
                  </a:cubicBezTo>
                  <a:cubicBezTo>
                    <a:pt x="30068" y="1923"/>
                    <a:pt x="30659" y="1810"/>
                    <a:pt x="31242" y="1810"/>
                  </a:cubicBezTo>
                  <a:cubicBezTo>
                    <a:pt x="31952" y="1810"/>
                    <a:pt x="32648" y="1978"/>
                    <a:pt x="33237" y="2426"/>
                  </a:cubicBezTo>
                  <a:cubicBezTo>
                    <a:pt x="34260" y="3201"/>
                    <a:pt x="34563" y="4547"/>
                    <a:pt x="34740" y="5758"/>
                  </a:cubicBezTo>
                  <a:cubicBezTo>
                    <a:pt x="35271" y="5233"/>
                    <a:pt x="35867" y="4776"/>
                    <a:pt x="36504" y="4388"/>
                  </a:cubicBezTo>
                  <a:lnTo>
                    <a:pt x="36202" y="3998"/>
                  </a:lnTo>
                  <a:cubicBezTo>
                    <a:pt x="36068" y="3998"/>
                    <a:pt x="35934" y="3919"/>
                    <a:pt x="35955" y="3758"/>
                  </a:cubicBezTo>
                  <a:cubicBezTo>
                    <a:pt x="36287" y="1073"/>
                    <a:pt x="33327" y="178"/>
                    <a:pt x="31142" y="178"/>
                  </a:cubicBezTo>
                  <a:cubicBezTo>
                    <a:pt x="30989" y="178"/>
                    <a:pt x="30840" y="183"/>
                    <a:pt x="30696" y="191"/>
                  </a:cubicBezTo>
                  <a:cubicBezTo>
                    <a:pt x="28460" y="320"/>
                    <a:pt x="26922" y="1581"/>
                    <a:pt x="24909" y="2319"/>
                  </a:cubicBezTo>
                  <a:cubicBezTo>
                    <a:pt x="24299" y="2542"/>
                    <a:pt x="23672" y="2647"/>
                    <a:pt x="23051" y="2647"/>
                  </a:cubicBezTo>
                  <a:cubicBezTo>
                    <a:pt x="21122" y="2647"/>
                    <a:pt x="19251" y="1634"/>
                    <a:pt x="1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3701525" y="974157"/>
              <a:ext cx="1029900" cy="620125"/>
            </a:xfrm>
            <a:custGeom>
              <a:avLst/>
              <a:gdLst/>
              <a:ahLst/>
              <a:cxnLst/>
              <a:rect l="l" t="t" r="r" b="b"/>
              <a:pathLst>
                <a:path w="41196" h="24805" extrusionOk="0">
                  <a:moveTo>
                    <a:pt x="3847" y="1"/>
                  </a:moveTo>
                  <a:cubicBezTo>
                    <a:pt x="2137" y="1"/>
                    <a:pt x="763" y="859"/>
                    <a:pt x="677" y="3336"/>
                  </a:cubicBezTo>
                  <a:cubicBezTo>
                    <a:pt x="613" y="5220"/>
                    <a:pt x="2550" y="9525"/>
                    <a:pt x="1" y="10579"/>
                  </a:cubicBezTo>
                  <a:cubicBezTo>
                    <a:pt x="3011" y="11967"/>
                    <a:pt x="594" y="15800"/>
                    <a:pt x="538" y="18000"/>
                  </a:cubicBezTo>
                  <a:cubicBezTo>
                    <a:pt x="478" y="20293"/>
                    <a:pt x="2067" y="21963"/>
                    <a:pt x="4339" y="22062"/>
                  </a:cubicBezTo>
                  <a:cubicBezTo>
                    <a:pt x="4416" y="22065"/>
                    <a:pt x="4492" y="22067"/>
                    <a:pt x="4568" y="22067"/>
                  </a:cubicBezTo>
                  <a:cubicBezTo>
                    <a:pt x="6475" y="22067"/>
                    <a:pt x="8130" y="21013"/>
                    <a:pt x="9855" y="20327"/>
                  </a:cubicBezTo>
                  <a:cubicBezTo>
                    <a:pt x="9870" y="20321"/>
                    <a:pt x="9884" y="20318"/>
                    <a:pt x="9897" y="20318"/>
                  </a:cubicBezTo>
                  <a:cubicBezTo>
                    <a:pt x="9969" y="20318"/>
                    <a:pt x="9999" y="20406"/>
                    <a:pt x="9975" y="20473"/>
                  </a:cubicBezTo>
                  <a:cubicBezTo>
                    <a:pt x="10009" y="20508"/>
                    <a:pt x="10035" y="20551"/>
                    <a:pt x="10039" y="20611"/>
                  </a:cubicBezTo>
                  <a:cubicBezTo>
                    <a:pt x="10252" y="22943"/>
                    <a:pt x="12007" y="24671"/>
                    <a:pt x="14359" y="24796"/>
                  </a:cubicBezTo>
                  <a:cubicBezTo>
                    <a:pt x="14475" y="24802"/>
                    <a:pt x="14590" y="24805"/>
                    <a:pt x="14705" y="24805"/>
                  </a:cubicBezTo>
                  <a:cubicBezTo>
                    <a:pt x="16578" y="24805"/>
                    <a:pt x="18354" y="24022"/>
                    <a:pt x="20081" y="23387"/>
                  </a:cubicBezTo>
                  <a:cubicBezTo>
                    <a:pt x="21335" y="22924"/>
                    <a:pt x="22685" y="22498"/>
                    <a:pt x="24038" y="22498"/>
                  </a:cubicBezTo>
                  <a:cubicBezTo>
                    <a:pt x="24447" y="22498"/>
                    <a:pt x="24856" y="22537"/>
                    <a:pt x="25262" y="22625"/>
                  </a:cubicBezTo>
                  <a:cubicBezTo>
                    <a:pt x="26320" y="22854"/>
                    <a:pt x="27557" y="23480"/>
                    <a:pt x="27889" y="24581"/>
                  </a:cubicBezTo>
                  <a:cubicBezTo>
                    <a:pt x="28223" y="23480"/>
                    <a:pt x="29460" y="22854"/>
                    <a:pt x="30517" y="22625"/>
                  </a:cubicBezTo>
                  <a:cubicBezTo>
                    <a:pt x="30924" y="22537"/>
                    <a:pt x="31332" y="22498"/>
                    <a:pt x="31741" y="22498"/>
                  </a:cubicBezTo>
                  <a:cubicBezTo>
                    <a:pt x="33094" y="22498"/>
                    <a:pt x="34445" y="22924"/>
                    <a:pt x="35698" y="23387"/>
                  </a:cubicBezTo>
                  <a:cubicBezTo>
                    <a:pt x="37422" y="24022"/>
                    <a:pt x="39197" y="24803"/>
                    <a:pt x="41066" y="24803"/>
                  </a:cubicBezTo>
                  <a:cubicBezTo>
                    <a:pt x="41109" y="24803"/>
                    <a:pt x="41153" y="24803"/>
                    <a:pt x="41196" y="24802"/>
                  </a:cubicBezTo>
                  <a:lnTo>
                    <a:pt x="41189" y="24209"/>
                  </a:lnTo>
                  <a:cubicBezTo>
                    <a:pt x="41152" y="24211"/>
                    <a:pt x="41115" y="24211"/>
                    <a:pt x="41077" y="24211"/>
                  </a:cubicBezTo>
                  <a:cubicBezTo>
                    <a:pt x="40614" y="24211"/>
                    <a:pt x="40111" y="24107"/>
                    <a:pt x="39568" y="23867"/>
                  </a:cubicBezTo>
                  <a:cubicBezTo>
                    <a:pt x="38792" y="23528"/>
                    <a:pt x="38112" y="23001"/>
                    <a:pt x="37352" y="22627"/>
                  </a:cubicBezTo>
                  <a:cubicBezTo>
                    <a:pt x="36364" y="22138"/>
                    <a:pt x="35299" y="21806"/>
                    <a:pt x="34214" y="21623"/>
                  </a:cubicBezTo>
                  <a:cubicBezTo>
                    <a:pt x="33591" y="21518"/>
                    <a:pt x="32969" y="21469"/>
                    <a:pt x="32350" y="21469"/>
                  </a:cubicBezTo>
                  <a:cubicBezTo>
                    <a:pt x="30774" y="21469"/>
                    <a:pt x="29218" y="21789"/>
                    <a:pt x="27714" y="22329"/>
                  </a:cubicBezTo>
                  <a:cubicBezTo>
                    <a:pt x="27705" y="22333"/>
                    <a:pt x="27696" y="22335"/>
                    <a:pt x="27687" y="22335"/>
                  </a:cubicBezTo>
                  <a:cubicBezTo>
                    <a:pt x="27663" y="22335"/>
                    <a:pt x="27642" y="22322"/>
                    <a:pt x="27629" y="22305"/>
                  </a:cubicBezTo>
                  <a:lnTo>
                    <a:pt x="27603" y="22334"/>
                  </a:lnTo>
                  <a:cubicBezTo>
                    <a:pt x="27656" y="22378"/>
                    <a:pt x="27710" y="22422"/>
                    <a:pt x="27760" y="22470"/>
                  </a:cubicBezTo>
                  <a:cubicBezTo>
                    <a:pt x="27879" y="22578"/>
                    <a:pt x="27768" y="22737"/>
                    <a:pt x="27642" y="22737"/>
                  </a:cubicBezTo>
                  <a:cubicBezTo>
                    <a:pt x="27606" y="22737"/>
                    <a:pt x="27570" y="22724"/>
                    <a:pt x="27537" y="22694"/>
                  </a:cubicBezTo>
                  <a:cubicBezTo>
                    <a:pt x="26519" y="21773"/>
                    <a:pt x="25347" y="21448"/>
                    <a:pt x="24107" y="21448"/>
                  </a:cubicBezTo>
                  <a:cubicBezTo>
                    <a:pt x="21397" y="21448"/>
                    <a:pt x="18367" y="23003"/>
                    <a:pt x="15932" y="23289"/>
                  </a:cubicBezTo>
                  <a:cubicBezTo>
                    <a:pt x="15723" y="23314"/>
                    <a:pt x="15519" y="23326"/>
                    <a:pt x="15320" y="23326"/>
                  </a:cubicBezTo>
                  <a:cubicBezTo>
                    <a:pt x="12671" y="23326"/>
                    <a:pt x="10863" y="21230"/>
                    <a:pt x="10185" y="18734"/>
                  </a:cubicBezTo>
                  <a:lnTo>
                    <a:pt x="10069" y="18766"/>
                  </a:lnTo>
                  <a:cubicBezTo>
                    <a:pt x="10081" y="18794"/>
                    <a:pt x="10079" y="18827"/>
                    <a:pt x="10053" y="18850"/>
                  </a:cubicBezTo>
                  <a:cubicBezTo>
                    <a:pt x="8921" y="19817"/>
                    <a:pt x="6790" y="20981"/>
                    <a:pt x="4952" y="20981"/>
                  </a:cubicBezTo>
                  <a:cubicBezTo>
                    <a:pt x="4112" y="20981"/>
                    <a:pt x="3333" y="20737"/>
                    <a:pt x="2739" y="20120"/>
                  </a:cubicBezTo>
                  <a:cubicBezTo>
                    <a:pt x="243" y="17529"/>
                    <a:pt x="4568" y="13482"/>
                    <a:pt x="1838" y="11034"/>
                  </a:cubicBezTo>
                  <a:lnTo>
                    <a:pt x="1838" y="11034"/>
                  </a:lnTo>
                  <a:cubicBezTo>
                    <a:pt x="1827" y="11038"/>
                    <a:pt x="1816" y="11040"/>
                    <a:pt x="1806" y="11040"/>
                  </a:cubicBezTo>
                  <a:cubicBezTo>
                    <a:pt x="1733" y="11040"/>
                    <a:pt x="1687" y="10950"/>
                    <a:pt x="1741" y="10891"/>
                  </a:cubicBezTo>
                  <a:cubicBezTo>
                    <a:pt x="1737" y="10809"/>
                    <a:pt x="1817" y="10732"/>
                    <a:pt x="1904" y="10732"/>
                  </a:cubicBezTo>
                  <a:cubicBezTo>
                    <a:pt x="1918" y="10732"/>
                    <a:pt x="1933" y="10734"/>
                    <a:pt x="1947" y="10738"/>
                  </a:cubicBezTo>
                  <a:cubicBezTo>
                    <a:pt x="4939" y="8501"/>
                    <a:pt x="196" y="4163"/>
                    <a:pt x="2832" y="2011"/>
                  </a:cubicBezTo>
                  <a:cubicBezTo>
                    <a:pt x="3326" y="1608"/>
                    <a:pt x="3893" y="1443"/>
                    <a:pt x="4496" y="1443"/>
                  </a:cubicBezTo>
                  <a:cubicBezTo>
                    <a:pt x="6603" y="1443"/>
                    <a:pt x="9147" y="3457"/>
                    <a:pt x="10538" y="4354"/>
                  </a:cubicBezTo>
                  <a:cubicBezTo>
                    <a:pt x="10582" y="4382"/>
                    <a:pt x="10600" y="4424"/>
                    <a:pt x="10600" y="4463"/>
                  </a:cubicBezTo>
                  <a:lnTo>
                    <a:pt x="10705" y="4449"/>
                  </a:lnTo>
                  <a:cubicBezTo>
                    <a:pt x="10594" y="3692"/>
                    <a:pt x="10550" y="2939"/>
                    <a:pt x="10739" y="2265"/>
                  </a:cubicBezTo>
                  <a:lnTo>
                    <a:pt x="10061" y="2209"/>
                  </a:lnTo>
                  <a:cubicBezTo>
                    <a:pt x="10019" y="2287"/>
                    <a:pt x="9926" y="2325"/>
                    <a:pt x="9832" y="2325"/>
                  </a:cubicBezTo>
                  <a:cubicBezTo>
                    <a:pt x="9764" y="2325"/>
                    <a:pt x="9695" y="2305"/>
                    <a:pt x="9645" y="2265"/>
                  </a:cubicBezTo>
                  <a:cubicBezTo>
                    <a:pt x="8242" y="1145"/>
                    <a:pt x="5821" y="1"/>
                    <a:pt x="3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4731250" y="974157"/>
              <a:ext cx="364750" cy="620075"/>
            </a:xfrm>
            <a:custGeom>
              <a:avLst/>
              <a:gdLst/>
              <a:ahLst/>
              <a:cxnLst/>
              <a:rect l="l" t="t" r="r" b="b"/>
              <a:pathLst>
                <a:path w="14590" h="24803" extrusionOk="0">
                  <a:moveTo>
                    <a:pt x="10745" y="1"/>
                  </a:moveTo>
                  <a:cubicBezTo>
                    <a:pt x="8771" y="1"/>
                    <a:pt x="6350" y="1145"/>
                    <a:pt x="4947" y="2265"/>
                  </a:cubicBezTo>
                  <a:cubicBezTo>
                    <a:pt x="4895" y="2304"/>
                    <a:pt x="4826" y="2325"/>
                    <a:pt x="4760" y="2325"/>
                  </a:cubicBezTo>
                  <a:lnTo>
                    <a:pt x="5062" y="2715"/>
                  </a:lnTo>
                  <a:cubicBezTo>
                    <a:pt x="5699" y="2328"/>
                    <a:pt x="6378" y="2008"/>
                    <a:pt x="7082" y="1757"/>
                  </a:cubicBezTo>
                  <a:cubicBezTo>
                    <a:pt x="7873" y="1474"/>
                    <a:pt x="8982" y="1106"/>
                    <a:pt x="9976" y="1106"/>
                  </a:cubicBezTo>
                  <a:cubicBezTo>
                    <a:pt x="10413" y="1106"/>
                    <a:pt x="10827" y="1177"/>
                    <a:pt x="11182" y="1358"/>
                  </a:cubicBezTo>
                  <a:cubicBezTo>
                    <a:pt x="12247" y="1898"/>
                    <a:pt x="12651" y="3163"/>
                    <a:pt x="12647" y="4280"/>
                  </a:cubicBezTo>
                  <a:cubicBezTo>
                    <a:pt x="12641" y="6296"/>
                    <a:pt x="11480" y="8423"/>
                    <a:pt x="12856" y="10245"/>
                  </a:cubicBezTo>
                  <a:cubicBezTo>
                    <a:pt x="12914" y="10318"/>
                    <a:pt x="12891" y="10392"/>
                    <a:pt x="12836" y="10436"/>
                  </a:cubicBezTo>
                  <a:lnTo>
                    <a:pt x="12852" y="10459"/>
                  </a:lnTo>
                  <a:cubicBezTo>
                    <a:pt x="12880" y="10436"/>
                    <a:pt x="12907" y="10416"/>
                    <a:pt x="12935" y="10397"/>
                  </a:cubicBezTo>
                  <a:cubicBezTo>
                    <a:pt x="12964" y="10377"/>
                    <a:pt x="12993" y="10369"/>
                    <a:pt x="13020" y="10369"/>
                  </a:cubicBezTo>
                  <a:cubicBezTo>
                    <a:pt x="13151" y="10369"/>
                    <a:pt x="13237" y="10577"/>
                    <a:pt x="13096" y="10674"/>
                  </a:cubicBezTo>
                  <a:cubicBezTo>
                    <a:pt x="9979" y="12831"/>
                    <a:pt x="14313" y="17215"/>
                    <a:pt x="11808" y="19785"/>
                  </a:cubicBezTo>
                  <a:cubicBezTo>
                    <a:pt x="11256" y="20352"/>
                    <a:pt x="10533" y="20576"/>
                    <a:pt x="9745" y="20576"/>
                  </a:cubicBezTo>
                  <a:cubicBezTo>
                    <a:pt x="7840" y="20576"/>
                    <a:pt x="5552" y="19265"/>
                    <a:pt x="4357" y="18293"/>
                  </a:cubicBezTo>
                  <a:lnTo>
                    <a:pt x="4299" y="18365"/>
                  </a:lnTo>
                  <a:cubicBezTo>
                    <a:pt x="4339" y="18400"/>
                    <a:pt x="4362" y="18455"/>
                    <a:pt x="4348" y="18522"/>
                  </a:cubicBezTo>
                  <a:cubicBezTo>
                    <a:pt x="3856" y="20820"/>
                    <a:pt x="2515" y="24108"/>
                    <a:pt x="0" y="24209"/>
                  </a:cubicBezTo>
                  <a:lnTo>
                    <a:pt x="7" y="24802"/>
                  </a:lnTo>
                  <a:cubicBezTo>
                    <a:pt x="82" y="24802"/>
                    <a:pt x="157" y="24800"/>
                    <a:pt x="231" y="24796"/>
                  </a:cubicBezTo>
                  <a:cubicBezTo>
                    <a:pt x="2584" y="24671"/>
                    <a:pt x="4339" y="22943"/>
                    <a:pt x="4551" y="20611"/>
                  </a:cubicBezTo>
                  <a:cubicBezTo>
                    <a:pt x="4556" y="20551"/>
                    <a:pt x="4583" y="20508"/>
                    <a:pt x="4615" y="20473"/>
                  </a:cubicBezTo>
                  <a:cubicBezTo>
                    <a:pt x="4592" y="20407"/>
                    <a:pt x="4622" y="20319"/>
                    <a:pt x="4693" y="20319"/>
                  </a:cubicBezTo>
                  <a:cubicBezTo>
                    <a:pt x="4706" y="20319"/>
                    <a:pt x="4721" y="20322"/>
                    <a:pt x="4736" y="20328"/>
                  </a:cubicBezTo>
                  <a:cubicBezTo>
                    <a:pt x="6461" y="21013"/>
                    <a:pt x="8116" y="22067"/>
                    <a:pt x="10022" y="22067"/>
                  </a:cubicBezTo>
                  <a:cubicBezTo>
                    <a:pt x="10098" y="22067"/>
                    <a:pt x="10175" y="22065"/>
                    <a:pt x="10252" y="22062"/>
                  </a:cubicBezTo>
                  <a:cubicBezTo>
                    <a:pt x="12524" y="21963"/>
                    <a:pt x="14112" y="20293"/>
                    <a:pt x="14053" y="18000"/>
                  </a:cubicBezTo>
                  <a:cubicBezTo>
                    <a:pt x="13997" y="15800"/>
                    <a:pt x="11580" y="11967"/>
                    <a:pt x="14590" y="10579"/>
                  </a:cubicBezTo>
                  <a:cubicBezTo>
                    <a:pt x="12044" y="9525"/>
                    <a:pt x="13979" y="5220"/>
                    <a:pt x="13914" y="3336"/>
                  </a:cubicBezTo>
                  <a:cubicBezTo>
                    <a:pt x="13829" y="859"/>
                    <a:pt x="12455" y="1"/>
                    <a:pt x="10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3689050" y="919857"/>
              <a:ext cx="1419425" cy="685950"/>
            </a:xfrm>
            <a:custGeom>
              <a:avLst/>
              <a:gdLst/>
              <a:ahLst/>
              <a:cxnLst/>
              <a:rect l="l" t="t" r="r" b="b"/>
              <a:pathLst>
                <a:path w="56777" h="27438" extrusionOk="0">
                  <a:moveTo>
                    <a:pt x="28389" y="500"/>
                  </a:moveTo>
                  <a:cubicBezTo>
                    <a:pt x="29496" y="2133"/>
                    <a:pt x="31368" y="3146"/>
                    <a:pt x="33296" y="3146"/>
                  </a:cubicBezTo>
                  <a:cubicBezTo>
                    <a:pt x="33917" y="3146"/>
                    <a:pt x="34544" y="3041"/>
                    <a:pt x="35154" y="2818"/>
                  </a:cubicBezTo>
                  <a:cubicBezTo>
                    <a:pt x="37167" y="2080"/>
                    <a:pt x="38706" y="819"/>
                    <a:pt x="40941" y="690"/>
                  </a:cubicBezTo>
                  <a:cubicBezTo>
                    <a:pt x="41085" y="682"/>
                    <a:pt x="41234" y="677"/>
                    <a:pt x="41387" y="677"/>
                  </a:cubicBezTo>
                  <a:cubicBezTo>
                    <a:pt x="43573" y="677"/>
                    <a:pt x="46532" y="1572"/>
                    <a:pt x="46200" y="4257"/>
                  </a:cubicBezTo>
                  <a:cubicBezTo>
                    <a:pt x="46179" y="4418"/>
                    <a:pt x="46313" y="4497"/>
                    <a:pt x="46447" y="4497"/>
                  </a:cubicBezTo>
                  <a:cubicBezTo>
                    <a:pt x="46514" y="4497"/>
                    <a:pt x="46583" y="4476"/>
                    <a:pt x="46633" y="4437"/>
                  </a:cubicBezTo>
                  <a:cubicBezTo>
                    <a:pt x="48037" y="3317"/>
                    <a:pt x="50458" y="2173"/>
                    <a:pt x="52433" y="2173"/>
                  </a:cubicBezTo>
                  <a:cubicBezTo>
                    <a:pt x="54143" y="2173"/>
                    <a:pt x="55517" y="3031"/>
                    <a:pt x="55602" y="5508"/>
                  </a:cubicBezTo>
                  <a:cubicBezTo>
                    <a:pt x="55667" y="7392"/>
                    <a:pt x="53731" y="11697"/>
                    <a:pt x="56278" y="12751"/>
                  </a:cubicBezTo>
                  <a:cubicBezTo>
                    <a:pt x="53268" y="14139"/>
                    <a:pt x="55685" y="17972"/>
                    <a:pt x="55741" y="20172"/>
                  </a:cubicBezTo>
                  <a:cubicBezTo>
                    <a:pt x="55800" y="22465"/>
                    <a:pt x="54212" y="24135"/>
                    <a:pt x="51940" y="24234"/>
                  </a:cubicBezTo>
                  <a:cubicBezTo>
                    <a:pt x="51863" y="24237"/>
                    <a:pt x="51786" y="24239"/>
                    <a:pt x="51710" y="24239"/>
                  </a:cubicBezTo>
                  <a:cubicBezTo>
                    <a:pt x="49804" y="24239"/>
                    <a:pt x="48149" y="23185"/>
                    <a:pt x="46424" y="22500"/>
                  </a:cubicBezTo>
                  <a:cubicBezTo>
                    <a:pt x="46409" y="22494"/>
                    <a:pt x="46394" y="22491"/>
                    <a:pt x="46381" y="22491"/>
                  </a:cubicBezTo>
                  <a:cubicBezTo>
                    <a:pt x="46310" y="22491"/>
                    <a:pt x="46280" y="22579"/>
                    <a:pt x="46303" y="22645"/>
                  </a:cubicBezTo>
                  <a:cubicBezTo>
                    <a:pt x="46271" y="22680"/>
                    <a:pt x="46244" y="22723"/>
                    <a:pt x="46239" y="22783"/>
                  </a:cubicBezTo>
                  <a:cubicBezTo>
                    <a:pt x="46027" y="25115"/>
                    <a:pt x="44272" y="26843"/>
                    <a:pt x="41919" y="26968"/>
                  </a:cubicBezTo>
                  <a:cubicBezTo>
                    <a:pt x="41845" y="26972"/>
                    <a:pt x="41770" y="26974"/>
                    <a:pt x="41695" y="26974"/>
                  </a:cubicBezTo>
                  <a:cubicBezTo>
                    <a:pt x="41652" y="26975"/>
                    <a:pt x="41609" y="26975"/>
                    <a:pt x="41565" y="26975"/>
                  </a:cubicBezTo>
                  <a:cubicBezTo>
                    <a:pt x="39698" y="26975"/>
                    <a:pt x="37922" y="26194"/>
                    <a:pt x="36197" y="25559"/>
                  </a:cubicBezTo>
                  <a:cubicBezTo>
                    <a:pt x="34943" y="25096"/>
                    <a:pt x="33593" y="24670"/>
                    <a:pt x="32239" y="24670"/>
                  </a:cubicBezTo>
                  <a:cubicBezTo>
                    <a:pt x="31831" y="24670"/>
                    <a:pt x="31423" y="24709"/>
                    <a:pt x="31016" y="24797"/>
                  </a:cubicBezTo>
                  <a:cubicBezTo>
                    <a:pt x="29959" y="25026"/>
                    <a:pt x="28722" y="25652"/>
                    <a:pt x="28389" y="26753"/>
                  </a:cubicBezTo>
                  <a:cubicBezTo>
                    <a:pt x="28056" y="25652"/>
                    <a:pt x="26819" y="25026"/>
                    <a:pt x="25761" y="24797"/>
                  </a:cubicBezTo>
                  <a:cubicBezTo>
                    <a:pt x="25355" y="24709"/>
                    <a:pt x="24947" y="24670"/>
                    <a:pt x="24539" y="24670"/>
                  </a:cubicBezTo>
                  <a:cubicBezTo>
                    <a:pt x="23185" y="24670"/>
                    <a:pt x="21834" y="25096"/>
                    <a:pt x="20580" y="25559"/>
                  </a:cubicBezTo>
                  <a:cubicBezTo>
                    <a:pt x="18853" y="26195"/>
                    <a:pt x="17077" y="26977"/>
                    <a:pt x="15205" y="26977"/>
                  </a:cubicBezTo>
                  <a:cubicBezTo>
                    <a:pt x="15090" y="26977"/>
                    <a:pt x="14974" y="26974"/>
                    <a:pt x="14858" y="26968"/>
                  </a:cubicBezTo>
                  <a:cubicBezTo>
                    <a:pt x="12506" y="26843"/>
                    <a:pt x="10751" y="25115"/>
                    <a:pt x="10538" y="22783"/>
                  </a:cubicBezTo>
                  <a:cubicBezTo>
                    <a:pt x="10534" y="22723"/>
                    <a:pt x="10508" y="22680"/>
                    <a:pt x="10474" y="22645"/>
                  </a:cubicBezTo>
                  <a:cubicBezTo>
                    <a:pt x="10498" y="22579"/>
                    <a:pt x="10468" y="22491"/>
                    <a:pt x="10397" y="22491"/>
                  </a:cubicBezTo>
                  <a:cubicBezTo>
                    <a:pt x="10384" y="22491"/>
                    <a:pt x="10370" y="22494"/>
                    <a:pt x="10355" y="22500"/>
                  </a:cubicBezTo>
                  <a:cubicBezTo>
                    <a:pt x="8629" y="23186"/>
                    <a:pt x="6974" y="24239"/>
                    <a:pt x="5067" y="24239"/>
                  </a:cubicBezTo>
                  <a:cubicBezTo>
                    <a:pt x="4991" y="24239"/>
                    <a:pt x="4915" y="24237"/>
                    <a:pt x="4838" y="24234"/>
                  </a:cubicBezTo>
                  <a:cubicBezTo>
                    <a:pt x="2566" y="24135"/>
                    <a:pt x="977" y="22465"/>
                    <a:pt x="1038" y="20172"/>
                  </a:cubicBezTo>
                  <a:cubicBezTo>
                    <a:pt x="1094" y="17972"/>
                    <a:pt x="3510" y="14140"/>
                    <a:pt x="500" y="12752"/>
                  </a:cubicBezTo>
                  <a:cubicBezTo>
                    <a:pt x="3049" y="11697"/>
                    <a:pt x="1112" y="7392"/>
                    <a:pt x="1176" y="5508"/>
                  </a:cubicBezTo>
                  <a:cubicBezTo>
                    <a:pt x="1262" y="3032"/>
                    <a:pt x="2636" y="2174"/>
                    <a:pt x="4345" y="2174"/>
                  </a:cubicBezTo>
                  <a:cubicBezTo>
                    <a:pt x="6319" y="2174"/>
                    <a:pt x="8741" y="3318"/>
                    <a:pt x="10144" y="4438"/>
                  </a:cubicBezTo>
                  <a:cubicBezTo>
                    <a:pt x="10194" y="4477"/>
                    <a:pt x="10262" y="4497"/>
                    <a:pt x="10331" y="4497"/>
                  </a:cubicBezTo>
                  <a:cubicBezTo>
                    <a:pt x="10425" y="4497"/>
                    <a:pt x="10518" y="4459"/>
                    <a:pt x="10560" y="4382"/>
                  </a:cubicBezTo>
                  <a:cubicBezTo>
                    <a:pt x="10576" y="4347"/>
                    <a:pt x="10585" y="4305"/>
                    <a:pt x="10578" y="4257"/>
                  </a:cubicBezTo>
                  <a:cubicBezTo>
                    <a:pt x="10245" y="1572"/>
                    <a:pt x="13205" y="677"/>
                    <a:pt x="15392" y="677"/>
                  </a:cubicBezTo>
                  <a:cubicBezTo>
                    <a:pt x="15545" y="677"/>
                    <a:pt x="15694" y="682"/>
                    <a:pt x="15838" y="690"/>
                  </a:cubicBezTo>
                  <a:cubicBezTo>
                    <a:pt x="18073" y="819"/>
                    <a:pt x="19610" y="2080"/>
                    <a:pt x="21624" y="2818"/>
                  </a:cubicBezTo>
                  <a:cubicBezTo>
                    <a:pt x="22234" y="3041"/>
                    <a:pt x="22861" y="3146"/>
                    <a:pt x="23483" y="3146"/>
                  </a:cubicBezTo>
                  <a:cubicBezTo>
                    <a:pt x="25412" y="3146"/>
                    <a:pt x="27281" y="2133"/>
                    <a:pt x="28389" y="500"/>
                  </a:cubicBezTo>
                  <a:close/>
                  <a:moveTo>
                    <a:pt x="28294" y="0"/>
                  </a:moveTo>
                  <a:cubicBezTo>
                    <a:pt x="28226" y="0"/>
                    <a:pt x="28159" y="31"/>
                    <a:pt x="28114" y="106"/>
                  </a:cubicBezTo>
                  <a:cubicBezTo>
                    <a:pt x="27161" y="1701"/>
                    <a:pt x="25402" y="2696"/>
                    <a:pt x="23548" y="2696"/>
                  </a:cubicBezTo>
                  <a:cubicBezTo>
                    <a:pt x="23394" y="2696"/>
                    <a:pt x="23239" y="2689"/>
                    <a:pt x="23083" y="2675"/>
                  </a:cubicBezTo>
                  <a:cubicBezTo>
                    <a:pt x="20994" y="2490"/>
                    <a:pt x="19361" y="842"/>
                    <a:pt x="17327" y="378"/>
                  </a:cubicBezTo>
                  <a:cubicBezTo>
                    <a:pt x="16784" y="254"/>
                    <a:pt x="16143" y="185"/>
                    <a:pt x="15469" y="185"/>
                  </a:cubicBezTo>
                  <a:cubicBezTo>
                    <a:pt x="12994" y="185"/>
                    <a:pt x="10087" y="1122"/>
                    <a:pt x="10045" y="3728"/>
                  </a:cubicBezTo>
                  <a:cubicBezTo>
                    <a:pt x="8582" y="2668"/>
                    <a:pt x="6380" y="1518"/>
                    <a:pt x="4422" y="1518"/>
                  </a:cubicBezTo>
                  <a:cubicBezTo>
                    <a:pt x="3581" y="1518"/>
                    <a:pt x="2784" y="1730"/>
                    <a:pt x="2111" y="2253"/>
                  </a:cubicBezTo>
                  <a:cubicBezTo>
                    <a:pt x="1081" y="3051"/>
                    <a:pt x="698" y="4420"/>
                    <a:pt x="691" y="5673"/>
                  </a:cubicBezTo>
                  <a:cubicBezTo>
                    <a:pt x="681" y="7579"/>
                    <a:pt x="2594" y="11588"/>
                    <a:pt x="146" y="12534"/>
                  </a:cubicBezTo>
                  <a:cubicBezTo>
                    <a:pt x="1" y="12592"/>
                    <a:pt x="13" y="12781"/>
                    <a:pt x="118" y="12836"/>
                  </a:cubicBezTo>
                  <a:cubicBezTo>
                    <a:pt x="54" y="12940"/>
                    <a:pt x="63" y="13077"/>
                    <a:pt x="206" y="13139"/>
                  </a:cubicBezTo>
                  <a:cubicBezTo>
                    <a:pt x="2693" y="14224"/>
                    <a:pt x="1063" y="17373"/>
                    <a:pt x="679" y="19193"/>
                  </a:cubicBezTo>
                  <a:cubicBezTo>
                    <a:pt x="379" y="20614"/>
                    <a:pt x="569" y="22158"/>
                    <a:pt x="1520" y="23306"/>
                  </a:cubicBezTo>
                  <a:cubicBezTo>
                    <a:pt x="2424" y="24397"/>
                    <a:pt x="3624" y="24818"/>
                    <a:pt x="4892" y="24818"/>
                  </a:cubicBezTo>
                  <a:cubicBezTo>
                    <a:pt x="6719" y="24818"/>
                    <a:pt x="8685" y="23944"/>
                    <a:pt x="10107" y="22940"/>
                  </a:cubicBezTo>
                  <a:cubicBezTo>
                    <a:pt x="10352" y="25745"/>
                    <a:pt x="12666" y="27438"/>
                    <a:pt x="15300" y="27438"/>
                  </a:cubicBezTo>
                  <a:cubicBezTo>
                    <a:pt x="15610" y="27438"/>
                    <a:pt x="15925" y="27414"/>
                    <a:pt x="16242" y="27366"/>
                  </a:cubicBezTo>
                  <a:cubicBezTo>
                    <a:pt x="18214" y="27071"/>
                    <a:pt x="19998" y="26095"/>
                    <a:pt x="21889" y="25515"/>
                  </a:cubicBezTo>
                  <a:cubicBezTo>
                    <a:pt x="22749" y="25251"/>
                    <a:pt x="23653" y="25046"/>
                    <a:pt x="24556" y="25046"/>
                  </a:cubicBezTo>
                  <a:cubicBezTo>
                    <a:pt x="24926" y="25046"/>
                    <a:pt x="25295" y="25081"/>
                    <a:pt x="25662" y="25159"/>
                  </a:cubicBezTo>
                  <a:cubicBezTo>
                    <a:pt x="26859" y="25413"/>
                    <a:pt x="27541" y="26074"/>
                    <a:pt x="28301" y="26962"/>
                  </a:cubicBezTo>
                  <a:cubicBezTo>
                    <a:pt x="28315" y="26979"/>
                    <a:pt x="28333" y="26987"/>
                    <a:pt x="28350" y="26987"/>
                  </a:cubicBezTo>
                  <a:cubicBezTo>
                    <a:pt x="28364" y="26987"/>
                    <a:pt x="28377" y="26982"/>
                    <a:pt x="28389" y="26974"/>
                  </a:cubicBezTo>
                  <a:cubicBezTo>
                    <a:pt x="28401" y="26982"/>
                    <a:pt x="28414" y="26987"/>
                    <a:pt x="28428" y="26987"/>
                  </a:cubicBezTo>
                  <a:cubicBezTo>
                    <a:pt x="28445" y="26987"/>
                    <a:pt x="28463" y="26979"/>
                    <a:pt x="28477" y="26962"/>
                  </a:cubicBezTo>
                  <a:cubicBezTo>
                    <a:pt x="29239" y="26074"/>
                    <a:pt x="29922" y="25413"/>
                    <a:pt x="31116" y="25159"/>
                  </a:cubicBezTo>
                  <a:cubicBezTo>
                    <a:pt x="31482" y="25081"/>
                    <a:pt x="31852" y="25046"/>
                    <a:pt x="32221" y="25046"/>
                  </a:cubicBezTo>
                  <a:cubicBezTo>
                    <a:pt x="33125" y="25046"/>
                    <a:pt x="34028" y="25251"/>
                    <a:pt x="34889" y="25515"/>
                  </a:cubicBezTo>
                  <a:cubicBezTo>
                    <a:pt x="36780" y="26095"/>
                    <a:pt x="38565" y="27071"/>
                    <a:pt x="40536" y="27366"/>
                  </a:cubicBezTo>
                  <a:cubicBezTo>
                    <a:pt x="40852" y="27414"/>
                    <a:pt x="41168" y="27438"/>
                    <a:pt x="41478" y="27438"/>
                  </a:cubicBezTo>
                  <a:cubicBezTo>
                    <a:pt x="44113" y="27438"/>
                    <a:pt x="46425" y="25745"/>
                    <a:pt x="46671" y="22940"/>
                  </a:cubicBezTo>
                  <a:cubicBezTo>
                    <a:pt x="48092" y="23944"/>
                    <a:pt x="50059" y="24818"/>
                    <a:pt x="51886" y="24818"/>
                  </a:cubicBezTo>
                  <a:cubicBezTo>
                    <a:pt x="53153" y="24818"/>
                    <a:pt x="54354" y="24397"/>
                    <a:pt x="55258" y="23306"/>
                  </a:cubicBezTo>
                  <a:cubicBezTo>
                    <a:pt x="56209" y="22157"/>
                    <a:pt x="56399" y="20614"/>
                    <a:pt x="56098" y="19193"/>
                  </a:cubicBezTo>
                  <a:cubicBezTo>
                    <a:pt x="55715" y="17373"/>
                    <a:pt x="54085" y="14224"/>
                    <a:pt x="56574" y="13139"/>
                  </a:cubicBezTo>
                  <a:cubicBezTo>
                    <a:pt x="56717" y="13077"/>
                    <a:pt x="56723" y="12940"/>
                    <a:pt x="56659" y="12836"/>
                  </a:cubicBezTo>
                  <a:cubicBezTo>
                    <a:pt x="56765" y="12781"/>
                    <a:pt x="56777" y="12592"/>
                    <a:pt x="56632" y="12534"/>
                  </a:cubicBezTo>
                  <a:cubicBezTo>
                    <a:pt x="54184" y="11588"/>
                    <a:pt x="56098" y="7579"/>
                    <a:pt x="56087" y="5673"/>
                  </a:cubicBezTo>
                  <a:cubicBezTo>
                    <a:pt x="56082" y="4420"/>
                    <a:pt x="55697" y="3052"/>
                    <a:pt x="54667" y="2253"/>
                  </a:cubicBezTo>
                  <a:cubicBezTo>
                    <a:pt x="53993" y="1730"/>
                    <a:pt x="53197" y="1518"/>
                    <a:pt x="52357" y="1518"/>
                  </a:cubicBezTo>
                  <a:cubicBezTo>
                    <a:pt x="50399" y="1518"/>
                    <a:pt x="48199" y="2668"/>
                    <a:pt x="46736" y="3728"/>
                  </a:cubicBezTo>
                  <a:cubicBezTo>
                    <a:pt x="46692" y="1122"/>
                    <a:pt x="43784" y="185"/>
                    <a:pt x="41310" y="185"/>
                  </a:cubicBezTo>
                  <a:cubicBezTo>
                    <a:pt x="40637" y="185"/>
                    <a:pt x="39996" y="254"/>
                    <a:pt x="39454" y="378"/>
                  </a:cubicBezTo>
                  <a:cubicBezTo>
                    <a:pt x="37417" y="842"/>
                    <a:pt x="35784" y="2490"/>
                    <a:pt x="33694" y="2675"/>
                  </a:cubicBezTo>
                  <a:cubicBezTo>
                    <a:pt x="33539" y="2689"/>
                    <a:pt x="33384" y="2696"/>
                    <a:pt x="33230" y="2696"/>
                  </a:cubicBezTo>
                  <a:cubicBezTo>
                    <a:pt x="31377" y="2696"/>
                    <a:pt x="29616" y="1701"/>
                    <a:pt x="28664" y="106"/>
                  </a:cubicBezTo>
                  <a:cubicBezTo>
                    <a:pt x="28619" y="31"/>
                    <a:pt x="28552" y="0"/>
                    <a:pt x="28485" y="0"/>
                  </a:cubicBezTo>
                  <a:cubicBezTo>
                    <a:pt x="28453" y="0"/>
                    <a:pt x="28420" y="7"/>
                    <a:pt x="28389" y="20"/>
                  </a:cubicBezTo>
                  <a:cubicBezTo>
                    <a:pt x="28359" y="7"/>
                    <a:pt x="28326" y="0"/>
                    <a:pt x="28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4836325" y="1233357"/>
              <a:ext cx="252775" cy="255225"/>
            </a:xfrm>
            <a:custGeom>
              <a:avLst/>
              <a:gdLst/>
              <a:ahLst/>
              <a:cxnLst/>
              <a:rect l="l" t="t" r="r" b="b"/>
              <a:pathLst>
                <a:path w="10111" h="10209" extrusionOk="0">
                  <a:moveTo>
                    <a:pt x="8816" y="1"/>
                  </a:moveTo>
                  <a:cubicBezTo>
                    <a:pt x="8790" y="1"/>
                    <a:pt x="8761" y="9"/>
                    <a:pt x="8732" y="29"/>
                  </a:cubicBezTo>
                  <a:cubicBezTo>
                    <a:pt x="8704" y="48"/>
                    <a:pt x="8677" y="68"/>
                    <a:pt x="8649" y="91"/>
                  </a:cubicBezTo>
                  <a:cubicBezTo>
                    <a:pt x="6589" y="1592"/>
                    <a:pt x="7764" y="4238"/>
                    <a:pt x="8046" y="6284"/>
                  </a:cubicBezTo>
                  <a:cubicBezTo>
                    <a:pt x="8162" y="7108"/>
                    <a:pt x="8146" y="7985"/>
                    <a:pt x="7718" y="8732"/>
                  </a:cubicBezTo>
                  <a:cubicBezTo>
                    <a:pt x="7255" y="9538"/>
                    <a:pt x="6452" y="9787"/>
                    <a:pt x="5614" y="9787"/>
                  </a:cubicBezTo>
                  <a:cubicBezTo>
                    <a:pt x="5258" y="9787"/>
                    <a:pt x="4895" y="9742"/>
                    <a:pt x="4550" y="9676"/>
                  </a:cubicBezTo>
                  <a:cubicBezTo>
                    <a:pt x="2953" y="9368"/>
                    <a:pt x="1475" y="8660"/>
                    <a:pt x="156" y="7720"/>
                  </a:cubicBezTo>
                  <a:cubicBezTo>
                    <a:pt x="143" y="7711"/>
                    <a:pt x="130" y="7707"/>
                    <a:pt x="117" y="7707"/>
                  </a:cubicBezTo>
                  <a:cubicBezTo>
                    <a:pt x="55" y="7707"/>
                    <a:pt x="0" y="7798"/>
                    <a:pt x="57" y="7847"/>
                  </a:cubicBezTo>
                  <a:cubicBezTo>
                    <a:pt x="90" y="7873"/>
                    <a:pt x="120" y="7901"/>
                    <a:pt x="154" y="7925"/>
                  </a:cubicBezTo>
                  <a:cubicBezTo>
                    <a:pt x="1349" y="8897"/>
                    <a:pt x="3637" y="10208"/>
                    <a:pt x="5542" y="10208"/>
                  </a:cubicBezTo>
                  <a:cubicBezTo>
                    <a:pt x="6330" y="10208"/>
                    <a:pt x="7053" y="9984"/>
                    <a:pt x="7605" y="9417"/>
                  </a:cubicBezTo>
                  <a:cubicBezTo>
                    <a:pt x="10110" y="6847"/>
                    <a:pt x="5776" y="2463"/>
                    <a:pt x="8893" y="306"/>
                  </a:cubicBezTo>
                  <a:cubicBezTo>
                    <a:pt x="9034" y="209"/>
                    <a:pt x="8947" y="1"/>
                    <a:pt x="8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3965250" y="975482"/>
              <a:ext cx="1096025" cy="260625"/>
            </a:xfrm>
            <a:custGeom>
              <a:avLst/>
              <a:gdLst/>
              <a:ahLst/>
              <a:cxnLst/>
              <a:rect l="l" t="t" r="r" b="b"/>
              <a:pathLst>
                <a:path w="43841" h="10425" extrusionOk="0">
                  <a:moveTo>
                    <a:pt x="3647" y="1"/>
                  </a:moveTo>
                  <a:cubicBezTo>
                    <a:pt x="2780" y="1"/>
                    <a:pt x="1922" y="215"/>
                    <a:pt x="1204" y="746"/>
                  </a:cubicBezTo>
                  <a:cubicBezTo>
                    <a:pt x="652" y="1157"/>
                    <a:pt x="343" y="1658"/>
                    <a:pt x="190" y="2212"/>
                  </a:cubicBezTo>
                  <a:cubicBezTo>
                    <a:pt x="1" y="2887"/>
                    <a:pt x="45" y="3639"/>
                    <a:pt x="156" y="4396"/>
                  </a:cubicBezTo>
                  <a:cubicBezTo>
                    <a:pt x="162" y="4444"/>
                    <a:pt x="170" y="4491"/>
                    <a:pt x="176" y="4539"/>
                  </a:cubicBezTo>
                  <a:cubicBezTo>
                    <a:pt x="184" y="4588"/>
                    <a:pt x="226" y="4611"/>
                    <a:pt x="269" y="4611"/>
                  </a:cubicBezTo>
                  <a:cubicBezTo>
                    <a:pt x="323" y="4611"/>
                    <a:pt x="380" y="4575"/>
                    <a:pt x="375" y="4512"/>
                  </a:cubicBezTo>
                  <a:cubicBezTo>
                    <a:pt x="271" y="3318"/>
                    <a:pt x="220" y="2046"/>
                    <a:pt x="1178" y="1173"/>
                  </a:cubicBezTo>
                  <a:cubicBezTo>
                    <a:pt x="1836" y="576"/>
                    <a:pt x="2782" y="328"/>
                    <a:pt x="3665" y="328"/>
                  </a:cubicBezTo>
                  <a:cubicBezTo>
                    <a:pt x="3765" y="328"/>
                    <a:pt x="3863" y="332"/>
                    <a:pt x="3961" y="338"/>
                  </a:cubicBezTo>
                  <a:cubicBezTo>
                    <a:pt x="5856" y="457"/>
                    <a:pt x="7558" y="1551"/>
                    <a:pt x="9331" y="2136"/>
                  </a:cubicBezTo>
                  <a:cubicBezTo>
                    <a:pt x="10347" y="2470"/>
                    <a:pt x="11453" y="2686"/>
                    <a:pt x="12534" y="2686"/>
                  </a:cubicBezTo>
                  <a:cubicBezTo>
                    <a:pt x="14243" y="2686"/>
                    <a:pt x="15890" y="2147"/>
                    <a:pt x="17018" y="686"/>
                  </a:cubicBezTo>
                  <a:cubicBezTo>
                    <a:pt x="18488" y="1908"/>
                    <a:pt x="20222" y="2412"/>
                    <a:pt x="22020" y="2412"/>
                  </a:cubicBezTo>
                  <a:cubicBezTo>
                    <a:pt x="23047" y="2412"/>
                    <a:pt x="24096" y="2248"/>
                    <a:pt x="25127" y="1958"/>
                  </a:cubicBezTo>
                  <a:cubicBezTo>
                    <a:pt x="26821" y="1483"/>
                    <a:pt x="28562" y="394"/>
                    <a:pt x="30355" y="394"/>
                  </a:cubicBezTo>
                  <a:cubicBezTo>
                    <a:pt x="30368" y="394"/>
                    <a:pt x="30381" y="394"/>
                    <a:pt x="30394" y="394"/>
                  </a:cubicBezTo>
                  <a:cubicBezTo>
                    <a:pt x="32736" y="418"/>
                    <a:pt x="33360" y="2355"/>
                    <a:pt x="33647" y="4285"/>
                  </a:cubicBezTo>
                  <a:cubicBezTo>
                    <a:pt x="33658" y="4367"/>
                    <a:pt x="33713" y="4402"/>
                    <a:pt x="33774" y="4402"/>
                  </a:cubicBezTo>
                  <a:cubicBezTo>
                    <a:pt x="33855" y="4402"/>
                    <a:pt x="33946" y="4339"/>
                    <a:pt x="33958" y="4241"/>
                  </a:cubicBezTo>
                  <a:cubicBezTo>
                    <a:pt x="35142" y="3315"/>
                    <a:pt x="36378" y="2512"/>
                    <a:pt x="37802" y="1997"/>
                  </a:cubicBezTo>
                  <a:cubicBezTo>
                    <a:pt x="38613" y="1704"/>
                    <a:pt x="39600" y="1390"/>
                    <a:pt x="40500" y="1390"/>
                  </a:cubicBezTo>
                  <a:cubicBezTo>
                    <a:pt x="41405" y="1390"/>
                    <a:pt x="42222" y="1708"/>
                    <a:pt x="42683" y="2688"/>
                  </a:cubicBezTo>
                  <a:cubicBezTo>
                    <a:pt x="43840" y="5154"/>
                    <a:pt x="41416" y="7993"/>
                    <a:pt x="43214" y="10355"/>
                  </a:cubicBezTo>
                  <a:cubicBezTo>
                    <a:pt x="43252" y="10404"/>
                    <a:pt x="43304" y="10425"/>
                    <a:pt x="43355" y="10425"/>
                  </a:cubicBezTo>
                  <a:cubicBezTo>
                    <a:pt x="43399" y="10425"/>
                    <a:pt x="43443" y="10409"/>
                    <a:pt x="43476" y="10383"/>
                  </a:cubicBezTo>
                  <a:cubicBezTo>
                    <a:pt x="43531" y="10339"/>
                    <a:pt x="43554" y="10265"/>
                    <a:pt x="43496" y="10192"/>
                  </a:cubicBezTo>
                  <a:cubicBezTo>
                    <a:pt x="42120" y="8370"/>
                    <a:pt x="43281" y="6243"/>
                    <a:pt x="43286" y="4227"/>
                  </a:cubicBezTo>
                  <a:cubicBezTo>
                    <a:pt x="43291" y="3110"/>
                    <a:pt x="42886" y="1845"/>
                    <a:pt x="41822" y="1305"/>
                  </a:cubicBezTo>
                  <a:cubicBezTo>
                    <a:pt x="41467" y="1124"/>
                    <a:pt x="41053" y="1053"/>
                    <a:pt x="40616" y="1053"/>
                  </a:cubicBezTo>
                  <a:cubicBezTo>
                    <a:pt x="39622" y="1053"/>
                    <a:pt x="38512" y="1421"/>
                    <a:pt x="37721" y="1704"/>
                  </a:cubicBezTo>
                  <a:cubicBezTo>
                    <a:pt x="37017" y="1955"/>
                    <a:pt x="36339" y="2275"/>
                    <a:pt x="35701" y="2662"/>
                  </a:cubicBezTo>
                  <a:cubicBezTo>
                    <a:pt x="35064" y="3050"/>
                    <a:pt x="34468" y="3507"/>
                    <a:pt x="33937" y="4031"/>
                  </a:cubicBezTo>
                  <a:cubicBezTo>
                    <a:pt x="33760" y="2821"/>
                    <a:pt x="33457" y="1475"/>
                    <a:pt x="32434" y="700"/>
                  </a:cubicBezTo>
                  <a:cubicBezTo>
                    <a:pt x="31845" y="252"/>
                    <a:pt x="31149" y="84"/>
                    <a:pt x="30439" y="84"/>
                  </a:cubicBezTo>
                  <a:cubicBezTo>
                    <a:pt x="29856" y="84"/>
                    <a:pt x="29265" y="197"/>
                    <a:pt x="28716" y="362"/>
                  </a:cubicBezTo>
                  <a:cubicBezTo>
                    <a:pt x="26720" y="963"/>
                    <a:pt x="24909" y="1891"/>
                    <a:pt x="22797" y="2088"/>
                  </a:cubicBezTo>
                  <a:cubicBezTo>
                    <a:pt x="22525" y="2113"/>
                    <a:pt x="22256" y="2126"/>
                    <a:pt x="21990" y="2126"/>
                  </a:cubicBezTo>
                  <a:cubicBezTo>
                    <a:pt x="20134" y="2126"/>
                    <a:pt x="18436" y="1511"/>
                    <a:pt x="16930" y="360"/>
                  </a:cubicBezTo>
                  <a:cubicBezTo>
                    <a:pt x="16914" y="348"/>
                    <a:pt x="16898" y="343"/>
                    <a:pt x="16882" y="343"/>
                  </a:cubicBezTo>
                  <a:cubicBezTo>
                    <a:pt x="16808" y="343"/>
                    <a:pt x="16744" y="452"/>
                    <a:pt x="16809" y="513"/>
                  </a:cubicBezTo>
                  <a:cubicBezTo>
                    <a:pt x="16815" y="517"/>
                    <a:pt x="16821" y="519"/>
                    <a:pt x="16825" y="524"/>
                  </a:cubicBezTo>
                  <a:cubicBezTo>
                    <a:pt x="15657" y="1812"/>
                    <a:pt x="14090" y="2348"/>
                    <a:pt x="12451" y="2348"/>
                  </a:cubicBezTo>
                  <a:cubicBezTo>
                    <a:pt x="11895" y="2348"/>
                    <a:pt x="11331" y="2286"/>
                    <a:pt x="10771" y="2171"/>
                  </a:cubicBezTo>
                  <a:cubicBezTo>
                    <a:pt x="8747" y="1754"/>
                    <a:pt x="6976" y="609"/>
                    <a:pt x="4970" y="155"/>
                  </a:cubicBezTo>
                  <a:cubicBezTo>
                    <a:pt x="4538" y="57"/>
                    <a:pt x="4091" y="1"/>
                    <a:pt x="36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3754275" y="983682"/>
              <a:ext cx="1307000" cy="585875"/>
            </a:xfrm>
            <a:custGeom>
              <a:avLst/>
              <a:gdLst/>
              <a:ahLst/>
              <a:cxnLst/>
              <a:rect l="l" t="t" r="r" b="b"/>
              <a:pathLst>
                <a:path w="52280" h="23435" extrusionOk="0">
                  <a:moveTo>
                    <a:pt x="12107" y="1"/>
                  </a:moveTo>
                  <a:cubicBezTo>
                    <a:pt x="11223" y="1"/>
                    <a:pt x="10275" y="247"/>
                    <a:pt x="9617" y="845"/>
                  </a:cubicBezTo>
                  <a:cubicBezTo>
                    <a:pt x="8659" y="1718"/>
                    <a:pt x="8710" y="2990"/>
                    <a:pt x="8814" y="4185"/>
                  </a:cubicBezTo>
                  <a:cubicBezTo>
                    <a:pt x="8819" y="4247"/>
                    <a:pt x="8762" y="4283"/>
                    <a:pt x="8708" y="4283"/>
                  </a:cubicBezTo>
                  <a:cubicBezTo>
                    <a:pt x="8665" y="4283"/>
                    <a:pt x="8623" y="4260"/>
                    <a:pt x="8615" y="4211"/>
                  </a:cubicBezTo>
                  <a:cubicBezTo>
                    <a:pt x="8609" y="4163"/>
                    <a:pt x="8601" y="4117"/>
                    <a:pt x="8595" y="4068"/>
                  </a:cubicBezTo>
                  <a:lnTo>
                    <a:pt x="8490" y="4082"/>
                  </a:lnTo>
                  <a:cubicBezTo>
                    <a:pt x="8490" y="4154"/>
                    <a:pt x="8435" y="4223"/>
                    <a:pt x="8361" y="4223"/>
                  </a:cubicBezTo>
                  <a:cubicBezTo>
                    <a:pt x="8340" y="4223"/>
                    <a:pt x="8318" y="4218"/>
                    <a:pt x="8295" y="4205"/>
                  </a:cubicBezTo>
                  <a:cubicBezTo>
                    <a:pt x="6844" y="3408"/>
                    <a:pt x="5446" y="2350"/>
                    <a:pt x="3891" y="1771"/>
                  </a:cubicBezTo>
                  <a:cubicBezTo>
                    <a:pt x="3415" y="1593"/>
                    <a:pt x="2858" y="1451"/>
                    <a:pt x="2316" y="1451"/>
                  </a:cubicBezTo>
                  <a:cubicBezTo>
                    <a:pt x="1911" y="1451"/>
                    <a:pt x="1514" y="1530"/>
                    <a:pt x="1165" y="1734"/>
                  </a:cubicBezTo>
                  <a:cubicBezTo>
                    <a:pt x="1" y="2416"/>
                    <a:pt x="301" y="3911"/>
                    <a:pt x="567" y="4978"/>
                  </a:cubicBezTo>
                  <a:cubicBezTo>
                    <a:pt x="1003" y="6726"/>
                    <a:pt x="1853" y="9305"/>
                    <a:pt x="12" y="10494"/>
                  </a:cubicBezTo>
                  <a:cubicBezTo>
                    <a:pt x="1827" y="12187"/>
                    <a:pt x="481" y="14736"/>
                    <a:pt x="213" y="16782"/>
                  </a:cubicBezTo>
                  <a:cubicBezTo>
                    <a:pt x="93" y="17712"/>
                    <a:pt x="158" y="18802"/>
                    <a:pt x="843" y="19524"/>
                  </a:cubicBezTo>
                  <a:cubicBezTo>
                    <a:pt x="1349" y="20060"/>
                    <a:pt x="2058" y="20230"/>
                    <a:pt x="2771" y="20230"/>
                  </a:cubicBezTo>
                  <a:cubicBezTo>
                    <a:pt x="3111" y="20230"/>
                    <a:pt x="3453" y="20191"/>
                    <a:pt x="3774" y="20134"/>
                  </a:cubicBezTo>
                  <a:cubicBezTo>
                    <a:pt x="5259" y="19870"/>
                    <a:pt x="6609" y="19180"/>
                    <a:pt x="7846" y="18342"/>
                  </a:cubicBezTo>
                  <a:cubicBezTo>
                    <a:pt x="7859" y="18333"/>
                    <a:pt x="7871" y="18330"/>
                    <a:pt x="7884" y="18330"/>
                  </a:cubicBezTo>
                  <a:cubicBezTo>
                    <a:pt x="7916" y="18330"/>
                    <a:pt x="7946" y="18354"/>
                    <a:pt x="7959" y="18386"/>
                  </a:cubicBezTo>
                  <a:lnTo>
                    <a:pt x="8075" y="18353"/>
                  </a:lnTo>
                  <a:cubicBezTo>
                    <a:pt x="8061" y="18307"/>
                    <a:pt x="8050" y="18261"/>
                    <a:pt x="8038" y="18215"/>
                  </a:cubicBezTo>
                  <a:cubicBezTo>
                    <a:pt x="8016" y="18129"/>
                    <a:pt x="8085" y="18073"/>
                    <a:pt x="8153" y="18073"/>
                  </a:cubicBezTo>
                  <a:cubicBezTo>
                    <a:pt x="8199" y="18073"/>
                    <a:pt x="8243" y="18098"/>
                    <a:pt x="8259" y="18155"/>
                  </a:cubicBezTo>
                  <a:cubicBezTo>
                    <a:pt x="8782" y="19944"/>
                    <a:pt x="9929" y="21866"/>
                    <a:pt x="11830" y="22431"/>
                  </a:cubicBezTo>
                  <a:cubicBezTo>
                    <a:pt x="12263" y="22560"/>
                    <a:pt x="12697" y="22614"/>
                    <a:pt x="13133" y="22614"/>
                  </a:cubicBezTo>
                  <a:cubicBezTo>
                    <a:pt x="14730" y="22614"/>
                    <a:pt x="16331" y="21886"/>
                    <a:pt x="17844" y="21484"/>
                  </a:cubicBezTo>
                  <a:cubicBezTo>
                    <a:pt x="19093" y="21153"/>
                    <a:pt x="20539" y="20822"/>
                    <a:pt x="21933" y="20822"/>
                  </a:cubicBezTo>
                  <a:cubicBezTo>
                    <a:pt x="23232" y="20822"/>
                    <a:pt x="24486" y="21109"/>
                    <a:pt x="25494" y="21953"/>
                  </a:cubicBezTo>
                  <a:lnTo>
                    <a:pt x="25519" y="21924"/>
                  </a:lnTo>
                  <a:cubicBezTo>
                    <a:pt x="25487" y="21884"/>
                    <a:pt x="25482" y="21815"/>
                    <a:pt x="25537" y="21789"/>
                  </a:cubicBezTo>
                  <a:cubicBezTo>
                    <a:pt x="26999" y="21079"/>
                    <a:pt x="28615" y="20738"/>
                    <a:pt x="30235" y="20738"/>
                  </a:cubicBezTo>
                  <a:cubicBezTo>
                    <a:pt x="31768" y="20738"/>
                    <a:pt x="33306" y="21043"/>
                    <a:pt x="34720" y="21628"/>
                  </a:cubicBezTo>
                  <a:cubicBezTo>
                    <a:pt x="36126" y="22211"/>
                    <a:pt x="37468" y="23435"/>
                    <a:pt x="38962" y="23435"/>
                  </a:cubicBezTo>
                  <a:cubicBezTo>
                    <a:pt x="39398" y="23435"/>
                    <a:pt x="39847" y="23330"/>
                    <a:pt x="40314" y="23075"/>
                  </a:cubicBezTo>
                  <a:cubicBezTo>
                    <a:pt x="42159" y="22069"/>
                    <a:pt x="42635" y="19919"/>
                    <a:pt x="43118" y="18055"/>
                  </a:cubicBezTo>
                  <a:cubicBezTo>
                    <a:pt x="43138" y="17976"/>
                    <a:pt x="43198" y="17941"/>
                    <a:pt x="43261" y="17941"/>
                  </a:cubicBezTo>
                  <a:cubicBezTo>
                    <a:pt x="43303" y="17941"/>
                    <a:pt x="43346" y="17957"/>
                    <a:pt x="43378" y="17985"/>
                  </a:cubicBezTo>
                  <a:lnTo>
                    <a:pt x="43436" y="17913"/>
                  </a:lnTo>
                  <a:cubicBezTo>
                    <a:pt x="43402" y="17888"/>
                    <a:pt x="43372" y="17860"/>
                    <a:pt x="43339" y="17834"/>
                  </a:cubicBezTo>
                  <a:cubicBezTo>
                    <a:pt x="43282" y="17785"/>
                    <a:pt x="43337" y="17694"/>
                    <a:pt x="43399" y="17694"/>
                  </a:cubicBezTo>
                  <a:cubicBezTo>
                    <a:pt x="43412" y="17694"/>
                    <a:pt x="43425" y="17698"/>
                    <a:pt x="43438" y="17707"/>
                  </a:cubicBezTo>
                  <a:cubicBezTo>
                    <a:pt x="44757" y="18647"/>
                    <a:pt x="46235" y="19355"/>
                    <a:pt x="47832" y="19663"/>
                  </a:cubicBezTo>
                  <a:cubicBezTo>
                    <a:pt x="48177" y="19729"/>
                    <a:pt x="48540" y="19774"/>
                    <a:pt x="48896" y="19774"/>
                  </a:cubicBezTo>
                  <a:cubicBezTo>
                    <a:pt x="49734" y="19774"/>
                    <a:pt x="50537" y="19525"/>
                    <a:pt x="51000" y="18719"/>
                  </a:cubicBezTo>
                  <a:cubicBezTo>
                    <a:pt x="51428" y="17973"/>
                    <a:pt x="51444" y="17095"/>
                    <a:pt x="51328" y="16271"/>
                  </a:cubicBezTo>
                  <a:cubicBezTo>
                    <a:pt x="51046" y="14225"/>
                    <a:pt x="49871" y="11579"/>
                    <a:pt x="51931" y="10078"/>
                  </a:cubicBezTo>
                  <a:lnTo>
                    <a:pt x="51915" y="10055"/>
                  </a:lnTo>
                  <a:cubicBezTo>
                    <a:pt x="51882" y="10081"/>
                    <a:pt x="51838" y="10097"/>
                    <a:pt x="51793" y="10097"/>
                  </a:cubicBezTo>
                  <a:cubicBezTo>
                    <a:pt x="51743" y="10097"/>
                    <a:pt x="51691" y="10077"/>
                    <a:pt x="51653" y="10028"/>
                  </a:cubicBezTo>
                  <a:cubicBezTo>
                    <a:pt x="49855" y="7666"/>
                    <a:pt x="52279" y="4826"/>
                    <a:pt x="51122" y="2360"/>
                  </a:cubicBezTo>
                  <a:cubicBezTo>
                    <a:pt x="50662" y="1381"/>
                    <a:pt x="49845" y="1062"/>
                    <a:pt x="48940" y="1062"/>
                  </a:cubicBezTo>
                  <a:cubicBezTo>
                    <a:pt x="48040" y="1062"/>
                    <a:pt x="47052" y="1377"/>
                    <a:pt x="46241" y="1670"/>
                  </a:cubicBezTo>
                  <a:cubicBezTo>
                    <a:pt x="44817" y="2185"/>
                    <a:pt x="43581" y="2988"/>
                    <a:pt x="42397" y="3914"/>
                  </a:cubicBezTo>
                  <a:cubicBezTo>
                    <a:pt x="42385" y="4012"/>
                    <a:pt x="42294" y="4075"/>
                    <a:pt x="42213" y="4075"/>
                  </a:cubicBezTo>
                  <a:cubicBezTo>
                    <a:pt x="42152" y="4075"/>
                    <a:pt x="42097" y="4040"/>
                    <a:pt x="42086" y="3958"/>
                  </a:cubicBezTo>
                  <a:cubicBezTo>
                    <a:pt x="41799" y="2028"/>
                    <a:pt x="41175" y="90"/>
                    <a:pt x="38833" y="67"/>
                  </a:cubicBezTo>
                  <a:cubicBezTo>
                    <a:pt x="38820" y="67"/>
                    <a:pt x="38807" y="67"/>
                    <a:pt x="38794" y="67"/>
                  </a:cubicBezTo>
                  <a:cubicBezTo>
                    <a:pt x="37002" y="67"/>
                    <a:pt x="35260" y="1156"/>
                    <a:pt x="33566" y="1630"/>
                  </a:cubicBezTo>
                  <a:cubicBezTo>
                    <a:pt x="32535" y="1920"/>
                    <a:pt x="31487" y="2085"/>
                    <a:pt x="30459" y="2085"/>
                  </a:cubicBezTo>
                  <a:cubicBezTo>
                    <a:pt x="28662" y="2085"/>
                    <a:pt x="26928" y="1580"/>
                    <a:pt x="25457" y="358"/>
                  </a:cubicBezTo>
                  <a:cubicBezTo>
                    <a:pt x="24329" y="1819"/>
                    <a:pt x="22682" y="2359"/>
                    <a:pt x="20972" y="2359"/>
                  </a:cubicBezTo>
                  <a:cubicBezTo>
                    <a:pt x="19891" y="2359"/>
                    <a:pt x="18785" y="2143"/>
                    <a:pt x="17770" y="1809"/>
                  </a:cubicBezTo>
                  <a:cubicBezTo>
                    <a:pt x="15997" y="1224"/>
                    <a:pt x="14295" y="129"/>
                    <a:pt x="12400" y="10"/>
                  </a:cubicBezTo>
                  <a:cubicBezTo>
                    <a:pt x="12304" y="4"/>
                    <a:pt x="12206" y="1"/>
                    <a:pt x="12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4391325" y="1432182"/>
              <a:ext cx="449000" cy="147275"/>
            </a:xfrm>
            <a:custGeom>
              <a:avLst/>
              <a:gdLst/>
              <a:ahLst/>
              <a:cxnLst/>
              <a:rect l="l" t="t" r="r" b="b"/>
              <a:pathLst>
                <a:path w="17960" h="5891" extrusionOk="0">
                  <a:moveTo>
                    <a:pt x="17779" y="1"/>
                  </a:moveTo>
                  <a:cubicBezTo>
                    <a:pt x="17716" y="1"/>
                    <a:pt x="17656" y="35"/>
                    <a:pt x="17636" y="115"/>
                  </a:cubicBezTo>
                  <a:cubicBezTo>
                    <a:pt x="17153" y="1979"/>
                    <a:pt x="16677" y="4129"/>
                    <a:pt x="14832" y="5135"/>
                  </a:cubicBezTo>
                  <a:cubicBezTo>
                    <a:pt x="14365" y="5390"/>
                    <a:pt x="13916" y="5495"/>
                    <a:pt x="13480" y="5495"/>
                  </a:cubicBezTo>
                  <a:cubicBezTo>
                    <a:pt x="11986" y="5495"/>
                    <a:pt x="10644" y="4271"/>
                    <a:pt x="9238" y="3688"/>
                  </a:cubicBezTo>
                  <a:cubicBezTo>
                    <a:pt x="7824" y="3103"/>
                    <a:pt x="6286" y="2798"/>
                    <a:pt x="4753" y="2798"/>
                  </a:cubicBezTo>
                  <a:cubicBezTo>
                    <a:pt x="3133" y="2798"/>
                    <a:pt x="1517" y="3139"/>
                    <a:pt x="56" y="3849"/>
                  </a:cubicBezTo>
                  <a:cubicBezTo>
                    <a:pt x="0" y="3875"/>
                    <a:pt x="5" y="3944"/>
                    <a:pt x="37" y="3984"/>
                  </a:cubicBezTo>
                  <a:cubicBezTo>
                    <a:pt x="51" y="4001"/>
                    <a:pt x="71" y="4014"/>
                    <a:pt x="95" y="4014"/>
                  </a:cubicBezTo>
                  <a:cubicBezTo>
                    <a:pt x="104" y="4014"/>
                    <a:pt x="113" y="4012"/>
                    <a:pt x="122" y="4008"/>
                  </a:cubicBezTo>
                  <a:cubicBezTo>
                    <a:pt x="1626" y="3468"/>
                    <a:pt x="3182" y="3148"/>
                    <a:pt x="4758" y="3148"/>
                  </a:cubicBezTo>
                  <a:cubicBezTo>
                    <a:pt x="5377" y="3148"/>
                    <a:pt x="5999" y="3197"/>
                    <a:pt x="6622" y="3302"/>
                  </a:cubicBezTo>
                  <a:cubicBezTo>
                    <a:pt x="7707" y="3485"/>
                    <a:pt x="8772" y="3817"/>
                    <a:pt x="9760" y="4306"/>
                  </a:cubicBezTo>
                  <a:cubicBezTo>
                    <a:pt x="10520" y="4680"/>
                    <a:pt x="11200" y="5207"/>
                    <a:pt x="11977" y="5546"/>
                  </a:cubicBezTo>
                  <a:cubicBezTo>
                    <a:pt x="12519" y="5786"/>
                    <a:pt x="13022" y="5890"/>
                    <a:pt x="13485" y="5890"/>
                  </a:cubicBezTo>
                  <a:cubicBezTo>
                    <a:pt x="13523" y="5890"/>
                    <a:pt x="13560" y="5890"/>
                    <a:pt x="13597" y="5888"/>
                  </a:cubicBezTo>
                  <a:cubicBezTo>
                    <a:pt x="16111" y="5787"/>
                    <a:pt x="17453" y="2499"/>
                    <a:pt x="17945" y="201"/>
                  </a:cubicBezTo>
                  <a:cubicBezTo>
                    <a:pt x="17959" y="134"/>
                    <a:pt x="17936" y="79"/>
                    <a:pt x="17896" y="44"/>
                  </a:cubicBezTo>
                  <a:cubicBezTo>
                    <a:pt x="17864" y="16"/>
                    <a:pt x="17821" y="1"/>
                    <a:pt x="17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3954650" y="1435482"/>
              <a:ext cx="443875" cy="121825"/>
            </a:xfrm>
            <a:custGeom>
              <a:avLst/>
              <a:gdLst/>
              <a:ahLst/>
              <a:cxnLst/>
              <a:rect l="l" t="t" r="r" b="b"/>
              <a:pathLst>
                <a:path w="17755" h="4873" extrusionOk="0">
                  <a:moveTo>
                    <a:pt x="138" y="1"/>
                  </a:moveTo>
                  <a:cubicBezTo>
                    <a:pt x="70" y="1"/>
                    <a:pt x="1" y="57"/>
                    <a:pt x="23" y="143"/>
                  </a:cubicBezTo>
                  <a:cubicBezTo>
                    <a:pt x="35" y="189"/>
                    <a:pt x="47" y="235"/>
                    <a:pt x="61" y="281"/>
                  </a:cubicBezTo>
                  <a:cubicBezTo>
                    <a:pt x="738" y="2777"/>
                    <a:pt x="2546" y="4873"/>
                    <a:pt x="5195" y="4873"/>
                  </a:cubicBezTo>
                  <a:cubicBezTo>
                    <a:pt x="5394" y="4873"/>
                    <a:pt x="5598" y="4861"/>
                    <a:pt x="5807" y="4836"/>
                  </a:cubicBezTo>
                  <a:cubicBezTo>
                    <a:pt x="8242" y="4550"/>
                    <a:pt x="11272" y="2995"/>
                    <a:pt x="13982" y="2995"/>
                  </a:cubicBezTo>
                  <a:cubicBezTo>
                    <a:pt x="15222" y="2995"/>
                    <a:pt x="16394" y="3320"/>
                    <a:pt x="17412" y="4241"/>
                  </a:cubicBezTo>
                  <a:cubicBezTo>
                    <a:pt x="17445" y="4271"/>
                    <a:pt x="17481" y="4284"/>
                    <a:pt x="17517" y="4284"/>
                  </a:cubicBezTo>
                  <a:cubicBezTo>
                    <a:pt x="17643" y="4284"/>
                    <a:pt x="17754" y="4125"/>
                    <a:pt x="17636" y="4017"/>
                  </a:cubicBezTo>
                  <a:cubicBezTo>
                    <a:pt x="17585" y="3969"/>
                    <a:pt x="17531" y="3925"/>
                    <a:pt x="17479" y="3881"/>
                  </a:cubicBezTo>
                  <a:cubicBezTo>
                    <a:pt x="16471" y="3037"/>
                    <a:pt x="15218" y="2749"/>
                    <a:pt x="13919" y="2749"/>
                  </a:cubicBezTo>
                  <a:cubicBezTo>
                    <a:pt x="12525" y="2749"/>
                    <a:pt x="11079" y="3081"/>
                    <a:pt x="9829" y="3412"/>
                  </a:cubicBezTo>
                  <a:cubicBezTo>
                    <a:pt x="8316" y="3814"/>
                    <a:pt x="6715" y="4542"/>
                    <a:pt x="5118" y="4542"/>
                  </a:cubicBezTo>
                  <a:cubicBezTo>
                    <a:pt x="4682" y="4542"/>
                    <a:pt x="4248" y="4488"/>
                    <a:pt x="3815" y="4359"/>
                  </a:cubicBezTo>
                  <a:cubicBezTo>
                    <a:pt x="1914" y="3793"/>
                    <a:pt x="767" y="1872"/>
                    <a:pt x="244" y="83"/>
                  </a:cubicBezTo>
                  <a:cubicBezTo>
                    <a:pt x="228" y="25"/>
                    <a:pt x="183" y="1"/>
                    <a:pt x="1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3706450" y="1010207"/>
              <a:ext cx="260125" cy="488475"/>
            </a:xfrm>
            <a:custGeom>
              <a:avLst/>
              <a:gdLst/>
              <a:ahLst/>
              <a:cxnLst/>
              <a:rect l="l" t="t" r="r" b="b"/>
              <a:pathLst>
                <a:path w="10405" h="19539" extrusionOk="0">
                  <a:moveTo>
                    <a:pt x="4298" y="0"/>
                  </a:moveTo>
                  <a:cubicBezTo>
                    <a:pt x="3696" y="0"/>
                    <a:pt x="3129" y="165"/>
                    <a:pt x="2635" y="568"/>
                  </a:cubicBezTo>
                  <a:cubicBezTo>
                    <a:pt x="0" y="2721"/>
                    <a:pt x="4742" y="7059"/>
                    <a:pt x="1750" y="9296"/>
                  </a:cubicBezTo>
                  <a:cubicBezTo>
                    <a:pt x="1736" y="9292"/>
                    <a:pt x="1721" y="9290"/>
                    <a:pt x="1707" y="9290"/>
                  </a:cubicBezTo>
                  <a:cubicBezTo>
                    <a:pt x="1620" y="9290"/>
                    <a:pt x="1540" y="9367"/>
                    <a:pt x="1544" y="9449"/>
                  </a:cubicBezTo>
                  <a:cubicBezTo>
                    <a:pt x="1490" y="9507"/>
                    <a:pt x="1536" y="9598"/>
                    <a:pt x="1609" y="9598"/>
                  </a:cubicBezTo>
                  <a:cubicBezTo>
                    <a:pt x="1619" y="9598"/>
                    <a:pt x="1630" y="9596"/>
                    <a:pt x="1641" y="9592"/>
                  </a:cubicBezTo>
                  <a:lnTo>
                    <a:pt x="1641" y="9592"/>
                  </a:lnTo>
                  <a:cubicBezTo>
                    <a:pt x="4371" y="12040"/>
                    <a:pt x="46" y="16087"/>
                    <a:pt x="2542" y="18678"/>
                  </a:cubicBezTo>
                  <a:cubicBezTo>
                    <a:pt x="3136" y="19295"/>
                    <a:pt x="3915" y="19538"/>
                    <a:pt x="4755" y="19538"/>
                  </a:cubicBezTo>
                  <a:cubicBezTo>
                    <a:pt x="6593" y="19538"/>
                    <a:pt x="8724" y="18374"/>
                    <a:pt x="9856" y="17408"/>
                  </a:cubicBezTo>
                  <a:cubicBezTo>
                    <a:pt x="9882" y="17384"/>
                    <a:pt x="9884" y="17352"/>
                    <a:pt x="9872" y="17324"/>
                  </a:cubicBezTo>
                  <a:cubicBezTo>
                    <a:pt x="9859" y="17293"/>
                    <a:pt x="9829" y="17268"/>
                    <a:pt x="9798" y="17268"/>
                  </a:cubicBezTo>
                  <a:cubicBezTo>
                    <a:pt x="9785" y="17268"/>
                    <a:pt x="9772" y="17272"/>
                    <a:pt x="9760" y="17281"/>
                  </a:cubicBezTo>
                  <a:cubicBezTo>
                    <a:pt x="8522" y="18119"/>
                    <a:pt x="7172" y="18809"/>
                    <a:pt x="5687" y="19072"/>
                  </a:cubicBezTo>
                  <a:cubicBezTo>
                    <a:pt x="5366" y="19129"/>
                    <a:pt x="5023" y="19169"/>
                    <a:pt x="4681" y="19169"/>
                  </a:cubicBezTo>
                  <a:cubicBezTo>
                    <a:pt x="3970" y="19169"/>
                    <a:pt x="3262" y="18998"/>
                    <a:pt x="2756" y="18463"/>
                  </a:cubicBezTo>
                  <a:cubicBezTo>
                    <a:pt x="2071" y="17740"/>
                    <a:pt x="2006" y="16650"/>
                    <a:pt x="2126" y="15720"/>
                  </a:cubicBezTo>
                  <a:cubicBezTo>
                    <a:pt x="2394" y="13674"/>
                    <a:pt x="3740" y="11125"/>
                    <a:pt x="1925" y="9433"/>
                  </a:cubicBezTo>
                  <a:cubicBezTo>
                    <a:pt x="3766" y="8244"/>
                    <a:pt x="2916" y="5665"/>
                    <a:pt x="2480" y="3917"/>
                  </a:cubicBezTo>
                  <a:cubicBezTo>
                    <a:pt x="2214" y="2850"/>
                    <a:pt x="1914" y="1355"/>
                    <a:pt x="3078" y="673"/>
                  </a:cubicBezTo>
                  <a:cubicBezTo>
                    <a:pt x="3426" y="469"/>
                    <a:pt x="3823" y="390"/>
                    <a:pt x="4229" y="390"/>
                  </a:cubicBezTo>
                  <a:cubicBezTo>
                    <a:pt x="4771" y="390"/>
                    <a:pt x="5328" y="532"/>
                    <a:pt x="5804" y="710"/>
                  </a:cubicBezTo>
                  <a:cubicBezTo>
                    <a:pt x="7359" y="1289"/>
                    <a:pt x="8757" y="2347"/>
                    <a:pt x="10208" y="3144"/>
                  </a:cubicBezTo>
                  <a:cubicBezTo>
                    <a:pt x="10231" y="3157"/>
                    <a:pt x="10253" y="3162"/>
                    <a:pt x="10274" y="3162"/>
                  </a:cubicBezTo>
                  <a:cubicBezTo>
                    <a:pt x="10348" y="3162"/>
                    <a:pt x="10404" y="3093"/>
                    <a:pt x="10404" y="3021"/>
                  </a:cubicBezTo>
                  <a:cubicBezTo>
                    <a:pt x="10404" y="2982"/>
                    <a:pt x="10385" y="2940"/>
                    <a:pt x="10341" y="2912"/>
                  </a:cubicBezTo>
                  <a:cubicBezTo>
                    <a:pt x="8950" y="2015"/>
                    <a:pt x="6406" y="0"/>
                    <a:pt x="4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14"/>
          <p:cNvSpPr txBox="1">
            <a:spLocks noGrp="1"/>
          </p:cNvSpPr>
          <p:nvPr>
            <p:ph type="ctrTitle"/>
          </p:nvPr>
        </p:nvSpPr>
        <p:spPr>
          <a:xfrm flipH="1">
            <a:off x="3050275" y="3150850"/>
            <a:ext cx="30435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5" name="Google Shape;335;p14"/>
          <p:cNvSpPr txBox="1">
            <a:spLocks noGrp="1"/>
          </p:cNvSpPr>
          <p:nvPr>
            <p:ph type="subTitle" idx="1"/>
          </p:nvPr>
        </p:nvSpPr>
        <p:spPr>
          <a:xfrm flipH="1">
            <a:off x="1698300" y="1796000"/>
            <a:ext cx="57474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loria Hallelujah"/>
              <a:buNone/>
              <a:defRPr sz="23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36" name="Google Shape;336;p14"/>
          <p:cNvGrpSpPr/>
          <p:nvPr/>
        </p:nvGrpSpPr>
        <p:grpSpPr>
          <a:xfrm rot="899936">
            <a:off x="1146983" y="4620964"/>
            <a:ext cx="226551" cy="205209"/>
            <a:chOff x="1640475" y="1197075"/>
            <a:chExt cx="55475" cy="50250"/>
          </a:xfrm>
        </p:grpSpPr>
        <p:sp>
          <p:nvSpPr>
            <p:cNvPr id="337" name="Google Shape;337;p1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14"/>
          <p:cNvSpPr/>
          <p:nvPr/>
        </p:nvSpPr>
        <p:spPr>
          <a:xfrm rot="-1799742" flipH="1">
            <a:off x="364579" y="391309"/>
            <a:ext cx="434371" cy="10175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4"/>
          <p:cNvSpPr/>
          <p:nvPr/>
        </p:nvSpPr>
        <p:spPr>
          <a:xfrm rot="-9899901" flipH="1">
            <a:off x="5037735" y="4802269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14"/>
          <p:cNvGrpSpPr/>
          <p:nvPr/>
        </p:nvGrpSpPr>
        <p:grpSpPr>
          <a:xfrm rot="-7199893">
            <a:off x="6496818" y="4744065"/>
            <a:ext cx="228603" cy="207088"/>
            <a:chOff x="1640475" y="1197075"/>
            <a:chExt cx="55475" cy="50250"/>
          </a:xfrm>
        </p:grpSpPr>
        <p:sp>
          <p:nvSpPr>
            <p:cNvPr id="343" name="Google Shape;343;p1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14"/>
          <p:cNvSpPr/>
          <p:nvPr/>
        </p:nvSpPr>
        <p:spPr>
          <a:xfrm rot="-143173" flipH="1">
            <a:off x="2774705" y="264946"/>
            <a:ext cx="970033" cy="22723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 rot="-5400176">
            <a:off x="8462420" y="504765"/>
            <a:ext cx="324157" cy="293631"/>
            <a:chOff x="1640475" y="1197075"/>
            <a:chExt cx="55475" cy="50250"/>
          </a:xfrm>
        </p:grpSpPr>
        <p:sp>
          <p:nvSpPr>
            <p:cNvPr id="348" name="Google Shape;348;p1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4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352" name="Google Shape;352;p1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14"/>
          <p:cNvGrpSpPr/>
          <p:nvPr/>
        </p:nvGrpSpPr>
        <p:grpSpPr>
          <a:xfrm rot="-7200118">
            <a:off x="415533" y="1000416"/>
            <a:ext cx="332475" cy="301169"/>
            <a:chOff x="1640475" y="1197075"/>
            <a:chExt cx="55475" cy="50250"/>
          </a:xfrm>
        </p:grpSpPr>
        <p:sp>
          <p:nvSpPr>
            <p:cNvPr id="356" name="Google Shape;356;p1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4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 rot="-1920372">
            <a:off x="-35598" y="3964576"/>
            <a:ext cx="988874" cy="900813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/>
          <p:nvPr/>
        </p:nvSpPr>
        <p:spPr>
          <a:xfrm rot="10800000">
            <a:off x="-470007" y="-486251"/>
            <a:ext cx="4205930" cy="2291529"/>
          </a:xfrm>
          <a:custGeom>
            <a:avLst/>
            <a:gdLst/>
            <a:ahLst/>
            <a:cxnLst/>
            <a:rect l="l" t="t" r="r" b="b"/>
            <a:pathLst>
              <a:path w="26175" h="14261" extrusionOk="0">
                <a:moveTo>
                  <a:pt x="21312" y="0"/>
                </a:moveTo>
                <a:cubicBezTo>
                  <a:pt x="20977" y="0"/>
                  <a:pt x="20642" y="41"/>
                  <a:pt x="20313" y="99"/>
                </a:cubicBezTo>
                <a:cubicBezTo>
                  <a:pt x="19331" y="273"/>
                  <a:pt x="18260" y="586"/>
                  <a:pt x="17702" y="1484"/>
                </a:cubicBezTo>
                <a:cubicBezTo>
                  <a:pt x="17428" y="1925"/>
                  <a:pt x="17287" y="2436"/>
                  <a:pt x="16990" y="2864"/>
                </a:cubicBezTo>
                <a:cubicBezTo>
                  <a:pt x="16710" y="3266"/>
                  <a:pt x="16282" y="3522"/>
                  <a:pt x="15821" y="3664"/>
                </a:cubicBezTo>
                <a:cubicBezTo>
                  <a:pt x="15261" y="3837"/>
                  <a:pt x="14685" y="3858"/>
                  <a:pt x="14107" y="3858"/>
                </a:cubicBezTo>
                <a:cubicBezTo>
                  <a:pt x="13914" y="3858"/>
                  <a:pt x="13720" y="3856"/>
                  <a:pt x="13527" y="3856"/>
                </a:cubicBezTo>
                <a:cubicBezTo>
                  <a:pt x="13273" y="3856"/>
                  <a:pt x="13019" y="3860"/>
                  <a:pt x="12766" y="3880"/>
                </a:cubicBezTo>
                <a:cubicBezTo>
                  <a:pt x="12240" y="3921"/>
                  <a:pt x="11711" y="4025"/>
                  <a:pt x="11246" y="4285"/>
                </a:cubicBezTo>
                <a:cubicBezTo>
                  <a:pt x="10777" y="4547"/>
                  <a:pt x="10423" y="4956"/>
                  <a:pt x="10107" y="5381"/>
                </a:cubicBezTo>
                <a:cubicBezTo>
                  <a:pt x="9484" y="6224"/>
                  <a:pt x="8906" y="7121"/>
                  <a:pt x="8012" y="7708"/>
                </a:cubicBezTo>
                <a:cubicBezTo>
                  <a:pt x="7566" y="8003"/>
                  <a:pt x="7065" y="8190"/>
                  <a:pt x="6530" y="8231"/>
                </a:cubicBezTo>
                <a:cubicBezTo>
                  <a:pt x="6418" y="8239"/>
                  <a:pt x="6306" y="8243"/>
                  <a:pt x="6194" y="8243"/>
                </a:cubicBezTo>
                <a:cubicBezTo>
                  <a:pt x="5684" y="8243"/>
                  <a:pt x="5174" y="8166"/>
                  <a:pt x="4666" y="8122"/>
                </a:cubicBezTo>
                <a:cubicBezTo>
                  <a:pt x="4112" y="8075"/>
                  <a:pt x="3557" y="8052"/>
                  <a:pt x="3001" y="8052"/>
                </a:cubicBezTo>
                <a:cubicBezTo>
                  <a:pt x="2916" y="8052"/>
                  <a:pt x="2830" y="8052"/>
                  <a:pt x="2744" y="8054"/>
                </a:cubicBezTo>
                <a:cubicBezTo>
                  <a:pt x="2475" y="8057"/>
                  <a:pt x="2183" y="8043"/>
                  <a:pt x="1931" y="8148"/>
                </a:cubicBezTo>
                <a:cubicBezTo>
                  <a:pt x="1700" y="8244"/>
                  <a:pt x="1557" y="8443"/>
                  <a:pt x="1448" y="8660"/>
                </a:cubicBezTo>
                <a:cubicBezTo>
                  <a:pt x="1157" y="9242"/>
                  <a:pt x="895" y="9837"/>
                  <a:pt x="618" y="10425"/>
                </a:cubicBezTo>
                <a:cubicBezTo>
                  <a:pt x="483" y="10711"/>
                  <a:pt x="344" y="10996"/>
                  <a:pt x="215" y="11284"/>
                </a:cubicBezTo>
                <a:cubicBezTo>
                  <a:pt x="103" y="11537"/>
                  <a:pt x="1" y="11806"/>
                  <a:pt x="9" y="12087"/>
                </a:cubicBezTo>
                <a:cubicBezTo>
                  <a:pt x="26" y="12628"/>
                  <a:pt x="464" y="12993"/>
                  <a:pt x="898" y="13242"/>
                </a:cubicBezTo>
                <a:cubicBezTo>
                  <a:pt x="1355" y="13506"/>
                  <a:pt x="1863" y="13671"/>
                  <a:pt x="2379" y="13769"/>
                </a:cubicBezTo>
                <a:cubicBezTo>
                  <a:pt x="3456" y="13974"/>
                  <a:pt x="4560" y="13920"/>
                  <a:pt x="5650" y="13980"/>
                </a:cubicBezTo>
                <a:cubicBezTo>
                  <a:pt x="6939" y="14051"/>
                  <a:pt x="8222" y="14239"/>
                  <a:pt x="9514" y="14259"/>
                </a:cubicBezTo>
                <a:cubicBezTo>
                  <a:pt x="9569" y="14260"/>
                  <a:pt x="9623" y="14261"/>
                  <a:pt x="9677" y="14261"/>
                </a:cubicBezTo>
                <a:cubicBezTo>
                  <a:pt x="10875" y="14261"/>
                  <a:pt x="12038" y="14052"/>
                  <a:pt x="13207" y="13797"/>
                </a:cubicBezTo>
                <a:cubicBezTo>
                  <a:pt x="13817" y="13663"/>
                  <a:pt x="14426" y="13526"/>
                  <a:pt x="15041" y="13424"/>
                </a:cubicBezTo>
                <a:cubicBezTo>
                  <a:pt x="15675" y="13317"/>
                  <a:pt x="16315" y="13253"/>
                  <a:pt x="16956" y="13206"/>
                </a:cubicBezTo>
                <a:cubicBezTo>
                  <a:pt x="18228" y="13113"/>
                  <a:pt x="19506" y="13085"/>
                  <a:pt x="20774" y="12938"/>
                </a:cubicBezTo>
                <a:cubicBezTo>
                  <a:pt x="21322" y="12875"/>
                  <a:pt x="21864" y="12773"/>
                  <a:pt x="22412" y="12707"/>
                </a:cubicBezTo>
                <a:cubicBezTo>
                  <a:pt x="22674" y="12676"/>
                  <a:pt x="22942" y="12652"/>
                  <a:pt x="23208" y="12652"/>
                </a:cubicBezTo>
                <a:cubicBezTo>
                  <a:pt x="23451" y="12652"/>
                  <a:pt x="23692" y="12672"/>
                  <a:pt x="23928" y="12724"/>
                </a:cubicBezTo>
                <a:cubicBezTo>
                  <a:pt x="24162" y="12777"/>
                  <a:pt x="24387" y="12861"/>
                  <a:pt x="24591" y="12989"/>
                </a:cubicBezTo>
                <a:cubicBezTo>
                  <a:pt x="24696" y="13055"/>
                  <a:pt x="24788" y="13167"/>
                  <a:pt x="24915" y="13170"/>
                </a:cubicBezTo>
                <a:cubicBezTo>
                  <a:pt x="24918" y="13170"/>
                  <a:pt x="24920" y="13170"/>
                  <a:pt x="24923" y="13170"/>
                </a:cubicBezTo>
                <a:cubicBezTo>
                  <a:pt x="25030" y="13170"/>
                  <a:pt x="25141" y="13147"/>
                  <a:pt x="25241" y="13108"/>
                </a:cubicBezTo>
                <a:cubicBezTo>
                  <a:pt x="25716" y="12928"/>
                  <a:pt x="25988" y="12456"/>
                  <a:pt x="26075" y="11977"/>
                </a:cubicBezTo>
                <a:cubicBezTo>
                  <a:pt x="26127" y="11687"/>
                  <a:pt x="26128" y="11393"/>
                  <a:pt x="26127" y="11099"/>
                </a:cubicBezTo>
                <a:cubicBezTo>
                  <a:pt x="26126" y="10779"/>
                  <a:pt x="26124" y="10457"/>
                  <a:pt x="26123" y="10135"/>
                </a:cubicBezTo>
                <a:cubicBezTo>
                  <a:pt x="26121" y="9483"/>
                  <a:pt x="26118" y="8831"/>
                  <a:pt x="26116" y="8179"/>
                </a:cubicBezTo>
                <a:cubicBezTo>
                  <a:pt x="26112" y="6939"/>
                  <a:pt x="26107" y="5700"/>
                  <a:pt x="26102" y="4459"/>
                </a:cubicBezTo>
                <a:lnTo>
                  <a:pt x="26102" y="4459"/>
                </a:lnTo>
                <a:cubicBezTo>
                  <a:pt x="26105" y="4461"/>
                  <a:pt x="26107" y="4462"/>
                  <a:pt x="26109" y="4462"/>
                </a:cubicBezTo>
                <a:cubicBezTo>
                  <a:pt x="26174" y="4462"/>
                  <a:pt x="26046" y="3375"/>
                  <a:pt x="25375" y="3280"/>
                </a:cubicBezTo>
                <a:cubicBezTo>
                  <a:pt x="24338" y="3135"/>
                  <a:pt x="24244" y="1492"/>
                  <a:pt x="23438" y="803"/>
                </a:cubicBezTo>
                <a:cubicBezTo>
                  <a:pt x="23048" y="470"/>
                  <a:pt x="22597" y="206"/>
                  <a:pt x="22095" y="87"/>
                </a:cubicBezTo>
                <a:cubicBezTo>
                  <a:pt x="21837" y="25"/>
                  <a:pt x="21575" y="0"/>
                  <a:pt x="21312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5"/>
          <p:cNvSpPr/>
          <p:nvPr/>
        </p:nvSpPr>
        <p:spPr>
          <a:xfrm rot="10800000">
            <a:off x="7300302" y="-415230"/>
            <a:ext cx="2089708" cy="2096136"/>
          </a:xfrm>
          <a:custGeom>
            <a:avLst/>
            <a:gdLst/>
            <a:ahLst/>
            <a:cxnLst/>
            <a:rect l="l" t="t" r="r" b="b"/>
            <a:pathLst>
              <a:path w="13005" h="13045" extrusionOk="0">
                <a:moveTo>
                  <a:pt x="1922" y="1"/>
                </a:moveTo>
                <a:cubicBezTo>
                  <a:pt x="1849" y="1"/>
                  <a:pt x="1776" y="4"/>
                  <a:pt x="1703" y="11"/>
                </a:cubicBezTo>
                <a:cubicBezTo>
                  <a:pt x="1260" y="54"/>
                  <a:pt x="818" y="227"/>
                  <a:pt x="503" y="551"/>
                </a:cubicBezTo>
                <a:cubicBezTo>
                  <a:pt x="150" y="913"/>
                  <a:pt x="38" y="1411"/>
                  <a:pt x="20" y="1903"/>
                </a:cubicBezTo>
                <a:cubicBezTo>
                  <a:pt x="0" y="2484"/>
                  <a:pt x="46" y="3073"/>
                  <a:pt x="66" y="3654"/>
                </a:cubicBezTo>
                <a:cubicBezTo>
                  <a:pt x="86" y="4273"/>
                  <a:pt x="107" y="4891"/>
                  <a:pt x="127" y="5509"/>
                </a:cubicBezTo>
                <a:lnTo>
                  <a:pt x="374" y="12928"/>
                </a:lnTo>
                <a:cubicBezTo>
                  <a:pt x="376" y="12996"/>
                  <a:pt x="429" y="13044"/>
                  <a:pt x="492" y="13044"/>
                </a:cubicBezTo>
                <a:cubicBezTo>
                  <a:pt x="501" y="13044"/>
                  <a:pt x="511" y="13043"/>
                  <a:pt x="520" y="13041"/>
                </a:cubicBezTo>
                <a:cubicBezTo>
                  <a:pt x="1437" y="12830"/>
                  <a:pt x="2365" y="12670"/>
                  <a:pt x="3299" y="12564"/>
                </a:cubicBezTo>
                <a:cubicBezTo>
                  <a:pt x="4235" y="12458"/>
                  <a:pt x="5175" y="12406"/>
                  <a:pt x="6116" y="12406"/>
                </a:cubicBezTo>
                <a:cubicBezTo>
                  <a:pt x="6835" y="12406"/>
                  <a:pt x="7554" y="12436"/>
                  <a:pt x="8271" y="12496"/>
                </a:cubicBezTo>
                <a:cubicBezTo>
                  <a:pt x="8728" y="12533"/>
                  <a:pt x="9209" y="12577"/>
                  <a:pt x="9687" y="12577"/>
                </a:cubicBezTo>
                <a:cubicBezTo>
                  <a:pt x="10492" y="12577"/>
                  <a:pt x="11288" y="12454"/>
                  <a:pt x="11947" y="11977"/>
                </a:cubicBezTo>
                <a:lnTo>
                  <a:pt x="11947" y="11977"/>
                </a:lnTo>
                <a:cubicBezTo>
                  <a:pt x="11945" y="11988"/>
                  <a:pt x="11948" y="11993"/>
                  <a:pt x="11955" y="11993"/>
                </a:cubicBezTo>
                <a:cubicBezTo>
                  <a:pt x="12017" y="11993"/>
                  <a:pt x="12409" y="11534"/>
                  <a:pt x="12496" y="11300"/>
                </a:cubicBezTo>
                <a:cubicBezTo>
                  <a:pt x="12866" y="10319"/>
                  <a:pt x="13005" y="9208"/>
                  <a:pt x="12677" y="8195"/>
                </a:cubicBezTo>
                <a:cubicBezTo>
                  <a:pt x="12404" y="7349"/>
                  <a:pt x="11818" y="6569"/>
                  <a:pt x="11000" y="6188"/>
                </a:cubicBezTo>
                <a:cubicBezTo>
                  <a:pt x="10082" y="5759"/>
                  <a:pt x="9032" y="5924"/>
                  <a:pt x="8092" y="5581"/>
                </a:cubicBezTo>
                <a:cubicBezTo>
                  <a:pt x="7160" y="5240"/>
                  <a:pt x="6737" y="4324"/>
                  <a:pt x="6316" y="3499"/>
                </a:cubicBezTo>
                <a:cubicBezTo>
                  <a:pt x="5859" y="2602"/>
                  <a:pt x="5271" y="1802"/>
                  <a:pt x="4492" y="1159"/>
                </a:cubicBezTo>
                <a:cubicBezTo>
                  <a:pt x="3786" y="579"/>
                  <a:pt x="2870" y="1"/>
                  <a:pt x="1922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"/>
          <p:cNvSpPr/>
          <p:nvPr/>
        </p:nvSpPr>
        <p:spPr>
          <a:xfrm rot="10800000">
            <a:off x="5339943" y="3964766"/>
            <a:ext cx="3916858" cy="1383980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748" y="0"/>
                </a:moveTo>
                <a:cubicBezTo>
                  <a:pt x="1709" y="0"/>
                  <a:pt x="1669" y="2"/>
                  <a:pt x="1629" y="7"/>
                </a:cubicBezTo>
                <a:cubicBezTo>
                  <a:pt x="1391" y="38"/>
                  <a:pt x="1250" y="176"/>
                  <a:pt x="1187" y="347"/>
                </a:cubicBezTo>
                <a:cubicBezTo>
                  <a:pt x="1033" y="773"/>
                  <a:pt x="935" y="1218"/>
                  <a:pt x="819" y="1650"/>
                </a:cubicBezTo>
                <a:cubicBezTo>
                  <a:pt x="701" y="2092"/>
                  <a:pt x="590" y="2536"/>
                  <a:pt x="496" y="2983"/>
                </a:cubicBezTo>
                <a:cubicBezTo>
                  <a:pt x="126" y="4733"/>
                  <a:pt x="0" y="6549"/>
                  <a:pt x="659" y="8271"/>
                </a:cubicBezTo>
                <a:cubicBezTo>
                  <a:pt x="678" y="8321"/>
                  <a:pt x="733" y="8346"/>
                  <a:pt x="790" y="8346"/>
                </a:cubicBezTo>
                <a:cubicBezTo>
                  <a:pt x="835" y="8346"/>
                  <a:pt x="881" y="8329"/>
                  <a:pt x="910" y="8296"/>
                </a:cubicBezTo>
                <a:cubicBezTo>
                  <a:pt x="1048" y="8134"/>
                  <a:pt x="1206" y="7983"/>
                  <a:pt x="1385" y="7843"/>
                </a:cubicBezTo>
                <a:cubicBezTo>
                  <a:pt x="2101" y="7284"/>
                  <a:pt x="3087" y="6944"/>
                  <a:pt x="4095" y="6849"/>
                </a:cubicBezTo>
                <a:cubicBezTo>
                  <a:pt x="4314" y="6828"/>
                  <a:pt x="4534" y="6818"/>
                  <a:pt x="4754" y="6818"/>
                </a:cubicBezTo>
                <a:cubicBezTo>
                  <a:pt x="5730" y="6818"/>
                  <a:pt x="6704" y="7012"/>
                  <a:pt x="7586" y="7328"/>
                </a:cubicBezTo>
                <a:cubicBezTo>
                  <a:pt x="8653" y="7708"/>
                  <a:pt x="9622" y="8264"/>
                  <a:pt x="10770" y="8502"/>
                </a:cubicBezTo>
                <a:cubicBezTo>
                  <a:pt x="11110" y="8573"/>
                  <a:pt x="11460" y="8612"/>
                  <a:pt x="11804" y="8612"/>
                </a:cubicBezTo>
                <a:cubicBezTo>
                  <a:pt x="12445" y="8612"/>
                  <a:pt x="13071" y="8476"/>
                  <a:pt x="13597" y="8154"/>
                </a:cubicBezTo>
                <a:cubicBezTo>
                  <a:pt x="14183" y="7795"/>
                  <a:pt x="14557" y="7273"/>
                  <a:pt x="14873" y="6761"/>
                </a:cubicBezTo>
                <a:cubicBezTo>
                  <a:pt x="15208" y="6214"/>
                  <a:pt x="15488" y="5645"/>
                  <a:pt x="15900" y="5129"/>
                </a:cubicBezTo>
                <a:cubicBezTo>
                  <a:pt x="16333" y="4590"/>
                  <a:pt x="16925" y="4168"/>
                  <a:pt x="17743" y="4015"/>
                </a:cubicBezTo>
                <a:cubicBezTo>
                  <a:pt x="18117" y="3945"/>
                  <a:pt x="18497" y="3924"/>
                  <a:pt x="18879" y="3924"/>
                </a:cubicBezTo>
                <a:cubicBezTo>
                  <a:pt x="19431" y="3924"/>
                  <a:pt x="19988" y="3967"/>
                  <a:pt x="20538" y="3967"/>
                </a:cubicBezTo>
                <a:cubicBezTo>
                  <a:pt x="20675" y="3967"/>
                  <a:pt x="20811" y="3964"/>
                  <a:pt x="20947" y="3958"/>
                </a:cubicBezTo>
                <a:cubicBezTo>
                  <a:pt x="21449" y="3933"/>
                  <a:pt x="21952" y="3857"/>
                  <a:pt x="22403" y="3679"/>
                </a:cubicBezTo>
                <a:cubicBezTo>
                  <a:pt x="22808" y="3518"/>
                  <a:pt x="23157" y="3280"/>
                  <a:pt x="23433" y="3003"/>
                </a:cubicBezTo>
                <a:cubicBezTo>
                  <a:pt x="23951" y="2479"/>
                  <a:pt x="24196" y="1807"/>
                  <a:pt x="24066" y="1157"/>
                </a:cubicBezTo>
                <a:lnTo>
                  <a:pt x="24066" y="1157"/>
                </a:lnTo>
                <a:cubicBezTo>
                  <a:pt x="24067" y="1158"/>
                  <a:pt x="24069" y="1158"/>
                  <a:pt x="24071" y="1158"/>
                </a:cubicBezTo>
                <a:cubicBezTo>
                  <a:pt x="24093" y="1158"/>
                  <a:pt x="24117" y="1151"/>
                  <a:pt x="24142" y="1138"/>
                </a:cubicBezTo>
                <a:cubicBezTo>
                  <a:pt x="24292" y="1056"/>
                  <a:pt x="24376" y="935"/>
                  <a:pt x="24372" y="792"/>
                </a:cubicBezTo>
                <a:cubicBezTo>
                  <a:pt x="24363" y="440"/>
                  <a:pt x="23972" y="240"/>
                  <a:pt x="23550" y="217"/>
                </a:cubicBezTo>
                <a:cubicBezTo>
                  <a:pt x="23514" y="215"/>
                  <a:pt x="23478" y="215"/>
                  <a:pt x="23442" y="215"/>
                </a:cubicBezTo>
                <a:cubicBezTo>
                  <a:pt x="23211" y="215"/>
                  <a:pt x="22977" y="252"/>
                  <a:pt x="22750" y="280"/>
                </a:cubicBezTo>
                <a:cubicBezTo>
                  <a:pt x="22445" y="317"/>
                  <a:pt x="22139" y="351"/>
                  <a:pt x="21832" y="383"/>
                </a:cubicBezTo>
                <a:cubicBezTo>
                  <a:pt x="20628" y="507"/>
                  <a:pt x="19418" y="590"/>
                  <a:pt x="18207" y="648"/>
                </a:cubicBezTo>
                <a:cubicBezTo>
                  <a:pt x="15784" y="762"/>
                  <a:pt x="13357" y="774"/>
                  <a:pt x="10932" y="789"/>
                </a:cubicBezTo>
                <a:cubicBezTo>
                  <a:pt x="10568" y="791"/>
                  <a:pt x="10203" y="793"/>
                  <a:pt x="9838" y="793"/>
                </a:cubicBezTo>
                <a:cubicBezTo>
                  <a:pt x="7878" y="793"/>
                  <a:pt x="5909" y="743"/>
                  <a:pt x="3985" y="438"/>
                </a:cubicBezTo>
                <a:cubicBezTo>
                  <a:pt x="3423" y="348"/>
                  <a:pt x="2866" y="237"/>
                  <a:pt x="2318" y="100"/>
                </a:cubicBezTo>
                <a:cubicBezTo>
                  <a:pt x="2134" y="55"/>
                  <a:pt x="1943" y="0"/>
                  <a:pt x="1748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"/>
          <p:cNvSpPr/>
          <p:nvPr/>
        </p:nvSpPr>
        <p:spPr>
          <a:xfrm rot="10800000">
            <a:off x="-1235999" y="2885131"/>
            <a:ext cx="4345244" cy="3055586"/>
          </a:xfrm>
          <a:custGeom>
            <a:avLst/>
            <a:gdLst/>
            <a:ahLst/>
            <a:cxnLst/>
            <a:rect l="l" t="t" r="r" b="b"/>
            <a:pathLst>
              <a:path w="27042" h="19016" extrusionOk="0">
                <a:moveTo>
                  <a:pt x="5311" y="0"/>
                </a:moveTo>
                <a:cubicBezTo>
                  <a:pt x="5179" y="0"/>
                  <a:pt x="5075" y="178"/>
                  <a:pt x="5211" y="262"/>
                </a:cubicBezTo>
                <a:cubicBezTo>
                  <a:pt x="5431" y="399"/>
                  <a:pt x="5652" y="530"/>
                  <a:pt x="5876" y="657"/>
                </a:cubicBezTo>
                <a:cubicBezTo>
                  <a:pt x="3749" y="1565"/>
                  <a:pt x="1452" y="2798"/>
                  <a:pt x="713" y="5101"/>
                </a:cubicBezTo>
                <a:cubicBezTo>
                  <a:pt x="0" y="7321"/>
                  <a:pt x="1219" y="10007"/>
                  <a:pt x="3411" y="10856"/>
                </a:cubicBezTo>
                <a:cubicBezTo>
                  <a:pt x="3728" y="10979"/>
                  <a:pt x="4069" y="11058"/>
                  <a:pt x="4406" y="11058"/>
                </a:cubicBezTo>
                <a:cubicBezTo>
                  <a:pt x="4688" y="11058"/>
                  <a:pt x="4968" y="11003"/>
                  <a:pt x="5229" y="10871"/>
                </a:cubicBezTo>
                <a:cubicBezTo>
                  <a:pt x="5743" y="10614"/>
                  <a:pt x="6086" y="10140"/>
                  <a:pt x="6367" y="9654"/>
                </a:cubicBezTo>
                <a:cubicBezTo>
                  <a:pt x="6660" y="9147"/>
                  <a:pt x="6901" y="8604"/>
                  <a:pt x="7258" y="8138"/>
                </a:cubicBezTo>
                <a:cubicBezTo>
                  <a:pt x="7586" y="7709"/>
                  <a:pt x="8056" y="7408"/>
                  <a:pt x="8567" y="7243"/>
                </a:cubicBezTo>
                <a:cubicBezTo>
                  <a:pt x="8835" y="7156"/>
                  <a:pt x="9122" y="7107"/>
                  <a:pt x="9407" y="7107"/>
                </a:cubicBezTo>
                <a:cubicBezTo>
                  <a:pt x="9658" y="7107"/>
                  <a:pt x="9908" y="7145"/>
                  <a:pt x="10143" y="7227"/>
                </a:cubicBezTo>
                <a:cubicBezTo>
                  <a:pt x="10681" y="7416"/>
                  <a:pt x="11050" y="7824"/>
                  <a:pt x="11259" y="8347"/>
                </a:cubicBezTo>
                <a:cubicBezTo>
                  <a:pt x="11495" y="8938"/>
                  <a:pt x="11543" y="9582"/>
                  <a:pt x="11752" y="10181"/>
                </a:cubicBezTo>
                <a:cubicBezTo>
                  <a:pt x="11957" y="10769"/>
                  <a:pt x="12358" y="11405"/>
                  <a:pt x="12983" y="11603"/>
                </a:cubicBezTo>
                <a:cubicBezTo>
                  <a:pt x="13117" y="11646"/>
                  <a:pt x="13250" y="11665"/>
                  <a:pt x="13380" y="11665"/>
                </a:cubicBezTo>
                <a:cubicBezTo>
                  <a:pt x="13765" y="11665"/>
                  <a:pt x="14132" y="11502"/>
                  <a:pt x="14481" y="11319"/>
                </a:cubicBezTo>
                <a:cubicBezTo>
                  <a:pt x="14811" y="11146"/>
                  <a:pt x="15183" y="10926"/>
                  <a:pt x="15563" y="10926"/>
                </a:cubicBezTo>
                <a:cubicBezTo>
                  <a:pt x="15675" y="10926"/>
                  <a:pt x="15789" y="10946"/>
                  <a:pt x="15902" y="10992"/>
                </a:cubicBezTo>
                <a:cubicBezTo>
                  <a:pt x="16505" y="11236"/>
                  <a:pt x="16731" y="12009"/>
                  <a:pt x="16886" y="12576"/>
                </a:cubicBezTo>
                <a:cubicBezTo>
                  <a:pt x="17067" y="13246"/>
                  <a:pt x="17237" y="13920"/>
                  <a:pt x="17447" y="14583"/>
                </a:cubicBezTo>
                <a:cubicBezTo>
                  <a:pt x="17859" y="15878"/>
                  <a:pt x="18454" y="17143"/>
                  <a:pt x="19512" y="18032"/>
                </a:cubicBezTo>
                <a:cubicBezTo>
                  <a:pt x="20225" y="18631"/>
                  <a:pt x="21110" y="19015"/>
                  <a:pt x="22020" y="19015"/>
                </a:cubicBezTo>
                <a:cubicBezTo>
                  <a:pt x="22330" y="19015"/>
                  <a:pt x="22643" y="18971"/>
                  <a:pt x="22954" y="18875"/>
                </a:cubicBezTo>
                <a:cubicBezTo>
                  <a:pt x="24002" y="18552"/>
                  <a:pt x="24786" y="17702"/>
                  <a:pt x="25334" y="16784"/>
                </a:cubicBezTo>
                <a:cubicBezTo>
                  <a:pt x="25931" y="15784"/>
                  <a:pt x="26309" y="14669"/>
                  <a:pt x="26587" y="13543"/>
                </a:cubicBezTo>
                <a:cubicBezTo>
                  <a:pt x="26872" y="12393"/>
                  <a:pt x="27042" y="11178"/>
                  <a:pt x="26859" y="9998"/>
                </a:cubicBezTo>
                <a:cubicBezTo>
                  <a:pt x="26669" y="8763"/>
                  <a:pt x="26045" y="7686"/>
                  <a:pt x="25037" y="6940"/>
                </a:cubicBezTo>
                <a:cubicBezTo>
                  <a:pt x="23865" y="6071"/>
                  <a:pt x="22401" y="5638"/>
                  <a:pt x="21023" y="5219"/>
                </a:cubicBezTo>
                <a:cubicBezTo>
                  <a:pt x="19511" y="4758"/>
                  <a:pt x="17976" y="4376"/>
                  <a:pt x="16442" y="3995"/>
                </a:cubicBezTo>
                <a:cubicBezTo>
                  <a:pt x="13377" y="3236"/>
                  <a:pt x="10276" y="2484"/>
                  <a:pt x="7410" y="1122"/>
                </a:cubicBezTo>
                <a:cubicBezTo>
                  <a:pt x="7124" y="986"/>
                  <a:pt x="6842" y="844"/>
                  <a:pt x="6563" y="695"/>
                </a:cubicBezTo>
                <a:cubicBezTo>
                  <a:pt x="6622" y="671"/>
                  <a:pt x="6682" y="645"/>
                  <a:pt x="6742" y="621"/>
                </a:cubicBezTo>
                <a:cubicBezTo>
                  <a:pt x="6901" y="557"/>
                  <a:pt x="6828" y="333"/>
                  <a:pt x="6684" y="333"/>
                </a:cubicBezTo>
                <a:cubicBezTo>
                  <a:pt x="6666" y="333"/>
                  <a:pt x="6646" y="336"/>
                  <a:pt x="6625" y="345"/>
                </a:cubicBezTo>
                <a:cubicBezTo>
                  <a:pt x="6492" y="400"/>
                  <a:pt x="6358" y="454"/>
                  <a:pt x="6223" y="510"/>
                </a:cubicBezTo>
                <a:cubicBezTo>
                  <a:pt x="5943" y="355"/>
                  <a:pt x="5666" y="194"/>
                  <a:pt x="5394" y="25"/>
                </a:cubicBezTo>
                <a:cubicBezTo>
                  <a:pt x="5366" y="8"/>
                  <a:pt x="5338" y="0"/>
                  <a:pt x="5311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5"/>
          <p:cNvSpPr txBox="1">
            <a:spLocks noGrp="1"/>
          </p:cNvSpPr>
          <p:nvPr>
            <p:ph type="title"/>
          </p:nvPr>
        </p:nvSpPr>
        <p:spPr>
          <a:xfrm>
            <a:off x="3225150" y="1000350"/>
            <a:ext cx="269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7" name="Google Shape;367;p15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923100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368" name="Google Shape;368;p15"/>
          <p:cNvSpPr txBox="1">
            <a:spLocks noGrp="1"/>
          </p:cNvSpPr>
          <p:nvPr>
            <p:ph type="subTitle" idx="2"/>
          </p:nvPr>
        </p:nvSpPr>
        <p:spPr>
          <a:xfrm>
            <a:off x="3041400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369" name="Google Shape;369;p15"/>
          <p:cNvGrpSpPr/>
          <p:nvPr/>
        </p:nvGrpSpPr>
        <p:grpSpPr>
          <a:xfrm rot="2699963">
            <a:off x="8381489" y="3848384"/>
            <a:ext cx="359745" cy="325872"/>
            <a:chOff x="1640475" y="1197075"/>
            <a:chExt cx="55475" cy="50250"/>
          </a:xfrm>
        </p:grpSpPr>
        <p:sp>
          <p:nvSpPr>
            <p:cNvPr id="370" name="Google Shape;370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15"/>
          <p:cNvSpPr/>
          <p:nvPr/>
        </p:nvSpPr>
        <p:spPr>
          <a:xfrm rot="9000131" flipH="1">
            <a:off x="8344172" y="4740550"/>
            <a:ext cx="434381" cy="10175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"/>
          <p:cNvSpPr/>
          <p:nvPr/>
        </p:nvSpPr>
        <p:spPr>
          <a:xfrm rot="-9899901" flipH="1">
            <a:off x="3552435" y="201919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5"/>
          <p:cNvGrpSpPr/>
          <p:nvPr/>
        </p:nvGrpSpPr>
        <p:grpSpPr>
          <a:xfrm rot="900044">
            <a:off x="2322530" y="197808"/>
            <a:ext cx="228603" cy="207086"/>
            <a:chOff x="1640475" y="1197075"/>
            <a:chExt cx="55475" cy="50250"/>
          </a:xfrm>
        </p:grpSpPr>
        <p:sp>
          <p:nvSpPr>
            <p:cNvPr id="376" name="Google Shape;376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15"/>
          <p:cNvSpPr/>
          <p:nvPr/>
        </p:nvSpPr>
        <p:spPr>
          <a:xfrm rot="1133433">
            <a:off x="5319131" y="4688796"/>
            <a:ext cx="970030" cy="2272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15"/>
          <p:cNvGrpSpPr/>
          <p:nvPr/>
        </p:nvGrpSpPr>
        <p:grpSpPr>
          <a:xfrm rot="-425803">
            <a:off x="271352" y="4437569"/>
            <a:ext cx="296718" cy="268774"/>
            <a:chOff x="1640475" y="1197075"/>
            <a:chExt cx="55475" cy="50250"/>
          </a:xfrm>
        </p:grpSpPr>
        <p:sp>
          <p:nvSpPr>
            <p:cNvPr id="381" name="Google Shape;381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5"/>
          <p:cNvSpPr/>
          <p:nvPr/>
        </p:nvSpPr>
        <p:spPr>
          <a:xfrm rot="-2700202">
            <a:off x="-480512" y="2884702"/>
            <a:ext cx="1057332" cy="823806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5"/>
          <p:cNvGrpSpPr/>
          <p:nvPr/>
        </p:nvGrpSpPr>
        <p:grpSpPr>
          <a:xfrm rot="8627988">
            <a:off x="7778674" y="237617"/>
            <a:ext cx="243106" cy="220218"/>
            <a:chOff x="1640475" y="1197075"/>
            <a:chExt cx="55475" cy="50250"/>
          </a:xfrm>
        </p:grpSpPr>
        <p:sp>
          <p:nvSpPr>
            <p:cNvPr id="386" name="Google Shape;386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5"/>
          <p:cNvSpPr/>
          <p:nvPr/>
        </p:nvSpPr>
        <p:spPr>
          <a:xfrm>
            <a:off x="0" y="292884"/>
            <a:ext cx="559644" cy="827407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"/>
          <p:cNvSpPr/>
          <p:nvPr/>
        </p:nvSpPr>
        <p:spPr>
          <a:xfrm>
            <a:off x="-148873" y="3525345"/>
            <a:ext cx="3825648" cy="1800343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>
            <a:off x="-425898" y="-291775"/>
            <a:ext cx="3298272" cy="1820589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6"/>
          <p:cNvSpPr/>
          <p:nvPr/>
        </p:nvSpPr>
        <p:spPr>
          <a:xfrm>
            <a:off x="7342677" y="-220591"/>
            <a:ext cx="2090062" cy="2096168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/>
          <p:nvPr/>
        </p:nvSpPr>
        <p:spPr>
          <a:xfrm>
            <a:off x="5382456" y="4159416"/>
            <a:ext cx="3916919" cy="1384001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16"/>
          <p:cNvGrpSpPr/>
          <p:nvPr/>
        </p:nvGrpSpPr>
        <p:grpSpPr>
          <a:xfrm>
            <a:off x="1539904" y="862266"/>
            <a:ext cx="6063713" cy="3662083"/>
            <a:chOff x="5677150" y="460514"/>
            <a:chExt cx="675803" cy="826730"/>
          </a:xfrm>
        </p:grpSpPr>
        <p:sp>
          <p:nvSpPr>
            <p:cNvPr id="396" name="Google Shape;396;p16"/>
            <p:cNvSpPr/>
            <p:nvPr/>
          </p:nvSpPr>
          <p:spPr>
            <a:xfrm>
              <a:off x="5677150" y="460514"/>
              <a:ext cx="675803" cy="826730"/>
            </a:xfrm>
            <a:custGeom>
              <a:avLst/>
              <a:gdLst/>
              <a:ahLst/>
              <a:cxnLst/>
              <a:rect l="l" t="t" r="r" b="b"/>
              <a:pathLst>
                <a:path w="12748" h="15595" extrusionOk="0">
                  <a:moveTo>
                    <a:pt x="6151" y="195"/>
                  </a:moveTo>
                  <a:cubicBezTo>
                    <a:pt x="6218" y="195"/>
                    <a:pt x="6285" y="195"/>
                    <a:pt x="6352" y="195"/>
                  </a:cubicBezTo>
                  <a:cubicBezTo>
                    <a:pt x="8186" y="199"/>
                    <a:pt x="10024" y="201"/>
                    <a:pt x="11858" y="230"/>
                  </a:cubicBezTo>
                  <a:cubicBezTo>
                    <a:pt x="11845" y="240"/>
                    <a:pt x="11838" y="256"/>
                    <a:pt x="11838" y="278"/>
                  </a:cubicBezTo>
                  <a:cubicBezTo>
                    <a:pt x="11857" y="2636"/>
                    <a:pt x="11871" y="4995"/>
                    <a:pt x="11887" y="7353"/>
                  </a:cubicBezTo>
                  <a:cubicBezTo>
                    <a:pt x="11903" y="9687"/>
                    <a:pt x="11851" y="12033"/>
                    <a:pt x="11954" y="14364"/>
                  </a:cubicBezTo>
                  <a:cubicBezTo>
                    <a:pt x="10088" y="13366"/>
                    <a:pt x="8242" y="12312"/>
                    <a:pt x="6345" y="11377"/>
                  </a:cubicBezTo>
                  <a:cubicBezTo>
                    <a:pt x="6338" y="11374"/>
                    <a:pt x="6331" y="11372"/>
                    <a:pt x="6324" y="11372"/>
                  </a:cubicBezTo>
                  <a:cubicBezTo>
                    <a:pt x="6291" y="11372"/>
                    <a:pt x="6268" y="11406"/>
                    <a:pt x="6278" y="11434"/>
                  </a:cubicBezTo>
                  <a:cubicBezTo>
                    <a:pt x="6270" y="11434"/>
                    <a:pt x="6261" y="11437"/>
                    <a:pt x="6253" y="11440"/>
                  </a:cubicBezTo>
                  <a:cubicBezTo>
                    <a:pt x="4488" y="12273"/>
                    <a:pt x="2694" y="13048"/>
                    <a:pt x="921" y="13861"/>
                  </a:cubicBezTo>
                  <a:cubicBezTo>
                    <a:pt x="924" y="9315"/>
                    <a:pt x="924" y="4763"/>
                    <a:pt x="835" y="219"/>
                  </a:cubicBezTo>
                  <a:lnTo>
                    <a:pt x="835" y="219"/>
                  </a:lnTo>
                  <a:cubicBezTo>
                    <a:pt x="1127" y="221"/>
                    <a:pt x="1419" y="222"/>
                    <a:pt x="1712" y="222"/>
                  </a:cubicBezTo>
                  <a:cubicBezTo>
                    <a:pt x="3192" y="222"/>
                    <a:pt x="4672" y="195"/>
                    <a:pt x="6151" y="195"/>
                  </a:cubicBezTo>
                  <a:close/>
                  <a:moveTo>
                    <a:pt x="189" y="210"/>
                  </a:moveTo>
                  <a:cubicBezTo>
                    <a:pt x="381" y="213"/>
                    <a:pt x="572" y="216"/>
                    <a:pt x="765" y="218"/>
                  </a:cubicBezTo>
                  <a:cubicBezTo>
                    <a:pt x="712" y="4804"/>
                    <a:pt x="770" y="9396"/>
                    <a:pt x="810" y="13984"/>
                  </a:cubicBezTo>
                  <a:cubicBezTo>
                    <a:pt x="810" y="14024"/>
                    <a:pt x="845" y="14044"/>
                    <a:pt x="881" y="14044"/>
                  </a:cubicBezTo>
                  <a:cubicBezTo>
                    <a:pt x="916" y="14044"/>
                    <a:pt x="952" y="14024"/>
                    <a:pt x="952" y="13984"/>
                  </a:cubicBezTo>
                  <a:lnTo>
                    <a:pt x="952" y="13971"/>
                  </a:lnTo>
                  <a:cubicBezTo>
                    <a:pt x="2715" y="13211"/>
                    <a:pt x="4535" y="12371"/>
                    <a:pt x="6322" y="11545"/>
                  </a:cubicBezTo>
                  <a:cubicBezTo>
                    <a:pt x="6351" y="11532"/>
                    <a:pt x="6356" y="11508"/>
                    <a:pt x="6348" y="11486"/>
                  </a:cubicBezTo>
                  <a:lnTo>
                    <a:pt x="6348" y="11486"/>
                  </a:lnTo>
                  <a:cubicBezTo>
                    <a:pt x="8163" y="12536"/>
                    <a:pt x="10044" y="13482"/>
                    <a:pt x="11891" y="14472"/>
                  </a:cubicBezTo>
                  <a:cubicBezTo>
                    <a:pt x="11901" y="14477"/>
                    <a:pt x="11910" y="14479"/>
                    <a:pt x="11919" y="14479"/>
                  </a:cubicBezTo>
                  <a:cubicBezTo>
                    <a:pt x="11938" y="14479"/>
                    <a:pt x="11955" y="14470"/>
                    <a:pt x="11967" y="14456"/>
                  </a:cubicBezTo>
                  <a:cubicBezTo>
                    <a:pt x="11974" y="14463"/>
                    <a:pt x="11984" y="14467"/>
                    <a:pt x="11994" y="14467"/>
                  </a:cubicBezTo>
                  <a:cubicBezTo>
                    <a:pt x="12013" y="14467"/>
                    <a:pt x="12031" y="14454"/>
                    <a:pt x="12032" y="14429"/>
                  </a:cubicBezTo>
                  <a:cubicBezTo>
                    <a:pt x="12108" y="12076"/>
                    <a:pt x="12027" y="9708"/>
                    <a:pt x="12014" y="7353"/>
                  </a:cubicBezTo>
                  <a:cubicBezTo>
                    <a:pt x="12001" y="4995"/>
                    <a:pt x="11984" y="2635"/>
                    <a:pt x="11974" y="278"/>
                  </a:cubicBezTo>
                  <a:cubicBezTo>
                    <a:pt x="11974" y="257"/>
                    <a:pt x="11966" y="242"/>
                    <a:pt x="11955" y="231"/>
                  </a:cubicBezTo>
                  <a:lnTo>
                    <a:pt x="11955" y="231"/>
                  </a:lnTo>
                  <a:cubicBezTo>
                    <a:pt x="12129" y="234"/>
                    <a:pt x="12303" y="236"/>
                    <a:pt x="12477" y="239"/>
                  </a:cubicBezTo>
                  <a:cubicBezTo>
                    <a:pt x="12539" y="2733"/>
                    <a:pt x="12582" y="5227"/>
                    <a:pt x="12558" y="7721"/>
                  </a:cubicBezTo>
                  <a:cubicBezTo>
                    <a:pt x="12546" y="8949"/>
                    <a:pt x="12545" y="10177"/>
                    <a:pt x="12542" y="11406"/>
                  </a:cubicBezTo>
                  <a:cubicBezTo>
                    <a:pt x="12537" y="12659"/>
                    <a:pt x="12458" y="13942"/>
                    <a:pt x="12556" y="15193"/>
                  </a:cubicBezTo>
                  <a:cubicBezTo>
                    <a:pt x="12553" y="15197"/>
                    <a:pt x="12550" y="15202"/>
                    <a:pt x="12548" y="15207"/>
                  </a:cubicBezTo>
                  <a:cubicBezTo>
                    <a:pt x="12531" y="15248"/>
                    <a:pt x="12544" y="15296"/>
                    <a:pt x="12544" y="15338"/>
                  </a:cubicBezTo>
                  <a:cubicBezTo>
                    <a:pt x="12544" y="15374"/>
                    <a:pt x="12539" y="15409"/>
                    <a:pt x="12535" y="15442"/>
                  </a:cubicBezTo>
                  <a:cubicBezTo>
                    <a:pt x="11424" y="14918"/>
                    <a:pt x="10314" y="14392"/>
                    <a:pt x="9213" y="13848"/>
                  </a:cubicBezTo>
                  <a:cubicBezTo>
                    <a:pt x="8673" y="13582"/>
                    <a:pt x="8134" y="13312"/>
                    <a:pt x="7596" y="13039"/>
                  </a:cubicBezTo>
                  <a:cubicBezTo>
                    <a:pt x="7186" y="12831"/>
                    <a:pt x="6723" y="12518"/>
                    <a:pt x="6251" y="12493"/>
                  </a:cubicBezTo>
                  <a:cubicBezTo>
                    <a:pt x="6250" y="12493"/>
                    <a:pt x="6249" y="12493"/>
                    <a:pt x="6249" y="12493"/>
                  </a:cubicBezTo>
                  <a:cubicBezTo>
                    <a:pt x="6238" y="12493"/>
                    <a:pt x="6231" y="12498"/>
                    <a:pt x="6226" y="12505"/>
                  </a:cubicBezTo>
                  <a:cubicBezTo>
                    <a:pt x="6218" y="12503"/>
                    <a:pt x="6210" y="12502"/>
                    <a:pt x="6201" y="12502"/>
                  </a:cubicBezTo>
                  <a:cubicBezTo>
                    <a:pt x="6190" y="12502"/>
                    <a:pt x="6177" y="12504"/>
                    <a:pt x="6165" y="12511"/>
                  </a:cubicBezTo>
                  <a:cubicBezTo>
                    <a:pt x="4198" y="13498"/>
                    <a:pt x="2163" y="14274"/>
                    <a:pt x="132" y="15113"/>
                  </a:cubicBezTo>
                  <a:lnTo>
                    <a:pt x="131" y="15113"/>
                  </a:lnTo>
                  <a:cubicBezTo>
                    <a:pt x="198" y="13891"/>
                    <a:pt x="165" y="12657"/>
                    <a:pt x="169" y="11434"/>
                  </a:cubicBezTo>
                  <a:cubicBezTo>
                    <a:pt x="172" y="10188"/>
                    <a:pt x="170" y="8942"/>
                    <a:pt x="176" y="7698"/>
                  </a:cubicBezTo>
                  <a:cubicBezTo>
                    <a:pt x="189" y="5207"/>
                    <a:pt x="189" y="2715"/>
                    <a:pt x="192" y="225"/>
                  </a:cubicBezTo>
                  <a:cubicBezTo>
                    <a:pt x="192" y="220"/>
                    <a:pt x="190" y="216"/>
                    <a:pt x="189" y="210"/>
                  </a:cubicBezTo>
                  <a:close/>
                  <a:moveTo>
                    <a:pt x="4658" y="1"/>
                  </a:moveTo>
                  <a:cubicBezTo>
                    <a:pt x="3153" y="1"/>
                    <a:pt x="1649" y="26"/>
                    <a:pt x="148" y="95"/>
                  </a:cubicBezTo>
                  <a:cubicBezTo>
                    <a:pt x="110" y="98"/>
                    <a:pt x="91" y="130"/>
                    <a:pt x="94" y="160"/>
                  </a:cubicBezTo>
                  <a:cubicBezTo>
                    <a:pt x="68" y="169"/>
                    <a:pt x="47" y="190"/>
                    <a:pt x="47" y="226"/>
                  </a:cubicBezTo>
                  <a:cubicBezTo>
                    <a:pt x="44" y="2716"/>
                    <a:pt x="36" y="5207"/>
                    <a:pt x="42" y="7698"/>
                  </a:cubicBezTo>
                  <a:cubicBezTo>
                    <a:pt x="45" y="8917"/>
                    <a:pt x="39" y="10136"/>
                    <a:pt x="39" y="11355"/>
                  </a:cubicBezTo>
                  <a:cubicBezTo>
                    <a:pt x="39" y="12623"/>
                    <a:pt x="1" y="13904"/>
                    <a:pt x="68" y="15170"/>
                  </a:cubicBezTo>
                  <a:cubicBezTo>
                    <a:pt x="69" y="15189"/>
                    <a:pt x="84" y="15199"/>
                    <a:pt x="99" y="15199"/>
                  </a:cubicBezTo>
                  <a:cubicBezTo>
                    <a:pt x="101" y="15199"/>
                    <a:pt x="104" y="15199"/>
                    <a:pt x="106" y="15198"/>
                  </a:cubicBezTo>
                  <a:cubicBezTo>
                    <a:pt x="114" y="15210"/>
                    <a:pt x="127" y="15220"/>
                    <a:pt x="144" y="15220"/>
                  </a:cubicBezTo>
                  <a:cubicBezTo>
                    <a:pt x="149" y="15220"/>
                    <a:pt x="155" y="15219"/>
                    <a:pt x="161" y="15217"/>
                  </a:cubicBezTo>
                  <a:cubicBezTo>
                    <a:pt x="2256" y="14587"/>
                    <a:pt x="4297" y="13628"/>
                    <a:pt x="6248" y="12653"/>
                  </a:cubicBezTo>
                  <a:cubicBezTo>
                    <a:pt x="6277" y="12639"/>
                    <a:pt x="6289" y="12613"/>
                    <a:pt x="6289" y="12590"/>
                  </a:cubicBezTo>
                  <a:cubicBezTo>
                    <a:pt x="6734" y="12822"/>
                    <a:pt x="7210" y="13014"/>
                    <a:pt x="7658" y="13244"/>
                  </a:cubicBezTo>
                  <a:cubicBezTo>
                    <a:pt x="8195" y="13520"/>
                    <a:pt x="8733" y="13791"/>
                    <a:pt x="9272" y="14059"/>
                  </a:cubicBezTo>
                  <a:cubicBezTo>
                    <a:pt x="10328" y="14583"/>
                    <a:pt x="11389" y="15096"/>
                    <a:pt x="12460" y="15586"/>
                  </a:cubicBezTo>
                  <a:cubicBezTo>
                    <a:pt x="12473" y="15592"/>
                    <a:pt x="12485" y="15594"/>
                    <a:pt x="12496" y="15594"/>
                  </a:cubicBezTo>
                  <a:cubicBezTo>
                    <a:pt x="12531" y="15594"/>
                    <a:pt x="12561" y="15570"/>
                    <a:pt x="12575" y="15541"/>
                  </a:cubicBezTo>
                  <a:cubicBezTo>
                    <a:pt x="12579" y="15542"/>
                    <a:pt x="12583" y="15543"/>
                    <a:pt x="12587" y="15543"/>
                  </a:cubicBezTo>
                  <a:cubicBezTo>
                    <a:pt x="12602" y="15543"/>
                    <a:pt x="12615" y="15536"/>
                    <a:pt x="12624" y="15516"/>
                  </a:cubicBezTo>
                  <a:cubicBezTo>
                    <a:pt x="12648" y="15465"/>
                    <a:pt x="12662" y="15413"/>
                    <a:pt x="12671" y="15356"/>
                  </a:cubicBezTo>
                  <a:cubicBezTo>
                    <a:pt x="12679" y="15302"/>
                    <a:pt x="12690" y="15241"/>
                    <a:pt x="12658" y="15193"/>
                  </a:cubicBezTo>
                  <a:cubicBezTo>
                    <a:pt x="12655" y="15188"/>
                    <a:pt x="12650" y="15182"/>
                    <a:pt x="12646" y="15179"/>
                  </a:cubicBezTo>
                  <a:cubicBezTo>
                    <a:pt x="12748" y="13959"/>
                    <a:pt x="12679" y="12709"/>
                    <a:pt x="12684" y="11486"/>
                  </a:cubicBezTo>
                  <a:cubicBezTo>
                    <a:pt x="12687" y="10231"/>
                    <a:pt x="12697" y="8976"/>
                    <a:pt x="12690" y="7721"/>
                  </a:cubicBezTo>
                  <a:cubicBezTo>
                    <a:pt x="12676" y="5223"/>
                    <a:pt x="12739" y="2724"/>
                    <a:pt x="12648" y="226"/>
                  </a:cubicBezTo>
                  <a:cubicBezTo>
                    <a:pt x="12647" y="189"/>
                    <a:pt x="12626" y="165"/>
                    <a:pt x="12600" y="153"/>
                  </a:cubicBezTo>
                  <a:cubicBezTo>
                    <a:pt x="12592" y="137"/>
                    <a:pt x="12577" y="124"/>
                    <a:pt x="12552" y="124"/>
                  </a:cubicBezTo>
                  <a:cubicBezTo>
                    <a:pt x="9927" y="77"/>
                    <a:pt x="7291" y="1"/>
                    <a:pt x="46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5684148" y="471647"/>
              <a:ext cx="660059" cy="807486"/>
            </a:xfrm>
            <a:custGeom>
              <a:avLst/>
              <a:gdLst/>
              <a:ahLst/>
              <a:cxnLst/>
              <a:rect l="l" t="t" r="r" b="b"/>
              <a:pathLst>
                <a:path w="12451" h="15232" extrusionOk="0">
                  <a:moveTo>
                    <a:pt x="58" y="0"/>
                  </a:moveTo>
                  <a:cubicBezTo>
                    <a:pt x="58" y="7"/>
                    <a:pt x="60" y="10"/>
                    <a:pt x="60" y="16"/>
                  </a:cubicBezTo>
                  <a:cubicBezTo>
                    <a:pt x="57" y="2506"/>
                    <a:pt x="58" y="4997"/>
                    <a:pt x="45" y="7488"/>
                  </a:cubicBezTo>
                  <a:cubicBezTo>
                    <a:pt x="39" y="8732"/>
                    <a:pt x="40" y="9978"/>
                    <a:pt x="37" y="11224"/>
                  </a:cubicBezTo>
                  <a:cubicBezTo>
                    <a:pt x="33" y="12447"/>
                    <a:pt x="66" y="13681"/>
                    <a:pt x="0" y="14903"/>
                  </a:cubicBezTo>
                  <a:cubicBezTo>
                    <a:pt x="2031" y="14064"/>
                    <a:pt x="4066" y="13288"/>
                    <a:pt x="6034" y="12301"/>
                  </a:cubicBezTo>
                  <a:cubicBezTo>
                    <a:pt x="6046" y="12294"/>
                    <a:pt x="6058" y="12292"/>
                    <a:pt x="6070" y="12292"/>
                  </a:cubicBezTo>
                  <a:cubicBezTo>
                    <a:pt x="6078" y="12292"/>
                    <a:pt x="6086" y="12293"/>
                    <a:pt x="6094" y="12295"/>
                  </a:cubicBezTo>
                  <a:cubicBezTo>
                    <a:pt x="6099" y="12288"/>
                    <a:pt x="6106" y="12283"/>
                    <a:pt x="6117" y="12283"/>
                  </a:cubicBezTo>
                  <a:cubicBezTo>
                    <a:pt x="6117" y="12283"/>
                    <a:pt x="6118" y="12283"/>
                    <a:pt x="6119" y="12283"/>
                  </a:cubicBezTo>
                  <a:cubicBezTo>
                    <a:pt x="6591" y="12308"/>
                    <a:pt x="7054" y="12621"/>
                    <a:pt x="7466" y="12829"/>
                  </a:cubicBezTo>
                  <a:cubicBezTo>
                    <a:pt x="8003" y="13102"/>
                    <a:pt x="8541" y="13372"/>
                    <a:pt x="9081" y="13639"/>
                  </a:cubicBezTo>
                  <a:cubicBezTo>
                    <a:pt x="10182" y="14183"/>
                    <a:pt x="11292" y="14708"/>
                    <a:pt x="12403" y="15232"/>
                  </a:cubicBezTo>
                  <a:cubicBezTo>
                    <a:pt x="12407" y="15199"/>
                    <a:pt x="12412" y="15165"/>
                    <a:pt x="12412" y="15129"/>
                  </a:cubicBezTo>
                  <a:cubicBezTo>
                    <a:pt x="12412" y="15086"/>
                    <a:pt x="12399" y="15039"/>
                    <a:pt x="12416" y="14997"/>
                  </a:cubicBezTo>
                  <a:cubicBezTo>
                    <a:pt x="12418" y="14992"/>
                    <a:pt x="12421" y="14987"/>
                    <a:pt x="12424" y="14983"/>
                  </a:cubicBezTo>
                  <a:cubicBezTo>
                    <a:pt x="12327" y="13732"/>
                    <a:pt x="12405" y="12449"/>
                    <a:pt x="12410" y="11196"/>
                  </a:cubicBezTo>
                  <a:cubicBezTo>
                    <a:pt x="12413" y="9967"/>
                    <a:pt x="12414" y="8739"/>
                    <a:pt x="12426" y="7511"/>
                  </a:cubicBezTo>
                  <a:cubicBezTo>
                    <a:pt x="12450" y="5017"/>
                    <a:pt x="12407" y="2523"/>
                    <a:pt x="12345" y="29"/>
                  </a:cubicBezTo>
                  <a:cubicBezTo>
                    <a:pt x="12171" y="26"/>
                    <a:pt x="11997" y="24"/>
                    <a:pt x="11823" y="21"/>
                  </a:cubicBezTo>
                  <a:lnTo>
                    <a:pt x="11823" y="21"/>
                  </a:lnTo>
                  <a:cubicBezTo>
                    <a:pt x="11835" y="32"/>
                    <a:pt x="11842" y="47"/>
                    <a:pt x="11842" y="68"/>
                  </a:cubicBezTo>
                  <a:cubicBezTo>
                    <a:pt x="11852" y="2426"/>
                    <a:pt x="11869" y="4785"/>
                    <a:pt x="11882" y="7144"/>
                  </a:cubicBezTo>
                  <a:cubicBezTo>
                    <a:pt x="11896" y="9498"/>
                    <a:pt x="11976" y="11867"/>
                    <a:pt x="11900" y="14219"/>
                  </a:cubicBezTo>
                  <a:cubicBezTo>
                    <a:pt x="11899" y="14244"/>
                    <a:pt x="11881" y="14257"/>
                    <a:pt x="11863" y="14257"/>
                  </a:cubicBezTo>
                  <a:cubicBezTo>
                    <a:pt x="11853" y="14257"/>
                    <a:pt x="11843" y="14253"/>
                    <a:pt x="11835" y="14246"/>
                  </a:cubicBezTo>
                  <a:cubicBezTo>
                    <a:pt x="11823" y="14260"/>
                    <a:pt x="11807" y="14270"/>
                    <a:pt x="11788" y="14270"/>
                  </a:cubicBezTo>
                  <a:cubicBezTo>
                    <a:pt x="11779" y="14270"/>
                    <a:pt x="11769" y="14267"/>
                    <a:pt x="11759" y="14262"/>
                  </a:cubicBezTo>
                  <a:cubicBezTo>
                    <a:pt x="9912" y="13272"/>
                    <a:pt x="8031" y="12326"/>
                    <a:pt x="6217" y="11276"/>
                  </a:cubicBezTo>
                  <a:lnTo>
                    <a:pt x="6217" y="11276"/>
                  </a:lnTo>
                  <a:cubicBezTo>
                    <a:pt x="6224" y="11298"/>
                    <a:pt x="6219" y="11323"/>
                    <a:pt x="6191" y="11336"/>
                  </a:cubicBezTo>
                  <a:cubicBezTo>
                    <a:pt x="4403" y="12161"/>
                    <a:pt x="2583" y="13002"/>
                    <a:pt x="820" y="13761"/>
                  </a:cubicBezTo>
                  <a:lnTo>
                    <a:pt x="820" y="13774"/>
                  </a:lnTo>
                  <a:cubicBezTo>
                    <a:pt x="820" y="13814"/>
                    <a:pt x="784" y="13834"/>
                    <a:pt x="749" y="13834"/>
                  </a:cubicBezTo>
                  <a:cubicBezTo>
                    <a:pt x="713" y="13834"/>
                    <a:pt x="678" y="13814"/>
                    <a:pt x="678" y="13774"/>
                  </a:cubicBezTo>
                  <a:cubicBezTo>
                    <a:pt x="638" y="9186"/>
                    <a:pt x="580" y="4594"/>
                    <a:pt x="634" y="8"/>
                  </a:cubicBezTo>
                  <a:cubicBezTo>
                    <a:pt x="442" y="7"/>
                    <a:pt x="249" y="3"/>
                    <a:pt x="58" y="0"/>
                  </a:cubicBezTo>
                  <a:close/>
                </a:path>
              </a:pathLst>
            </a:custGeom>
            <a:solidFill>
              <a:srgbClr val="B2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5721415" y="470851"/>
              <a:ext cx="589393" cy="751187"/>
            </a:xfrm>
            <a:custGeom>
              <a:avLst/>
              <a:gdLst/>
              <a:ahLst/>
              <a:cxnLst/>
              <a:rect l="l" t="t" r="r" b="b"/>
              <a:pathLst>
                <a:path w="11118" h="14170" extrusionOk="0">
                  <a:moveTo>
                    <a:pt x="5316" y="0"/>
                  </a:moveTo>
                  <a:cubicBezTo>
                    <a:pt x="3837" y="0"/>
                    <a:pt x="2357" y="27"/>
                    <a:pt x="877" y="27"/>
                  </a:cubicBezTo>
                  <a:cubicBezTo>
                    <a:pt x="584" y="27"/>
                    <a:pt x="292" y="26"/>
                    <a:pt x="0" y="24"/>
                  </a:cubicBezTo>
                  <a:lnTo>
                    <a:pt x="0" y="24"/>
                  </a:lnTo>
                  <a:cubicBezTo>
                    <a:pt x="89" y="4568"/>
                    <a:pt x="89" y="9120"/>
                    <a:pt x="86" y="13666"/>
                  </a:cubicBezTo>
                  <a:cubicBezTo>
                    <a:pt x="1859" y="12853"/>
                    <a:pt x="3653" y="12077"/>
                    <a:pt x="5418" y="11245"/>
                  </a:cubicBezTo>
                  <a:cubicBezTo>
                    <a:pt x="5426" y="11241"/>
                    <a:pt x="5435" y="11239"/>
                    <a:pt x="5443" y="11239"/>
                  </a:cubicBezTo>
                  <a:cubicBezTo>
                    <a:pt x="5433" y="11211"/>
                    <a:pt x="5456" y="11177"/>
                    <a:pt x="5489" y="11177"/>
                  </a:cubicBezTo>
                  <a:cubicBezTo>
                    <a:pt x="5496" y="11177"/>
                    <a:pt x="5503" y="11179"/>
                    <a:pt x="5510" y="11182"/>
                  </a:cubicBezTo>
                  <a:cubicBezTo>
                    <a:pt x="7407" y="12117"/>
                    <a:pt x="9253" y="13171"/>
                    <a:pt x="11118" y="14169"/>
                  </a:cubicBezTo>
                  <a:cubicBezTo>
                    <a:pt x="11016" y="11838"/>
                    <a:pt x="11067" y="9492"/>
                    <a:pt x="11051" y="7158"/>
                  </a:cubicBezTo>
                  <a:cubicBezTo>
                    <a:pt x="11035" y="4800"/>
                    <a:pt x="11022" y="2441"/>
                    <a:pt x="11003" y="83"/>
                  </a:cubicBezTo>
                  <a:cubicBezTo>
                    <a:pt x="11003" y="61"/>
                    <a:pt x="11010" y="45"/>
                    <a:pt x="11023" y="35"/>
                  </a:cubicBezTo>
                  <a:cubicBezTo>
                    <a:pt x="9189" y="6"/>
                    <a:pt x="7351" y="4"/>
                    <a:pt x="5517" y="0"/>
                  </a:cubicBezTo>
                  <a:cubicBezTo>
                    <a:pt x="5450" y="0"/>
                    <a:pt x="5383" y="0"/>
                    <a:pt x="5316" y="0"/>
                  </a:cubicBezTo>
                  <a:close/>
                </a:path>
              </a:pathLst>
            </a:custGeom>
            <a:solidFill>
              <a:srgbClr val="B2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16"/>
          <p:cNvSpPr txBox="1">
            <a:spLocks noGrp="1"/>
          </p:cNvSpPr>
          <p:nvPr>
            <p:ph type="subTitle" idx="1"/>
          </p:nvPr>
        </p:nvSpPr>
        <p:spPr>
          <a:xfrm flipH="1">
            <a:off x="2649475" y="2513525"/>
            <a:ext cx="3845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ia Hallelujah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433397" y="3873365"/>
            <a:ext cx="559652" cy="537631"/>
          </a:xfrm>
          <a:custGeom>
            <a:avLst/>
            <a:gdLst/>
            <a:ahLst/>
            <a:cxnLst/>
            <a:rect l="l" t="t" r="r" b="b"/>
            <a:pathLst>
              <a:path w="3941" h="3786" extrusionOk="0">
                <a:moveTo>
                  <a:pt x="2590" y="410"/>
                </a:moveTo>
                <a:cubicBezTo>
                  <a:pt x="2599" y="410"/>
                  <a:pt x="2603" y="418"/>
                  <a:pt x="2606" y="432"/>
                </a:cubicBezTo>
                <a:cubicBezTo>
                  <a:pt x="2612" y="467"/>
                  <a:pt x="2609" y="510"/>
                  <a:pt x="2601" y="528"/>
                </a:cubicBezTo>
                <a:cubicBezTo>
                  <a:pt x="2592" y="547"/>
                  <a:pt x="2589" y="613"/>
                  <a:pt x="2594" y="677"/>
                </a:cubicBezTo>
                <a:cubicBezTo>
                  <a:pt x="2599" y="740"/>
                  <a:pt x="2591" y="856"/>
                  <a:pt x="2574" y="935"/>
                </a:cubicBezTo>
                <a:cubicBezTo>
                  <a:pt x="2558" y="1013"/>
                  <a:pt x="2555" y="1111"/>
                  <a:pt x="2567" y="1154"/>
                </a:cubicBezTo>
                <a:cubicBezTo>
                  <a:pt x="2590" y="1227"/>
                  <a:pt x="2599" y="1232"/>
                  <a:pt x="2755" y="1262"/>
                </a:cubicBezTo>
                <a:cubicBezTo>
                  <a:pt x="2846" y="1279"/>
                  <a:pt x="2956" y="1305"/>
                  <a:pt x="3003" y="1321"/>
                </a:cubicBezTo>
                <a:cubicBezTo>
                  <a:pt x="3049" y="1335"/>
                  <a:pt x="3174" y="1360"/>
                  <a:pt x="3279" y="1375"/>
                </a:cubicBezTo>
                <a:cubicBezTo>
                  <a:pt x="3533" y="1411"/>
                  <a:pt x="3610" y="1431"/>
                  <a:pt x="3598" y="1454"/>
                </a:cubicBezTo>
                <a:cubicBezTo>
                  <a:pt x="3593" y="1466"/>
                  <a:pt x="3377" y="1549"/>
                  <a:pt x="3120" y="1639"/>
                </a:cubicBezTo>
                <a:cubicBezTo>
                  <a:pt x="2601" y="1819"/>
                  <a:pt x="2539" y="1873"/>
                  <a:pt x="2695" y="2002"/>
                </a:cubicBezTo>
                <a:cubicBezTo>
                  <a:pt x="2742" y="2041"/>
                  <a:pt x="2909" y="2204"/>
                  <a:pt x="3069" y="2369"/>
                </a:cubicBezTo>
                <a:lnTo>
                  <a:pt x="3359" y="2666"/>
                </a:lnTo>
                <a:lnTo>
                  <a:pt x="3237" y="2646"/>
                </a:lnTo>
                <a:cubicBezTo>
                  <a:pt x="3170" y="2636"/>
                  <a:pt x="2955" y="2593"/>
                  <a:pt x="2758" y="2550"/>
                </a:cubicBezTo>
                <a:cubicBezTo>
                  <a:pt x="2592" y="2515"/>
                  <a:pt x="2484" y="2498"/>
                  <a:pt x="2423" y="2498"/>
                </a:cubicBezTo>
                <a:cubicBezTo>
                  <a:pt x="2392" y="2498"/>
                  <a:pt x="2373" y="2502"/>
                  <a:pt x="2364" y="2511"/>
                </a:cubicBezTo>
                <a:cubicBezTo>
                  <a:pt x="2345" y="2532"/>
                  <a:pt x="2330" y="2622"/>
                  <a:pt x="2331" y="2713"/>
                </a:cubicBezTo>
                <a:cubicBezTo>
                  <a:pt x="2332" y="2803"/>
                  <a:pt x="2323" y="2954"/>
                  <a:pt x="2309" y="3050"/>
                </a:cubicBezTo>
                <a:cubicBezTo>
                  <a:pt x="2295" y="3145"/>
                  <a:pt x="2289" y="3245"/>
                  <a:pt x="2294" y="3270"/>
                </a:cubicBezTo>
                <a:cubicBezTo>
                  <a:pt x="2300" y="3297"/>
                  <a:pt x="2297" y="3309"/>
                  <a:pt x="2290" y="3309"/>
                </a:cubicBezTo>
                <a:cubicBezTo>
                  <a:pt x="2276" y="3309"/>
                  <a:pt x="2243" y="3265"/>
                  <a:pt x="2216" y="3199"/>
                </a:cubicBezTo>
                <a:cubicBezTo>
                  <a:pt x="2196" y="3147"/>
                  <a:pt x="2135" y="3007"/>
                  <a:pt x="2082" y="2891"/>
                </a:cubicBezTo>
                <a:cubicBezTo>
                  <a:pt x="2030" y="2774"/>
                  <a:pt x="1974" y="2644"/>
                  <a:pt x="1961" y="2606"/>
                </a:cubicBezTo>
                <a:cubicBezTo>
                  <a:pt x="1941" y="2548"/>
                  <a:pt x="1920" y="2534"/>
                  <a:pt x="1854" y="2532"/>
                </a:cubicBezTo>
                <a:cubicBezTo>
                  <a:pt x="1853" y="2532"/>
                  <a:pt x="1853" y="2532"/>
                  <a:pt x="1853" y="2532"/>
                </a:cubicBezTo>
                <a:cubicBezTo>
                  <a:pt x="1777" y="2532"/>
                  <a:pt x="1468" y="2664"/>
                  <a:pt x="1272" y="2783"/>
                </a:cubicBezTo>
                <a:cubicBezTo>
                  <a:pt x="1229" y="2809"/>
                  <a:pt x="1147" y="2851"/>
                  <a:pt x="1092" y="2876"/>
                </a:cubicBezTo>
                <a:lnTo>
                  <a:pt x="992" y="2922"/>
                </a:lnTo>
                <a:lnTo>
                  <a:pt x="1194" y="2531"/>
                </a:lnTo>
                <a:cubicBezTo>
                  <a:pt x="1347" y="2231"/>
                  <a:pt x="1391" y="2125"/>
                  <a:pt x="1381" y="2077"/>
                </a:cubicBezTo>
                <a:cubicBezTo>
                  <a:pt x="1368" y="2025"/>
                  <a:pt x="1317" y="1996"/>
                  <a:pt x="1044" y="1880"/>
                </a:cubicBezTo>
                <a:cubicBezTo>
                  <a:pt x="866" y="1804"/>
                  <a:pt x="659" y="1728"/>
                  <a:pt x="581" y="1706"/>
                </a:cubicBezTo>
                <a:cubicBezTo>
                  <a:pt x="501" y="1685"/>
                  <a:pt x="442" y="1665"/>
                  <a:pt x="444" y="1659"/>
                </a:cubicBezTo>
                <a:cubicBezTo>
                  <a:pt x="447" y="1654"/>
                  <a:pt x="521" y="1645"/>
                  <a:pt x="614" y="1640"/>
                </a:cubicBezTo>
                <a:cubicBezTo>
                  <a:pt x="705" y="1635"/>
                  <a:pt x="829" y="1620"/>
                  <a:pt x="896" y="1607"/>
                </a:cubicBezTo>
                <a:cubicBezTo>
                  <a:pt x="960" y="1595"/>
                  <a:pt x="1127" y="1580"/>
                  <a:pt x="1264" y="1575"/>
                </a:cubicBezTo>
                <a:cubicBezTo>
                  <a:pt x="1550" y="1564"/>
                  <a:pt x="1602" y="1522"/>
                  <a:pt x="1540" y="1348"/>
                </a:cubicBezTo>
                <a:cubicBezTo>
                  <a:pt x="1517" y="1285"/>
                  <a:pt x="1481" y="1150"/>
                  <a:pt x="1459" y="1046"/>
                </a:cubicBezTo>
                <a:cubicBezTo>
                  <a:pt x="1436" y="942"/>
                  <a:pt x="1405" y="815"/>
                  <a:pt x="1389" y="762"/>
                </a:cubicBezTo>
                <a:cubicBezTo>
                  <a:pt x="1366" y="682"/>
                  <a:pt x="1362" y="642"/>
                  <a:pt x="1378" y="642"/>
                </a:cubicBezTo>
                <a:cubicBezTo>
                  <a:pt x="1392" y="642"/>
                  <a:pt x="1422" y="675"/>
                  <a:pt x="1466" y="740"/>
                </a:cubicBezTo>
                <a:cubicBezTo>
                  <a:pt x="1555" y="874"/>
                  <a:pt x="1817" y="1083"/>
                  <a:pt x="1904" y="1091"/>
                </a:cubicBezTo>
                <a:cubicBezTo>
                  <a:pt x="1905" y="1091"/>
                  <a:pt x="1906" y="1091"/>
                  <a:pt x="1907" y="1091"/>
                </a:cubicBezTo>
                <a:cubicBezTo>
                  <a:pt x="1934" y="1091"/>
                  <a:pt x="1978" y="1064"/>
                  <a:pt x="2004" y="1030"/>
                </a:cubicBezTo>
                <a:cubicBezTo>
                  <a:pt x="2033" y="995"/>
                  <a:pt x="2177" y="832"/>
                  <a:pt x="2326" y="667"/>
                </a:cubicBezTo>
                <a:cubicBezTo>
                  <a:pt x="2496" y="478"/>
                  <a:pt x="2563" y="410"/>
                  <a:pt x="2590" y="410"/>
                </a:cubicBezTo>
                <a:close/>
                <a:moveTo>
                  <a:pt x="2709" y="0"/>
                </a:moveTo>
                <a:cubicBezTo>
                  <a:pt x="2682" y="0"/>
                  <a:pt x="2652" y="9"/>
                  <a:pt x="2622" y="27"/>
                </a:cubicBezTo>
                <a:cubicBezTo>
                  <a:pt x="2580" y="52"/>
                  <a:pt x="2547" y="89"/>
                  <a:pt x="2550" y="107"/>
                </a:cubicBezTo>
                <a:cubicBezTo>
                  <a:pt x="2552" y="126"/>
                  <a:pt x="2468" y="241"/>
                  <a:pt x="2365" y="360"/>
                </a:cubicBezTo>
                <a:cubicBezTo>
                  <a:pt x="2262" y="480"/>
                  <a:pt x="2174" y="588"/>
                  <a:pt x="2171" y="597"/>
                </a:cubicBezTo>
                <a:cubicBezTo>
                  <a:pt x="2168" y="607"/>
                  <a:pt x="2146" y="631"/>
                  <a:pt x="2122" y="652"/>
                </a:cubicBezTo>
                <a:cubicBezTo>
                  <a:pt x="2098" y="672"/>
                  <a:pt x="2039" y="733"/>
                  <a:pt x="1989" y="790"/>
                </a:cubicBezTo>
                <a:cubicBezTo>
                  <a:pt x="1939" y="846"/>
                  <a:pt x="1914" y="869"/>
                  <a:pt x="1886" y="869"/>
                </a:cubicBezTo>
                <a:cubicBezTo>
                  <a:pt x="1868" y="869"/>
                  <a:pt x="1850" y="860"/>
                  <a:pt x="1824" y="844"/>
                </a:cubicBezTo>
                <a:cubicBezTo>
                  <a:pt x="1782" y="818"/>
                  <a:pt x="1694" y="726"/>
                  <a:pt x="1626" y="635"/>
                </a:cubicBezTo>
                <a:cubicBezTo>
                  <a:pt x="1442" y="390"/>
                  <a:pt x="1245" y="223"/>
                  <a:pt x="1149" y="223"/>
                </a:cubicBezTo>
                <a:cubicBezTo>
                  <a:pt x="1133" y="223"/>
                  <a:pt x="1120" y="228"/>
                  <a:pt x="1110" y="237"/>
                </a:cubicBezTo>
                <a:cubicBezTo>
                  <a:pt x="1064" y="282"/>
                  <a:pt x="1073" y="379"/>
                  <a:pt x="1140" y="584"/>
                </a:cubicBezTo>
                <a:cubicBezTo>
                  <a:pt x="1172" y="680"/>
                  <a:pt x="1214" y="830"/>
                  <a:pt x="1232" y="915"/>
                </a:cubicBezTo>
                <a:cubicBezTo>
                  <a:pt x="1250" y="1000"/>
                  <a:pt x="1281" y="1139"/>
                  <a:pt x="1299" y="1225"/>
                </a:cubicBezTo>
                <a:cubicBezTo>
                  <a:pt x="1320" y="1320"/>
                  <a:pt x="1320" y="1376"/>
                  <a:pt x="1298" y="1376"/>
                </a:cubicBezTo>
                <a:cubicBezTo>
                  <a:pt x="1298" y="1376"/>
                  <a:pt x="1298" y="1376"/>
                  <a:pt x="1297" y="1376"/>
                </a:cubicBezTo>
                <a:cubicBezTo>
                  <a:pt x="1292" y="1376"/>
                  <a:pt x="1286" y="1375"/>
                  <a:pt x="1277" y="1375"/>
                </a:cubicBezTo>
                <a:cubicBezTo>
                  <a:pt x="1133" y="1375"/>
                  <a:pt x="477" y="1451"/>
                  <a:pt x="286" y="1491"/>
                </a:cubicBezTo>
                <a:cubicBezTo>
                  <a:pt x="107" y="1529"/>
                  <a:pt x="61" y="1551"/>
                  <a:pt x="30" y="1616"/>
                </a:cubicBezTo>
                <a:cubicBezTo>
                  <a:pt x="0" y="1678"/>
                  <a:pt x="5" y="1706"/>
                  <a:pt x="52" y="1745"/>
                </a:cubicBezTo>
                <a:cubicBezTo>
                  <a:pt x="84" y="1772"/>
                  <a:pt x="151" y="1797"/>
                  <a:pt x="200" y="1800"/>
                </a:cubicBezTo>
                <a:cubicBezTo>
                  <a:pt x="291" y="1807"/>
                  <a:pt x="952" y="2025"/>
                  <a:pt x="1105" y="2098"/>
                </a:cubicBezTo>
                <a:lnTo>
                  <a:pt x="1188" y="2138"/>
                </a:lnTo>
                <a:lnTo>
                  <a:pt x="1040" y="2445"/>
                </a:lnTo>
                <a:cubicBezTo>
                  <a:pt x="957" y="2616"/>
                  <a:pt x="844" y="2808"/>
                  <a:pt x="785" y="2877"/>
                </a:cubicBezTo>
                <a:cubicBezTo>
                  <a:pt x="620" y="3073"/>
                  <a:pt x="575" y="3250"/>
                  <a:pt x="680" y="3302"/>
                </a:cubicBezTo>
                <a:cubicBezTo>
                  <a:pt x="682" y="3303"/>
                  <a:pt x="686" y="3304"/>
                  <a:pt x="690" y="3304"/>
                </a:cubicBezTo>
                <a:cubicBezTo>
                  <a:pt x="748" y="3304"/>
                  <a:pt x="952" y="3183"/>
                  <a:pt x="978" y="3130"/>
                </a:cubicBezTo>
                <a:cubicBezTo>
                  <a:pt x="987" y="3111"/>
                  <a:pt x="1002" y="3099"/>
                  <a:pt x="1016" y="3099"/>
                </a:cubicBezTo>
                <a:cubicBezTo>
                  <a:pt x="1018" y="3099"/>
                  <a:pt x="1021" y="3099"/>
                  <a:pt x="1024" y="3100"/>
                </a:cubicBezTo>
                <a:cubicBezTo>
                  <a:pt x="1025" y="3101"/>
                  <a:pt x="1026" y="3101"/>
                  <a:pt x="1027" y="3101"/>
                </a:cubicBezTo>
                <a:cubicBezTo>
                  <a:pt x="1069" y="3101"/>
                  <a:pt x="1386" y="2948"/>
                  <a:pt x="1674" y="2788"/>
                </a:cubicBezTo>
                <a:cubicBezTo>
                  <a:pt x="1726" y="2759"/>
                  <a:pt x="1765" y="2744"/>
                  <a:pt x="1793" y="2744"/>
                </a:cubicBezTo>
                <a:cubicBezTo>
                  <a:pt x="1831" y="2744"/>
                  <a:pt x="1852" y="2770"/>
                  <a:pt x="1864" y="2823"/>
                </a:cubicBezTo>
                <a:cubicBezTo>
                  <a:pt x="1887" y="2910"/>
                  <a:pt x="2191" y="3608"/>
                  <a:pt x="2250" y="3705"/>
                </a:cubicBezTo>
                <a:cubicBezTo>
                  <a:pt x="2289" y="3767"/>
                  <a:pt x="2314" y="3785"/>
                  <a:pt x="2366" y="3785"/>
                </a:cubicBezTo>
                <a:cubicBezTo>
                  <a:pt x="2368" y="3785"/>
                  <a:pt x="2369" y="3785"/>
                  <a:pt x="2371" y="3785"/>
                </a:cubicBezTo>
                <a:cubicBezTo>
                  <a:pt x="2463" y="3782"/>
                  <a:pt x="2481" y="3737"/>
                  <a:pt x="2476" y="3523"/>
                </a:cubicBezTo>
                <a:cubicBezTo>
                  <a:pt x="2473" y="3425"/>
                  <a:pt x="2482" y="3223"/>
                  <a:pt x="2496" y="3073"/>
                </a:cubicBezTo>
                <a:cubicBezTo>
                  <a:pt x="2510" y="2923"/>
                  <a:pt x="2521" y="2777"/>
                  <a:pt x="2523" y="2747"/>
                </a:cubicBezTo>
                <a:cubicBezTo>
                  <a:pt x="2523" y="2725"/>
                  <a:pt x="2536" y="2714"/>
                  <a:pt x="2579" y="2714"/>
                </a:cubicBezTo>
                <a:cubicBezTo>
                  <a:pt x="2623" y="2714"/>
                  <a:pt x="2699" y="2726"/>
                  <a:pt x="2826" y="2750"/>
                </a:cubicBezTo>
                <a:cubicBezTo>
                  <a:pt x="2994" y="2781"/>
                  <a:pt x="3221" y="2830"/>
                  <a:pt x="3335" y="2859"/>
                </a:cubicBezTo>
                <a:cubicBezTo>
                  <a:pt x="3414" y="2879"/>
                  <a:pt x="3481" y="2888"/>
                  <a:pt x="3535" y="2888"/>
                </a:cubicBezTo>
                <a:cubicBezTo>
                  <a:pt x="3727" y="2888"/>
                  <a:pt x="3758" y="2772"/>
                  <a:pt x="3572" y="2602"/>
                </a:cubicBezTo>
                <a:cubicBezTo>
                  <a:pt x="3354" y="2405"/>
                  <a:pt x="2936" y="1957"/>
                  <a:pt x="2951" y="1937"/>
                </a:cubicBezTo>
                <a:cubicBezTo>
                  <a:pt x="2958" y="1927"/>
                  <a:pt x="3181" y="1835"/>
                  <a:pt x="3442" y="1735"/>
                </a:cubicBezTo>
                <a:cubicBezTo>
                  <a:pt x="3703" y="1634"/>
                  <a:pt x="3925" y="1538"/>
                  <a:pt x="3933" y="1522"/>
                </a:cubicBezTo>
                <a:cubicBezTo>
                  <a:pt x="3940" y="1507"/>
                  <a:pt x="3936" y="1464"/>
                  <a:pt x="3923" y="1430"/>
                </a:cubicBezTo>
                <a:cubicBezTo>
                  <a:pt x="3893" y="1347"/>
                  <a:pt x="3653" y="1255"/>
                  <a:pt x="3292" y="1189"/>
                </a:cubicBezTo>
                <a:cubicBezTo>
                  <a:pt x="3144" y="1161"/>
                  <a:pt x="2965" y="1125"/>
                  <a:pt x="2887" y="1106"/>
                </a:cubicBezTo>
                <a:lnTo>
                  <a:pt x="2747" y="1072"/>
                </a:lnTo>
                <a:lnTo>
                  <a:pt x="2767" y="875"/>
                </a:lnTo>
                <a:cubicBezTo>
                  <a:pt x="2778" y="768"/>
                  <a:pt x="2787" y="604"/>
                  <a:pt x="2787" y="514"/>
                </a:cubicBezTo>
                <a:cubicBezTo>
                  <a:pt x="2789" y="425"/>
                  <a:pt x="2795" y="347"/>
                  <a:pt x="2803" y="345"/>
                </a:cubicBezTo>
                <a:cubicBezTo>
                  <a:pt x="2828" y="336"/>
                  <a:pt x="2836" y="101"/>
                  <a:pt x="2812" y="62"/>
                </a:cubicBezTo>
                <a:cubicBezTo>
                  <a:pt x="2787" y="21"/>
                  <a:pt x="2751" y="0"/>
                  <a:pt x="27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01" name="Google Shape;401;p16"/>
          <p:cNvGrpSpPr/>
          <p:nvPr/>
        </p:nvGrpSpPr>
        <p:grpSpPr>
          <a:xfrm>
            <a:off x="8028956" y="4262978"/>
            <a:ext cx="394966" cy="325088"/>
            <a:chOff x="6815683" y="2849752"/>
            <a:chExt cx="186975" cy="153895"/>
          </a:xfrm>
        </p:grpSpPr>
        <p:sp>
          <p:nvSpPr>
            <p:cNvPr id="402" name="Google Shape;402;p16"/>
            <p:cNvSpPr/>
            <p:nvPr/>
          </p:nvSpPr>
          <p:spPr>
            <a:xfrm>
              <a:off x="6822044" y="2861043"/>
              <a:ext cx="172556" cy="131365"/>
            </a:xfrm>
            <a:custGeom>
              <a:avLst/>
              <a:gdLst/>
              <a:ahLst/>
              <a:cxnLst/>
              <a:rect l="l" t="t" r="r" b="b"/>
              <a:pathLst>
                <a:path w="3255" h="2478" extrusionOk="0">
                  <a:moveTo>
                    <a:pt x="1618" y="0"/>
                  </a:moveTo>
                  <a:cubicBezTo>
                    <a:pt x="1601" y="0"/>
                    <a:pt x="1578" y="4"/>
                    <a:pt x="1546" y="13"/>
                  </a:cubicBezTo>
                  <a:cubicBezTo>
                    <a:pt x="1346" y="66"/>
                    <a:pt x="1211" y="447"/>
                    <a:pt x="1130" y="664"/>
                  </a:cubicBezTo>
                  <a:cubicBezTo>
                    <a:pt x="1153" y="691"/>
                    <a:pt x="1138" y="741"/>
                    <a:pt x="1100" y="756"/>
                  </a:cubicBezTo>
                  <a:lnTo>
                    <a:pt x="1101" y="759"/>
                  </a:lnTo>
                  <a:cubicBezTo>
                    <a:pt x="1081" y="762"/>
                    <a:pt x="1061" y="763"/>
                    <a:pt x="1041" y="766"/>
                  </a:cubicBezTo>
                  <a:cubicBezTo>
                    <a:pt x="1017" y="773"/>
                    <a:pt x="993" y="779"/>
                    <a:pt x="969" y="786"/>
                  </a:cubicBezTo>
                  <a:cubicBezTo>
                    <a:pt x="964" y="789"/>
                    <a:pt x="958" y="791"/>
                    <a:pt x="953" y="791"/>
                  </a:cubicBezTo>
                  <a:cubicBezTo>
                    <a:pt x="944" y="791"/>
                    <a:pt x="935" y="786"/>
                    <a:pt x="929" y="778"/>
                  </a:cubicBezTo>
                  <a:cubicBezTo>
                    <a:pt x="811" y="787"/>
                    <a:pt x="694" y="788"/>
                    <a:pt x="576" y="789"/>
                  </a:cubicBezTo>
                  <a:cubicBezTo>
                    <a:pt x="574" y="789"/>
                    <a:pt x="572" y="789"/>
                    <a:pt x="569" y="789"/>
                  </a:cubicBezTo>
                  <a:cubicBezTo>
                    <a:pt x="520" y="789"/>
                    <a:pt x="433" y="779"/>
                    <a:pt x="348" y="779"/>
                  </a:cubicBezTo>
                  <a:cubicBezTo>
                    <a:pt x="255" y="779"/>
                    <a:pt x="164" y="791"/>
                    <a:pt x="127" y="840"/>
                  </a:cubicBezTo>
                  <a:cubicBezTo>
                    <a:pt x="0" y="1010"/>
                    <a:pt x="768" y="1374"/>
                    <a:pt x="889" y="1439"/>
                  </a:cubicBezTo>
                  <a:cubicBezTo>
                    <a:pt x="898" y="1445"/>
                    <a:pt x="905" y="1451"/>
                    <a:pt x="911" y="1458"/>
                  </a:cubicBezTo>
                  <a:cubicBezTo>
                    <a:pt x="932" y="1464"/>
                    <a:pt x="949" y="1483"/>
                    <a:pt x="940" y="1509"/>
                  </a:cubicBezTo>
                  <a:cubicBezTo>
                    <a:pt x="887" y="1667"/>
                    <a:pt x="837" y="1826"/>
                    <a:pt x="797" y="1989"/>
                  </a:cubicBezTo>
                  <a:cubicBezTo>
                    <a:pt x="777" y="2073"/>
                    <a:pt x="761" y="2157"/>
                    <a:pt x="751" y="2244"/>
                  </a:cubicBezTo>
                  <a:cubicBezTo>
                    <a:pt x="739" y="2338"/>
                    <a:pt x="693" y="2446"/>
                    <a:pt x="790" y="2474"/>
                  </a:cubicBezTo>
                  <a:cubicBezTo>
                    <a:pt x="798" y="2476"/>
                    <a:pt x="806" y="2477"/>
                    <a:pt x="815" y="2477"/>
                  </a:cubicBezTo>
                  <a:cubicBezTo>
                    <a:pt x="943" y="2477"/>
                    <a:pt x="1158" y="2240"/>
                    <a:pt x="1251" y="2158"/>
                  </a:cubicBezTo>
                  <a:cubicBezTo>
                    <a:pt x="1369" y="2056"/>
                    <a:pt x="1478" y="1947"/>
                    <a:pt x="1590" y="1840"/>
                  </a:cubicBezTo>
                  <a:cubicBezTo>
                    <a:pt x="1607" y="1824"/>
                    <a:pt x="1625" y="1817"/>
                    <a:pt x="1642" y="1817"/>
                  </a:cubicBezTo>
                  <a:cubicBezTo>
                    <a:pt x="1675" y="1817"/>
                    <a:pt x="1706" y="1842"/>
                    <a:pt x="1717" y="1873"/>
                  </a:cubicBezTo>
                  <a:cubicBezTo>
                    <a:pt x="1996" y="2112"/>
                    <a:pt x="2307" y="2289"/>
                    <a:pt x="2658" y="2391"/>
                  </a:cubicBezTo>
                  <a:cubicBezTo>
                    <a:pt x="2643" y="2234"/>
                    <a:pt x="2618" y="2080"/>
                    <a:pt x="2573" y="1928"/>
                  </a:cubicBezTo>
                  <a:cubicBezTo>
                    <a:pt x="2525" y="1760"/>
                    <a:pt x="2432" y="1607"/>
                    <a:pt x="2392" y="1438"/>
                  </a:cubicBezTo>
                  <a:cubicBezTo>
                    <a:pt x="2384" y="1403"/>
                    <a:pt x="2409" y="1369"/>
                    <a:pt x="2440" y="1359"/>
                  </a:cubicBezTo>
                  <a:cubicBezTo>
                    <a:pt x="2440" y="1342"/>
                    <a:pt x="2449" y="1325"/>
                    <a:pt x="2469" y="1313"/>
                  </a:cubicBezTo>
                  <a:cubicBezTo>
                    <a:pt x="2566" y="1251"/>
                    <a:pt x="3254" y="784"/>
                    <a:pt x="3174" y="661"/>
                  </a:cubicBezTo>
                  <a:cubicBezTo>
                    <a:pt x="3156" y="633"/>
                    <a:pt x="3089" y="624"/>
                    <a:pt x="3008" y="624"/>
                  </a:cubicBezTo>
                  <a:cubicBezTo>
                    <a:pt x="2877" y="624"/>
                    <a:pt x="2710" y="647"/>
                    <a:pt x="2652" y="651"/>
                  </a:cubicBezTo>
                  <a:cubicBezTo>
                    <a:pt x="2482" y="663"/>
                    <a:pt x="2314" y="691"/>
                    <a:pt x="2145" y="695"/>
                  </a:cubicBezTo>
                  <a:cubicBezTo>
                    <a:pt x="2144" y="695"/>
                    <a:pt x="2143" y="695"/>
                    <a:pt x="2141" y="695"/>
                  </a:cubicBezTo>
                  <a:cubicBezTo>
                    <a:pt x="2106" y="695"/>
                    <a:pt x="2084" y="670"/>
                    <a:pt x="2076" y="641"/>
                  </a:cubicBezTo>
                  <a:cubicBezTo>
                    <a:pt x="2062" y="637"/>
                    <a:pt x="2049" y="631"/>
                    <a:pt x="2041" y="618"/>
                  </a:cubicBezTo>
                  <a:cubicBezTo>
                    <a:pt x="1967" y="512"/>
                    <a:pt x="1928" y="388"/>
                    <a:pt x="1860" y="278"/>
                  </a:cubicBezTo>
                  <a:cubicBezTo>
                    <a:pt x="1821" y="214"/>
                    <a:pt x="1777" y="151"/>
                    <a:pt x="1730" y="94"/>
                  </a:cubicBezTo>
                  <a:cubicBezTo>
                    <a:pt x="1678" y="31"/>
                    <a:pt x="1665" y="0"/>
                    <a:pt x="1618" y="0"/>
                  </a:cubicBez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6815683" y="2849752"/>
              <a:ext cx="186975" cy="153895"/>
            </a:xfrm>
            <a:custGeom>
              <a:avLst/>
              <a:gdLst/>
              <a:ahLst/>
              <a:cxnLst/>
              <a:rect l="l" t="t" r="r" b="b"/>
              <a:pathLst>
                <a:path w="3527" h="2903" extrusionOk="0">
                  <a:moveTo>
                    <a:pt x="1738" y="213"/>
                  </a:moveTo>
                  <a:cubicBezTo>
                    <a:pt x="1785" y="213"/>
                    <a:pt x="1798" y="244"/>
                    <a:pt x="1850" y="307"/>
                  </a:cubicBezTo>
                  <a:cubicBezTo>
                    <a:pt x="1897" y="365"/>
                    <a:pt x="1941" y="427"/>
                    <a:pt x="1980" y="491"/>
                  </a:cubicBezTo>
                  <a:cubicBezTo>
                    <a:pt x="2048" y="601"/>
                    <a:pt x="2087" y="725"/>
                    <a:pt x="2161" y="831"/>
                  </a:cubicBezTo>
                  <a:cubicBezTo>
                    <a:pt x="2169" y="844"/>
                    <a:pt x="2182" y="850"/>
                    <a:pt x="2196" y="854"/>
                  </a:cubicBezTo>
                  <a:cubicBezTo>
                    <a:pt x="2204" y="883"/>
                    <a:pt x="2226" y="908"/>
                    <a:pt x="2261" y="908"/>
                  </a:cubicBezTo>
                  <a:cubicBezTo>
                    <a:pt x="2263" y="908"/>
                    <a:pt x="2264" y="908"/>
                    <a:pt x="2265" y="908"/>
                  </a:cubicBezTo>
                  <a:cubicBezTo>
                    <a:pt x="2434" y="904"/>
                    <a:pt x="2602" y="876"/>
                    <a:pt x="2772" y="864"/>
                  </a:cubicBezTo>
                  <a:cubicBezTo>
                    <a:pt x="2830" y="860"/>
                    <a:pt x="2997" y="837"/>
                    <a:pt x="3128" y="837"/>
                  </a:cubicBezTo>
                  <a:cubicBezTo>
                    <a:pt x="3209" y="837"/>
                    <a:pt x="3276" y="846"/>
                    <a:pt x="3294" y="874"/>
                  </a:cubicBezTo>
                  <a:cubicBezTo>
                    <a:pt x="3374" y="997"/>
                    <a:pt x="2686" y="1464"/>
                    <a:pt x="2589" y="1526"/>
                  </a:cubicBezTo>
                  <a:cubicBezTo>
                    <a:pt x="2569" y="1538"/>
                    <a:pt x="2560" y="1555"/>
                    <a:pt x="2560" y="1572"/>
                  </a:cubicBezTo>
                  <a:cubicBezTo>
                    <a:pt x="2529" y="1582"/>
                    <a:pt x="2504" y="1616"/>
                    <a:pt x="2512" y="1651"/>
                  </a:cubicBezTo>
                  <a:cubicBezTo>
                    <a:pt x="2552" y="1820"/>
                    <a:pt x="2645" y="1974"/>
                    <a:pt x="2693" y="2141"/>
                  </a:cubicBezTo>
                  <a:cubicBezTo>
                    <a:pt x="2738" y="2293"/>
                    <a:pt x="2763" y="2447"/>
                    <a:pt x="2778" y="2604"/>
                  </a:cubicBezTo>
                  <a:cubicBezTo>
                    <a:pt x="2427" y="2502"/>
                    <a:pt x="2116" y="2325"/>
                    <a:pt x="1837" y="2086"/>
                  </a:cubicBezTo>
                  <a:cubicBezTo>
                    <a:pt x="1826" y="2055"/>
                    <a:pt x="1795" y="2030"/>
                    <a:pt x="1762" y="2030"/>
                  </a:cubicBezTo>
                  <a:cubicBezTo>
                    <a:pt x="1745" y="2030"/>
                    <a:pt x="1727" y="2037"/>
                    <a:pt x="1710" y="2053"/>
                  </a:cubicBezTo>
                  <a:cubicBezTo>
                    <a:pt x="1599" y="2160"/>
                    <a:pt x="1489" y="2269"/>
                    <a:pt x="1371" y="2371"/>
                  </a:cubicBezTo>
                  <a:cubicBezTo>
                    <a:pt x="1278" y="2453"/>
                    <a:pt x="1062" y="2691"/>
                    <a:pt x="935" y="2691"/>
                  </a:cubicBezTo>
                  <a:cubicBezTo>
                    <a:pt x="926" y="2691"/>
                    <a:pt x="918" y="2690"/>
                    <a:pt x="910" y="2688"/>
                  </a:cubicBezTo>
                  <a:cubicBezTo>
                    <a:pt x="813" y="2659"/>
                    <a:pt x="859" y="2551"/>
                    <a:pt x="871" y="2457"/>
                  </a:cubicBezTo>
                  <a:cubicBezTo>
                    <a:pt x="881" y="2370"/>
                    <a:pt x="897" y="2286"/>
                    <a:pt x="917" y="2202"/>
                  </a:cubicBezTo>
                  <a:cubicBezTo>
                    <a:pt x="957" y="2039"/>
                    <a:pt x="1007" y="1880"/>
                    <a:pt x="1060" y="1722"/>
                  </a:cubicBezTo>
                  <a:cubicBezTo>
                    <a:pt x="1069" y="1696"/>
                    <a:pt x="1052" y="1677"/>
                    <a:pt x="1031" y="1671"/>
                  </a:cubicBezTo>
                  <a:cubicBezTo>
                    <a:pt x="1025" y="1664"/>
                    <a:pt x="1018" y="1658"/>
                    <a:pt x="1009" y="1652"/>
                  </a:cubicBezTo>
                  <a:cubicBezTo>
                    <a:pt x="888" y="1587"/>
                    <a:pt x="120" y="1223"/>
                    <a:pt x="247" y="1053"/>
                  </a:cubicBezTo>
                  <a:cubicBezTo>
                    <a:pt x="284" y="1004"/>
                    <a:pt x="375" y="992"/>
                    <a:pt x="468" y="992"/>
                  </a:cubicBezTo>
                  <a:cubicBezTo>
                    <a:pt x="553" y="992"/>
                    <a:pt x="640" y="1002"/>
                    <a:pt x="689" y="1002"/>
                  </a:cubicBezTo>
                  <a:cubicBezTo>
                    <a:pt x="692" y="1002"/>
                    <a:pt x="694" y="1002"/>
                    <a:pt x="696" y="1002"/>
                  </a:cubicBezTo>
                  <a:cubicBezTo>
                    <a:pt x="814" y="1001"/>
                    <a:pt x="931" y="1000"/>
                    <a:pt x="1049" y="991"/>
                  </a:cubicBezTo>
                  <a:cubicBezTo>
                    <a:pt x="1055" y="999"/>
                    <a:pt x="1064" y="1004"/>
                    <a:pt x="1073" y="1004"/>
                  </a:cubicBezTo>
                  <a:cubicBezTo>
                    <a:pt x="1078" y="1004"/>
                    <a:pt x="1084" y="1002"/>
                    <a:pt x="1089" y="999"/>
                  </a:cubicBezTo>
                  <a:cubicBezTo>
                    <a:pt x="1113" y="992"/>
                    <a:pt x="1137" y="986"/>
                    <a:pt x="1161" y="979"/>
                  </a:cubicBezTo>
                  <a:cubicBezTo>
                    <a:pt x="1181" y="976"/>
                    <a:pt x="1201" y="975"/>
                    <a:pt x="1221" y="972"/>
                  </a:cubicBezTo>
                  <a:lnTo>
                    <a:pt x="1220" y="969"/>
                  </a:lnTo>
                  <a:cubicBezTo>
                    <a:pt x="1258" y="954"/>
                    <a:pt x="1273" y="904"/>
                    <a:pt x="1250" y="877"/>
                  </a:cubicBezTo>
                  <a:cubicBezTo>
                    <a:pt x="1331" y="660"/>
                    <a:pt x="1466" y="279"/>
                    <a:pt x="1666" y="226"/>
                  </a:cubicBezTo>
                  <a:cubicBezTo>
                    <a:pt x="1698" y="217"/>
                    <a:pt x="1721" y="213"/>
                    <a:pt x="1738" y="213"/>
                  </a:cubicBezTo>
                  <a:close/>
                  <a:moveTo>
                    <a:pt x="1677" y="1"/>
                  </a:moveTo>
                  <a:cubicBezTo>
                    <a:pt x="1675" y="1"/>
                    <a:pt x="1673" y="1"/>
                    <a:pt x="1672" y="1"/>
                  </a:cubicBezTo>
                  <a:cubicBezTo>
                    <a:pt x="1521" y="5"/>
                    <a:pt x="1445" y="190"/>
                    <a:pt x="1383" y="303"/>
                  </a:cubicBezTo>
                  <a:cubicBezTo>
                    <a:pt x="1285" y="478"/>
                    <a:pt x="1207" y="663"/>
                    <a:pt x="1141" y="853"/>
                  </a:cubicBezTo>
                  <a:cubicBezTo>
                    <a:pt x="1005" y="836"/>
                    <a:pt x="861" y="828"/>
                    <a:pt x="719" y="828"/>
                  </a:cubicBezTo>
                  <a:cubicBezTo>
                    <a:pt x="608" y="828"/>
                    <a:pt x="498" y="833"/>
                    <a:pt x="393" y="843"/>
                  </a:cubicBezTo>
                  <a:cubicBezTo>
                    <a:pt x="265" y="854"/>
                    <a:pt x="101" y="898"/>
                    <a:pt x="55" y="1035"/>
                  </a:cubicBezTo>
                  <a:cubicBezTo>
                    <a:pt x="1" y="1201"/>
                    <a:pt x="159" y="1311"/>
                    <a:pt x="273" y="1398"/>
                  </a:cubicBezTo>
                  <a:cubicBezTo>
                    <a:pt x="473" y="1551"/>
                    <a:pt x="692" y="1686"/>
                    <a:pt x="926" y="1779"/>
                  </a:cubicBezTo>
                  <a:cubicBezTo>
                    <a:pt x="812" y="1978"/>
                    <a:pt x="746" y="2194"/>
                    <a:pt x="714" y="2425"/>
                  </a:cubicBezTo>
                  <a:cubicBezTo>
                    <a:pt x="697" y="2550"/>
                    <a:pt x="643" y="2776"/>
                    <a:pt x="766" y="2868"/>
                  </a:cubicBezTo>
                  <a:cubicBezTo>
                    <a:pt x="798" y="2893"/>
                    <a:pt x="832" y="2903"/>
                    <a:pt x="867" y="2903"/>
                  </a:cubicBezTo>
                  <a:cubicBezTo>
                    <a:pt x="984" y="2903"/>
                    <a:pt x="1106" y="2791"/>
                    <a:pt x="1185" y="2729"/>
                  </a:cubicBezTo>
                  <a:cubicBezTo>
                    <a:pt x="1395" y="2567"/>
                    <a:pt x="1596" y="2392"/>
                    <a:pt x="1780" y="2203"/>
                  </a:cubicBezTo>
                  <a:cubicBezTo>
                    <a:pt x="2077" y="2491"/>
                    <a:pt x="2442" y="2686"/>
                    <a:pt x="2843" y="2786"/>
                  </a:cubicBezTo>
                  <a:cubicBezTo>
                    <a:pt x="2850" y="2787"/>
                    <a:pt x="2856" y="2788"/>
                    <a:pt x="2862" y="2788"/>
                  </a:cubicBezTo>
                  <a:cubicBezTo>
                    <a:pt x="2905" y="2788"/>
                    <a:pt x="2946" y="2756"/>
                    <a:pt x="2944" y="2710"/>
                  </a:cubicBezTo>
                  <a:cubicBezTo>
                    <a:pt x="2928" y="2368"/>
                    <a:pt x="2872" y="1913"/>
                    <a:pt x="2652" y="1630"/>
                  </a:cubicBezTo>
                  <a:cubicBezTo>
                    <a:pt x="2863" y="1522"/>
                    <a:pt x="3059" y="1389"/>
                    <a:pt x="3233" y="1227"/>
                  </a:cubicBezTo>
                  <a:cubicBezTo>
                    <a:pt x="3329" y="1136"/>
                    <a:pt x="3526" y="977"/>
                    <a:pt x="3492" y="819"/>
                  </a:cubicBezTo>
                  <a:cubicBezTo>
                    <a:pt x="3466" y="697"/>
                    <a:pt x="3343" y="678"/>
                    <a:pt x="3230" y="678"/>
                  </a:cubicBezTo>
                  <a:cubicBezTo>
                    <a:pt x="3187" y="678"/>
                    <a:pt x="3145" y="681"/>
                    <a:pt x="3110" y="681"/>
                  </a:cubicBezTo>
                  <a:cubicBezTo>
                    <a:pt x="2833" y="686"/>
                    <a:pt x="2538" y="691"/>
                    <a:pt x="2267" y="755"/>
                  </a:cubicBezTo>
                  <a:cubicBezTo>
                    <a:pt x="2232" y="578"/>
                    <a:pt x="2121" y="412"/>
                    <a:pt x="2013" y="270"/>
                  </a:cubicBezTo>
                  <a:cubicBezTo>
                    <a:pt x="1935" y="167"/>
                    <a:pt x="1823" y="1"/>
                    <a:pt x="1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6"/>
          <p:cNvGrpSpPr/>
          <p:nvPr/>
        </p:nvGrpSpPr>
        <p:grpSpPr>
          <a:xfrm rot="-8100037">
            <a:off x="377992" y="990483"/>
            <a:ext cx="359745" cy="325869"/>
            <a:chOff x="1640475" y="1197075"/>
            <a:chExt cx="55475" cy="50250"/>
          </a:xfrm>
        </p:grpSpPr>
        <p:sp>
          <p:nvSpPr>
            <p:cNvPr id="405" name="Google Shape;405;p1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16"/>
          <p:cNvSpPr/>
          <p:nvPr/>
        </p:nvSpPr>
        <p:spPr>
          <a:xfrm rot="9000131" flipH="1">
            <a:off x="5085747" y="4796850"/>
            <a:ext cx="434381" cy="10175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16"/>
          <p:cNvGrpSpPr/>
          <p:nvPr/>
        </p:nvGrpSpPr>
        <p:grpSpPr>
          <a:xfrm rot="-5399917">
            <a:off x="8489168" y="3937169"/>
            <a:ext cx="228601" cy="207085"/>
            <a:chOff x="1640475" y="1197075"/>
            <a:chExt cx="55475" cy="50250"/>
          </a:xfrm>
        </p:grpSpPr>
        <p:sp>
          <p:nvSpPr>
            <p:cNvPr id="410" name="Google Shape;410;p1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16"/>
          <p:cNvGrpSpPr/>
          <p:nvPr/>
        </p:nvGrpSpPr>
        <p:grpSpPr>
          <a:xfrm rot="-3093441">
            <a:off x="1083129" y="4589721"/>
            <a:ext cx="296714" cy="268777"/>
            <a:chOff x="1640475" y="1197075"/>
            <a:chExt cx="55475" cy="50250"/>
          </a:xfrm>
        </p:grpSpPr>
        <p:sp>
          <p:nvSpPr>
            <p:cNvPr id="414" name="Google Shape;414;p1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6"/>
          <p:cNvSpPr/>
          <p:nvPr/>
        </p:nvSpPr>
        <p:spPr>
          <a:xfrm rot="5622773">
            <a:off x="8074813" y="1511033"/>
            <a:ext cx="1057311" cy="823824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 rot="-9039069" flipH="1">
            <a:off x="368821" y="216302"/>
            <a:ext cx="434387" cy="10175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16"/>
          <p:cNvGrpSpPr/>
          <p:nvPr/>
        </p:nvGrpSpPr>
        <p:grpSpPr>
          <a:xfrm rot="9899945">
            <a:off x="7791376" y="534461"/>
            <a:ext cx="215934" cy="195605"/>
            <a:chOff x="1640475" y="1197075"/>
            <a:chExt cx="55475" cy="50250"/>
          </a:xfrm>
        </p:grpSpPr>
        <p:sp>
          <p:nvSpPr>
            <p:cNvPr id="420" name="Google Shape;420;p1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16"/>
          <p:cNvSpPr/>
          <p:nvPr/>
        </p:nvSpPr>
        <p:spPr>
          <a:xfrm rot="-9899901" flipH="1">
            <a:off x="3598835" y="407494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16"/>
          <p:cNvGrpSpPr/>
          <p:nvPr/>
        </p:nvGrpSpPr>
        <p:grpSpPr>
          <a:xfrm rot="9253860">
            <a:off x="1598068" y="239310"/>
            <a:ext cx="272677" cy="246999"/>
            <a:chOff x="1640475" y="1197075"/>
            <a:chExt cx="55475" cy="50250"/>
          </a:xfrm>
        </p:grpSpPr>
        <p:sp>
          <p:nvSpPr>
            <p:cNvPr id="425" name="Google Shape;425;p1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6"/>
          <p:cNvSpPr txBox="1">
            <a:spLocks noGrp="1"/>
          </p:cNvSpPr>
          <p:nvPr>
            <p:ph type="ctrTitle"/>
          </p:nvPr>
        </p:nvSpPr>
        <p:spPr>
          <a:xfrm flipH="1">
            <a:off x="2270875" y="1057400"/>
            <a:ext cx="46023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29" name="Google Shape;429;p16"/>
          <p:cNvGrpSpPr/>
          <p:nvPr/>
        </p:nvGrpSpPr>
        <p:grpSpPr>
          <a:xfrm rot="1533267">
            <a:off x="8169499" y="354341"/>
            <a:ext cx="259193" cy="555838"/>
            <a:chOff x="2867487" y="2990073"/>
            <a:chExt cx="141189" cy="302795"/>
          </a:xfrm>
        </p:grpSpPr>
        <p:sp>
          <p:nvSpPr>
            <p:cNvPr id="430" name="Google Shape;430;p16"/>
            <p:cNvSpPr/>
            <p:nvPr/>
          </p:nvSpPr>
          <p:spPr>
            <a:xfrm>
              <a:off x="2884095" y="2999752"/>
              <a:ext cx="109700" cy="254958"/>
            </a:xfrm>
            <a:custGeom>
              <a:avLst/>
              <a:gdLst/>
              <a:ahLst/>
              <a:cxnLst/>
              <a:rect l="l" t="t" r="r" b="b"/>
              <a:pathLst>
                <a:path w="5905" h="13724" extrusionOk="0">
                  <a:moveTo>
                    <a:pt x="3588" y="1"/>
                  </a:moveTo>
                  <a:cubicBezTo>
                    <a:pt x="3305" y="1"/>
                    <a:pt x="3022" y="5"/>
                    <a:pt x="2736" y="14"/>
                  </a:cubicBezTo>
                  <a:cubicBezTo>
                    <a:pt x="2836" y="47"/>
                    <a:pt x="2902" y="180"/>
                    <a:pt x="2869" y="347"/>
                  </a:cubicBezTo>
                  <a:cubicBezTo>
                    <a:pt x="2135" y="3149"/>
                    <a:pt x="1168" y="5851"/>
                    <a:pt x="0" y="8520"/>
                  </a:cubicBezTo>
                  <a:cubicBezTo>
                    <a:pt x="343" y="8472"/>
                    <a:pt x="686" y="8450"/>
                    <a:pt x="1030" y="8450"/>
                  </a:cubicBezTo>
                  <a:cubicBezTo>
                    <a:pt x="1657" y="8450"/>
                    <a:pt x="2290" y="8524"/>
                    <a:pt x="2936" y="8653"/>
                  </a:cubicBezTo>
                  <a:cubicBezTo>
                    <a:pt x="3103" y="8687"/>
                    <a:pt x="3203" y="8887"/>
                    <a:pt x="3136" y="9020"/>
                  </a:cubicBezTo>
                  <a:cubicBezTo>
                    <a:pt x="2636" y="10555"/>
                    <a:pt x="2235" y="12122"/>
                    <a:pt x="1968" y="13723"/>
                  </a:cubicBezTo>
                  <a:cubicBezTo>
                    <a:pt x="3136" y="11555"/>
                    <a:pt x="4303" y="9387"/>
                    <a:pt x="5504" y="7219"/>
                  </a:cubicBezTo>
                  <a:cubicBezTo>
                    <a:pt x="4570" y="7219"/>
                    <a:pt x="3703" y="7052"/>
                    <a:pt x="2836" y="6818"/>
                  </a:cubicBezTo>
                  <a:cubicBezTo>
                    <a:pt x="2636" y="6752"/>
                    <a:pt x="2536" y="6518"/>
                    <a:pt x="2636" y="6351"/>
                  </a:cubicBezTo>
                  <a:cubicBezTo>
                    <a:pt x="3970" y="4383"/>
                    <a:pt x="5037" y="2282"/>
                    <a:pt x="5905" y="80"/>
                  </a:cubicBezTo>
                  <a:cubicBezTo>
                    <a:pt x="5123" y="32"/>
                    <a:pt x="4360" y="1"/>
                    <a:pt x="3588" y="1"/>
                  </a:cubicBezTo>
                  <a:close/>
                </a:path>
              </a:pathLst>
            </a:custGeom>
            <a:solidFill>
              <a:srgbClr val="8C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2867487" y="2990073"/>
              <a:ext cx="141189" cy="302795"/>
            </a:xfrm>
            <a:custGeom>
              <a:avLst/>
              <a:gdLst/>
              <a:ahLst/>
              <a:cxnLst/>
              <a:rect l="l" t="t" r="r" b="b"/>
              <a:pathLst>
                <a:path w="7600" h="16299" extrusionOk="0">
                  <a:moveTo>
                    <a:pt x="4482" y="522"/>
                  </a:moveTo>
                  <a:cubicBezTo>
                    <a:pt x="5254" y="522"/>
                    <a:pt x="6017" y="553"/>
                    <a:pt x="6799" y="601"/>
                  </a:cubicBezTo>
                  <a:cubicBezTo>
                    <a:pt x="5931" y="2803"/>
                    <a:pt x="4864" y="4904"/>
                    <a:pt x="3530" y="6872"/>
                  </a:cubicBezTo>
                  <a:cubicBezTo>
                    <a:pt x="3430" y="7039"/>
                    <a:pt x="3530" y="7273"/>
                    <a:pt x="3730" y="7339"/>
                  </a:cubicBezTo>
                  <a:cubicBezTo>
                    <a:pt x="4597" y="7606"/>
                    <a:pt x="5464" y="7740"/>
                    <a:pt x="6398" y="7740"/>
                  </a:cubicBezTo>
                  <a:cubicBezTo>
                    <a:pt x="5197" y="9908"/>
                    <a:pt x="4030" y="12076"/>
                    <a:pt x="2862" y="14244"/>
                  </a:cubicBezTo>
                  <a:cubicBezTo>
                    <a:pt x="3129" y="12677"/>
                    <a:pt x="3530" y="11109"/>
                    <a:pt x="4030" y="9541"/>
                  </a:cubicBezTo>
                  <a:cubicBezTo>
                    <a:pt x="4097" y="9408"/>
                    <a:pt x="3997" y="9208"/>
                    <a:pt x="3830" y="9174"/>
                  </a:cubicBezTo>
                  <a:cubicBezTo>
                    <a:pt x="3184" y="9045"/>
                    <a:pt x="2551" y="8971"/>
                    <a:pt x="1924" y="8971"/>
                  </a:cubicBezTo>
                  <a:cubicBezTo>
                    <a:pt x="1580" y="8971"/>
                    <a:pt x="1237" y="8993"/>
                    <a:pt x="894" y="9041"/>
                  </a:cubicBezTo>
                  <a:cubicBezTo>
                    <a:pt x="2062" y="6372"/>
                    <a:pt x="3029" y="3670"/>
                    <a:pt x="3763" y="868"/>
                  </a:cubicBezTo>
                  <a:cubicBezTo>
                    <a:pt x="3796" y="701"/>
                    <a:pt x="3730" y="601"/>
                    <a:pt x="3630" y="535"/>
                  </a:cubicBezTo>
                  <a:cubicBezTo>
                    <a:pt x="3916" y="526"/>
                    <a:pt x="4199" y="522"/>
                    <a:pt x="4482" y="522"/>
                  </a:cubicBezTo>
                  <a:close/>
                  <a:moveTo>
                    <a:pt x="5989" y="1"/>
                  </a:moveTo>
                  <a:cubicBezTo>
                    <a:pt x="5157" y="1"/>
                    <a:pt x="4319" y="45"/>
                    <a:pt x="3496" y="134"/>
                  </a:cubicBezTo>
                  <a:cubicBezTo>
                    <a:pt x="3296" y="134"/>
                    <a:pt x="3229" y="368"/>
                    <a:pt x="3363" y="468"/>
                  </a:cubicBezTo>
                  <a:cubicBezTo>
                    <a:pt x="3263" y="501"/>
                    <a:pt x="3196" y="568"/>
                    <a:pt x="3163" y="701"/>
                  </a:cubicBezTo>
                  <a:cubicBezTo>
                    <a:pt x="2395" y="3637"/>
                    <a:pt x="1395" y="6506"/>
                    <a:pt x="94" y="9241"/>
                  </a:cubicBezTo>
                  <a:cubicBezTo>
                    <a:pt x="0" y="9491"/>
                    <a:pt x="169" y="9711"/>
                    <a:pt x="410" y="9711"/>
                  </a:cubicBezTo>
                  <a:cubicBezTo>
                    <a:pt x="427" y="9711"/>
                    <a:pt x="444" y="9710"/>
                    <a:pt x="461" y="9708"/>
                  </a:cubicBezTo>
                  <a:cubicBezTo>
                    <a:pt x="944" y="9624"/>
                    <a:pt x="1420" y="9583"/>
                    <a:pt x="1895" y="9583"/>
                  </a:cubicBezTo>
                  <a:cubicBezTo>
                    <a:pt x="2370" y="9583"/>
                    <a:pt x="2846" y="9624"/>
                    <a:pt x="3329" y="9708"/>
                  </a:cubicBezTo>
                  <a:cubicBezTo>
                    <a:pt x="2696" y="11776"/>
                    <a:pt x="2229" y="13844"/>
                    <a:pt x="1995" y="15979"/>
                  </a:cubicBezTo>
                  <a:cubicBezTo>
                    <a:pt x="1975" y="16182"/>
                    <a:pt x="2140" y="16299"/>
                    <a:pt x="2302" y="16299"/>
                  </a:cubicBezTo>
                  <a:cubicBezTo>
                    <a:pt x="2407" y="16299"/>
                    <a:pt x="2510" y="16250"/>
                    <a:pt x="2562" y="16146"/>
                  </a:cubicBezTo>
                  <a:cubicBezTo>
                    <a:pt x="4063" y="13277"/>
                    <a:pt x="5598" y="10442"/>
                    <a:pt x="7166" y="7606"/>
                  </a:cubicBezTo>
                  <a:cubicBezTo>
                    <a:pt x="7299" y="7406"/>
                    <a:pt x="7132" y="7139"/>
                    <a:pt x="6899" y="7139"/>
                  </a:cubicBezTo>
                  <a:cubicBezTo>
                    <a:pt x="6806" y="7143"/>
                    <a:pt x="6713" y="7144"/>
                    <a:pt x="6622" y="7144"/>
                  </a:cubicBezTo>
                  <a:cubicBezTo>
                    <a:pt x="5826" y="7144"/>
                    <a:pt x="5075" y="7019"/>
                    <a:pt x="4297" y="6839"/>
                  </a:cubicBezTo>
                  <a:cubicBezTo>
                    <a:pt x="5598" y="4838"/>
                    <a:pt x="6699" y="2669"/>
                    <a:pt x="7532" y="401"/>
                  </a:cubicBezTo>
                  <a:cubicBezTo>
                    <a:pt x="7599" y="234"/>
                    <a:pt x="7432" y="34"/>
                    <a:pt x="7232" y="34"/>
                  </a:cubicBezTo>
                  <a:cubicBezTo>
                    <a:pt x="6821" y="12"/>
                    <a:pt x="6406" y="1"/>
                    <a:pt x="5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SECTION_HEADER_1_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/>
          <p:nvPr/>
        </p:nvSpPr>
        <p:spPr>
          <a:xfrm rot="10800000" flipH="1">
            <a:off x="6935925" y="4058099"/>
            <a:ext cx="2317193" cy="1250526"/>
          </a:xfrm>
          <a:custGeom>
            <a:avLst/>
            <a:gdLst/>
            <a:ahLst/>
            <a:cxnLst/>
            <a:rect l="l" t="t" r="r" b="b"/>
            <a:pathLst>
              <a:path w="23470" h="10129" extrusionOk="0">
                <a:moveTo>
                  <a:pt x="1" y="0"/>
                </a:moveTo>
                <a:cubicBezTo>
                  <a:pt x="82" y="144"/>
                  <a:pt x="177" y="279"/>
                  <a:pt x="285" y="404"/>
                </a:cubicBezTo>
                <a:cubicBezTo>
                  <a:pt x="779" y="975"/>
                  <a:pt x="1537" y="1316"/>
                  <a:pt x="2299" y="1316"/>
                </a:cubicBezTo>
                <a:cubicBezTo>
                  <a:pt x="2333" y="1316"/>
                  <a:pt x="2366" y="1315"/>
                  <a:pt x="2400" y="1314"/>
                </a:cubicBezTo>
                <a:cubicBezTo>
                  <a:pt x="2977" y="1291"/>
                  <a:pt x="3549" y="1082"/>
                  <a:pt x="4119" y="1082"/>
                </a:cubicBezTo>
                <a:cubicBezTo>
                  <a:pt x="4234" y="1082"/>
                  <a:pt x="4350" y="1091"/>
                  <a:pt x="4465" y="1111"/>
                </a:cubicBezTo>
                <a:cubicBezTo>
                  <a:pt x="4602" y="1136"/>
                  <a:pt x="4730" y="1174"/>
                  <a:pt x="4852" y="1224"/>
                </a:cubicBezTo>
                <a:cubicBezTo>
                  <a:pt x="4878" y="1235"/>
                  <a:pt x="4905" y="1246"/>
                  <a:pt x="4930" y="1259"/>
                </a:cubicBezTo>
                <a:lnTo>
                  <a:pt x="4931" y="1259"/>
                </a:lnTo>
                <a:cubicBezTo>
                  <a:pt x="5863" y="1693"/>
                  <a:pt x="6418" y="2816"/>
                  <a:pt x="7292" y="3441"/>
                </a:cubicBezTo>
                <a:cubicBezTo>
                  <a:pt x="7907" y="3879"/>
                  <a:pt x="8634" y="4045"/>
                  <a:pt x="9391" y="4045"/>
                </a:cubicBezTo>
                <a:cubicBezTo>
                  <a:pt x="10254" y="4045"/>
                  <a:pt x="11156" y="3830"/>
                  <a:pt x="11976" y="3561"/>
                </a:cubicBezTo>
                <a:cubicBezTo>
                  <a:pt x="12709" y="3320"/>
                  <a:pt x="13469" y="3042"/>
                  <a:pt x="14229" y="3042"/>
                </a:cubicBezTo>
                <a:cubicBezTo>
                  <a:pt x="14408" y="3042"/>
                  <a:pt x="14587" y="3058"/>
                  <a:pt x="14766" y="3093"/>
                </a:cubicBezTo>
                <a:cubicBezTo>
                  <a:pt x="16157" y="3366"/>
                  <a:pt x="17029" y="4715"/>
                  <a:pt x="17593" y="5995"/>
                </a:cubicBezTo>
                <a:cubicBezTo>
                  <a:pt x="18158" y="7275"/>
                  <a:pt x="18647" y="8696"/>
                  <a:pt x="19803" y="9505"/>
                </a:cubicBezTo>
                <a:cubicBezTo>
                  <a:pt x="20409" y="9930"/>
                  <a:pt x="21147" y="10129"/>
                  <a:pt x="21892" y="10129"/>
                </a:cubicBezTo>
                <a:cubicBezTo>
                  <a:pt x="22430" y="10129"/>
                  <a:pt x="22971" y="10026"/>
                  <a:pt x="23470" y="9829"/>
                </a:cubicBezTo>
                <a:lnTo>
                  <a:pt x="23470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"/>
          <p:cNvSpPr/>
          <p:nvPr/>
        </p:nvSpPr>
        <p:spPr>
          <a:xfrm rot="10800000" flipH="1">
            <a:off x="5225150" y="-342765"/>
            <a:ext cx="4306686" cy="2199414"/>
          </a:xfrm>
          <a:custGeom>
            <a:avLst/>
            <a:gdLst/>
            <a:ahLst/>
            <a:cxnLst/>
            <a:rect l="l" t="t" r="r" b="b"/>
            <a:pathLst>
              <a:path w="20699" h="14262" extrusionOk="0">
                <a:moveTo>
                  <a:pt x="16853" y="1"/>
                </a:moveTo>
                <a:cubicBezTo>
                  <a:pt x="16589" y="1"/>
                  <a:pt x="16324" y="41"/>
                  <a:pt x="16064" y="100"/>
                </a:cubicBezTo>
                <a:cubicBezTo>
                  <a:pt x="15287" y="274"/>
                  <a:pt x="14440" y="586"/>
                  <a:pt x="13999" y="1484"/>
                </a:cubicBezTo>
                <a:cubicBezTo>
                  <a:pt x="13782" y="1925"/>
                  <a:pt x="13671" y="2437"/>
                  <a:pt x="13436" y="2864"/>
                </a:cubicBezTo>
                <a:cubicBezTo>
                  <a:pt x="13215" y="3266"/>
                  <a:pt x="12875" y="3522"/>
                  <a:pt x="12511" y="3665"/>
                </a:cubicBezTo>
                <a:cubicBezTo>
                  <a:pt x="12069" y="3837"/>
                  <a:pt x="11615" y="3859"/>
                  <a:pt x="11159" y="3859"/>
                </a:cubicBezTo>
                <a:cubicBezTo>
                  <a:pt x="11006" y="3859"/>
                  <a:pt x="10853" y="3856"/>
                  <a:pt x="10701" y="3856"/>
                </a:cubicBezTo>
                <a:cubicBezTo>
                  <a:pt x="10498" y="3856"/>
                  <a:pt x="10296" y="3860"/>
                  <a:pt x="10095" y="3880"/>
                </a:cubicBezTo>
                <a:cubicBezTo>
                  <a:pt x="9680" y="3920"/>
                  <a:pt x="9262" y="4026"/>
                  <a:pt x="8894" y="4285"/>
                </a:cubicBezTo>
                <a:cubicBezTo>
                  <a:pt x="8523" y="4548"/>
                  <a:pt x="8243" y="4955"/>
                  <a:pt x="7994" y="5382"/>
                </a:cubicBezTo>
                <a:cubicBezTo>
                  <a:pt x="7500" y="6225"/>
                  <a:pt x="7043" y="7121"/>
                  <a:pt x="6336" y="7709"/>
                </a:cubicBezTo>
                <a:cubicBezTo>
                  <a:pt x="5983" y="8002"/>
                  <a:pt x="5587" y="8190"/>
                  <a:pt x="5164" y="8231"/>
                </a:cubicBezTo>
                <a:cubicBezTo>
                  <a:pt x="5076" y="8240"/>
                  <a:pt x="4988" y="8243"/>
                  <a:pt x="4900" y="8243"/>
                </a:cubicBezTo>
                <a:cubicBezTo>
                  <a:pt x="4496" y="8243"/>
                  <a:pt x="4092" y="8166"/>
                  <a:pt x="3691" y="8123"/>
                </a:cubicBezTo>
                <a:cubicBezTo>
                  <a:pt x="3252" y="8076"/>
                  <a:pt x="2813" y="8052"/>
                  <a:pt x="2373" y="8052"/>
                </a:cubicBezTo>
                <a:cubicBezTo>
                  <a:pt x="2305" y="8052"/>
                  <a:pt x="2237" y="8053"/>
                  <a:pt x="2170" y="8054"/>
                </a:cubicBezTo>
                <a:cubicBezTo>
                  <a:pt x="1958" y="8057"/>
                  <a:pt x="1727" y="8043"/>
                  <a:pt x="1527" y="8149"/>
                </a:cubicBezTo>
                <a:cubicBezTo>
                  <a:pt x="1345" y="8245"/>
                  <a:pt x="1232" y="8443"/>
                  <a:pt x="1145" y="8661"/>
                </a:cubicBezTo>
                <a:cubicBezTo>
                  <a:pt x="915" y="9241"/>
                  <a:pt x="707" y="9837"/>
                  <a:pt x="489" y="10425"/>
                </a:cubicBezTo>
                <a:cubicBezTo>
                  <a:pt x="382" y="10712"/>
                  <a:pt x="273" y="10996"/>
                  <a:pt x="170" y="11285"/>
                </a:cubicBezTo>
                <a:cubicBezTo>
                  <a:pt x="82" y="11538"/>
                  <a:pt x="0" y="11807"/>
                  <a:pt x="8" y="12088"/>
                </a:cubicBezTo>
                <a:cubicBezTo>
                  <a:pt x="21" y="12629"/>
                  <a:pt x="368" y="12994"/>
                  <a:pt x="711" y="13243"/>
                </a:cubicBezTo>
                <a:cubicBezTo>
                  <a:pt x="1071" y="13507"/>
                  <a:pt x="1473" y="13671"/>
                  <a:pt x="1882" y="13769"/>
                </a:cubicBezTo>
                <a:cubicBezTo>
                  <a:pt x="2734" y="13974"/>
                  <a:pt x="3606" y="13920"/>
                  <a:pt x="4468" y="13980"/>
                </a:cubicBezTo>
                <a:cubicBezTo>
                  <a:pt x="5488" y="14051"/>
                  <a:pt x="6502" y="14240"/>
                  <a:pt x="7524" y="14260"/>
                </a:cubicBezTo>
                <a:cubicBezTo>
                  <a:pt x="7567" y="14261"/>
                  <a:pt x="7610" y="14261"/>
                  <a:pt x="7652" y="14261"/>
                </a:cubicBezTo>
                <a:cubicBezTo>
                  <a:pt x="8600" y="14261"/>
                  <a:pt x="9520" y="14052"/>
                  <a:pt x="10445" y="13797"/>
                </a:cubicBezTo>
                <a:cubicBezTo>
                  <a:pt x="10927" y="13664"/>
                  <a:pt x="11408" y="13527"/>
                  <a:pt x="11895" y="13424"/>
                </a:cubicBezTo>
                <a:cubicBezTo>
                  <a:pt x="12396" y="13318"/>
                  <a:pt x="12902" y="13253"/>
                  <a:pt x="13408" y="13207"/>
                </a:cubicBezTo>
                <a:cubicBezTo>
                  <a:pt x="14415" y="13113"/>
                  <a:pt x="15426" y="13086"/>
                  <a:pt x="16429" y="12939"/>
                </a:cubicBezTo>
                <a:cubicBezTo>
                  <a:pt x="16862" y="12876"/>
                  <a:pt x="17290" y="12772"/>
                  <a:pt x="17724" y="12708"/>
                </a:cubicBezTo>
                <a:cubicBezTo>
                  <a:pt x="17931" y="12676"/>
                  <a:pt x="18142" y="12652"/>
                  <a:pt x="18353" y="12652"/>
                </a:cubicBezTo>
                <a:cubicBezTo>
                  <a:pt x="18545" y="12652"/>
                  <a:pt x="18735" y="12672"/>
                  <a:pt x="18922" y="12725"/>
                </a:cubicBezTo>
                <a:cubicBezTo>
                  <a:pt x="19108" y="12778"/>
                  <a:pt x="19285" y="12862"/>
                  <a:pt x="19446" y="12990"/>
                </a:cubicBezTo>
                <a:cubicBezTo>
                  <a:pt x="19530" y="13055"/>
                  <a:pt x="19602" y="13168"/>
                  <a:pt x="19703" y="13170"/>
                </a:cubicBezTo>
                <a:cubicBezTo>
                  <a:pt x="19705" y="13170"/>
                  <a:pt x="19707" y="13170"/>
                  <a:pt x="19709" y="13170"/>
                </a:cubicBezTo>
                <a:cubicBezTo>
                  <a:pt x="19794" y="13170"/>
                  <a:pt x="19882" y="13147"/>
                  <a:pt x="19960" y="13109"/>
                </a:cubicBezTo>
                <a:cubicBezTo>
                  <a:pt x="20337" y="12928"/>
                  <a:pt x="20552" y="12457"/>
                  <a:pt x="20620" y="11978"/>
                </a:cubicBezTo>
                <a:cubicBezTo>
                  <a:pt x="20661" y="11688"/>
                  <a:pt x="20662" y="11393"/>
                  <a:pt x="20662" y="11100"/>
                </a:cubicBezTo>
                <a:cubicBezTo>
                  <a:pt x="20661" y="10779"/>
                  <a:pt x="20660" y="10457"/>
                  <a:pt x="20659" y="10136"/>
                </a:cubicBezTo>
                <a:cubicBezTo>
                  <a:pt x="20657" y="9484"/>
                  <a:pt x="20655" y="8832"/>
                  <a:pt x="20653" y="8180"/>
                </a:cubicBezTo>
                <a:cubicBezTo>
                  <a:pt x="20649" y="6940"/>
                  <a:pt x="20646" y="5700"/>
                  <a:pt x="20642" y="4459"/>
                </a:cubicBezTo>
                <a:lnTo>
                  <a:pt x="20642" y="4459"/>
                </a:lnTo>
                <a:cubicBezTo>
                  <a:pt x="20644" y="4461"/>
                  <a:pt x="20645" y="4462"/>
                  <a:pt x="20647" y="4462"/>
                </a:cubicBezTo>
                <a:cubicBezTo>
                  <a:pt x="20699" y="4462"/>
                  <a:pt x="20598" y="3375"/>
                  <a:pt x="20067" y="3281"/>
                </a:cubicBezTo>
                <a:cubicBezTo>
                  <a:pt x="19246" y="3135"/>
                  <a:pt x="19173" y="1493"/>
                  <a:pt x="18535" y="804"/>
                </a:cubicBezTo>
                <a:cubicBezTo>
                  <a:pt x="18227" y="470"/>
                  <a:pt x="17870" y="206"/>
                  <a:pt x="17474" y="87"/>
                </a:cubicBezTo>
                <a:cubicBezTo>
                  <a:pt x="17269" y="26"/>
                  <a:pt x="17062" y="1"/>
                  <a:pt x="16853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"/>
          <p:cNvSpPr/>
          <p:nvPr/>
        </p:nvSpPr>
        <p:spPr>
          <a:xfrm rot="10800000" flipH="1">
            <a:off x="-825625" y="-394841"/>
            <a:ext cx="2695508" cy="2318767"/>
          </a:xfrm>
          <a:custGeom>
            <a:avLst/>
            <a:gdLst/>
            <a:ahLst/>
            <a:cxnLst/>
            <a:rect l="l" t="t" r="r" b="b"/>
            <a:pathLst>
              <a:path w="21506" h="13044" extrusionOk="0">
                <a:moveTo>
                  <a:pt x="3180" y="0"/>
                </a:moveTo>
                <a:cubicBezTo>
                  <a:pt x="3059" y="0"/>
                  <a:pt x="2939" y="4"/>
                  <a:pt x="2818" y="11"/>
                </a:cubicBezTo>
                <a:cubicBezTo>
                  <a:pt x="2085" y="54"/>
                  <a:pt x="1355" y="227"/>
                  <a:pt x="834" y="551"/>
                </a:cubicBezTo>
                <a:cubicBezTo>
                  <a:pt x="250" y="913"/>
                  <a:pt x="65" y="1411"/>
                  <a:pt x="36" y="1902"/>
                </a:cubicBezTo>
                <a:cubicBezTo>
                  <a:pt x="1" y="2484"/>
                  <a:pt x="77" y="3072"/>
                  <a:pt x="110" y="3654"/>
                </a:cubicBezTo>
                <a:cubicBezTo>
                  <a:pt x="143" y="4272"/>
                  <a:pt x="177" y="4890"/>
                  <a:pt x="211" y="5509"/>
                </a:cubicBezTo>
                <a:lnTo>
                  <a:pt x="619" y="12928"/>
                </a:lnTo>
                <a:cubicBezTo>
                  <a:pt x="622" y="12996"/>
                  <a:pt x="711" y="13044"/>
                  <a:pt x="816" y="13044"/>
                </a:cubicBezTo>
                <a:cubicBezTo>
                  <a:pt x="831" y="13044"/>
                  <a:pt x="847" y="13043"/>
                  <a:pt x="863" y="13041"/>
                </a:cubicBezTo>
                <a:cubicBezTo>
                  <a:pt x="2378" y="12830"/>
                  <a:pt x="3912" y="12669"/>
                  <a:pt x="5457" y="12564"/>
                </a:cubicBezTo>
                <a:cubicBezTo>
                  <a:pt x="7004" y="12457"/>
                  <a:pt x="8559" y="12406"/>
                  <a:pt x="10115" y="12406"/>
                </a:cubicBezTo>
                <a:cubicBezTo>
                  <a:pt x="11304" y="12406"/>
                  <a:pt x="12493" y="12436"/>
                  <a:pt x="13679" y="12495"/>
                </a:cubicBezTo>
                <a:cubicBezTo>
                  <a:pt x="14434" y="12533"/>
                  <a:pt x="15229" y="12576"/>
                  <a:pt x="16019" y="12576"/>
                </a:cubicBezTo>
                <a:cubicBezTo>
                  <a:pt x="17350" y="12576"/>
                  <a:pt x="18667" y="12454"/>
                  <a:pt x="19757" y="11976"/>
                </a:cubicBezTo>
                <a:lnTo>
                  <a:pt x="19757" y="11976"/>
                </a:lnTo>
                <a:cubicBezTo>
                  <a:pt x="19755" y="11987"/>
                  <a:pt x="19759" y="11992"/>
                  <a:pt x="19770" y="11992"/>
                </a:cubicBezTo>
                <a:cubicBezTo>
                  <a:pt x="19872" y="11992"/>
                  <a:pt x="20520" y="11533"/>
                  <a:pt x="20666" y="11300"/>
                </a:cubicBezTo>
                <a:cubicBezTo>
                  <a:pt x="21276" y="10319"/>
                  <a:pt x="21505" y="9208"/>
                  <a:pt x="20964" y="8195"/>
                </a:cubicBezTo>
                <a:cubicBezTo>
                  <a:pt x="20510" y="7349"/>
                  <a:pt x="19544" y="6569"/>
                  <a:pt x="18190" y="6187"/>
                </a:cubicBezTo>
                <a:cubicBezTo>
                  <a:pt x="16673" y="5759"/>
                  <a:pt x="14935" y="5923"/>
                  <a:pt x="13382" y="5580"/>
                </a:cubicBezTo>
                <a:cubicBezTo>
                  <a:pt x="11840" y="5240"/>
                  <a:pt x="11141" y="4324"/>
                  <a:pt x="10445" y="3499"/>
                </a:cubicBezTo>
                <a:cubicBezTo>
                  <a:pt x="9690" y="2603"/>
                  <a:pt x="8718" y="1801"/>
                  <a:pt x="7429" y="1159"/>
                </a:cubicBezTo>
                <a:cubicBezTo>
                  <a:pt x="6263" y="578"/>
                  <a:pt x="4748" y="0"/>
                  <a:pt x="3180" y="0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7"/>
          <p:cNvSpPr/>
          <p:nvPr/>
        </p:nvSpPr>
        <p:spPr>
          <a:xfrm rot="10800000" flipH="1">
            <a:off x="-212370" y="3873180"/>
            <a:ext cx="3940563" cy="1912570"/>
          </a:xfrm>
          <a:custGeom>
            <a:avLst/>
            <a:gdLst/>
            <a:ahLst/>
            <a:cxnLst/>
            <a:rect l="l" t="t" r="r" b="b"/>
            <a:pathLst>
              <a:path w="24376" h="11831" extrusionOk="0">
                <a:moveTo>
                  <a:pt x="1749" y="0"/>
                </a:moveTo>
                <a:cubicBezTo>
                  <a:pt x="1709" y="0"/>
                  <a:pt x="1669" y="3"/>
                  <a:pt x="1629" y="10"/>
                </a:cubicBezTo>
                <a:cubicBezTo>
                  <a:pt x="1391" y="51"/>
                  <a:pt x="1250" y="241"/>
                  <a:pt x="1188" y="476"/>
                </a:cubicBezTo>
                <a:cubicBezTo>
                  <a:pt x="1034" y="1062"/>
                  <a:pt x="936" y="1672"/>
                  <a:pt x="819" y="2266"/>
                </a:cubicBezTo>
                <a:cubicBezTo>
                  <a:pt x="701" y="2875"/>
                  <a:pt x="591" y="3483"/>
                  <a:pt x="497" y="4096"/>
                </a:cubicBezTo>
                <a:cubicBezTo>
                  <a:pt x="126" y="6503"/>
                  <a:pt x="1" y="8997"/>
                  <a:pt x="659" y="11362"/>
                </a:cubicBezTo>
                <a:cubicBezTo>
                  <a:pt x="678" y="11430"/>
                  <a:pt x="734" y="11465"/>
                  <a:pt x="790" y="11465"/>
                </a:cubicBezTo>
                <a:cubicBezTo>
                  <a:pt x="836" y="11465"/>
                  <a:pt x="882" y="11443"/>
                  <a:pt x="910" y="11396"/>
                </a:cubicBezTo>
                <a:cubicBezTo>
                  <a:pt x="1048" y="11173"/>
                  <a:pt x="1207" y="10966"/>
                  <a:pt x="1385" y="10775"/>
                </a:cubicBezTo>
                <a:cubicBezTo>
                  <a:pt x="2101" y="10007"/>
                  <a:pt x="3087" y="9538"/>
                  <a:pt x="4095" y="9409"/>
                </a:cubicBezTo>
                <a:cubicBezTo>
                  <a:pt x="4315" y="9380"/>
                  <a:pt x="4536" y="9367"/>
                  <a:pt x="4756" y="9367"/>
                </a:cubicBezTo>
                <a:cubicBezTo>
                  <a:pt x="5731" y="9367"/>
                  <a:pt x="6705" y="9633"/>
                  <a:pt x="7587" y="10066"/>
                </a:cubicBezTo>
                <a:cubicBezTo>
                  <a:pt x="8653" y="10589"/>
                  <a:pt x="9622" y="11353"/>
                  <a:pt x="10770" y="11680"/>
                </a:cubicBezTo>
                <a:cubicBezTo>
                  <a:pt x="11110" y="11777"/>
                  <a:pt x="11460" y="11831"/>
                  <a:pt x="11804" y="11831"/>
                </a:cubicBezTo>
                <a:cubicBezTo>
                  <a:pt x="12445" y="11831"/>
                  <a:pt x="13071" y="11645"/>
                  <a:pt x="13597" y="11201"/>
                </a:cubicBezTo>
                <a:cubicBezTo>
                  <a:pt x="14183" y="10708"/>
                  <a:pt x="14558" y="9990"/>
                  <a:pt x="14873" y="9287"/>
                </a:cubicBezTo>
                <a:cubicBezTo>
                  <a:pt x="15209" y="8537"/>
                  <a:pt x="15487" y="7753"/>
                  <a:pt x="15901" y="7045"/>
                </a:cubicBezTo>
                <a:cubicBezTo>
                  <a:pt x="16332" y="6305"/>
                  <a:pt x="16925" y="5724"/>
                  <a:pt x="17743" y="5514"/>
                </a:cubicBezTo>
                <a:cubicBezTo>
                  <a:pt x="18117" y="5418"/>
                  <a:pt x="18497" y="5390"/>
                  <a:pt x="18880" y="5390"/>
                </a:cubicBezTo>
                <a:cubicBezTo>
                  <a:pt x="19432" y="5390"/>
                  <a:pt x="19989" y="5449"/>
                  <a:pt x="20540" y="5449"/>
                </a:cubicBezTo>
                <a:cubicBezTo>
                  <a:pt x="20676" y="5449"/>
                  <a:pt x="20812" y="5445"/>
                  <a:pt x="20947" y="5436"/>
                </a:cubicBezTo>
                <a:cubicBezTo>
                  <a:pt x="21449" y="5403"/>
                  <a:pt x="21952" y="5299"/>
                  <a:pt x="22402" y="5053"/>
                </a:cubicBezTo>
                <a:cubicBezTo>
                  <a:pt x="22808" y="4832"/>
                  <a:pt x="23157" y="4506"/>
                  <a:pt x="23433" y="4124"/>
                </a:cubicBezTo>
                <a:cubicBezTo>
                  <a:pt x="23951" y="3405"/>
                  <a:pt x="24197" y="2481"/>
                  <a:pt x="24066" y="1589"/>
                </a:cubicBezTo>
                <a:lnTo>
                  <a:pt x="24066" y="1589"/>
                </a:lnTo>
                <a:cubicBezTo>
                  <a:pt x="24067" y="1589"/>
                  <a:pt x="24069" y="1589"/>
                  <a:pt x="24070" y="1589"/>
                </a:cubicBezTo>
                <a:cubicBezTo>
                  <a:pt x="24093" y="1589"/>
                  <a:pt x="24117" y="1581"/>
                  <a:pt x="24142" y="1563"/>
                </a:cubicBezTo>
                <a:cubicBezTo>
                  <a:pt x="24293" y="1450"/>
                  <a:pt x="24375" y="1284"/>
                  <a:pt x="24372" y="1087"/>
                </a:cubicBezTo>
                <a:cubicBezTo>
                  <a:pt x="24363" y="604"/>
                  <a:pt x="23972" y="329"/>
                  <a:pt x="23550" y="297"/>
                </a:cubicBezTo>
                <a:cubicBezTo>
                  <a:pt x="23516" y="295"/>
                  <a:pt x="23481" y="294"/>
                  <a:pt x="23447" y="294"/>
                </a:cubicBezTo>
                <a:cubicBezTo>
                  <a:pt x="23214" y="294"/>
                  <a:pt x="22979" y="345"/>
                  <a:pt x="22750" y="383"/>
                </a:cubicBezTo>
                <a:cubicBezTo>
                  <a:pt x="22445" y="434"/>
                  <a:pt x="22139" y="481"/>
                  <a:pt x="21832" y="525"/>
                </a:cubicBezTo>
                <a:cubicBezTo>
                  <a:pt x="20628" y="695"/>
                  <a:pt x="19418" y="810"/>
                  <a:pt x="18207" y="888"/>
                </a:cubicBezTo>
                <a:cubicBezTo>
                  <a:pt x="15785" y="1046"/>
                  <a:pt x="13357" y="1063"/>
                  <a:pt x="10931" y="1083"/>
                </a:cubicBezTo>
                <a:cubicBezTo>
                  <a:pt x="10571" y="1086"/>
                  <a:pt x="10211" y="1088"/>
                  <a:pt x="9850" y="1088"/>
                </a:cubicBezTo>
                <a:cubicBezTo>
                  <a:pt x="7886" y="1088"/>
                  <a:pt x="5913" y="1021"/>
                  <a:pt x="3986" y="601"/>
                </a:cubicBezTo>
                <a:cubicBezTo>
                  <a:pt x="3423" y="479"/>
                  <a:pt x="2865" y="326"/>
                  <a:pt x="2319" y="138"/>
                </a:cubicBezTo>
                <a:cubicBezTo>
                  <a:pt x="2135" y="75"/>
                  <a:pt x="1944" y="0"/>
                  <a:pt x="1749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title"/>
          </p:nvPr>
        </p:nvSpPr>
        <p:spPr>
          <a:xfrm>
            <a:off x="2715675" y="758952"/>
            <a:ext cx="3712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8" name="Google Shape;438;p17"/>
          <p:cNvGrpSpPr/>
          <p:nvPr/>
        </p:nvGrpSpPr>
        <p:grpSpPr>
          <a:xfrm rot="-9900006">
            <a:off x="7397923" y="4623752"/>
            <a:ext cx="454166" cy="411416"/>
            <a:chOff x="1640475" y="1197075"/>
            <a:chExt cx="55475" cy="50250"/>
          </a:xfrm>
        </p:grpSpPr>
        <p:sp>
          <p:nvSpPr>
            <p:cNvPr id="439" name="Google Shape;439;p1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 rot="10034023">
            <a:off x="204355" y="3167783"/>
            <a:ext cx="279616" cy="253294"/>
            <a:chOff x="1640475" y="1197075"/>
            <a:chExt cx="55475" cy="50250"/>
          </a:xfrm>
        </p:grpSpPr>
        <p:sp>
          <p:nvSpPr>
            <p:cNvPr id="443" name="Google Shape;443;p1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7"/>
          <p:cNvSpPr/>
          <p:nvPr/>
        </p:nvSpPr>
        <p:spPr>
          <a:xfrm rot="9113192" flipH="1">
            <a:off x="4846575" y="208112"/>
            <a:ext cx="695049" cy="16282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7"/>
          <p:cNvSpPr/>
          <p:nvPr/>
        </p:nvSpPr>
        <p:spPr>
          <a:xfrm rot="-10799883" flipH="1">
            <a:off x="316584" y="4664948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17"/>
          <p:cNvGrpSpPr/>
          <p:nvPr/>
        </p:nvGrpSpPr>
        <p:grpSpPr>
          <a:xfrm rot="6324483">
            <a:off x="1105449" y="286808"/>
            <a:ext cx="197770" cy="213810"/>
            <a:chOff x="1640475" y="1197075"/>
            <a:chExt cx="55475" cy="50250"/>
          </a:xfrm>
        </p:grpSpPr>
        <p:sp>
          <p:nvSpPr>
            <p:cNvPr id="449" name="Google Shape;449;p1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7"/>
          <p:cNvSpPr/>
          <p:nvPr/>
        </p:nvSpPr>
        <p:spPr>
          <a:xfrm rot="10800000">
            <a:off x="6676775" y="-33387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7"/>
          <p:cNvSpPr/>
          <p:nvPr/>
        </p:nvSpPr>
        <p:spPr>
          <a:xfrm rot="-10431843">
            <a:off x="-54140" y="-118627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17"/>
          <p:cNvGrpSpPr/>
          <p:nvPr/>
        </p:nvGrpSpPr>
        <p:grpSpPr>
          <a:xfrm rot="10034065">
            <a:off x="8591019" y="2090883"/>
            <a:ext cx="221762" cy="200885"/>
            <a:chOff x="1640475" y="1197075"/>
            <a:chExt cx="55475" cy="50250"/>
          </a:xfrm>
        </p:grpSpPr>
        <p:sp>
          <p:nvSpPr>
            <p:cNvPr id="455" name="Google Shape;455;p1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SECTION_HEADER_1_1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/>
          <p:nvPr/>
        </p:nvSpPr>
        <p:spPr>
          <a:xfrm>
            <a:off x="5726076" y="4091973"/>
            <a:ext cx="3570338" cy="1157559"/>
          </a:xfrm>
          <a:custGeom>
            <a:avLst/>
            <a:gdLst/>
            <a:ahLst/>
            <a:cxnLst/>
            <a:rect l="l" t="t" r="r" b="b"/>
            <a:pathLst>
              <a:path w="21862" h="7088" extrusionOk="0">
                <a:moveTo>
                  <a:pt x="20392" y="0"/>
                </a:moveTo>
                <a:cubicBezTo>
                  <a:pt x="19697" y="0"/>
                  <a:pt x="19010" y="139"/>
                  <a:pt x="18446" y="437"/>
                </a:cubicBezTo>
                <a:cubicBezTo>
                  <a:pt x="17368" y="1003"/>
                  <a:pt x="16913" y="1997"/>
                  <a:pt x="16387" y="2893"/>
                </a:cubicBezTo>
                <a:cubicBezTo>
                  <a:pt x="15861" y="3789"/>
                  <a:pt x="15050" y="4733"/>
                  <a:pt x="13753" y="4924"/>
                </a:cubicBezTo>
                <a:cubicBezTo>
                  <a:pt x="13587" y="4948"/>
                  <a:pt x="13420" y="4959"/>
                  <a:pt x="13253" y="4959"/>
                </a:cubicBezTo>
                <a:cubicBezTo>
                  <a:pt x="12545" y="4959"/>
                  <a:pt x="11838" y="4765"/>
                  <a:pt x="11156" y="4596"/>
                </a:cubicBezTo>
                <a:cubicBezTo>
                  <a:pt x="10391" y="4408"/>
                  <a:pt x="9551" y="4258"/>
                  <a:pt x="8748" y="4258"/>
                </a:cubicBezTo>
                <a:cubicBezTo>
                  <a:pt x="8042" y="4258"/>
                  <a:pt x="7365" y="4373"/>
                  <a:pt x="6793" y="4680"/>
                </a:cubicBezTo>
                <a:cubicBezTo>
                  <a:pt x="5978" y="5117"/>
                  <a:pt x="5461" y="5904"/>
                  <a:pt x="4593" y="6207"/>
                </a:cubicBezTo>
                <a:cubicBezTo>
                  <a:pt x="4569" y="6215"/>
                  <a:pt x="4545" y="6224"/>
                  <a:pt x="4519" y="6231"/>
                </a:cubicBezTo>
                <a:cubicBezTo>
                  <a:pt x="4407" y="6267"/>
                  <a:pt x="4286" y="6293"/>
                  <a:pt x="4160" y="6310"/>
                </a:cubicBezTo>
                <a:cubicBezTo>
                  <a:pt x="4052" y="6325"/>
                  <a:pt x="3944" y="6331"/>
                  <a:pt x="3836" y="6331"/>
                </a:cubicBezTo>
                <a:cubicBezTo>
                  <a:pt x="3306" y="6331"/>
                  <a:pt x="2774" y="6185"/>
                  <a:pt x="2236" y="6169"/>
                </a:cubicBezTo>
                <a:cubicBezTo>
                  <a:pt x="2205" y="6168"/>
                  <a:pt x="2173" y="6167"/>
                  <a:pt x="2142" y="6167"/>
                </a:cubicBezTo>
                <a:cubicBezTo>
                  <a:pt x="1432" y="6167"/>
                  <a:pt x="726" y="6406"/>
                  <a:pt x="265" y="6805"/>
                </a:cubicBezTo>
                <a:cubicBezTo>
                  <a:pt x="165" y="6893"/>
                  <a:pt x="77" y="6988"/>
                  <a:pt x="1" y="7088"/>
                </a:cubicBezTo>
                <a:lnTo>
                  <a:pt x="21862" y="7088"/>
                </a:lnTo>
                <a:lnTo>
                  <a:pt x="21862" y="210"/>
                </a:lnTo>
                <a:cubicBezTo>
                  <a:pt x="21397" y="73"/>
                  <a:pt x="20892" y="0"/>
                  <a:pt x="20392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8"/>
          <p:cNvSpPr/>
          <p:nvPr/>
        </p:nvSpPr>
        <p:spPr>
          <a:xfrm>
            <a:off x="-59308" y="-102238"/>
            <a:ext cx="2148376" cy="1054346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821" y="0"/>
                </a:moveTo>
                <a:lnTo>
                  <a:pt x="1821" y="3"/>
                </a:lnTo>
                <a:lnTo>
                  <a:pt x="0" y="4"/>
                </a:lnTo>
                <a:lnTo>
                  <a:pt x="0" y="222"/>
                </a:lnTo>
                <a:lnTo>
                  <a:pt x="0" y="1236"/>
                </a:lnTo>
                <a:lnTo>
                  <a:pt x="0" y="2358"/>
                </a:lnTo>
                <a:lnTo>
                  <a:pt x="1" y="3370"/>
                </a:lnTo>
                <a:lnTo>
                  <a:pt x="1" y="4493"/>
                </a:lnTo>
                <a:lnTo>
                  <a:pt x="1" y="5504"/>
                </a:lnTo>
                <a:lnTo>
                  <a:pt x="1" y="6178"/>
                </a:lnTo>
                <a:cubicBezTo>
                  <a:pt x="369" y="6349"/>
                  <a:pt x="770" y="6456"/>
                  <a:pt x="1177" y="6456"/>
                </a:cubicBezTo>
                <a:cubicBezTo>
                  <a:pt x="1363" y="6456"/>
                  <a:pt x="1550" y="6434"/>
                  <a:pt x="1736" y="6385"/>
                </a:cubicBezTo>
                <a:cubicBezTo>
                  <a:pt x="1764" y="6378"/>
                  <a:pt x="1794" y="6370"/>
                  <a:pt x="1822" y="6361"/>
                </a:cubicBezTo>
                <a:cubicBezTo>
                  <a:pt x="1843" y="6355"/>
                  <a:pt x="1862" y="6348"/>
                  <a:pt x="1882" y="6342"/>
                </a:cubicBezTo>
                <a:cubicBezTo>
                  <a:pt x="2342" y="6188"/>
                  <a:pt x="2719" y="5901"/>
                  <a:pt x="3050" y="5558"/>
                </a:cubicBezTo>
                <a:cubicBezTo>
                  <a:pt x="3068" y="5540"/>
                  <a:pt x="3085" y="5522"/>
                  <a:pt x="3102" y="5503"/>
                </a:cubicBezTo>
                <a:cubicBezTo>
                  <a:pt x="3398" y="5189"/>
                  <a:pt x="3657" y="4831"/>
                  <a:pt x="3908" y="4490"/>
                </a:cubicBezTo>
                <a:cubicBezTo>
                  <a:pt x="3908" y="4490"/>
                  <a:pt x="3909" y="4490"/>
                  <a:pt x="3909" y="4489"/>
                </a:cubicBezTo>
                <a:cubicBezTo>
                  <a:pt x="3923" y="4471"/>
                  <a:pt x="3936" y="4455"/>
                  <a:pt x="3949" y="4436"/>
                </a:cubicBezTo>
                <a:cubicBezTo>
                  <a:pt x="4217" y="4078"/>
                  <a:pt x="4522" y="3714"/>
                  <a:pt x="4875" y="3424"/>
                </a:cubicBezTo>
                <a:cubicBezTo>
                  <a:pt x="4897" y="3405"/>
                  <a:pt x="4919" y="3387"/>
                  <a:pt x="4942" y="3369"/>
                </a:cubicBezTo>
                <a:cubicBezTo>
                  <a:pt x="5319" y="3071"/>
                  <a:pt x="5750" y="2859"/>
                  <a:pt x="6248" y="2826"/>
                </a:cubicBezTo>
                <a:cubicBezTo>
                  <a:pt x="6296" y="2822"/>
                  <a:pt x="6344" y="2821"/>
                  <a:pt x="6391" y="2821"/>
                </a:cubicBezTo>
                <a:cubicBezTo>
                  <a:pt x="7025" y="2821"/>
                  <a:pt x="7616" y="3105"/>
                  <a:pt x="8200" y="3368"/>
                </a:cubicBezTo>
                <a:cubicBezTo>
                  <a:pt x="8240" y="3387"/>
                  <a:pt x="8281" y="3405"/>
                  <a:pt x="8323" y="3423"/>
                </a:cubicBezTo>
                <a:cubicBezTo>
                  <a:pt x="8382" y="3449"/>
                  <a:pt x="8442" y="3475"/>
                  <a:pt x="8501" y="3501"/>
                </a:cubicBezTo>
                <a:cubicBezTo>
                  <a:pt x="9052" y="3734"/>
                  <a:pt x="9659" y="3908"/>
                  <a:pt x="10259" y="3908"/>
                </a:cubicBezTo>
                <a:cubicBezTo>
                  <a:pt x="10487" y="3908"/>
                  <a:pt x="10715" y="3882"/>
                  <a:pt x="10937" y="3826"/>
                </a:cubicBezTo>
                <a:cubicBezTo>
                  <a:pt x="11253" y="3746"/>
                  <a:pt x="11547" y="3604"/>
                  <a:pt x="11810" y="3423"/>
                </a:cubicBezTo>
                <a:cubicBezTo>
                  <a:pt x="11835" y="3405"/>
                  <a:pt x="11861" y="3387"/>
                  <a:pt x="11886" y="3368"/>
                </a:cubicBezTo>
                <a:cubicBezTo>
                  <a:pt x="11986" y="3295"/>
                  <a:pt x="12081" y="3217"/>
                  <a:pt x="12169" y="3134"/>
                </a:cubicBezTo>
                <a:cubicBezTo>
                  <a:pt x="12416" y="2906"/>
                  <a:pt x="12624" y="2641"/>
                  <a:pt x="12783" y="2355"/>
                </a:cubicBezTo>
                <a:cubicBezTo>
                  <a:pt x="12794" y="2337"/>
                  <a:pt x="12805" y="2319"/>
                  <a:pt x="12814" y="2300"/>
                </a:cubicBezTo>
                <a:cubicBezTo>
                  <a:pt x="12983" y="1983"/>
                  <a:pt x="13095" y="1639"/>
                  <a:pt x="13135" y="1287"/>
                </a:cubicBezTo>
                <a:cubicBezTo>
                  <a:pt x="13137" y="1269"/>
                  <a:pt x="13139" y="1251"/>
                  <a:pt x="13141" y="1232"/>
                </a:cubicBezTo>
                <a:cubicBezTo>
                  <a:pt x="13152" y="1109"/>
                  <a:pt x="13155" y="984"/>
                  <a:pt x="13149" y="860"/>
                </a:cubicBezTo>
                <a:cubicBezTo>
                  <a:pt x="13137" y="644"/>
                  <a:pt x="13096" y="428"/>
                  <a:pt x="13028" y="222"/>
                </a:cubicBezTo>
                <a:cubicBezTo>
                  <a:pt x="13023" y="204"/>
                  <a:pt x="13017" y="185"/>
                  <a:pt x="13010" y="167"/>
                </a:cubicBezTo>
                <a:cubicBezTo>
                  <a:pt x="12991" y="111"/>
                  <a:pt x="12969" y="56"/>
                  <a:pt x="12946" y="1"/>
                </a:cubicBezTo>
                <a:lnTo>
                  <a:pt x="1880" y="3"/>
                </a:lnTo>
                <a:lnTo>
                  <a:pt x="1880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4901501" y="-265225"/>
            <a:ext cx="4711729" cy="1588867"/>
          </a:xfrm>
          <a:custGeom>
            <a:avLst/>
            <a:gdLst/>
            <a:ahLst/>
            <a:cxnLst/>
            <a:rect l="l" t="t" r="r" b="b"/>
            <a:pathLst>
              <a:path w="28851" h="9729" extrusionOk="0">
                <a:moveTo>
                  <a:pt x="943" y="0"/>
                </a:moveTo>
                <a:cubicBezTo>
                  <a:pt x="631" y="0"/>
                  <a:pt x="337" y="87"/>
                  <a:pt x="179" y="380"/>
                </a:cubicBezTo>
                <a:cubicBezTo>
                  <a:pt x="1" y="711"/>
                  <a:pt x="78" y="1189"/>
                  <a:pt x="451" y="1303"/>
                </a:cubicBezTo>
                <a:cubicBezTo>
                  <a:pt x="355" y="2313"/>
                  <a:pt x="452" y="3522"/>
                  <a:pt x="1499" y="3989"/>
                </a:cubicBezTo>
                <a:cubicBezTo>
                  <a:pt x="1785" y="4117"/>
                  <a:pt x="2088" y="4165"/>
                  <a:pt x="2396" y="4165"/>
                </a:cubicBezTo>
                <a:cubicBezTo>
                  <a:pt x="3000" y="4165"/>
                  <a:pt x="3625" y="3981"/>
                  <a:pt x="4188" y="3848"/>
                </a:cubicBezTo>
                <a:cubicBezTo>
                  <a:pt x="4624" y="3745"/>
                  <a:pt x="5112" y="3633"/>
                  <a:pt x="5582" y="3633"/>
                </a:cubicBezTo>
                <a:cubicBezTo>
                  <a:pt x="6044" y="3633"/>
                  <a:pt x="6489" y="3741"/>
                  <a:pt x="6852" y="4069"/>
                </a:cubicBezTo>
                <a:cubicBezTo>
                  <a:pt x="7560" y="4711"/>
                  <a:pt x="7722" y="5737"/>
                  <a:pt x="8257" y="6500"/>
                </a:cubicBezTo>
                <a:cubicBezTo>
                  <a:pt x="8521" y="6876"/>
                  <a:pt x="8874" y="7178"/>
                  <a:pt x="9322" y="7300"/>
                </a:cubicBezTo>
                <a:cubicBezTo>
                  <a:pt x="9482" y="7344"/>
                  <a:pt x="9645" y="7363"/>
                  <a:pt x="9808" y="7363"/>
                </a:cubicBezTo>
                <a:cubicBezTo>
                  <a:pt x="10078" y="7363"/>
                  <a:pt x="10348" y="7310"/>
                  <a:pt x="10606" y="7231"/>
                </a:cubicBezTo>
                <a:cubicBezTo>
                  <a:pt x="11498" y="6959"/>
                  <a:pt x="12280" y="6380"/>
                  <a:pt x="13194" y="6184"/>
                </a:cubicBezTo>
                <a:cubicBezTo>
                  <a:pt x="13322" y="6156"/>
                  <a:pt x="13450" y="6141"/>
                  <a:pt x="13577" y="6141"/>
                </a:cubicBezTo>
                <a:cubicBezTo>
                  <a:pt x="13849" y="6141"/>
                  <a:pt x="14113" y="6211"/>
                  <a:pt x="14347" y="6376"/>
                </a:cubicBezTo>
                <a:cubicBezTo>
                  <a:pt x="14724" y="6643"/>
                  <a:pt x="14907" y="7097"/>
                  <a:pt x="15047" y="7521"/>
                </a:cubicBezTo>
                <a:cubicBezTo>
                  <a:pt x="15341" y="8400"/>
                  <a:pt x="15592" y="9554"/>
                  <a:pt x="16688" y="9709"/>
                </a:cubicBezTo>
                <a:cubicBezTo>
                  <a:pt x="16781" y="9722"/>
                  <a:pt x="16872" y="9728"/>
                  <a:pt x="16961" y="9728"/>
                </a:cubicBezTo>
                <a:cubicBezTo>
                  <a:pt x="18160" y="9728"/>
                  <a:pt x="18967" y="8588"/>
                  <a:pt x="19887" y="7966"/>
                </a:cubicBezTo>
                <a:cubicBezTo>
                  <a:pt x="20301" y="7685"/>
                  <a:pt x="20755" y="7537"/>
                  <a:pt x="21232" y="7537"/>
                </a:cubicBezTo>
                <a:cubicBezTo>
                  <a:pt x="21401" y="7537"/>
                  <a:pt x="21572" y="7556"/>
                  <a:pt x="21746" y="7593"/>
                </a:cubicBezTo>
                <a:cubicBezTo>
                  <a:pt x="22408" y="7736"/>
                  <a:pt x="23015" y="8087"/>
                  <a:pt x="23550" y="8494"/>
                </a:cubicBezTo>
                <a:cubicBezTo>
                  <a:pt x="24053" y="8876"/>
                  <a:pt x="24539" y="9361"/>
                  <a:pt x="25189" y="9466"/>
                </a:cubicBezTo>
                <a:cubicBezTo>
                  <a:pt x="25284" y="9481"/>
                  <a:pt x="25378" y="9489"/>
                  <a:pt x="25473" y="9489"/>
                </a:cubicBezTo>
                <a:cubicBezTo>
                  <a:pt x="26024" y="9489"/>
                  <a:pt x="26554" y="9240"/>
                  <a:pt x="26991" y="8910"/>
                </a:cubicBezTo>
                <a:cubicBezTo>
                  <a:pt x="27838" y="8271"/>
                  <a:pt x="28376" y="7319"/>
                  <a:pt x="28611" y="6292"/>
                </a:cubicBezTo>
                <a:cubicBezTo>
                  <a:pt x="28851" y="5239"/>
                  <a:pt x="28800" y="4124"/>
                  <a:pt x="28525" y="3084"/>
                </a:cubicBezTo>
                <a:cubicBezTo>
                  <a:pt x="28226" y="1958"/>
                  <a:pt x="27654" y="694"/>
                  <a:pt x="26488" y="261"/>
                </a:cubicBezTo>
                <a:cubicBezTo>
                  <a:pt x="26074" y="106"/>
                  <a:pt x="25631" y="64"/>
                  <a:pt x="25188" y="64"/>
                </a:cubicBezTo>
                <a:cubicBezTo>
                  <a:pt x="24971" y="64"/>
                  <a:pt x="24753" y="74"/>
                  <a:pt x="24540" y="86"/>
                </a:cubicBezTo>
                <a:cubicBezTo>
                  <a:pt x="23776" y="131"/>
                  <a:pt x="23013" y="188"/>
                  <a:pt x="22250" y="248"/>
                </a:cubicBezTo>
                <a:cubicBezTo>
                  <a:pt x="20720" y="367"/>
                  <a:pt x="19190" y="503"/>
                  <a:pt x="17661" y="628"/>
                </a:cubicBezTo>
                <a:cubicBezTo>
                  <a:pt x="15187" y="828"/>
                  <a:pt x="12704" y="996"/>
                  <a:pt x="10221" y="996"/>
                </a:cubicBezTo>
                <a:cubicBezTo>
                  <a:pt x="9649" y="996"/>
                  <a:pt x="9077" y="987"/>
                  <a:pt x="8505" y="967"/>
                </a:cubicBezTo>
                <a:cubicBezTo>
                  <a:pt x="6985" y="916"/>
                  <a:pt x="5467" y="790"/>
                  <a:pt x="3966" y="555"/>
                </a:cubicBezTo>
                <a:cubicBezTo>
                  <a:pt x="3209" y="436"/>
                  <a:pt x="2459" y="290"/>
                  <a:pt x="1714" y="116"/>
                </a:cubicBezTo>
                <a:cubicBezTo>
                  <a:pt x="1493" y="64"/>
                  <a:pt x="1211" y="0"/>
                  <a:pt x="94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8"/>
          <p:cNvSpPr/>
          <p:nvPr/>
        </p:nvSpPr>
        <p:spPr>
          <a:xfrm>
            <a:off x="-469225" y="2180388"/>
            <a:ext cx="2390568" cy="3410945"/>
          </a:xfrm>
          <a:custGeom>
            <a:avLst/>
            <a:gdLst/>
            <a:ahLst/>
            <a:cxnLst/>
            <a:rect l="l" t="t" r="r" b="b"/>
            <a:pathLst>
              <a:path w="14638" h="20886" extrusionOk="0">
                <a:moveTo>
                  <a:pt x="3191" y="1"/>
                </a:moveTo>
                <a:cubicBezTo>
                  <a:pt x="2885" y="1"/>
                  <a:pt x="2576" y="81"/>
                  <a:pt x="2295" y="191"/>
                </a:cubicBezTo>
                <a:cubicBezTo>
                  <a:pt x="1899" y="349"/>
                  <a:pt x="1532" y="564"/>
                  <a:pt x="1185" y="809"/>
                </a:cubicBezTo>
                <a:cubicBezTo>
                  <a:pt x="1218" y="721"/>
                  <a:pt x="1252" y="633"/>
                  <a:pt x="1287" y="547"/>
                </a:cubicBezTo>
                <a:cubicBezTo>
                  <a:pt x="1332" y="438"/>
                  <a:pt x="1242" y="367"/>
                  <a:pt x="1149" y="367"/>
                </a:cubicBezTo>
                <a:cubicBezTo>
                  <a:pt x="1089" y="367"/>
                  <a:pt x="1027" y="397"/>
                  <a:pt x="998" y="467"/>
                </a:cubicBezTo>
                <a:cubicBezTo>
                  <a:pt x="147" y="2564"/>
                  <a:pt x="0" y="4857"/>
                  <a:pt x="71" y="7096"/>
                </a:cubicBezTo>
                <a:cubicBezTo>
                  <a:pt x="107" y="8264"/>
                  <a:pt x="200" y="9428"/>
                  <a:pt x="285" y="10592"/>
                </a:cubicBezTo>
                <a:cubicBezTo>
                  <a:pt x="378" y="11838"/>
                  <a:pt x="471" y="13083"/>
                  <a:pt x="565" y="14328"/>
                </a:cubicBezTo>
                <a:cubicBezTo>
                  <a:pt x="660" y="15573"/>
                  <a:pt x="755" y="16818"/>
                  <a:pt x="852" y="18063"/>
                </a:cubicBezTo>
                <a:cubicBezTo>
                  <a:pt x="895" y="18617"/>
                  <a:pt x="909" y="19183"/>
                  <a:pt x="997" y="19731"/>
                </a:cubicBezTo>
                <a:cubicBezTo>
                  <a:pt x="1063" y="20137"/>
                  <a:pt x="1227" y="20580"/>
                  <a:pt x="1623" y="20768"/>
                </a:cubicBezTo>
                <a:cubicBezTo>
                  <a:pt x="1853" y="20878"/>
                  <a:pt x="2108" y="20885"/>
                  <a:pt x="2359" y="20885"/>
                </a:cubicBezTo>
                <a:cubicBezTo>
                  <a:pt x="2678" y="20885"/>
                  <a:pt x="2997" y="20884"/>
                  <a:pt x="3315" y="20883"/>
                </a:cubicBezTo>
                <a:cubicBezTo>
                  <a:pt x="3934" y="20882"/>
                  <a:pt x="4551" y="20881"/>
                  <a:pt x="5168" y="20880"/>
                </a:cubicBezTo>
                <a:cubicBezTo>
                  <a:pt x="6413" y="20878"/>
                  <a:pt x="7658" y="20875"/>
                  <a:pt x="8904" y="20873"/>
                </a:cubicBezTo>
                <a:cubicBezTo>
                  <a:pt x="8946" y="20873"/>
                  <a:pt x="8987" y="20873"/>
                  <a:pt x="9029" y="20873"/>
                </a:cubicBezTo>
                <a:cubicBezTo>
                  <a:pt x="9733" y="20873"/>
                  <a:pt x="10440" y="20882"/>
                  <a:pt x="11147" y="20882"/>
                </a:cubicBezTo>
                <a:cubicBezTo>
                  <a:pt x="11621" y="20882"/>
                  <a:pt x="12096" y="20878"/>
                  <a:pt x="12569" y="20863"/>
                </a:cubicBezTo>
                <a:cubicBezTo>
                  <a:pt x="13054" y="20848"/>
                  <a:pt x="13560" y="20768"/>
                  <a:pt x="13928" y="20425"/>
                </a:cubicBezTo>
                <a:cubicBezTo>
                  <a:pt x="14266" y="20112"/>
                  <a:pt x="14409" y="19650"/>
                  <a:pt x="14479" y="19208"/>
                </a:cubicBezTo>
                <a:cubicBezTo>
                  <a:pt x="14615" y="18346"/>
                  <a:pt x="14637" y="17435"/>
                  <a:pt x="14556" y="16567"/>
                </a:cubicBezTo>
                <a:cubicBezTo>
                  <a:pt x="14480" y="15744"/>
                  <a:pt x="14290" y="14898"/>
                  <a:pt x="13827" y="14200"/>
                </a:cubicBezTo>
                <a:cubicBezTo>
                  <a:pt x="13606" y="13867"/>
                  <a:pt x="13329" y="13578"/>
                  <a:pt x="13000" y="13350"/>
                </a:cubicBezTo>
                <a:cubicBezTo>
                  <a:pt x="12618" y="13086"/>
                  <a:pt x="12175" y="12928"/>
                  <a:pt x="11727" y="12811"/>
                </a:cubicBezTo>
                <a:cubicBezTo>
                  <a:pt x="10841" y="12580"/>
                  <a:pt x="9808" y="12500"/>
                  <a:pt x="9119" y="11827"/>
                </a:cubicBezTo>
                <a:cubicBezTo>
                  <a:pt x="8381" y="11106"/>
                  <a:pt x="8246" y="10000"/>
                  <a:pt x="8306" y="9020"/>
                </a:cubicBezTo>
                <a:cubicBezTo>
                  <a:pt x="8344" y="8404"/>
                  <a:pt x="8449" y="7795"/>
                  <a:pt x="8518" y="7181"/>
                </a:cubicBezTo>
                <a:cubicBezTo>
                  <a:pt x="8574" y="6676"/>
                  <a:pt x="8621" y="6136"/>
                  <a:pt x="8417" y="5654"/>
                </a:cubicBezTo>
                <a:cubicBezTo>
                  <a:pt x="7771" y="4140"/>
                  <a:pt x="5341" y="4868"/>
                  <a:pt x="4856" y="3246"/>
                </a:cubicBezTo>
                <a:cubicBezTo>
                  <a:pt x="4619" y="2457"/>
                  <a:pt x="4843" y="1582"/>
                  <a:pt x="4492" y="818"/>
                </a:cubicBezTo>
                <a:cubicBezTo>
                  <a:pt x="4321" y="450"/>
                  <a:pt x="3993" y="161"/>
                  <a:pt x="3598" y="53"/>
                </a:cubicBezTo>
                <a:cubicBezTo>
                  <a:pt x="3465" y="17"/>
                  <a:pt x="3328" y="1"/>
                  <a:pt x="3191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title"/>
          </p:nvPr>
        </p:nvSpPr>
        <p:spPr>
          <a:xfrm>
            <a:off x="3305550" y="758952"/>
            <a:ext cx="2532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64" name="Google Shape;464;p18"/>
          <p:cNvGrpSpPr/>
          <p:nvPr/>
        </p:nvGrpSpPr>
        <p:grpSpPr>
          <a:xfrm>
            <a:off x="8468128" y="4269006"/>
            <a:ext cx="334498" cy="303002"/>
            <a:chOff x="1640475" y="1197075"/>
            <a:chExt cx="55475" cy="50250"/>
          </a:xfrm>
        </p:grpSpPr>
        <p:sp>
          <p:nvSpPr>
            <p:cNvPr id="465" name="Google Shape;465;p1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18"/>
          <p:cNvGrpSpPr/>
          <p:nvPr/>
        </p:nvGrpSpPr>
        <p:grpSpPr>
          <a:xfrm rot="-900055">
            <a:off x="7309384" y="441644"/>
            <a:ext cx="215934" cy="195605"/>
            <a:chOff x="1640475" y="1197075"/>
            <a:chExt cx="55475" cy="50250"/>
          </a:xfrm>
        </p:grpSpPr>
        <p:sp>
          <p:nvSpPr>
            <p:cNvPr id="469" name="Google Shape;469;p1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8"/>
          <p:cNvSpPr/>
          <p:nvPr/>
        </p:nvSpPr>
        <p:spPr>
          <a:xfrm rot="-597364">
            <a:off x="8063728" y="362773"/>
            <a:ext cx="889045" cy="208282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18"/>
          <p:cNvGrpSpPr/>
          <p:nvPr/>
        </p:nvGrpSpPr>
        <p:grpSpPr>
          <a:xfrm rot="6300033">
            <a:off x="791192" y="4293414"/>
            <a:ext cx="244638" cy="221601"/>
            <a:chOff x="1640475" y="1197075"/>
            <a:chExt cx="55475" cy="50250"/>
          </a:xfrm>
        </p:grpSpPr>
        <p:sp>
          <p:nvSpPr>
            <p:cNvPr id="474" name="Google Shape;474;p1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18"/>
          <p:cNvGrpSpPr/>
          <p:nvPr/>
        </p:nvGrpSpPr>
        <p:grpSpPr>
          <a:xfrm rot="-5400136">
            <a:off x="965669" y="276383"/>
            <a:ext cx="420678" cy="381051"/>
            <a:chOff x="1640475" y="1197075"/>
            <a:chExt cx="55475" cy="50250"/>
          </a:xfrm>
        </p:grpSpPr>
        <p:sp>
          <p:nvSpPr>
            <p:cNvPr id="478" name="Google Shape;478;p1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18"/>
          <p:cNvSpPr/>
          <p:nvPr/>
        </p:nvSpPr>
        <p:spPr>
          <a:xfrm rot="899834">
            <a:off x="1279450" y="4731447"/>
            <a:ext cx="974747" cy="22837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8"/>
          <p:cNvSpPr/>
          <p:nvPr/>
        </p:nvSpPr>
        <p:spPr>
          <a:xfrm rot="-6300069" flipH="1">
            <a:off x="88991" y="506327"/>
            <a:ext cx="510483" cy="754763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8"/>
          <p:cNvSpPr/>
          <p:nvPr/>
        </p:nvSpPr>
        <p:spPr>
          <a:xfrm rot="6293788">
            <a:off x="7197469" y="4177421"/>
            <a:ext cx="959267" cy="701802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9"/>
          <p:cNvSpPr/>
          <p:nvPr/>
        </p:nvSpPr>
        <p:spPr>
          <a:xfrm rot="5087716" flipH="1">
            <a:off x="-252406" y="-643515"/>
            <a:ext cx="2616446" cy="2726737"/>
          </a:xfrm>
          <a:custGeom>
            <a:avLst/>
            <a:gdLst/>
            <a:ahLst/>
            <a:cxnLst/>
            <a:rect l="l" t="t" r="r" b="b"/>
            <a:pathLst>
              <a:path w="16369" h="17059" extrusionOk="0">
                <a:moveTo>
                  <a:pt x="10538" y="1"/>
                </a:moveTo>
                <a:cubicBezTo>
                  <a:pt x="9733" y="1"/>
                  <a:pt x="8932" y="153"/>
                  <a:pt x="8209" y="515"/>
                </a:cubicBezTo>
                <a:cubicBezTo>
                  <a:pt x="7233" y="1004"/>
                  <a:pt x="6396" y="1857"/>
                  <a:pt x="6084" y="2920"/>
                </a:cubicBezTo>
                <a:cubicBezTo>
                  <a:pt x="5733" y="4112"/>
                  <a:pt x="6127" y="5357"/>
                  <a:pt x="5884" y="6560"/>
                </a:cubicBezTo>
                <a:cubicBezTo>
                  <a:pt x="5644" y="7754"/>
                  <a:pt x="4612" y="8436"/>
                  <a:pt x="3688" y="9100"/>
                </a:cubicBezTo>
                <a:cubicBezTo>
                  <a:pt x="2685" y="9819"/>
                  <a:pt x="1822" y="10680"/>
                  <a:pt x="1187" y="11745"/>
                </a:cubicBezTo>
                <a:cubicBezTo>
                  <a:pt x="569" y="12782"/>
                  <a:pt x="0" y="14113"/>
                  <a:pt x="309" y="15339"/>
                </a:cubicBezTo>
                <a:cubicBezTo>
                  <a:pt x="443" y="15869"/>
                  <a:pt x="737" y="16372"/>
                  <a:pt x="1186" y="16695"/>
                </a:cubicBezTo>
                <a:cubicBezTo>
                  <a:pt x="1565" y="16966"/>
                  <a:pt x="2011" y="17058"/>
                  <a:pt x="2463" y="17058"/>
                </a:cubicBezTo>
                <a:cubicBezTo>
                  <a:pt x="2614" y="17058"/>
                  <a:pt x="2766" y="17048"/>
                  <a:pt x="2915" y="17031"/>
                </a:cubicBezTo>
                <a:cubicBezTo>
                  <a:pt x="3625" y="16948"/>
                  <a:pt x="4330" y="16784"/>
                  <a:pt x="5032" y="16653"/>
                </a:cubicBezTo>
                <a:cubicBezTo>
                  <a:pt x="5778" y="16514"/>
                  <a:pt x="6525" y="16374"/>
                  <a:pt x="7271" y="16235"/>
                </a:cubicBezTo>
                <a:cubicBezTo>
                  <a:pt x="10255" y="15678"/>
                  <a:pt x="13240" y="15122"/>
                  <a:pt x="16225" y="14565"/>
                </a:cubicBezTo>
                <a:cubicBezTo>
                  <a:pt x="16319" y="14547"/>
                  <a:pt x="16369" y="14453"/>
                  <a:pt x="16334" y="14366"/>
                </a:cubicBezTo>
                <a:cubicBezTo>
                  <a:pt x="15910" y="13292"/>
                  <a:pt x="15542" y="12197"/>
                  <a:pt x="15242" y="11083"/>
                </a:cubicBezTo>
                <a:cubicBezTo>
                  <a:pt x="14709" y="9114"/>
                  <a:pt x="14380" y="7098"/>
                  <a:pt x="14239" y="5065"/>
                </a:cubicBezTo>
                <a:cubicBezTo>
                  <a:pt x="14136" y="3556"/>
                  <a:pt x="14047" y="1835"/>
                  <a:pt x="12931" y="701"/>
                </a:cubicBezTo>
                <a:cubicBezTo>
                  <a:pt x="13074" y="700"/>
                  <a:pt x="12339" y="230"/>
                  <a:pt x="12009" y="160"/>
                </a:cubicBezTo>
                <a:cubicBezTo>
                  <a:pt x="11529" y="58"/>
                  <a:pt x="11033" y="1"/>
                  <a:pt x="10538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9"/>
          <p:cNvSpPr/>
          <p:nvPr/>
        </p:nvSpPr>
        <p:spPr>
          <a:xfrm rot="-5265980" flipH="1">
            <a:off x="7018910" y="494175"/>
            <a:ext cx="3277066" cy="1351051"/>
          </a:xfrm>
          <a:custGeom>
            <a:avLst/>
            <a:gdLst/>
            <a:ahLst/>
            <a:cxnLst/>
            <a:rect l="l" t="t" r="r" b="b"/>
            <a:pathLst>
              <a:path w="18551" h="7648" extrusionOk="0">
                <a:moveTo>
                  <a:pt x="8398" y="1"/>
                </a:moveTo>
                <a:cubicBezTo>
                  <a:pt x="8203" y="1"/>
                  <a:pt x="8005" y="44"/>
                  <a:pt x="7810" y="140"/>
                </a:cubicBezTo>
                <a:cubicBezTo>
                  <a:pt x="7272" y="403"/>
                  <a:pt x="6909" y="991"/>
                  <a:pt x="6614" y="1543"/>
                </a:cubicBezTo>
                <a:cubicBezTo>
                  <a:pt x="6307" y="2117"/>
                  <a:pt x="6031" y="2729"/>
                  <a:pt x="5562" y="3157"/>
                </a:cubicBezTo>
                <a:cubicBezTo>
                  <a:pt x="5343" y="3357"/>
                  <a:pt x="5078" y="3500"/>
                  <a:pt x="4796" y="3515"/>
                </a:cubicBezTo>
                <a:cubicBezTo>
                  <a:pt x="4779" y="3516"/>
                  <a:pt x="4761" y="3516"/>
                  <a:pt x="4744" y="3516"/>
                </a:cubicBezTo>
                <a:cubicBezTo>
                  <a:pt x="4475" y="3516"/>
                  <a:pt x="4218" y="3410"/>
                  <a:pt x="3979" y="3274"/>
                </a:cubicBezTo>
                <a:cubicBezTo>
                  <a:pt x="3615" y="3067"/>
                  <a:pt x="3265" y="2787"/>
                  <a:pt x="2878" y="2633"/>
                </a:cubicBezTo>
                <a:lnTo>
                  <a:pt x="2848" y="2622"/>
                </a:lnTo>
                <a:cubicBezTo>
                  <a:pt x="2713" y="2571"/>
                  <a:pt x="2573" y="2535"/>
                  <a:pt x="2426" y="2524"/>
                </a:cubicBezTo>
                <a:cubicBezTo>
                  <a:pt x="2397" y="2522"/>
                  <a:pt x="2367" y="2521"/>
                  <a:pt x="2338" y="2521"/>
                </a:cubicBezTo>
                <a:cubicBezTo>
                  <a:pt x="1819" y="2521"/>
                  <a:pt x="1364" y="2853"/>
                  <a:pt x="878" y="3039"/>
                </a:cubicBezTo>
                <a:cubicBezTo>
                  <a:pt x="860" y="2988"/>
                  <a:pt x="814" y="2962"/>
                  <a:pt x="771" y="2962"/>
                </a:cubicBezTo>
                <a:cubicBezTo>
                  <a:pt x="719" y="2962"/>
                  <a:pt x="671" y="2999"/>
                  <a:pt x="675" y="3075"/>
                </a:cubicBezTo>
                <a:cubicBezTo>
                  <a:pt x="676" y="3085"/>
                  <a:pt x="676" y="3095"/>
                  <a:pt x="677" y="3105"/>
                </a:cubicBezTo>
                <a:cubicBezTo>
                  <a:pt x="641" y="3115"/>
                  <a:pt x="663" y="3351"/>
                  <a:pt x="684" y="3351"/>
                </a:cubicBezTo>
                <a:cubicBezTo>
                  <a:pt x="684" y="3351"/>
                  <a:pt x="684" y="3351"/>
                  <a:pt x="684" y="3351"/>
                </a:cubicBezTo>
                <a:lnTo>
                  <a:pt x="684" y="3351"/>
                </a:lnTo>
                <a:cubicBezTo>
                  <a:pt x="700" y="4396"/>
                  <a:pt x="480" y="5438"/>
                  <a:pt x="40" y="6361"/>
                </a:cubicBezTo>
                <a:cubicBezTo>
                  <a:pt x="1" y="6444"/>
                  <a:pt x="42" y="6541"/>
                  <a:pt x="125" y="6547"/>
                </a:cubicBezTo>
                <a:cubicBezTo>
                  <a:pt x="520" y="6573"/>
                  <a:pt x="913" y="6601"/>
                  <a:pt x="1308" y="6628"/>
                </a:cubicBezTo>
                <a:cubicBezTo>
                  <a:pt x="2919" y="6739"/>
                  <a:pt x="4531" y="6851"/>
                  <a:pt x="6142" y="6962"/>
                </a:cubicBezTo>
                <a:cubicBezTo>
                  <a:pt x="7754" y="7074"/>
                  <a:pt x="9365" y="7184"/>
                  <a:pt x="10977" y="7295"/>
                </a:cubicBezTo>
                <a:cubicBezTo>
                  <a:pt x="12587" y="7407"/>
                  <a:pt x="14196" y="7526"/>
                  <a:pt x="15806" y="7629"/>
                </a:cubicBezTo>
                <a:cubicBezTo>
                  <a:pt x="15970" y="7639"/>
                  <a:pt x="16139" y="7648"/>
                  <a:pt x="16308" y="7648"/>
                </a:cubicBezTo>
                <a:cubicBezTo>
                  <a:pt x="16770" y="7648"/>
                  <a:pt x="17238" y="7584"/>
                  <a:pt x="17642" y="7319"/>
                </a:cubicBezTo>
                <a:cubicBezTo>
                  <a:pt x="18126" y="7004"/>
                  <a:pt x="18405" y="6441"/>
                  <a:pt x="18479" y="5822"/>
                </a:cubicBezTo>
                <a:cubicBezTo>
                  <a:pt x="18551" y="5210"/>
                  <a:pt x="18426" y="4561"/>
                  <a:pt x="18155" y="4033"/>
                </a:cubicBezTo>
                <a:cubicBezTo>
                  <a:pt x="18001" y="3734"/>
                  <a:pt x="17799" y="3450"/>
                  <a:pt x="17538" y="3266"/>
                </a:cubicBezTo>
                <a:cubicBezTo>
                  <a:pt x="17335" y="3121"/>
                  <a:pt x="17111" y="3062"/>
                  <a:pt x="16880" y="3062"/>
                </a:cubicBezTo>
                <a:cubicBezTo>
                  <a:pt x="16779" y="3062"/>
                  <a:pt x="16677" y="3073"/>
                  <a:pt x="16575" y="3094"/>
                </a:cubicBezTo>
                <a:cubicBezTo>
                  <a:pt x="16223" y="3166"/>
                  <a:pt x="15888" y="3319"/>
                  <a:pt x="15537" y="3397"/>
                </a:cubicBezTo>
                <a:cubicBezTo>
                  <a:pt x="15268" y="3457"/>
                  <a:pt x="14994" y="3485"/>
                  <a:pt x="14721" y="3485"/>
                </a:cubicBezTo>
                <a:cubicBezTo>
                  <a:pt x="14673" y="3485"/>
                  <a:pt x="14624" y="3484"/>
                  <a:pt x="14575" y="3482"/>
                </a:cubicBezTo>
                <a:cubicBezTo>
                  <a:pt x="13922" y="3460"/>
                  <a:pt x="13281" y="3278"/>
                  <a:pt x="12679" y="2996"/>
                </a:cubicBezTo>
                <a:cubicBezTo>
                  <a:pt x="12065" y="2707"/>
                  <a:pt x="11491" y="2306"/>
                  <a:pt x="10973" y="1835"/>
                </a:cubicBezTo>
                <a:cubicBezTo>
                  <a:pt x="10470" y="1378"/>
                  <a:pt x="10039" y="821"/>
                  <a:pt x="9498" y="418"/>
                </a:cubicBezTo>
                <a:cubicBezTo>
                  <a:pt x="9163" y="167"/>
                  <a:pt x="8785" y="1"/>
                  <a:pt x="8398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9"/>
          <p:cNvSpPr/>
          <p:nvPr/>
        </p:nvSpPr>
        <p:spPr>
          <a:xfrm rot="10800000">
            <a:off x="-60451" y="4081566"/>
            <a:ext cx="4326430" cy="1166958"/>
          </a:xfrm>
          <a:custGeom>
            <a:avLst/>
            <a:gdLst/>
            <a:ahLst/>
            <a:cxnLst/>
            <a:rect l="l" t="t" r="r" b="b"/>
            <a:pathLst>
              <a:path w="25667" h="6923" extrusionOk="0">
                <a:moveTo>
                  <a:pt x="95" y="1"/>
                </a:moveTo>
                <a:lnTo>
                  <a:pt x="95" y="1"/>
                </a:lnTo>
                <a:cubicBezTo>
                  <a:pt x="3" y="325"/>
                  <a:pt x="0" y="652"/>
                  <a:pt x="124" y="980"/>
                </a:cubicBezTo>
                <a:cubicBezTo>
                  <a:pt x="169" y="1098"/>
                  <a:pt x="231" y="1215"/>
                  <a:pt x="310" y="1328"/>
                </a:cubicBezTo>
                <a:cubicBezTo>
                  <a:pt x="324" y="1349"/>
                  <a:pt x="339" y="1369"/>
                  <a:pt x="355" y="1389"/>
                </a:cubicBezTo>
                <a:cubicBezTo>
                  <a:pt x="699" y="1846"/>
                  <a:pt x="1304" y="2249"/>
                  <a:pt x="2067" y="2533"/>
                </a:cubicBezTo>
                <a:cubicBezTo>
                  <a:pt x="2123" y="2554"/>
                  <a:pt x="2182" y="2574"/>
                  <a:pt x="2240" y="2594"/>
                </a:cubicBezTo>
                <a:cubicBezTo>
                  <a:pt x="2505" y="2684"/>
                  <a:pt x="2788" y="2761"/>
                  <a:pt x="3082" y="2820"/>
                </a:cubicBezTo>
                <a:cubicBezTo>
                  <a:pt x="3121" y="2828"/>
                  <a:pt x="3160" y="2836"/>
                  <a:pt x="3199" y="2843"/>
                </a:cubicBezTo>
                <a:cubicBezTo>
                  <a:pt x="3235" y="2848"/>
                  <a:pt x="3269" y="2855"/>
                  <a:pt x="3304" y="2861"/>
                </a:cubicBezTo>
                <a:cubicBezTo>
                  <a:pt x="4479" y="3062"/>
                  <a:pt x="5837" y="3029"/>
                  <a:pt x="6823" y="3420"/>
                </a:cubicBezTo>
                <a:cubicBezTo>
                  <a:pt x="7054" y="3512"/>
                  <a:pt x="7246" y="3619"/>
                  <a:pt x="7410" y="3737"/>
                </a:cubicBezTo>
                <a:cubicBezTo>
                  <a:pt x="7438" y="3757"/>
                  <a:pt x="7465" y="3777"/>
                  <a:pt x="7492" y="3798"/>
                </a:cubicBezTo>
                <a:cubicBezTo>
                  <a:pt x="7907" y="4126"/>
                  <a:pt x="8126" y="4532"/>
                  <a:pt x="8351" y="4940"/>
                </a:cubicBezTo>
                <a:cubicBezTo>
                  <a:pt x="8363" y="4960"/>
                  <a:pt x="8375" y="4981"/>
                  <a:pt x="8386" y="5002"/>
                </a:cubicBezTo>
                <a:cubicBezTo>
                  <a:pt x="8613" y="5409"/>
                  <a:pt x="8857" y="5814"/>
                  <a:pt x="9326" y="6143"/>
                </a:cubicBezTo>
                <a:cubicBezTo>
                  <a:pt x="9338" y="6152"/>
                  <a:pt x="9350" y="6161"/>
                  <a:pt x="9363" y="6170"/>
                </a:cubicBezTo>
                <a:cubicBezTo>
                  <a:pt x="9381" y="6181"/>
                  <a:pt x="9399" y="6193"/>
                  <a:pt x="9417" y="6205"/>
                </a:cubicBezTo>
                <a:cubicBezTo>
                  <a:pt x="10107" y="6649"/>
                  <a:pt x="11200" y="6895"/>
                  <a:pt x="12290" y="6920"/>
                </a:cubicBezTo>
                <a:cubicBezTo>
                  <a:pt x="12359" y="6922"/>
                  <a:pt x="12429" y="6922"/>
                  <a:pt x="12498" y="6922"/>
                </a:cubicBezTo>
                <a:cubicBezTo>
                  <a:pt x="13546" y="6922"/>
                  <a:pt x="14580" y="6739"/>
                  <a:pt x="15482" y="6457"/>
                </a:cubicBezTo>
                <a:cubicBezTo>
                  <a:pt x="15733" y="6379"/>
                  <a:pt x="15977" y="6292"/>
                  <a:pt x="16221" y="6206"/>
                </a:cubicBezTo>
                <a:cubicBezTo>
                  <a:pt x="16279" y="6185"/>
                  <a:pt x="16336" y="6163"/>
                  <a:pt x="16394" y="6143"/>
                </a:cubicBezTo>
                <a:cubicBezTo>
                  <a:pt x="17021" y="5919"/>
                  <a:pt x="17650" y="5699"/>
                  <a:pt x="18381" y="5606"/>
                </a:cubicBezTo>
                <a:cubicBezTo>
                  <a:pt x="18666" y="5570"/>
                  <a:pt x="18954" y="5554"/>
                  <a:pt x="19242" y="5554"/>
                </a:cubicBezTo>
                <a:cubicBezTo>
                  <a:pt x="20278" y="5554"/>
                  <a:pt x="21323" y="5757"/>
                  <a:pt x="22324" y="5932"/>
                </a:cubicBezTo>
                <a:cubicBezTo>
                  <a:pt x="22780" y="6013"/>
                  <a:pt x="23253" y="6086"/>
                  <a:pt x="23731" y="6144"/>
                </a:cubicBezTo>
                <a:cubicBezTo>
                  <a:pt x="23920" y="6169"/>
                  <a:pt x="24110" y="6189"/>
                  <a:pt x="24302" y="6207"/>
                </a:cubicBezTo>
                <a:cubicBezTo>
                  <a:pt x="24756" y="6249"/>
                  <a:pt x="25213" y="6274"/>
                  <a:pt x="25664" y="6275"/>
                </a:cubicBezTo>
                <a:lnTo>
                  <a:pt x="25664" y="6144"/>
                </a:lnTo>
                <a:lnTo>
                  <a:pt x="25665" y="5003"/>
                </a:lnTo>
                <a:lnTo>
                  <a:pt x="25665" y="3738"/>
                </a:lnTo>
                <a:lnTo>
                  <a:pt x="25666" y="2596"/>
                </a:lnTo>
                <a:lnTo>
                  <a:pt x="25666" y="1331"/>
                </a:lnTo>
                <a:lnTo>
                  <a:pt x="25667" y="5"/>
                </a:lnTo>
                <a:lnTo>
                  <a:pt x="3200" y="2"/>
                </a:lnTo>
                <a:lnTo>
                  <a:pt x="3083" y="2"/>
                </a:lnTo>
                <a:lnTo>
                  <a:pt x="95" y="1"/>
                </a:ln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9"/>
          <p:cNvSpPr/>
          <p:nvPr/>
        </p:nvSpPr>
        <p:spPr>
          <a:xfrm rot="-163619" flipH="1">
            <a:off x="6300449" y="3399014"/>
            <a:ext cx="3289802" cy="2742855"/>
          </a:xfrm>
          <a:custGeom>
            <a:avLst/>
            <a:gdLst/>
            <a:ahLst/>
            <a:cxnLst/>
            <a:rect l="l" t="t" r="r" b="b"/>
            <a:pathLst>
              <a:path w="21485" h="17913" extrusionOk="0">
                <a:moveTo>
                  <a:pt x="16498" y="0"/>
                </a:moveTo>
                <a:cubicBezTo>
                  <a:pt x="16431" y="0"/>
                  <a:pt x="16363" y="2"/>
                  <a:pt x="16295" y="5"/>
                </a:cubicBezTo>
                <a:cubicBezTo>
                  <a:pt x="14773" y="76"/>
                  <a:pt x="13358" y="913"/>
                  <a:pt x="11838" y="913"/>
                </a:cubicBezTo>
                <a:cubicBezTo>
                  <a:pt x="11828" y="913"/>
                  <a:pt x="11819" y="913"/>
                  <a:pt x="11809" y="913"/>
                </a:cubicBezTo>
                <a:cubicBezTo>
                  <a:pt x="10328" y="903"/>
                  <a:pt x="8942" y="90"/>
                  <a:pt x="7502" y="90"/>
                </a:cubicBezTo>
                <a:cubicBezTo>
                  <a:pt x="7296" y="90"/>
                  <a:pt x="7089" y="106"/>
                  <a:pt x="6880" y="144"/>
                </a:cubicBezTo>
                <a:cubicBezTo>
                  <a:pt x="6031" y="300"/>
                  <a:pt x="5298" y="798"/>
                  <a:pt x="4738" y="1383"/>
                </a:cubicBezTo>
                <a:cubicBezTo>
                  <a:pt x="4125" y="2021"/>
                  <a:pt x="3678" y="2792"/>
                  <a:pt x="3546" y="3606"/>
                </a:cubicBezTo>
                <a:cubicBezTo>
                  <a:pt x="3331" y="4945"/>
                  <a:pt x="3958" y="6365"/>
                  <a:pt x="3330" y="7612"/>
                </a:cubicBezTo>
                <a:cubicBezTo>
                  <a:pt x="2843" y="8573"/>
                  <a:pt x="1725" y="9179"/>
                  <a:pt x="1025" y="10039"/>
                </a:cubicBezTo>
                <a:cubicBezTo>
                  <a:pt x="129" y="11143"/>
                  <a:pt x="1" y="12623"/>
                  <a:pt x="493" y="13871"/>
                </a:cubicBezTo>
                <a:cubicBezTo>
                  <a:pt x="985" y="15119"/>
                  <a:pt x="2039" y="16147"/>
                  <a:pt x="3280" y="16894"/>
                </a:cubicBezTo>
                <a:cubicBezTo>
                  <a:pt x="4303" y="17509"/>
                  <a:pt x="5501" y="17913"/>
                  <a:pt x="6745" y="17913"/>
                </a:cubicBezTo>
                <a:cubicBezTo>
                  <a:pt x="7100" y="17913"/>
                  <a:pt x="7459" y="17880"/>
                  <a:pt x="7819" y="17810"/>
                </a:cubicBezTo>
                <a:cubicBezTo>
                  <a:pt x="9799" y="17422"/>
                  <a:pt x="10027" y="16541"/>
                  <a:pt x="10831" y="15097"/>
                </a:cubicBezTo>
                <a:cubicBezTo>
                  <a:pt x="11709" y="13519"/>
                  <a:pt x="13719" y="12697"/>
                  <a:pt x="15584" y="12036"/>
                </a:cubicBezTo>
                <a:cubicBezTo>
                  <a:pt x="17450" y="11376"/>
                  <a:pt x="19474" y="10648"/>
                  <a:pt x="20504" y="9137"/>
                </a:cubicBezTo>
                <a:cubicBezTo>
                  <a:pt x="21026" y="8370"/>
                  <a:pt x="21230" y="7476"/>
                  <a:pt x="21324" y="6598"/>
                </a:cubicBezTo>
                <a:cubicBezTo>
                  <a:pt x="21484" y="5087"/>
                  <a:pt x="21327" y="3511"/>
                  <a:pt x="20489" y="2207"/>
                </a:cubicBezTo>
                <a:cubicBezTo>
                  <a:pt x="19684" y="953"/>
                  <a:pt x="18161" y="0"/>
                  <a:pt x="16498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title"/>
          </p:nvPr>
        </p:nvSpPr>
        <p:spPr>
          <a:xfrm>
            <a:off x="3387900" y="758952"/>
            <a:ext cx="236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90" name="Google Shape;490;p19"/>
          <p:cNvGrpSpPr/>
          <p:nvPr/>
        </p:nvGrpSpPr>
        <p:grpSpPr>
          <a:xfrm rot="-9900030">
            <a:off x="271409" y="845202"/>
            <a:ext cx="215932" cy="195605"/>
            <a:chOff x="1640475" y="1197075"/>
            <a:chExt cx="55475" cy="50250"/>
          </a:xfrm>
        </p:grpSpPr>
        <p:sp>
          <p:nvSpPr>
            <p:cNvPr id="491" name="Google Shape;491;p1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 rot="6524430">
            <a:off x="349879" y="2378626"/>
            <a:ext cx="279618" cy="253294"/>
            <a:chOff x="1640475" y="1197075"/>
            <a:chExt cx="55475" cy="50250"/>
          </a:xfrm>
        </p:grpSpPr>
        <p:sp>
          <p:nvSpPr>
            <p:cNvPr id="495" name="Google Shape;495;p1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19"/>
          <p:cNvSpPr/>
          <p:nvPr/>
        </p:nvSpPr>
        <p:spPr>
          <a:xfrm rot="-2121718" flipH="1">
            <a:off x="6738637" y="226323"/>
            <a:ext cx="888103" cy="20804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9"/>
          <p:cNvSpPr/>
          <p:nvPr/>
        </p:nvSpPr>
        <p:spPr>
          <a:xfrm rot="-10799883" flipH="1">
            <a:off x="1288109" y="411773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9"/>
          <p:cNvGrpSpPr/>
          <p:nvPr/>
        </p:nvGrpSpPr>
        <p:grpSpPr>
          <a:xfrm rot="6300012">
            <a:off x="8577095" y="3925450"/>
            <a:ext cx="290790" cy="263412"/>
            <a:chOff x="1640475" y="1197075"/>
            <a:chExt cx="55475" cy="50250"/>
          </a:xfrm>
        </p:grpSpPr>
        <p:sp>
          <p:nvSpPr>
            <p:cNvPr id="501" name="Google Shape;501;p1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19"/>
          <p:cNvSpPr/>
          <p:nvPr/>
        </p:nvSpPr>
        <p:spPr>
          <a:xfrm rot="10800000">
            <a:off x="5828025" y="4022950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9"/>
          <p:cNvSpPr/>
          <p:nvPr/>
        </p:nvSpPr>
        <p:spPr>
          <a:xfrm rot="-10431843">
            <a:off x="-54140" y="-118627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SECTION_HEADER_1_1_1_1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-252007" y="3576894"/>
            <a:ext cx="3903917" cy="1837176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-534698" y="-318300"/>
            <a:ext cx="3365751" cy="1857837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7392777" y="-245660"/>
            <a:ext cx="2132823" cy="2139054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5392461" y="4223933"/>
            <a:ext cx="3997055" cy="1412317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2887025" y="896532"/>
            <a:ext cx="337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12" name="Google Shape;512;p20"/>
          <p:cNvGrpSpPr/>
          <p:nvPr/>
        </p:nvGrpSpPr>
        <p:grpSpPr>
          <a:xfrm rot="-6282408">
            <a:off x="776191" y="953710"/>
            <a:ext cx="221771" cy="200883"/>
            <a:chOff x="1640475" y="1197075"/>
            <a:chExt cx="55475" cy="50250"/>
          </a:xfrm>
        </p:grpSpPr>
        <p:sp>
          <p:nvSpPr>
            <p:cNvPr id="513" name="Google Shape;513;p2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3600037">
            <a:off x="8366841" y="366882"/>
            <a:ext cx="215935" cy="195604"/>
            <a:chOff x="1640475" y="1197075"/>
            <a:chExt cx="55475" cy="50250"/>
          </a:xfrm>
        </p:grpSpPr>
        <p:sp>
          <p:nvSpPr>
            <p:cNvPr id="517" name="Google Shape;517;p2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20"/>
          <p:cNvSpPr/>
          <p:nvPr/>
        </p:nvSpPr>
        <p:spPr>
          <a:xfrm rot="-8431516">
            <a:off x="991402" y="300030"/>
            <a:ext cx="529784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20"/>
          <p:cNvGrpSpPr/>
          <p:nvPr/>
        </p:nvGrpSpPr>
        <p:grpSpPr>
          <a:xfrm rot="900000">
            <a:off x="7711515" y="4595570"/>
            <a:ext cx="347165" cy="314462"/>
            <a:chOff x="1640475" y="1197075"/>
            <a:chExt cx="55475" cy="50250"/>
          </a:xfrm>
        </p:grpSpPr>
        <p:sp>
          <p:nvSpPr>
            <p:cNvPr id="522" name="Google Shape;522;p2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 rot="899970">
            <a:off x="1517129" y="4372050"/>
            <a:ext cx="215932" cy="195605"/>
            <a:chOff x="1640475" y="1197075"/>
            <a:chExt cx="55475" cy="50250"/>
          </a:xfrm>
        </p:grpSpPr>
        <p:sp>
          <p:nvSpPr>
            <p:cNvPr id="526" name="Google Shape;526;p2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0"/>
          <p:cNvSpPr/>
          <p:nvPr/>
        </p:nvSpPr>
        <p:spPr>
          <a:xfrm rot="2510220">
            <a:off x="74986" y="2434051"/>
            <a:ext cx="1153753" cy="844089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"/>
          <p:cNvSpPr/>
          <p:nvPr/>
        </p:nvSpPr>
        <p:spPr>
          <a:xfrm rot="10799880">
            <a:off x="6967220" y="4433428"/>
            <a:ext cx="529792" cy="12411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6547784" y="-278499"/>
            <a:ext cx="2631130" cy="1290026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7408253" y="1455793"/>
            <a:ext cx="2249157" cy="4099051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-209325" y="4063744"/>
            <a:ext cx="2549055" cy="1959992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-198340" y="-278499"/>
            <a:ext cx="1951456" cy="3795063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886750" y="1000350"/>
            <a:ext cx="337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923225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2"/>
          </p:nvPr>
        </p:nvSpPr>
        <p:spPr>
          <a:xfrm>
            <a:off x="3041475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80" name="Google Shape;80;p3"/>
          <p:cNvSpPr/>
          <p:nvPr/>
        </p:nvSpPr>
        <p:spPr>
          <a:xfrm rot="-906775">
            <a:off x="6750650" y="4662899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 rot="-5400000">
            <a:off x="8632925" y="439065"/>
            <a:ext cx="221772" cy="200884"/>
            <a:chOff x="1640475" y="1197075"/>
            <a:chExt cx="55475" cy="50250"/>
          </a:xfrm>
        </p:grpSpPr>
        <p:sp>
          <p:nvSpPr>
            <p:cNvPr id="82" name="Google Shape;82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rot="9965797">
            <a:off x="-406843" y="3256057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 rot="-6145098">
            <a:off x="1436337" y="4375587"/>
            <a:ext cx="433642" cy="392824"/>
            <a:chOff x="1640475" y="1197075"/>
            <a:chExt cx="55475" cy="50250"/>
          </a:xfrm>
        </p:grpSpPr>
        <p:sp>
          <p:nvSpPr>
            <p:cNvPr id="87" name="Google Shape;87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 rot="-5400000">
            <a:off x="8317492" y="3895034"/>
            <a:ext cx="244822" cy="221773"/>
            <a:chOff x="1640475" y="1197075"/>
            <a:chExt cx="55475" cy="50250"/>
          </a:xfrm>
        </p:grpSpPr>
        <p:sp>
          <p:nvSpPr>
            <p:cNvPr id="91" name="Google Shape;91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3"/>
          <p:cNvSpPr/>
          <p:nvPr/>
        </p:nvSpPr>
        <p:spPr>
          <a:xfrm rot="-4322283">
            <a:off x="255217" y="529011"/>
            <a:ext cx="580167" cy="13591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-5400000">
            <a:off x="1361674" y="491897"/>
            <a:ext cx="221772" cy="200884"/>
            <a:chOff x="1640475" y="1197075"/>
            <a:chExt cx="55475" cy="50250"/>
          </a:xfrm>
        </p:grpSpPr>
        <p:sp>
          <p:nvSpPr>
            <p:cNvPr id="96" name="Google Shape;96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1"/>
          <p:cNvSpPr/>
          <p:nvPr/>
        </p:nvSpPr>
        <p:spPr>
          <a:xfrm>
            <a:off x="-451160" y="2901368"/>
            <a:ext cx="2586138" cy="2694993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>
            <a:off x="6473120" y="4156765"/>
            <a:ext cx="2931030" cy="1208150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-294591" y="-80130"/>
            <a:ext cx="4055287" cy="1093449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/>
          <p:nvPr/>
        </p:nvSpPr>
        <p:spPr>
          <a:xfrm>
            <a:off x="5925049" y="-221800"/>
            <a:ext cx="3504060" cy="2795475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title"/>
          </p:nvPr>
        </p:nvSpPr>
        <p:spPr>
          <a:xfrm>
            <a:off x="2715675" y="758952"/>
            <a:ext cx="37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title" idx="2"/>
          </p:nvPr>
        </p:nvSpPr>
        <p:spPr>
          <a:xfrm>
            <a:off x="704200" y="2533250"/>
            <a:ext cx="249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"/>
          </p:nvPr>
        </p:nvSpPr>
        <p:spPr>
          <a:xfrm>
            <a:off x="704875" y="3013800"/>
            <a:ext cx="24963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39" name="Google Shape;539;p21"/>
          <p:cNvSpPr txBox="1">
            <a:spLocks noGrp="1"/>
          </p:cNvSpPr>
          <p:nvPr>
            <p:ph type="title" idx="3"/>
          </p:nvPr>
        </p:nvSpPr>
        <p:spPr>
          <a:xfrm>
            <a:off x="3323851" y="2533250"/>
            <a:ext cx="249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0" name="Google Shape;540;p21"/>
          <p:cNvSpPr txBox="1">
            <a:spLocks noGrp="1"/>
          </p:cNvSpPr>
          <p:nvPr>
            <p:ph type="subTitle" idx="4"/>
          </p:nvPr>
        </p:nvSpPr>
        <p:spPr>
          <a:xfrm>
            <a:off x="3324977" y="3013800"/>
            <a:ext cx="24960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41" name="Google Shape;541;p21"/>
          <p:cNvSpPr txBox="1">
            <a:spLocks noGrp="1"/>
          </p:cNvSpPr>
          <p:nvPr>
            <p:ph type="title" idx="5"/>
          </p:nvPr>
        </p:nvSpPr>
        <p:spPr>
          <a:xfrm>
            <a:off x="5943502" y="2533250"/>
            <a:ext cx="249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2" name="Google Shape;542;p21"/>
          <p:cNvSpPr txBox="1">
            <a:spLocks noGrp="1"/>
          </p:cNvSpPr>
          <p:nvPr>
            <p:ph type="subTitle" idx="6"/>
          </p:nvPr>
        </p:nvSpPr>
        <p:spPr>
          <a:xfrm>
            <a:off x="5944778" y="3013800"/>
            <a:ext cx="24939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543" name="Google Shape;543;p21"/>
          <p:cNvGrpSpPr/>
          <p:nvPr/>
        </p:nvGrpSpPr>
        <p:grpSpPr>
          <a:xfrm rot="899970">
            <a:off x="8560376" y="4071912"/>
            <a:ext cx="215932" cy="195605"/>
            <a:chOff x="1640475" y="1197075"/>
            <a:chExt cx="55475" cy="50250"/>
          </a:xfrm>
        </p:grpSpPr>
        <p:sp>
          <p:nvSpPr>
            <p:cNvPr id="544" name="Google Shape;544;p2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-4275570">
            <a:off x="8418220" y="2480799"/>
            <a:ext cx="279618" cy="253294"/>
            <a:chOff x="1640475" y="1197075"/>
            <a:chExt cx="55475" cy="50250"/>
          </a:xfrm>
        </p:grpSpPr>
        <p:sp>
          <p:nvSpPr>
            <p:cNvPr id="548" name="Google Shape;548;p2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1"/>
          <p:cNvSpPr/>
          <p:nvPr/>
        </p:nvSpPr>
        <p:spPr>
          <a:xfrm rot="8678282" flipH="1">
            <a:off x="1420977" y="4678346"/>
            <a:ext cx="888103" cy="20804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1"/>
          <p:cNvSpPr/>
          <p:nvPr/>
        </p:nvSpPr>
        <p:spPr>
          <a:xfrm rot="117" flipH="1">
            <a:off x="8285430" y="187427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1"/>
          <p:cNvGrpSpPr/>
          <p:nvPr/>
        </p:nvGrpSpPr>
        <p:grpSpPr>
          <a:xfrm rot="-4499988">
            <a:off x="179832" y="923857"/>
            <a:ext cx="290790" cy="263412"/>
            <a:chOff x="1640475" y="1197075"/>
            <a:chExt cx="55475" cy="50250"/>
          </a:xfrm>
        </p:grpSpPr>
        <p:sp>
          <p:nvSpPr>
            <p:cNvPr id="554" name="Google Shape;554;p2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21"/>
          <p:cNvSpPr/>
          <p:nvPr/>
        </p:nvSpPr>
        <p:spPr>
          <a:xfrm>
            <a:off x="2052118" y="235569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rot="368157">
            <a:off x="8580874" y="4415057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/>
          <p:nvPr/>
        </p:nvSpPr>
        <p:spPr>
          <a:xfrm rot="10800000">
            <a:off x="5446235" y="-106113"/>
            <a:ext cx="3782139" cy="1779867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2"/>
          <p:cNvSpPr/>
          <p:nvPr/>
        </p:nvSpPr>
        <p:spPr>
          <a:xfrm rot="10800000">
            <a:off x="6095615" y="3584390"/>
            <a:ext cx="3260760" cy="1799884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2"/>
          <p:cNvSpPr/>
          <p:nvPr/>
        </p:nvSpPr>
        <p:spPr>
          <a:xfrm rot="10800000">
            <a:off x="-390198" y="3241570"/>
            <a:ext cx="2066292" cy="2072329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2"/>
          <p:cNvSpPr/>
          <p:nvPr/>
        </p:nvSpPr>
        <p:spPr>
          <a:xfrm rot="10800000">
            <a:off x="-258336" y="-384598"/>
            <a:ext cx="3872371" cy="1368261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2"/>
          <p:cNvSpPr txBox="1">
            <a:spLocks noGrp="1"/>
          </p:cNvSpPr>
          <p:nvPr>
            <p:ph type="title"/>
          </p:nvPr>
        </p:nvSpPr>
        <p:spPr>
          <a:xfrm>
            <a:off x="2820300" y="759404"/>
            <a:ext cx="3503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2"/>
          <p:cNvSpPr txBox="1">
            <a:spLocks noGrp="1"/>
          </p:cNvSpPr>
          <p:nvPr>
            <p:ph type="title" idx="2"/>
          </p:nvPr>
        </p:nvSpPr>
        <p:spPr>
          <a:xfrm>
            <a:off x="1611274" y="1803075"/>
            <a:ext cx="218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2"/>
          <p:cNvSpPr txBox="1">
            <a:spLocks noGrp="1"/>
          </p:cNvSpPr>
          <p:nvPr>
            <p:ph type="subTitle" idx="1"/>
          </p:nvPr>
        </p:nvSpPr>
        <p:spPr>
          <a:xfrm>
            <a:off x="1272075" y="2274175"/>
            <a:ext cx="28671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title" idx="3"/>
          </p:nvPr>
        </p:nvSpPr>
        <p:spPr>
          <a:xfrm>
            <a:off x="5345648" y="1803075"/>
            <a:ext cx="218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subTitle" idx="4"/>
          </p:nvPr>
        </p:nvSpPr>
        <p:spPr>
          <a:xfrm>
            <a:off x="5004852" y="2274175"/>
            <a:ext cx="28671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69" name="Google Shape;569;p22"/>
          <p:cNvSpPr txBox="1">
            <a:spLocks noGrp="1"/>
          </p:cNvSpPr>
          <p:nvPr>
            <p:ph type="title" idx="5"/>
          </p:nvPr>
        </p:nvSpPr>
        <p:spPr>
          <a:xfrm>
            <a:off x="1611274" y="3247725"/>
            <a:ext cx="218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2"/>
          <p:cNvSpPr txBox="1">
            <a:spLocks noGrp="1"/>
          </p:cNvSpPr>
          <p:nvPr>
            <p:ph type="subTitle" idx="6"/>
          </p:nvPr>
        </p:nvSpPr>
        <p:spPr>
          <a:xfrm>
            <a:off x="1272069" y="3714976"/>
            <a:ext cx="2867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71" name="Google Shape;571;p22"/>
          <p:cNvSpPr txBox="1">
            <a:spLocks noGrp="1"/>
          </p:cNvSpPr>
          <p:nvPr>
            <p:ph type="title" idx="7"/>
          </p:nvPr>
        </p:nvSpPr>
        <p:spPr>
          <a:xfrm>
            <a:off x="5345648" y="3247725"/>
            <a:ext cx="218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2"/>
          <p:cNvSpPr txBox="1">
            <a:spLocks noGrp="1"/>
          </p:cNvSpPr>
          <p:nvPr>
            <p:ph type="subTitle" idx="8"/>
          </p:nvPr>
        </p:nvSpPr>
        <p:spPr>
          <a:xfrm>
            <a:off x="5004848" y="3714976"/>
            <a:ext cx="2867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573" name="Google Shape;573;p22"/>
          <p:cNvGrpSpPr/>
          <p:nvPr/>
        </p:nvGrpSpPr>
        <p:grpSpPr>
          <a:xfrm rot="9300375">
            <a:off x="1127031" y="4402137"/>
            <a:ext cx="226551" cy="205211"/>
            <a:chOff x="1640475" y="1197075"/>
            <a:chExt cx="55475" cy="50250"/>
          </a:xfrm>
        </p:grpSpPr>
        <p:sp>
          <p:nvSpPr>
            <p:cNvPr id="574" name="Google Shape;574;p2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2"/>
          <p:cNvSpPr/>
          <p:nvPr/>
        </p:nvSpPr>
        <p:spPr>
          <a:xfrm rot="-510326" flipH="1">
            <a:off x="375317" y="272405"/>
            <a:ext cx="574893" cy="13467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2"/>
          <p:cNvSpPr/>
          <p:nvPr/>
        </p:nvSpPr>
        <p:spPr>
          <a:xfrm rot="-9899901" flipH="1">
            <a:off x="4951535" y="4570194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 rot="2217042">
            <a:off x="7251693" y="4647997"/>
            <a:ext cx="365864" cy="331431"/>
            <a:chOff x="1640475" y="1197075"/>
            <a:chExt cx="55475" cy="50250"/>
          </a:xfrm>
        </p:grpSpPr>
        <p:sp>
          <p:nvSpPr>
            <p:cNvPr id="580" name="Google Shape;580;p2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 rot="-7117196">
            <a:off x="7733082" y="352399"/>
            <a:ext cx="324154" cy="293632"/>
            <a:chOff x="1640475" y="1197075"/>
            <a:chExt cx="55475" cy="50250"/>
          </a:xfrm>
        </p:grpSpPr>
        <p:sp>
          <p:nvSpPr>
            <p:cNvPr id="584" name="Google Shape;584;p2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2"/>
          <p:cNvGrpSpPr/>
          <p:nvPr/>
        </p:nvGrpSpPr>
        <p:grpSpPr>
          <a:xfrm rot="-7256213">
            <a:off x="430054" y="976951"/>
            <a:ext cx="225183" cy="266962"/>
            <a:chOff x="1640475" y="1197075"/>
            <a:chExt cx="55475" cy="50250"/>
          </a:xfrm>
        </p:grpSpPr>
        <p:sp>
          <p:nvSpPr>
            <p:cNvPr id="588" name="Google Shape;588;p2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22"/>
          <p:cNvSpPr/>
          <p:nvPr/>
        </p:nvSpPr>
        <p:spPr>
          <a:xfrm rot="-5211900">
            <a:off x="-17670" y="2640499"/>
            <a:ext cx="988852" cy="900801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ONLY_1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3"/>
          <p:cNvSpPr/>
          <p:nvPr/>
        </p:nvSpPr>
        <p:spPr>
          <a:xfrm rot="10800000">
            <a:off x="-253589" y="-108731"/>
            <a:ext cx="3607613" cy="1169626"/>
          </a:xfrm>
          <a:custGeom>
            <a:avLst/>
            <a:gdLst/>
            <a:ahLst/>
            <a:cxnLst/>
            <a:rect l="l" t="t" r="r" b="b"/>
            <a:pathLst>
              <a:path w="21862" h="7088" extrusionOk="0">
                <a:moveTo>
                  <a:pt x="20392" y="0"/>
                </a:moveTo>
                <a:cubicBezTo>
                  <a:pt x="19697" y="0"/>
                  <a:pt x="19010" y="139"/>
                  <a:pt x="18446" y="437"/>
                </a:cubicBezTo>
                <a:cubicBezTo>
                  <a:pt x="17368" y="1003"/>
                  <a:pt x="16913" y="1997"/>
                  <a:pt x="16387" y="2893"/>
                </a:cubicBezTo>
                <a:cubicBezTo>
                  <a:pt x="15861" y="3789"/>
                  <a:pt x="15050" y="4733"/>
                  <a:pt x="13753" y="4924"/>
                </a:cubicBezTo>
                <a:cubicBezTo>
                  <a:pt x="13587" y="4948"/>
                  <a:pt x="13420" y="4959"/>
                  <a:pt x="13253" y="4959"/>
                </a:cubicBezTo>
                <a:cubicBezTo>
                  <a:pt x="12545" y="4959"/>
                  <a:pt x="11838" y="4765"/>
                  <a:pt x="11156" y="4596"/>
                </a:cubicBezTo>
                <a:cubicBezTo>
                  <a:pt x="10391" y="4408"/>
                  <a:pt x="9551" y="4258"/>
                  <a:pt x="8748" y="4258"/>
                </a:cubicBezTo>
                <a:cubicBezTo>
                  <a:pt x="8042" y="4258"/>
                  <a:pt x="7365" y="4373"/>
                  <a:pt x="6793" y="4680"/>
                </a:cubicBezTo>
                <a:cubicBezTo>
                  <a:pt x="5978" y="5117"/>
                  <a:pt x="5461" y="5904"/>
                  <a:pt x="4593" y="6207"/>
                </a:cubicBezTo>
                <a:cubicBezTo>
                  <a:pt x="4569" y="6215"/>
                  <a:pt x="4545" y="6224"/>
                  <a:pt x="4519" y="6231"/>
                </a:cubicBezTo>
                <a:cubicBezTo>
                  <a:pt x="4407" y="6267"/>
                  <a:pt x="4286" y="6293"/>
                  <a:pt x="4160" y="6310"/>
                </a:cubicBezTo>
                <a:cubicBezTo>
                  <a:pt x="4052" y="6325"/>
                  <a:pt x="3944" y="6331"/>
                  <a:pt x="3836" y="6331"/>
                </a:cubicBezTo>
                <a:cubicBezTo>
                  <a:pt x="3306" y="6331"/>
                  <a:pt x="2774" y="6185"/>
                  <a:pt x="2236" y="6169"/>
                </a:cubicBezTo>
                <a:cubicBezTo>
                  <a:pt x="2205" y="6168"/>
                  <a:pt x="2173" y="6167"/>
                  <a:pt x="2142" y="6167"/>
                </a:cubicBezTo>
                <a:cubicBezTo>
                  <a:pt x="1432" y="6167"/>
                  <a:pt x="726" y="6406"/>
                  <a:pt x="265" y="6805"/>
                </a:cubicBezTo>
                <a:cubicBezTo>
                  <a:pt x="165" y="6893"/>
                  <a:pt x="77" y="6988"/>
                  <a:pt x="1" y="7088"/>
                </a:cubicBezTo>
                <a:lnTo>
                  <a:pt x="21862" y="7088"/>
                </a:lnTo>
                <a:lnTo>
                  <a:pt x="21862" y="210"/>
                </a:lnTo>
                <a:cubicBezTo>
                  <a:pt x="21397" y="73"/>
                  <a:pt x="20892" y="0"/>
                  <a:pt x="20392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3"/>
          <p:cNvSpPr/>
          <p:nvPr/>
        </p:nvSpPr>
        <p:spPr>
          <a:xfrm rot="10800000">
            <a:off x="7095999" y="4300550"/>
            <a:ext cx="2170805" cy="1065337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821" y="0"/>
                </a:moveTo>
                <a:lnTo>
                  <a:pt x="1821" y="3"/>
                </a:lnTo>
                <a:lnTo>
                  <a:pt x="0" y="4"/>
                </a:lnTo>
                <a:lnTo>
                  <a:pt x="0" y="222"/>
                </a:lnTo>
                <a:lnTo>
                  <a:pt x="0" y="1236"/>
                </a:lnTo>
                <a:lnTo>
                  <a:pt x="0" y="2358"/>
                </a:lnTo>
                <a:lnTo>
                  <a:pt x="1" y="3370"/>
                </a:lnTo>
                <a:lnTo>
                  <a:pt x="1" y="4493"/>
                </a:lnTo>
                <a:lnTo>
                  <a:pt x="1" y="5504"/>
                </a:lnTo>
                <a:lnTo>
                  <a:pt x="1" y="6178"/>
                </a:lnTo>
                <a:cubicBezTo>
                  <a:pt x="369" y="6349"/>
                  <a:pt x="770" y="6456"/>
                  <a:pt x="1177" y="6456"/>
                </a:cubicBezTo>
                <a:cubicBezTo>
                  <a:pt x="1363" y="6456"/>
                  <a:pt x="1550" y="6434"/>
                  <a:pt x="1736" y="6385"/>
                </a:cubicBezTo>
                <a:cubicBezTo>
                  <a:pt x="1764" y="6378"/>
                  <a:pt x="1794" y="6370"/>
                  <a:pt x="1822" y="6361"/>
                </a:cubicBezTo>
                <a:cubicBezTo>
                  <a:pt x="1843" y="6355"/>
                  <a:pt x="1862" y="6348"/>
                  <a:pt x="1882" y="6342"/>
                </a:cubicBezTo>
                <a:cubicBezTo>
                  <a:pt x="2342" y="6188"/>
                  <a:pt x="2719" y="5901"/>
                  <a:pt x="3050" y="5558"/>
                </a:cubicBezTo>
                <a:cubicBezTo>
                  <a:pt x="3068" y="5540"/>
                  <a:pt x="3085" y="5522"/>
                  <a:pt x="3102" y="5503"/>
                </a:cubicBezTo>
                <a:cubicBezTo>
                  <a:pt x="3398" y="5189"/>
                  <a:pt x="3657" y="4831"/>
                  <a:pt x="3908" y="4490"/>
                </a:cubicBezTo>
                <a:cubicBezTo>
                  <a:pt x="3908" y="4490"/>
                  <a:pt x="3909" y="4490"/>
                  <a:pt x="3909" y="4489"/>
                </a:cubicBezTo>
                <a:cubicBezTo>
                  <a:pt x="3923" y="4471"/>
                  <a:pt x="3936" y="4455"/>
                  <a:pt x="3949" y="4436"/>
                </a:cubicBezTo>
                <a:cubicBezTo>
                  <a:pt x="4217" y="4078"/>
                  <a:pt x="4522" y="3714"/>
                  <a:pt x="4875" y="3424"/>
                </a:cubicBezTo>
                <a:cubicBezTo>
                  <a:pt x="4897" y="3405"/>
                  <a:pt x="4919" y="3387"/>
                  <a:pt x="4942" y="3369"/>
                </a:cubicBezTo>
                <a:cubicBezTo>
                  <a:pt x="5319" y="3071"/>
                  <a:pt x="5750" y="2859"/>
                  <a:pt x="6248" y="2826"/>
                </a:cubicBezTo>
                <a:cubicBezTo>
                  <a:pt x="6296" y="2822"/>
                  <a:pt x="6344" y="2821"/>
                  <a:pt x="6391" y="2821"/>
                </a:cubicBezTo>
                <a:cubicBezTo>
                  <a:pt x="7025" y="2821"/>
                  <a:pt x="7616" y="3105"/>
                  <a:pt x="8200" y="3368"/>
                </a:cubicBezTo>
                <a:cubicBezTo>
                  <a:pt x="8240" y="3387"/>
                  <a:pt x="8281" y="3405"/>
                  <a:pt x="8323" y="3423"/>
                </a:cubicBezTo>
                <a:cubicBezTo>
                  <a:pt x="8382" y="3449"/>
                  <a:pt x="8442" y="3475"/>
                  <a:pt x="8501" y="3501"/>
                </a:cubicBezTo>
                <a:cubicBezTo>
                  <a:pt x="9052" y="3734"/>
                  <a:pt x="9659" y="3908"/>
                  <a:pt x="10259" y="3908"/>
                </a:cubicBezTo>
                <a:cubicBezTo>
                  <a:pt x="10487" y="3908"/>
                  <a:pt x="10715" y="3882"/>
                  <a:pt x="10937" y="3826"/>
                </a:cubicBezTo>
                <a:cubicBezTo>
                  <a:pt x="11253" y="3746"/>
                  <a:pt x="11547" y="3604"/>
                  <a:pt x="11810" y="3423"/>
                </a:cubicBezTo>
                <a:cubicBezTo>
                  <a:pt x="11835" y="3405"/>
                  <a:pt x="11861" y="3387"/>
                  <a:pt x="11886" y="3368"/>
                </a:cubicBezTo>
                <a:cubicBezTo>
                  <a:pt x="11986" y="3295"/>
                  <a:pt x="12081" y="3217"/>
                  <a:pt x="12169" y="3134"/>
                </a:cubicBezTo>
                <a:cubicBezTo>
                  <a:pt x="12416" y="2906"/>
                  <a:pt x="12624" y="2641"/>
                  <a:pt x="12783" y="2355"/>
                </a:cubicBezTo>
                <a:cubicBezTo>
                  <a:pt x="12794" y="2337"/>
                  <a:pt x="12805" y="2319"/>
                  <a:pt x="12814" y="2300"/>
                </a:cubicBezTo>
                <a:cubicBezTo>
                  <a:pt x="12983" y="1983"/>
                  <a:pt x="13095" y="1639"/>
                  <a:pt x="13135" y="1287"/>
                </a:cubicBezTo>
                <a:cubicBezTo>
                  <a:pt x="13137" y="1269"/>
                  <a:pt x="13139" y="1251"/>
                  <a:pt x="13141" y="1232"/>
                </a:cubicBezTo>
                <a:cubicBezTo>
                  <a:pt x="13152" y="1109"/>
                  <a:pt x="13155" y="984"/>
                  <a:pt x="13149" y="860"/>
                </a:cubicBezTo>
                <a:cubicBezTo>
                  <a:pt x="13137" y="644"/>
                  <a:pt x="13096" y="428"/>
                  <a:pt x="13028" y="222"/>
                </a:cubicBezTo>
                <a:cubicBezTo>
                  <a:pt x="13023" y="204"/>
                  <a:pt x="13017" y="185"/>
                  <a:pt x="13010" y="167"/>
                </a:cubicBezTo>
                <a:cubicBezTo>
                  <a:pt x="12991" y="111"/>
                  <a:pt x="12969" y="56"/>
                  <a:pt x="12946" y="1"/>
                </a:cubicBezTo>
                <a:lnTo>
                  <a:pt x="1880" y="3"/>
                </a:lnTo>
                <a:lnTo>
                  <a:pt x="1880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3"/>
          <p:cNvSpPr/>
          <p:nvPr/>
        </p:nvSpPr>
        <p:spPr>
          <a:xfrm rot="10800000">
            <a:off x="-506720" y="3925144"/>
            <a:ext cx="4760920" cy="1605431"/>
          </a:xfrm>
          <a:custGeom>
            <a:avLst/>
            <a:gdLst/>
            <a:ahLst/>
            <a:cxnLst/>
            <a:rect l="l" t="t" r="r" b="b"/>
            <a:pathLst>
              <a:path w="28851" h="9729" extrusionOk="0">
                <a:moveTo>
                  <a:pt x="943" y="0"/>
                </a:moveTo>
                <a:cubicBezTo>
                  <a:pt x="631" y="0"/>
                  <a:pt x="337" y="87"/>
                  <a:pt x="179" y="380"/>
                </a:cubicBezTo>
                <a:cubicBezTo>
                  <a:pt x="1" y="711"/>
                  <a:pt x="78" y="1189"/>
                  <a:pt x="451" y="1303"/>
                </a:cubicBezTo>
                <a:cubicBezTo>
                  <a:pt x="355" y="2313"/>
                  <a:pt x="452" y="3522"/>
                  <a:pt x="1499" y="3989"/>
                </a:cubicBezTo>
                <a:cubicBezTo>
                  <a:pt x="1785" y="4117"/>
                  <a:pt x="2088" y="4165"/>
                  <a:pt x="2396" y="4165"/>
                </a:cubicBezTo>
                <a:cubicBezTo>
                  <a:pt x="3000" y="4165"/>
                  <a:pt x="3625" y="3981"/>
                  <a:pt x="4188" y="3848"/>
                </a:cubicBezTo>
                <a:cubicBezTo>
                  <a:pt x="4624" y="3745"/>
                  <a:pt x="5112" y="3633"/>
                  <a:pt x="5582" y="3633"/>
                </a:cubicBezTo>
                <a:cubicBezTo>
                  <a:pt x="6044" y="3633"/>
                  <a:pt x="6489" y="3741"/>
                  <a:pt x="6852" y="4069"/>
                </a:cubicBezTo>
                <a:cubicBezTo>
                  <a:pt x="7560" y="4711"/>
                  <a:pt x="7722" y="5737"/>
                  <a:pt x="8257" y="6500"/>
                </a:cubicBezTo>
                <a:cubicBezTo>
                  <a:pt x="8521" y="6876"/>
                  <a:pt x="8874" y="7178"/>
                  <a:pt x="9322" y="7300"/>
                </a:cubicBezTo>
                <a:cubicBezTo>
                  <a:pt x="9482" y="7344"/>
                  <a:pt x="9645" y="7363"/>
                  <a:pt x="9808" y="7363"/>
                </a:cubicBezTo>
                <a:cubicBezTo>
                  <a:pt x="10078" y="7363"/>
                  <a:pt x="10348" y="7310"/>
                  <a:pt x="10606" y="7231"/>
                </a:cubicBezTo>
                <a:cubicBezTo>
                  <a:pt x="11498" y="6959"/>
                  <a:pt x="12280" y="6380"/>
                  <a:pt x="13194" y="6184"/>
                </a:cubicBezTo>
                <a:cubicBezTo>
                  <a:pt x="13322" y="6156"/>
                  <a:pt x="13450" y="6141"/>
                  <a:pt x="13577" y="6141"/>
                </a:cubicBezTo>
                <a:cubicBezTo>
                  <a:pt x="13849" y="6141"/>
                  <a:pt x="14113" y="6211"/>
                  <a:pt x="14347" y="6376"/>
                </a:cubicBezTo>
                <a:cubicBezTo>
                  <a:pt x="14724" y="6643"/>
                  <a:pt x="14907" y="7097"/>
                  <a:pt x="15047" y="7521"/>
                </a:cubicBezTo>
                <a:cubicBezTo>
                  <a:pt x="15341" y="8400"/>
                  <a:pt x="15592" y="9554"/>
                  <a:pt x="16688" y="9709"/>
                </a:cubicBezTo>
                <a:cubicBezTo>
                  <a:pt x="16781" y="9722"/>
                  <a:pt x="16872" y="9728"/>
                  <a:pt x="16961" y="9728"/>
                </a:cubicBezTo>
                <a:cubicBezTo>
                  <a:pt x="18160" y="9728"/>
                  <a:pt x="18967" y="8588"/>
                  <a:pt x="19887" y="7966"/>
                </a:cubicBezTo>
                <a:cubicBezTo>
                  <a:pt x="20301" y="7685"/>
                  <a:pt x="20755" y="7537"/>
                  <a:pt x="21232" y="7537"/>
                </a:cubicBezTo>
                <a:cubicBezTo>
                  <a:pt x="21401" y="7537"/>
                  <a:pt x="21572" y="7556"/>
                  <a:pt x="21746" y="7593"/>
                </a:cubicBezTo>
                <a:cubicBezTo>
                  <a:pt x="22408" y="7736"/>
                  <a:pt x="23015" y="8087"/>
                  <a:pt x="23550" y="8494"/>
                </a:cubicBezTo>
                <a:cubicBezTo>
                  <a:pt x="24053" y="8876"/>
                  <a:pt x="24539" y="9361"/>
                  <a:pt x="25189" y="9466"/>
                </a:cubicBezTo>
                <a:cubicBezTo>
                  <a:pt x="25284" y="9481"/>
                  <a:pt x="25378" y="9489"/>
                  <a:pt x="25473" y="9489"/>
                </a:cubicBezTo>
                <a:cubicBezTo>
                  <a:pt x="26024" y="9489"/>
                  <a:pt x="26554" y="9240"/>
                  <a:pt x="26991" y="8910"/>
                </a:cubicBezTo>
                <a:cubicBezTo>
                  <a:pt x="27838" y="8271"/>
                  <a:pt x="28376" y="7319"/>
                  <a:pt x="28611" y="6292"/>
                </a:cubicBezTo>
                <a:cubicBezTo>
                  <a:pt x="28851" y="5239"/>
                  <a:pt x="28800" y="4124"/>
                  <a:pt x="28525" y="3084"/>
                </a:cubicBezTo>
                <a:cubicBezTo>
                  <a:pt x="28226" y="1958"/>
                  <a:pt x="27654" y="694"/>
                  <a:pt x="26488" y="261"/>
                </a:cubicBezTo>
                <a:cubicBezTo>
                  <a:pt x="26074" y="106"/>
                  <a:pt x="25631" y="64"/>
                  <a:pt x="25188" y="64"/>
                </a:cubicBezTo>
                <a:cubicBezTo>
                  <a:pt x="24971" y="64"/>
                  <a:pt x="24753" y="74"/>
                  <a:pt x="24540" y="86"/>
                </a:cubicBezTo>
                <a:cubicBezTo>
                  <a:pt x="23776" y="131"/>
                  <a:pt x="23013" y="188"/>
                  <a:pt x="22250" y="248"/>
                </a:cubicBezTo>
                <a:cubicBezTo>
                  <a:pt x="20720" y="367"/>
                  <a:pt x="19190" y="503"/>
                  <a:pt x="17661" y="628"/>
                </a:cubicBezTo>
                <a:cubicBezTo>
                  <a:pt x="15187" y="828"/>
                  <a:pt x="12704" y="996"/>
                  <a:pt x="10221" y="996"/>
                </a:cubicBezTo>
                <a:cubicBezTo>
                  <a:pt x="9649" y="996"/>
                  <a:pt x="9077" y="987"/>
                  <a:pt x="8505" y="967"/>
                </a:cubicBezTo>
                <a:cubicBezTo>
                  <a:pt x="6985" y="916"/>
                  <a:pt x="5467" y="790"/>
                  <a:pt x="3966" y="555"/>
                </a:cubicBezTo>
                <a:cubicBezTo>
                  <a:pt x="3209" y="436"/>
                  <a:pt x="2459" y="290"/>
                  <a:pt x="1714" y="116"/>
                </a:cubicBezTo>
                <a:cubicBezTo>
                  <a:pt x="1493" y="64"/>
                  <a:pt x="1211" y="0"/>
                  <a:pt x="94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3"/>
          <p:cNvSpPr/>
          <p:nvPr/>
        </p:nvSpPr>
        <p:spPr>
          <a:xfrm rot="10800000">
            <a:off x="7265474" y="-387074"/>
            <a:ext cx="2415526" cy="3446503"/>
          </a:xfrm>
          <a:custGeom>
            <a:avLst/>
            <a:gdLst/>
            <a:ahLst/>
            <a:cxnLst/>
            <a:rect l="l" t="t" r="r" b="b"/>
            <a:pathLst>
              <a:path w="14638" h="20886" extrusionOk="0">
                <a:moveTo>
                  <a:pt x="3191" y="1"/>
                </a:moveTo>
                <a:cubicBezTo>
                  <a:pt x="2885" y="1"/>
                  <a:pt x="2576" y="81"/>
                  <a:pt x="2295" y="191"/>
                </a:cubicBezTo>
                <a:cubicBezTo>
                  <a:pt x="1899" y="349"/>
                  <a:pt x="1532" y="564"/>
                  <a:pt x="1185" y="809"/>
                </a:cubicBezTo>
                <a:cubicBezTo>
                  <a:pt x="1218" y="721"/>
                  <a:pt x="1252" y="633"/>
                  <a:pt x="1287" y="547"/>
                </a:cubicBezTo>
                <a:cubicBezTo>
                  <a:pt x="1332" y="438"/>
                  <a:pt x="1242" y="367"/>
                  <a:pt x="1149" y="367"/>
                </a:cubicBezTo>
                <a:cubicBezTo>
                  <a:pt x="1089" y="367"/>
                  <a:pt x="1027" y="397"/>
                  <a:pt x="998" y="467"/>
                </a:cubicBezTo>
                <a:cubicBezTo>
                  <a:pt x="147" y="2564"/>
                  <a:pt x="0" y="4857"/>
                  <a:pt x="71" y="7096"/>
                </a:cubicBezTo>
                <a:cubicBezTo>
                  <a:pt x="107" y="8264"/>
                  <a:pt x="200" y="9428"/>
                  <a:pt x="285" y="10592"/>
                </a:cubicBezTo>
                <a:cubicBezTo>
                  <a:pt x="378" y="11838"/>
                  <a:pt x="471" y="13083"/>
                  <a:pt x="565" y="14328"/>
                </a:cubicBezTo>
                <a:cubicBezTo>
                  <a:pt x="660" y="15573"/>
                  <a:pt x="755" y="16818"/>
                  <a:pt x="852" y="18063"/>
                </a:cubicBezTo>
                <a:cubicBezTo>
                  <a:pt x="895" y="18617"/>
                  <a:pt x="909" y="19183"/>
                  <a:pt x="997" y="19731"/>
                </a:cubicBezTo>
                <a:cubicBezTo>
                  <a:pt x="1063" y="20137"/>
                  <a:pt x="1227" y="20580"/>
                  <a:pt x="1623" y="20768"/>
                </a:cubicBezTo>
                <a:cubicBezTo>
                  <a:pt x="1853" y="20878"/>
                  <a:pt x="2108" y="20885"/>
                  <a:pt x="2359" y="20885"/>
                </a:cubicBezTo>
                <a:cubicBezTo>
                  <a:pt x="2678" y="20885"/>
                  <a:pt x="2997" y="20884"/>
                  <a:pt x="3315" y="20883"/>
                </a:cubicBezTo>
                <a:cubicBezTo>
                  <a:pt x="3934" y="20882"/>
                  <a:pt x="4551" y="20881"/>
                  <a:pt x="5168" y="20880"/>
                </a:cubicBezTo>
                <a:cubicBezTo>
                  <a:pt x="6413" y="20878"/>
                  <a:pt x="7658" y="20875"/>
                  <a:pt x="8904" y="20873"/>
                </a:cubicBezTo>
                <a:cubicBezTo>
                  <a:pt x="8946" y="20873"/>
                  <a:pt x="8987" y="20873"/>
                  <a:pt x="9029" y="20873"/>
                </a:cubicBezTo>
                <a:cubicBezTo>
                  <a:pt x="9733" y="20873"/>
                  <a:pt x="10440" y="20882"/>
                  <a:pt x="11147" y="20882"/>
                </a:cubicBezTo>
                <a:cubicBezTo>
                  <a:pt x="11621" y="20882"/>
                  <a:pt x="12096" y="20878"/>
                  <a:pt x="12569" y="20863"/>
                </a:cubicBezTo>
                <a:cubicBezTo>
                  <a:pt x="13054" y="20848"/>
                  <a:pt x="13560" y="20768"/>
                  <a:pt x="13928" y="20425"/>
                </a:cubicBezTo>
                <a:cubicBezTo>
                  <a:pt x="14266" y="20112"/>
                  <a:pt x="14409" y="19650"/>
                  <a:pt x="14479" y="19208"/>
                </a:cubicBezTo>
                <a:cubicBezTo>
                  <a:pt x="14615" y="18346"/>
                  <a:pt x="14637" y="17435"/>
                  <a:pt x="14556" y="16567"/>
                </a:cubicBezTo>
                <a:cubicBezTo>
                  <a:pt x="14480" y="15744"/>
                  <a:pt x="14290" y="14898"/>
                  <a:pt x="13827" y="14200"/>
                </a:cubicBezTo>
                <a:cubicBezTo>
                  <a:pt x="13606" y="13867"/>
                  <a:pt x="13329" y="13578"/>
                  <a:pt x="13000" y="13350"/>
                </a:cubicBezTo>
                <a:cubicBezTo>
                  <a:pt x="12618" y="13086"/>
                  <a:pt x="12175" y="12928"/>
                  <a:pt x="11727" y="12811"/>
                </a:cubicBezTo>
                <a:cubicBezTo>
                  <a:pt x="10841" y="12580"/>
                  <a:pt x="9808" y="12500"/>
                  <a:pt x="9119" y="11827"/>
                </a:cubicBezTo>
                <a:cubicBezTo>
                  <a:pt x="8381" y="11106"/>
                  <a:pt x="8246" y="10000"/>
                  <a:pt x="8306" y="9020"/>
                </a:cubicBezTo>
                <a:cubicBezTo>
                  <a:pt x="8344" y="8404"/>
                  <a:pt x="8449" y="7795"/>
                  <a:pt x="8518" y="7181"/>
                </a:cubicBezTo>
                <a:cubicBezTo>
                  <a:pt x="8574" y="6676"/>
                  <a:pt x="8621" y="6136"/>
                  <a:pt x="8417" y="5654"/>
                </a:cubicBezTo>
                <a:cubicBezTo>
                  <a:pt x="7771" y="4140"/>
                  <a:pt x="5341" y="4868"/>
                  <a:pt x="4856" y="3246"/>
                </a:cubicBezTo>
                <a:cubicBezTo>
                  <a:pt x="4619" y="2457"/>
                  <a:pt x="4843" y="1582"/>
                  <a:pt x="4492" y="818"/>
                </a:cubicBezTo>
                <a:cubicBezTo>
                  <a:pt x="4321" y="450"/>
                  <a:pt x="3993" y="161"/>
                  <a:pt x="3598" y="53"/>
                </a:cubicBezTo>
                <a:cubicBezTo>
                  <a:pt x="3465" y="17"/>
                  <a:pt x="3328" y="1"/>
                  <a:pt x="3191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3"/>
          <p:cNvSpPr txBox="1">
            <a:spLocks noGrp="1"/>
          </p:cNvSpPr>
          <p:nvPr>
            <p:ph type="title"/>
          </p:nvPr>
        </p:nvSpPr>
        <p:spPr>
          <a:xfrm>
            <a:off x="3307500" y="758950"/>
            <a:ext cx="2529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23"/>
          <p:cNvSpPr txBox="1">
            <a:spLocks noGrp="1"/>
          </p:cNvSpPr>
          <p:nvPr>
            <p:ph type="title" idx="2"/>
          </p:nvPr>
        </p:nvSpPr>
        <p:spPr>
          <a:xfrm>
            <a:off x="713225" y="3359950"/>
            <a:ext cx="18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9" name="Google Shape;599;p23"/>
          <p:cNvSpPr txBox="1">
            <a:spLocks noGrp="1"/>
          </p:cNvSpPr>
          <p:nvPr>
            <p:ph type="subTitle" idx="1"/>
          </p:nvPr>
        </p:nvSpPr>
        <p:spPr>
          <a:xfrm>
            <a:off x="713225" y="3815000"/>
            <a:ext cx="1871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00" name="Google Shape;600;p23"/>
          <p:cNvSpPr txBox="1">
            <a:spLocks noGrp="1"/>
          </p:cNvSpPr>
          <p:nvPr>
            <p:ph type="title" idx="3"/>
          </p:nvPr>
        </p:nvSpPr>
        <p:spPr>
          <a:xfrm>
            <a:off x="2665080" y="3359950"/>
            <a:ext cx="18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1" name="Google Shape;601;p23"/>
          <p:cNvSpPr txBox="1">
            <a:spLocks noGrp="1"/>
          </p:cNvSpPr>
          <p:nvPr>
            <p:ph type="subTitle" idx="4"/>
          </p:nvPr>
        </p:nvSpPr>
        <p:spPr>
          <a:xfrm>
            <a:off x="2665100" y="3815000"/>
            <a:ext cx="1871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02" name="Google Shape;602;p23"/>
          <p:cNvSpPr txBox="1">
            <a:spLocks noGrp="1"/>
          </p:cNvSpPr>
          <p:nvPr>
            <p:ph type="title" idx="5"/>
          </p:nvPr>
        </p:nvSpPr>
        <p:spPr>
          <a:xfrm>
            <a:off x="4616934" y="3359950"/>
            <a:ext cx="18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3" name="Google Shape;603;p23"/>
          <p:cNvSpPr txBox="1">
            <a:spLocks noGrp="1"/>
          </p:cNvSpPr>
          <p:nvPr>
            <p:ph type="subTitle" idx="6"/>
          </p:nvPr>
        </p:nvSpPr>
        <p:spPr>
          <a:xfrm>
            <a:off x="4616850" y="3815000"/>
            <a:ext cx="1871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04" name="Google Shape;604;p23"/>
          <p:cNvSpPr txBox="1">
            <a:spLocks noGrp="1"/>
          </p:cNvSpPr>
          <p:nvPr>
            <p:ph type="title" idx="7"/>
          </p:nvPr>
        </p:nvSpPr>
        <p:spPr>
          <a:xfrm>
            <a:off x="6568789" y="3359950"/>
            <a:ext cx="18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5" name="Google Shape;605;p23"/>
          <p:cNvSpPr txBox="1">
            <a:spLocks noGrp="1"/>
          </p:cNvSpPr>
          <p:nvPr>
            <p:ph type="subTitle" idx="8"/>
          </p:nvPr>
        </p:nvSpPr>
        <p:spPr>
          <a:xfrm>
            <a:off x="6568749" y="3815000"/>
            <a:ext cx="1871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606" name="Google Shape;606;p23"/>
          <p:cNvGrpSpPr/>
          <p:nvPr/>
        </p:nvGrpSpPr>
        <p:grpSpPr>
          <a:xfrm rot="6299945">
            <a:off x="7791608" y="4563485"/>
            <a:ext cx="359746" cy="325869"/>
            <a:chOff x="1640475" y="1197075"/>
            <a:chExt cx="55475" cy="50250"/>
          </a:xfrm>
        </p:grpSpPr>
        <p:sp>
          <p:nvSpPr>
            <p:cNvPr id="607" name="Google Shape;607;p2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23"/>
          <p:cNvSpPr/>
          <p:nvPr/>
        </p:nvSpPr>
        <p:spPr>
          <a:xfrm rot="8615811" flipH="1">
            <a:off x="227163" y="4598042"/>
            <a:ext cx="848090" cy="171654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 rot="-9000285">
            <a:off x="6559102" y="234098"/>
            <a:ext cx="970034" cy="22723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3"/>
          <p:cNvGrpSpPr/>
          <p:nvPr/>
        </p:nvGrpSpPr>
        <p:grpSpPr>
          <a:xfrm rot="10799841">
            <a:off x="1610677" y="4510494"/>
            <a:ext cx="239902" cy="217311"/>
            <a:chOff x="1640475" y="1197075"/>
            <a:chExt cx="55475" cy="50250"/>
          </a:xfrm>
        </p:grpSpPr>
        <p:sp>
          <p:nvSpPr>
            <p:cNvPr id="613" name="Google Shape;613;p2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 rot="-5400235">
            <a:off x="8116150" y="635400"/>
            <a:ext cx="243108" cy="220216"/>
            <a:chOff x="1640475" y="1197075"/>
            <a:chExt cx="55475" cy="50250"/>
          </a:xfrm>
        </p:grpSpPr>
        <p:sp>
          <p:nvSpPr>
            <p:cNvPr id="617" name="Google Shape;617;p2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23"/>
          <p:cNvSpPr/>
          <p:nvPr/>
        </p:nvSpPr>
        <p:spPr>
          <a:xfrm rot="-9900095">
            <a:off x="8349145" y="4056062"/>
            <a:ext cx="424434" cy="627506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rot="-3511162">
            <a:off x="1058077" y="269341"/>
            <a:ext cx="738535" cy="540314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23"/>
          <p:cNvGrpSpPr/>
          <p:nvPr/>
        </p:nvGrpSpPr>
        <p:grpSpPr>
          <a:xfrm rot="-10374925">
            <a:off x="329402" y="488210"/>
            <a:ext cx="359745" cy="325867"/>
            <a:chOff x="1640475" y="1197075"/>
            <a:chExt cx="55475" cy="50250"/>
          </a:xfrm>
        </p:grpSpPr>
        <p:sp>
          <p:nvSpPr>
            <p:cNvPr id="623" name="Google Shape;623;p2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4"/>
          <p:cNvSpPr/>
          <p:nvPr/>
        </p:nvSpPr>
        <p:spPr>
          <a:xfrm>
            <a:off x="-215846" y="3590328"/>
            <a:ext cx="3937248" cy="1852861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-500950" y="-338112"/>
            <a:ext cx="3394487" cy="1873699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4"/>
          <p:cNvSpPr/>
          <p:nvPr/>
        </p:nvSpPr>
        <p:spPr>
          <a:xfrm>
            <a:off x="7494194" y="-264852"/>
            <a:ext cx="2151033" cy="2157317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4"/>
          <p:cNvSpPr/>
          <p:nvPr/>
        </p:nvSpPr>
        <p:spPr>
          <a:xfrm>
            <a:off x="5476804" y="4242891"/>
            <a:ext cx="4031181" cy="1424375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4"/>
          <p:cNvSpPr txBox="1">
            <a:spLocks noGrp="1"/>
          </p:cNvSpPr>
          <p:nvPr>
            <p:ph type="title" hasCustomPrompt="1"/>
          </p:nvPr>
        </p:nvSpPr>
        <p:spPr>
          <a:xfrm>
            <a:off x="1193550" y="2143212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2" name="Google Shape;632;p24"/>
          <p:cNvSpPr txBox="1">
            <a:spLocks noGrp="1"/>
          </p:cNvSpPr>
          <p:nvPr>
            <p:ph type="subTitle" idx="1"/>
          </p:nvPr>
        </p:nvSpPr>
        <p:spPr>
          <a:xfrm>
            <a:off x="782775" y="292787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33" name="Google Shape;633;p24"/>
          <p:cNvSpPr txBox="1">
            <a:spLocks noGrp="1"/>
          </p:cNvSpPr>
          <p:nvPr>
            <p:ph type="title" idx="2" hasCustomPrompt="1"/>
          </p:nvPr>
        </p:nvSpPr>
        <p:spPr>
          <a:xfrm>
            <a:off x="3799363" y="2143212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4" name="Google Shape;634;p24"/>
          <p:cNvSpPr txBox="1">
            <a:spLocks noGrp="1"/>
          </p:cNvSpPr>
          <p:nvPr>
            <p:ph type="subTitle" idx="3"/>
          </p:nvPr>
        </p:nvSpPr>
        <p:spPr>
          <a:xfrm>
            <a:off x="3388813" y="292787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35" name="Google Shape;635;p24"/>
          <p:cNvSpPr txBox="1">
            <a:spLocks noGrp="1"/>
          </p:cNvSpPr>
          <p:nvPr>
            <p:ph type="title" idx="4" hasCustomPrompt="1"/>
          </p:nvPr>
        </p:nvSpPr>
        <p:spPr>
          <a:xfrm>
            <a:off x="6405200" y="2143212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6" name="Google Shape;636;p24"/>
          <p:cNvSpPr txBox="1">
            <a:spLocks noGrp="1"/>
          </p:cNvSpPr>
          <p:nvPr>
            <p:ph type="subTitle" idx="5"/>
          </p:nvPr>
        </p:nvSpPr>
        <p:spPr>
          <a:xfrm>
            <a:off x="5994850" y="292787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37" name="Google Shape;637;p24"/>
          <p:cNvSpPr txBox="1">
            <a:spLocks noGrp="1"/>
          </p:cNvSpPr>
          <p:nvPr>
            <p:ph type="title" idx="6"/>
          </p:nvPr>
        </p:nvSpPr>
        <p:spPr>
          <a:xfrm>
            <a:off x="3388950" y="758952"/>
            <a:ext cx="236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24"/>
          <p:cNvSpPr txBox="1">
            <a:spLocks noGrp="1"/>
          </p:cNvSpPr>
          <p:nvPr>
            <p:ph type="title" idx="7"/>
          </p:nvPr>
        </p:nvSpPr>
        <p:spPr>
          <a:xfrm>
            <a:off x="3433985" y="1482450"/>
            <a:ext cx="22761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39" name="Google Shape;639;p24"/>
          <p:cNvGrpSpPr/>
          <p:nvPr/>
        </p:nvGrpSpPr>
        <p:grpSpPr>
          <a:xfrm rot="4517592">
            <a:off x="8550732" y="3940914"/>
            <a:ext cx="221771" cy="200883"/>
            <a:chOff x="1640475" y="1197075"/>
            <a:chExt cx="55475" cy="50250"/>
          </a:xfrm>
        </p:grpSpPr>
        <p:sp>
          <p:nvSpPr>
            <p:cNvPr id="640" name="Google Shape;640;p2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4"/>
          <p:cNvGrpSpPr/>
          <p:nvPr/>
        </p:nvGrpSpPr>
        <p:grpSpPr>
          <a:xfrm rot="7199963">
            <a:off x="965918" y="4533021"/>
            <a:ext cx="215935" cy="195604"/>
            <a:chOff x="1640475" y="1197075"/>
            <a:chExt cx="55475" cy="50250"/>
          </a:xfrm>
        </p:grpSpPr>
        <p:sp>
          <p:nvSpPr>
            <p:cNvPr id="644" name="Google Shape;644;p2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24"/>
          <p:cNvSpPr/>
          <p:nvPr/>
        </p:nvSpPr>
        <p:spPr>
          <a:xfrm rot="2368484">
            <a:off x="3584583" y="348032"/>
            <a:ext cx="529784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4"/>
          <p:cNvGrpSpPr/>
          <p:nvPr/>
        </p:nvGrpSpPr>
        <p:grpSpPr>
          <a:xfrm rot="-9900000">
            <a:off x="1490015" y="185475"/>
            <a:ext cx="347165" cy="314462"/>
            <a:chOff x="1640475" y="1197075"/>
            <a:chExt cx="55475" cy="50250"/>
          </a:xfrm>
        </p:grpSpPr>
        <p:sp>
          <p:nvSpPr>
            <p:cNvPr id="649" name="Google Shape;649;p2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-9900030">
            <a:off x="7815634" y="527852"/>
            <a:ext cx="215932" cy="195605"/>
            <a:chOff x="1640475" y="1197075"/>
            <a:chExt cx="55475" cy="50250"/>
          </a:xfrm>
        </p:grpSpPr>
        <p:sp>
          <p:nvSpPr>
            <p:cNvPr id="653" name="Google Shape;653;p2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4"/>
          <p:cNvSpPr/>
          <p:nvPr/>
        </p:nvSpPr>
        <p:spPr>
          <a:xfrm rot="-8289780">
            <a:off x="7855805" y="1479192"/>
            <a:ext cx="1153753" cy="844089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4"/>
          <p:cNvSpPr/>
          <p:nvPr/>
        </p:nvSpPr>
        <p:spPr>
          <a:xfrm rot="-120">
            <a:off x="8278108" y="4777486"/>
            <a:ext cx="529792" cy="12411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4"/>
          <p:cNvSpPr txBox="1">
            <a:spLocks noGrp="1"/>
          </p:cNvSpPr>
          <p:nvPr>
            <p:ph type="title" idx="8" hasCustomPrompt="1"/>
          </p:nvPr>
        </p:nvSpPr>
        <p:spPr>
          <a:xfrm>
            <a:off x="1193550" y="3380324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59" name="Google Shape;659;p24"/>
          <p:cNvSpPr txBox="1">
            <a:spLocks noGrp="1"/>
          </p:cNvSpPr>
          <p:nvPr>
            <p:ph type="subTitle" idx="9"/>
          </p:nvPr>
        </p:nvSpPr>
        <p:spPr>
          <a:xfrm>
            <a:off x="782775" y="4180750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60" name="Google Shape;660;p24"/>
          <p:cNvSpPr txBox="1">
            <a:spLocks noGrp="1"/>
          </p:cNvSpPr>
          <p:nvPr>
            <p:ph type="title" idx="13" hasCustomPrompt="1"/>
          </p:nvPr>
        </p:nvSpPr>
        <p:spPr>
          <a:xfrm>
            <a:off x="3799363" y="3380324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61" name="Google Shape;661;p24"/>
          <p:cNvSpPr txBox="1">
            <a:spLocks noGrp="1"/>
          </p:cNvSpPr>
          <p:nvPr>
            <p:ph type="subTitle" idx="14"/>
          </p:nvPr>
        </p:nvSpPr>
        <p:spPr>
          <a:xfrm>
            <a:off x="3388813" y="4180750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62" name="Google Shape;662;p24"/>
          <p:cNvSpPr txBox="1">
            <a:spLocks noGrp="1"/>
          </p:cNvSpPr>
          <p:nvPr>
            <p:ph type="title" idx="15" hasCustomPrompt="1"/>
          </p:nvPr>
        </p:nvSpPr>
        <p:spPr>
          <a:xfrm>
            <a:off x="6405200" y="3380324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63" name="Google Shape;663;p24"/>
          <p:cNvSpPr txBox="1">
            <a:spLocks noGrp="1"/>
          </p:cNvSpPr>
          <p:nvPr>
            <p:ph type="subTitle" idx="16"/>
          </p:nvPr>
        </p:nvSpPr>
        <p:spPr>
          <a:xfrm>
            <a:off x="5994850" y="4180750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5"/>
          <p:cNvSpPr/>
          <p:nvPr/>
        </p:nvSpPr>
        <p:spPr>
          <a:xfrm rot="10800000">
            <a:off x="6883273" y="-352473"/>
            <a:ext cx="2599602" cy="2709024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5"/>
          <p:cNvSpPr/>
          <p:nvPr/>
        </p:nvSpPr>
        <p:spPr>
          <a:xfrm rot="10800000">
            <a:off x="-448788" y="-200669"/>
            <a:ext cx="2946290" cy="1214439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5"/>
          <p:cNvSpPr/>
          <p:nvPr/>
        </p:nvSpPr>
        <p:spPr>
          <a:xfrm rot="10800000">
            <a:off x="5249092" y="4177828"/>
            <a:ext cx="4076399" cy="1099141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5"/>
          <p:cNvSpPr/>
          <p:nvPr/>
        </p:nvSpPr>
        <p:spPr>
          <a:xfrm rot="10800000">
            <a:off x="-448804" y="2685945"/>
            <a:ext cx="3522302" cy="2810028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5">
            <a:hlinkClick r:id="" action="ppaction://noaction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0213" y="2601625"/>
            <a:ext cx="10515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70" name="Google Shape;670;p25"/>
          <p:cNvSpPr txBox="1">
            <a:spLocks noGrp="1"/>
          </p:cNvSpPr>
          <p:nvPr>
            <p:ph type="subTitle" idx="1"/>
          </p:nvPr>
        </p:nvSpPr>
        <p:spPr>
          <a:xfrm>
            <a:off x="782775" y="346492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71" name="Google Shape;671;p25"/>
          <p:cNvSpPr txBox="1">
            <a:spLocks noGrp="1"/>
          </p:cNvSpPr>
          <p:nvPr>
            <p:ph type="title" idx="2" hasCustomPrompt="1"/>
          </p:nvPr>
        </p:nvSpPr>
        <p:spPr>
          <a:xfrm>
            <a:off x="4048018" y="2601625"/>
            <a:ext cx="10485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72" name="Google Shape;672;p25"/>
          <p:cNvSpPr txBox="1">
            <a:spLocks noGrp="1"/>
          </p:cNvSpPr>
          <p:nvPr>
            <p:ph type="subTitle" idx="3"/>
          </p:nvPr>
        </p:nvSpPr>
        <p:spPr>
          <a:xfrm>
            <a:off x="3388800" y="346492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73" name="Google Shape;673;p25"/>
          <p:cNvSpPr txBox="1">
            <a:spLocks noGrp="1"/>
          </p:cNvSpPr>
          <p:nvPr>
            <p:ph type="title" idx="4" hasCustomPrompt="1"/>
          </p:nvPr>
        </p:nvSpPr>
        <p:spPr>
          <a:xfrm>
            <a:off x="6652288" y="2601625"/>
            <a:ext cx="10515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74" name="Google Shape;674;p25"/>
          <p:cNvSpPr txBox="1">
            <a:spLocks noGrp="1"/>
          </p:cNvSpPr>
          <p:nvPr>
            <p:ph type="subTitle" idx="5"/>
          </p:nvPr>
        </p:nvSpPr>
        <p:spPr>
          <a:xfrm>
            <a:off x="5994850" y="346492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75" name="Google Shape;675;p25"/>
          <p:cNvSpPr txBox="1">
            <a:spLocks noGrp="1"/>
          </p:cNvSpPr>
          <p:nvPr>
            <p:ph type="title" idx="6"/>
          </p:nvPr>
        </p:nvSpPr>
        <p:spPr>
          <a:xfrm>
            <a:off x="3388950" y="758952"/>
            <a:ext cx="236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25"/>
          <p:cNvSpPr txBox="1">
            <a:spLocks noGrp="1"/>
          </p:cNvSpPr>
          <p:nvPr>
            <p:ph type="title" idx="7"/>
          </p:nvPr>
        </p:nvSpPr>
        <p:spPr>
          <a:xfrm>
            <a:off x="3433950" y="1714700"/>
            <a:ext cx="22761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77" name="Google Shape;677;p25"/>
          <p:cNvGrpSpPr/>
          <p:nvPr/>
        </p:nvGrpSpPr>
        <p:grpSpPr>
          <a:xfrm rot="-9900030">
            <a:off x="271409" y="845202"/>
            <a:ext cx="215932" cy="195605"/>
            <a:chOff x="1640475" y="1197075"/>
            <a:chExt cx="55475" cy="50250"/>
          </a:xfrm>
        </p:grpSpPr>
        <p:sp>
          <p:nvSpPr>
            <p:cNvPr id="678" name="Google Shape;678;p2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5"/>
          <p:cNvGrpSpPr/>
          <p:nvPr/>
        </p:nvGrpSpPr>
        <p:grpSpPr>
          <a:xfrm rot="6524430">
            <a:off x="349879" y="2378626"/>
            <a:ext cx="279618" cy="253294"/>
            <a:chOff x="1640475" y="1197075"/>
            <a:chExt cx="55475" cy="50250"/>
          </a:xfrm>
        </p:grpSpPr>
        <p:sp>
          <p:nvSpPr>
            <p:cNvPr id="682" name="Google Shape;682;p2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5"/>
          <p:cNvSpPr/>
          <p:nvPr/>
        </p:nvSpPr>
        <p:spPr>
          <a:xfrm rot="-2121718" flipH="1">
            <a:off x="6738637" y="226323"/>
            <a:ext cx="888103" cy="20804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-10799883" flipH="1">
            <a:off x="217109" y="4797573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 rot="6300012">
            <a:off x="8577095" y="3925450"/>
            <a:ext cx="290790" cy="263412"/>
            <a:chOff x="1640475" y="1197075"/>
            <a:chExt cx="55475" cy="50250"/>
          </a:xfrm>
        </p:grpSpPr>
        <p:sp>
          <p:nvSpPr>
            <p:cNvPr id="688" name="Google Shape;688;p2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25"/>
          <p:cNvSpPr/>
          <p:nvPr/>
        </p:nvSpPr>
        <p:spPr>
          <a:xfrm rot="10800000">
            <a:off x="5828025" y="4022950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-10431843">
            <a:off x="-54140" y="-118627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HEADER_1_1_2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/>
          <p:nvPr/>
        </p:nvSpPr>
        <p:spPr>
          <a:xfrm rot="10800000">
            <a:off x="-127660" y="-68768"/>
            <a:ext cx="3533063" cy="1145474"/>
          </a:xfrm>
          <a:custGeom>
            <a:avLst/>
            <a:gdLst/>
            <a:ahLst/>
            <a:cxnLst/>
            <a:rect l="l" t="t" r="r" b="b"/>
            <a:pathLst>
              <a:path w="21862" h="7088" extrusionOk="0">
                <a:moveTo>
                  <a:pt x="20392" y="0"/>
                </a:moveTo>
                <a:cubicBezTo>
                  <a:pt x="19697" y="0"/>
                  <a:pt x="19010" y="139"/>
                  <a:pt x="18446" y="437"/>
                </a:cubicBezTo>
                <a:cubicBezTo>
                  <a:pt x="17368" y="1003"/>
                  <a:pt x="16913" y="1997"/>
                  <a:pt x="16387" y="2893"/>
                </a:cubicBezTo>
                <a:cubicBezTo>
                  <a:pt x="15861" y="3789"/>
                  <a:pt x="15050" y="4733"/>
                  <a:pt x="13753" y="4924"/>
                </a:cubicBezTo>
                <a:cubicBezTo>
                  <a:pt x="13587" y="4948"/>
                  <a:pt x="13420" y="4959"/>
                  <a:pt x="13253" y="4959"/>
                </a:cubicBezTo>
                <a:cubicBezTo>
                  <a:pt x="12545" y="4959"/>
                  <a:pt x="11838" y="4765"/>
                  <a:pt x="11156" y="4596"/>
                </a:cubicBezTo>
                <a:cubicBezTo>
                  <a:pt x="10391" y="4408"/>
                  <a:pt x="9551" y="4258"/>
                  <a:pt x="8748" y="4258"/>
                </a:cubicBezTo>
                <a:cubicBezTo>
                  <a:pt x="8042" y="4258"/>
                  <a:pt x="7365" y="4373"/>
                  <a:pt x="6793" y="4680"/>
                </a:cubicBezTo>
                <a:cubicBezTo>
                  <a:pt x="5978" y="5117"/>
                  <a:pt x="5461" y="5904"/>
                  <a:pt x="4593" y="6207"/>
                </a:cubicBezTo>
                <a:cubicBezTo>
                  <a:pt x="4569" y="6215"/>
                  <a:pt x="4545" y="6224"/>
                  <a:pt x="4519" y="6231"/>
                </a:cubicBezTo>
                <a:cubicBezTo>
                  <a:pt x="4407" y="6267"/>
                  <a:pt x="4286" y="6293"/>
                  <a:pt x="4160" y="6310"/>
                </a:cubicBezTo>
                <a:cubicBezTo>
                  <a:pt x="4052" y="6325"/>
                  <a:pt x="3944" y="6331"/>
                  <a:pt x="3836" y="6331"/>
                </a:cubicBezTo>
                <a:cubicBezTo>
                  <a:pt x="3306" y="6331"/>
                  <a:pt x="2774" y="6185"/>
                  <a:pt x="2236" y="6169"/>
                </a:cubicBezTo>
                <a:cubicBezTo>
                  <a:pt x="2205" y="6168"/>
                  <a:pt x="2173" y="6167"/>
                  <a:pt x="2142" y="6167"/>
                </a:cubicBezTo>
                <a:cubicBezTo>
                  <a:pt x="1432" y="6167"/>
                  <a:pt x="726" y="6406"/>
                  <a:pt x="265" y="6805"/>
                </a:cubicBezTo>
                <a:cubicBezTo>
                  <a:pt x="165" y="6893"/>
                  <a:pt x="77" y="6988"/>
                  <a:pt x="1" y="7088"/>
                </a:cubicBezTo>
                <a:lnTo>
                  <a:pt x="21862" y="7088"/>
                </a:lnTo>
                <a:lnTo>
                  <a:pt x="21862" y="210"/>
                </a:lnTo>
                <a:cubicBezTo>
                  <a:pt x="21397" y="73"/>
                  <a:pt x="20892" y="0"/>
                  <a:pt x="20392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6"/>
          <p:cNvSpPr/>
          <p:nvPr/>
        </p:nvSpPr>
        <p:spPr>
          <a:xfrm rot="10800000">
            <a:off x="7069948" y="4249330"/>
            <a:ext cx="2125947" cy="1043338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821" y="0"/>
                </a:moveTo>
                <a:lnTo>
                  <a:pt x="1821" y="3"/>
                </a:lnTo>
                <a:lnTo>
                  <a:pt x="0" y="4"/>
                </a:lnTo>
                <a:lnTo>
                  <a:pt x="0" y="222"/>
                </a:lnTo>
                <a:lnTo>
                  <a:pt x="0" y="1236"/>
                </a:lnTo>
                <a:lnTo>
                  <a:pt x="0" y="2358"/>
                </a:lnTo>
                <a:lnTo>
                  <a:pt x="1" y="3370"/>
                </a:lnTo>
                <a:lnTo>
                  <a:pt x="1" y="4493"/>
                </a:lnTo>
                <a:lnTo>
                  <a:pt x="1" y="5504"/>
                </a:lnTo>
                <a:lnTo>
                  <a:pt x="1" y="6178"/>
                </a:lnTo>
                <a:cubicBezTo>
                  <a:pt x="369" y="6349"/>
                  <a:pt x="770" y="6456"/>
                  <a:pt x="1177" y="6456"/>
                </a:cubicBezTo>
                <a:cubicBezTo>
                  <a:pt x="1363" y="6456"/>
                  <a:pt x="1550" y="6434"/>
                  <a:pt x="1736" y="6385"/>
                </a:cubicBezTo>
                <a:cubicBezTo>
                  <a:pt x="1764" y="6378"/>
                  <a:pt x="1794" y="6370"/>
                  <a:pt x="1822" y="6361"/>
                </a:cubicBezTo>
                <a:cubicBezTo>
                  <a:pt x="1843" y="6355"/>
                  <a:pt x="1862" y="6348"/>
                  <a:pt x="1882" y="6342"/>
                </a:cubicBezTo>
                <a:cubicBezTo>
                  <a:pt x="2342" y="6188"/>
                  <a:pt x="2719" y="5901"/>
                  <a:pt x="3050" y="5558"/>
                </a:cubicBezTo>
                <a:cubicBezTo>
                  <a:pt x="3068" y="5540"/>
                  <a:pt x="3085" y="5522"/>
                  <a:pt x="3102" y="5503"/>
                </a:cubicBezTo>
                <a:cubicBezTo>
                  <a:pt x="3398" y="5189"/>
                  <a:pt x="3657" y="4831"/>
                  <a:pt x="3908" y="4490"/>
                </a:cubicBezTo>
                <a:cubicBezTo>
                  <a:pt x="3908" y="4490"/>
                  <a:pt x="3909" y="4490"/>
                  <a:pt x="3909" y="4489"/>
                </a:cubicBezTo>
                <a:cubicBezTo>
                  <a:pt x="3923" y="4471"/>
                  <a:pt x="3936" y="4455"/>
                  <a:pt x="3949" y="4436"/>
                </a:cubicBezTo>
                <a:cubicBezTo>
                  <a:pt x="4217" y="4078"/>
                  <a:pt x="4522" y="3714"/>
                  <a:pt x="4875" y="3424"/>
                </a:cubicBezTo>
                <a:cubicBezTo>
                  <a:pt x="4897" y="3405"/>
                  <a:pt x="4919" y="3387"/>
                  <a:pt x="4942" y="3369"/>
                </a:cubicBezTo>
                <a:cubicBezTo>
                  <a:pt x="5319" y="3071"/>
                  <a:pt x="5750" y="2859"/>
                  <a:pt x="6248" y="2826"/>
                </a:cubicBezTo>
                <a:cubicBezTo>
                  <a:pt x="6296" y="2822"/>
                  <a:pt x="6344" y="2821"/>
                  <a:pt x="6391" y="2821"/>
                </a:cubicBezTo>
                <a:cubicBezTo>
                  <a:pt x="7025" y="2821"/>
                  <a:pt x="7616" y="3105"/>
                  <a:pt x="8200" y="3368"/>
                </a:cubicBezTo>
                <a:cubicBezTo>
                  <a:pt x="8240" y="3387"/>
                  <a:pt x="8281" y="3405"/>
                  <a:pt x="8323" y="3423"/>
                </a:cubicBezTo>
                <a:cubicBezTo>
                  <a:pt x="8382" y="3449"/>
                  <a:pt x="8442" y="3475"/>
                  <a:pt x="8501" y="3501"/>
                </a:cubicBezTo>
                <a:cubicBezTo>
                  <a:pt x="9052" y="3734"/>
                  <a:pt x="9659" y="3908"/>
                  <a:pt x="10259" y="3908"/>
                </a:cubicBezTo>
                <a:cubicBezTo>
                  <a:pt x="10487" y="3908"/>
                  <a:pt x="10715" y="3882"/>
                  <a:pt x="10937" y="3826"/>
                </a:cubicBezTo>
                <a:cubicBezTo>
                  <a:pt x="11253" y="3746"/>
                  <a:pt x="11547" y="3604"/>
                  <a:pt x="11810" y="3423"/>
                </a:cubicBezTo>
                <a:cubicBezTo>
                  <a:pt x="11835" y="3405"/>
                  <a:pt x="11861" y="3387"/>
                  <a:pt x="11886" y="3368"/>
                </a:cubicBezTo>
                <a:cubicBezTo>
                  <a:pt x="11986" y="3295"/>
                  <a:pt x="12081" y="3217"/>
                  <a:pt x="12169" y="3134"/>
                </a:cubicBezTo>
                <a:cubicBezTo>
                  <a:pt x="12416" y="2906"/>
                  <a:pt x="12624" y="2641"/>
                  <a:pt x="12783" y="2355"/>
                </a:cubicBezTo>
                <a:cubicBezTo>
                  <a:pt x="12794" y="2337"/>
                  <a:pt x="12805" y="2319"/>
                  <a:pt x="12814" y="2300"/>
                </a:cubicBezTo>
                <a:cubicBezTo>
                  <a:pt x="12983" y="1983"/>
                  <a:pt x="13095" y="1639"/>
                  <a:pt x="13135" y="1287"/>
                </a:cubicBezTo>
                <a:cubicBezTo>
                  <a:pt x="13137" y="1269"/>
                  <a:pt x="13139" y="1251"/>
                  <a:pt x="13141" y="1232"/>
                </a:cubicBezTo>
                <a:cubicBezTo>
                  <a:pt x="13152" y="1109"/>
                  <a:pt x="13155" y="984"/>
                  <a:pt x="13149" y="860"/>
                </a:cubicBezTo>
                <a:cubicBezTo>
                  <a:pt x="13137" y="644"/>
                  <a:pt x="13096" y="428"/>
                  <a:pt x="13028" y="222"/>
                </a:cubicBezTo>
                <a:cubicBezTo>
                  <a:pt x="13023" y="204"/>
                  <a:pt x="13017" y="185"/>
                  <a:pt x="13010" y="167"/>
                </a:cubicBezTo>
                <a:cubicBezTo>
                  <a:pt x="12991" y="111"/>
                  <a:pt x="12969" y="56"/>
                  <a:pt x="12946" y="1"/>
                </a:cubicBezTo>
                <a:lnTo>
                  <a:pt x="1880" y="3"/>
                </a:lnTo>
                <a:lnTo>
                  <a:pt x="1880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6"/>
          <p:cNvSpPr/>
          <p:nvPr/>
        </p:nvSpPr>
        <p:spPr>
          <a:xfrm rot="10800000">
            <a:off x="-375576" y="3881671"/>
            <a:ext cx="4662538" cy="1572279"/>
          </a:xfrm>
          <a:custGeom>
            <a:avLst/>
            <a:gdLst/>
            <a:ahLst/>
            <a:cxnLst/>
            <a:rect l="l" t="t" r="r" b="b"/>
            <a:pathLst>
              <a:path w="28851" h="9729" extrusionOk="0">
                <a:moveTo>
                  <a:pt x="943" y="0"/>
                </a:moveTo>
                <a:cubicBezTo>
                  <a:pt x="631" y="0"/>
                  <a:pt x="337" y="87"/>
                  <a:pt x="179" y="380"/>
                </a:cubicBezTo>
                <a:cubicBezTo>
                  <a:pt x="1" y="711"/>
                  <a:pt x="78" y="1189"/>
                  <a:pt x="451" y="1303"/>
                </a:cubicBezTo>
                <a:cubicBezTo>
                  <a:pt x="355" y="2313"/>
                  <a:pt x="452" y="3522"/>
                  <a:pt x="1499" y="3989"/>
                </a:cubicBezTo>
                <a:cubicBezTo>
                  <a:pt x="1785" y="4117"/>
                  <a:pt x="2088" y="4165"/>
                  <a:pt x="2396" y="4165"/>
                </a:cubicBezTo>
                <a:cubicBezTo>
                  <a:pt x="3000" y="4165"/>
                  <a:pt x="3625" y="3981"/>
                  <a:pt x="4188" y="3848"/>
                </a:cubicBezTo>
                <a:cubicBezTo>
                  <a:pt x="4624" y="3745"/>
                  <a:pt x="5112" y="3633"/>
                  <a:pt x="5582" y="3633"/>
                </a:cubicBezTo>
                <a:cubicBezTo>
                  <a:pt x="6044" y="3633"/>
                  <a:pt x="6489" y="3741"/>
                  <a:pt x="6852" y="4069"/>
                </a:cubicBezTo>
                <a:cubicBezTo>
                  <a:pt x="7560" y="4711"/>
                  <a:pt x="7722" y="5737"/>
                  <a:pt x="8257" y="6500"/>
                </a:cubicBezTo>
                <a:cubicBezTo>
                  <a:pt x="8521" y="6876"/>
                  <a:pt x="8874" y="7178"/>
                  <a:pt x="9322" y="7300"/>
                </a:cubicBezTo>
                <a:cubicBezTo>
                  <a:pt x="9482" y="7344"/>
                  <a:pt x="9645" y="7363"/>
                  <a:pt x="9808" y="7363"/>
                </a:cubicBezTo>
                <a:cubicBezTo>
                  <a:pt x="10078" y="7363"/>
                  <a:pt x="10348" y="7310"/>
                  <a:pt x="10606" y="7231"/>
                </a:cubicBezTo>
                <a:cubicBezTo>
                  <a:pt x="11498" y="6959"/>
                  <a:pt x="12280" y="6380"/>
                  <a:pt x="13194" y="6184"/>
                </a:cubicBezTo>
                <a:cubicBezTo>
                  <a:pt x="13322" y="6156"/>
                  <a:pt x="13450" y="6141"/>
                  <a:pt x="13577" y="6141"/>
                </a:cubicBezTo>
                <a:cubicBezTo>
                  <a:pt x="13849" y="6141"/>
                  <a:pt x="14113" y="6211"/>
                  <a:pt x="14347" y="6376"/>
                </a:cubicBezTo>
                <a:cubicBezTo>
                  <a:pt x="14724" y="6643"/>
                  <a:pt x="14907" y="7097"/>
                  <a:pt x="15047" y="7521"/>
                </a:cubicBezTo>
                <a:cubicBezTo>
                  <a:pt x="15341" y="8400"/>
                  <a:pt x="15592" y="9554"/>
                  <a:pt x="16688" y="9709"/>
                </a:cubicBezTo>
                <a:cubicBezTo>
                  <a:pt x="16781" y="9722"/>
                  <a:pt x="16872" y="9728"/>
                  <a:pt x="16961" y="9728"/>
                </a:cubicBezTo>
                <a:cubicBezTo>
                  <a:pt x="18160" y="9728"/>
                  <a:pt x="18967" y="8588"/>
                  <a:pt x="19887" y="7966"/>
                </a:cubicBezTo>
                <a:cubicBezTo>
                  <a:pt x="20301" y="7685"/>
                  <a:pt x="20755" y="7537"/>
                  <a:pt x="21232" y="7537"/>
                </a:cubicBezTo>
                <a:cubicBezTo>
                  <a:pt x="21401" y="7537"/>
                  <a:pt x="21572" y="7556"/>
                  <a:pt x="21746" y="7593"/>
                </a:cubicBezTo>
                <a:cubicBezTo>
                  <a:pt x="22408" y="7736"/>
                  <a:pt x="23015" y="8087"/>
                  <a:pt x="23550" y="8494"/>
                </a:cubicBezTo>
                <a:cubicBezTo>
                  <a:pt x="24053" y="8876"/>
                  <a:pt x="24539" y="9361"/>
                  <a:pt x="25189" y="9466"/>
                </a:cubicBezTo>
                <a:cubicBezTo>
                  <a:pt x="25284" y="9481"/>
                  <a:pt x="25378" y="9489"/>
                  <a:pt x="25473" y="9489"/>
                </a:cubicBezTo>
                <a:cubicBezTo>
                  <a:pt x="26024" y="9489"/>
                  <a:pt x="26554" y="9240"/>
                  <a:pt x="26991" y="8910"/>
                </a:cubicBezTo>
                <a:cubicBezTo>
                  <a:pt x="27838" y="8271"/>
                  <a:pt x="28376" y="7319"/>
                  <a:pt x="28611" y="6292"/>
                </a:cubicBezTo>
                <a:cubicBezTo>
                  <a:pt x="28851" y="5239"/>
                  <a:pt x="28800" y="4124"/>
                  <a:pt x="28525" y="3084"/>
                </a:cubicBezTo>
                <a:cubicBezTo>
                  <a:pt x="28226" y="1958"/>
                  <a:pt x="27654" y="694"/>
                  <a:pt x="26488" y="261"/>
                </a:cubicBezTo>
                <a:cubicBezTo>
                  <a:pt x="26074" y="106"/>
                  <a:pt x="25631" y="64"/>
                  <a:pt x="25188" y="64"/>
                </a:cubicBezTo>
                <a:cubicBezTo>
                  <a:pt x="24971" y="64"/>
                  <a:pt x="24753" y="74"/>
                  <a:pt x="24540" y="86"/>
                </a:cubicBezTo>
                <a:cubicBezTo>
                  <a:pt x="23776" y="131"/>
                  <a:pt x="23013" y="188"/>
                  <a:pt x="22250" y="248"/>
                </a:cubicBezTo>
                <a:cubicBezTo>
                  <a:pt x="20720" y="367"/>
                  <a:pt x="19190" y="503"/>
                  <a:pt x="17661" y="628"/>
                </a:cubicBezTo>
                <a:cubicBezTo>
                  <a:pt x="15187" y="828"/>
                  <a:pt x="12704" y="996"/>
                  <a:pt x="10221" y="996"/>
                </a:cubicBezTo>
                <a:cubicBezTo>
                  <a:pt x="9649" y="996"/>
                  <a:pt x="9077" y="987"/>
                  <a:pt x="8505" y="967"/>
                </a:cubicBezTo>
                <a:cubicBezTo>
                  <a:pt x="6985" y="916"/>
                  <a:pt x="5467" y="790"/>
                  <a:pt x="3966" y="555"/>
                </a:cubicBezTo>
                <a:cubicBezTo>
                  <a:pt x="3209" y="436"/>
                  <a:pt x="2459" y="290"/>
                  <a:pt x="1714" y="116"/>
                </a:cubicBezTo>
                <a:cubicBezTo>
                  <a:pt x="1493" y="64"/>
                  <a:pt x="1211" y="0"/>
                  <a:pt x="94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6"/>
          <p:cNvSpPr/>
          <p:nvPr/>
        </p:nvSpPr>
        <p:spPr>
          <a:xfrm rot="10800000">
            <a:off x="7235914" y="-341425"/>
            <a:ext cx="2365611" cy="3375334"/>
          </a:xfrm>
          <a:custGeom>
            <a:avLst/>
            <a:gdLst/>
            <a:ahLst/>
            <a:cxnLst/>
            <a:rect l="l" t="t" r="r" b="b"/>
            <a:pathLst>
              <a:path w="14638" h="20886" extrusionOk="0">
                <a:moveTo>
                  <a:pt x="3191" y="1"/>
                </a:moveTo>
                <a:cubicBezTo>
                  <a:pt x="2885" y="1"/>
                  <a:pt x="2576" y="81"/>
                  <a:pt x="2295" y="191"/>
                </a:cubicBezTo>
                <a:cubicBezTo>
                  <a:pt x="1899" y="349"/>
                  <a:pt x="1532" y="564"/>
                  <a:pt x="1185" y="809"/>
                </a:cubicBezTo>
                <a:cubicBezTo>
                  <a:pt x="1218" y="721"/>
                  <a:pt x="1252" y="633"/>
                  <a:pt x="1287" y="547"/>
                </a:cubicBezTo>
                <a:cubicBezTo>
                  <a:pt x="1332" y="438"/>
                  <a:pt x="1242" y="367"/>
                  <a:pt x="1149" y="367"/>
                </a:cubicBezTo>
                <a:cubicBezTo>
                  <a:pt x="1089" y="367"/>
                  <a:pt x="1027" y="397"/>
                  <a:pt x="998" y="467"/>
                </a:cubicBezTo>
                <a:cubicBezTo>
                  <a:pt x="147" y="2564"/>
                  <a:pt x="0" y="4857"/>
                  <a:pt x="71" y="7096"/>
                </a:cubicBezTo>
                <a:cubicBezTo>
                  <a:pt x="107" y="8264"/>
                  <a:pt x="200" y="9428"/>
                  <a:pt x="285" y="10592"/>
                </a:cubicBezTo>
                <a:cubicBezTo>
                  <a:pt x="378" y="11838"/>
                  <a:pt x="471" y="13083"/>
                  <a:pt x="565" y="14328"/>
                </a:cubicBezTo>
                <a:cubicBezTo>
                  <a:pt x="660" y="15573"/>
                  <a:pt x="755" y="16818"/>
                  <a:pt x="852" y="18063"/>
                </a:cubicBezTo>
                <a:cubicBezTo>
                  <a:pt x="895" y="18617"/>
                  <a:pt x="909" y="19183"/>
                  <a:pt x="997" y="19731"/>
                </a:cubicBezTo>
                <a:cubicBezTo>
                  <a:pt x="1063" y="20137"/>
                  <a:pt x="1227" y="20580"/>
                  <a:pt x="1623" y="20768"/>
                </a:cubicBezTo>
                <a:cubicBezTo>
                  <a:pt x="1853" y="20878"/>
                  <a:pt x="2108" y="20885"/>
                  <a:pt x="2359" y="20885"/>
                </a:cubicBezTo>
                <a:cubicBezTo>
                  <a:pt x="2678" y="20885"/>
                  <a:pt x="2997" y="20884"/>
                  <a:pt x="3315" y="20883"/>
                </a:cubicBezTo>
                <a:cubicBezTo>
                  <a:pt x="3934" y="20882"/>
                  <a:pt x="4551" y="20881"/>
                  <a:pt x="5168" y="20880"/>
                </a:cubicBezTo>
                <a:cubicBezTo>
                  <a:pt x="6413" y="20878"/>
                  <a:pt x="7658" y="20875"/>
                  <a:pt x="8904" y="20873"/>
                </a:cubicBezTo>
                <a:cubicBezTo>
                  <a:pt x="8946" y="20873"/>
                  <a:pt x="8987" y="20873"/>
                  <a:pt x="9029" y="20873"/>
                </a:cubicBezTo>
                <a:cubicBezTo>
                  <a:pt x="9733" y="20873"/>
                  <a:pt x="10440" y="20882"/>
                  <a:pt x="11147" y="20882"/>
                </a:cubicBezTo>
                <a:cubicBezTo>
                  <a:pt x="11621" y="20882"/>
                  <a:pt x="12096" y="20878"/>
                  <a:pt x="12569" y="20863"/>
                </a:cubicBezTo>
                <a:cubicBezTo>
                  <a:pt x="13054" y="20848"/>
                  <a:pt x="13560" y="20768"/>
                  <a:pt x="13928" y="20425"/>
                </a:cubicBezTo>
                <a:cubicBezTo>
                  <a:pt x="14266" y="20112"/>
                  <a:pt x="14409" y="19650"/>
                  <a:pt x="14479" y="19208"/>
                </a:cubicBezTo>
                <a:cubicBezTo>
                  <a:pt x="14615" y="18346"/>
                  <a:pt x="14637" y="17435"/>
                  <a:pt x="14556" y="16567"/>
                </a:cubicBezTo>
                <a:cubicBezTo>
                  <a:pt x="14480" y="15744"/>
                  <a:pt x="14290" y="14898"/>
                  <a:pt x="13827" y="14200"/>
                </a:cubicBezTo>
                <a:cubicBezTo>
                  <a:pt x="13606" y="13867"/>
                  <a:pt x="13329" y="13578"/>
                  <a:pt x="13000" y="13350"/>
                </a:cubicBezTo>
                <a:cubicBezTo>
                  <a:pt x="12618" y="13086"/>
                  <a:pt x="12175" y="12928"/>
                  <a:pt x="11727" y="12811"/>
                </a:cubicBezTo>
                <a:cubicBezTo>
                  <a:pt x="10841" y="12580"/>
                  <a:pt x="9808" y="12500"/>
                  <a:pt x="9119" y="11827"/>
                </a:cubicBezTo>
                <a:cubicBezTo>
                  <a:pt x="8381" y="11106"/>
                  <a:pt x="8246" y="10000"/>
                  <a:pt x="8306" y="9020"/>
                </a:cubicBezTo>
                <a:cubicBezTo>
                  <a:pt x="8344" y="8404"/>
                  <a:pt x="8449" y="7795"/>
                  <a:pt x="8518" y="7181"/>
                </a:cubicBezTo>
                <a:cubicBezTo>
                  <a:pt x="8574" y="6676"/>
                  <a:pt x="8621" y="6136"/>
                  <a:pt x="8417" y="5654"/>
                </a:cubicBezTo>
                <a:cubicBezTo>
                  <a:pt x="7771" y="4140"/>
                  <a:pt x="5341" y="4868"/>
                  <a:pt x="4856" y="3246"/>
                </a:cubicBezTo>
                <a:cubicBezTo>
                  <a:pt x="4619" y="2457"/>
                  <a:pt x="4843" y="1582"/>
                  <a:pt x="4492" y="818"/>
                </a:cubicBezTo>
                <a:cubicBezTo>
                  <a:pt x="4321" y="450"/>
                  <a:pt x="3993" y="161"/>
                  <a:pt x="3598" y="53"/>
                </a:cubicBezTo>
                <a:cubicBezTo>
                  <a:pt x="3465" y="17"/>
                  <a:pt x="3328" y="1"/>
                  <a:pt x="3191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6"/>
          <p:cNvSpPr txBox="1">
            <a:spLocks noGrp="1"/>
          </p:cNvSpPr>
          <p:nvPr>
            <p:ph type="title"/>
          </p:nvPr>
        </p:nvSpPr>
        <p:spPr>
          <a:xfrm>
            <a:off x="3387900" y="758952"/>
            <a:ext cx="236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99" name="Google Shape;699;p26"/>
          <p:cNvGrpSpPr/>
          <p:nvPr/>
        </p:nvGrpSpPr>
        <p:grpSpPr>
          <a:xfrm rot="6299945">
            <a:off x="7791608" y="4563485"/>
            <a:ext cx="359746" cy="325869"/>
            <a:chOff x="1640475" y="1197075"/>
            <a:chExt cx="55475" cy="50250"/>
          </a:xfrm>
        </p:grpSpPr>
        <p:sp>
          <p:nvSpPr>
            <p:cNvPr id="700" name="Google Shape;700;p2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26"/>
          <p:cNvSpPr/>
          <p:nvPr/>
        </p:nvSpPr>
        <p:spPr>
          <a:xfrm rot="8615811" flipH="1">
            <a:off x="227163" y="4598042"/>
            <a:ext cx="848090" cy="171654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6"/>
          <p:cNvSpPr/>
          <p:nvPr/>
        </p:nvSpPr>
        <p:spPr>
          <a:xfrm rot="-9000285">
            <a:off x="6559102" y="234098"/>
            <a:ext cx="970034" cy="22723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26"/>
          <p:cNvGrpSpPr/>
          <p:nvPr/>
        </p:nvGrpSpPr>
        <p:grpSpPr>
          <a:xfrm rot="10799841">
            <a:off x="1610677" y="4510494"/>
            <a:ext cx="239902" cy="217311"/>
            <a:chOff x="1640475" y="1197075"/>
            <a:chExt cx="55475" cy="50250"/>
          </a:xfrm>
        </p:grpSpPr>
        <p:sp>
          <p:nvSpPr>
            <p:cNvPr id="706" name="Google Shape;706;p2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26"/>
          <p:cNvGrpSpPr/>
          <p:nvPr/>
        </p:nvGrpSpPr>
        <p:grpSpPr>
          <a:xfrm rot="-5400235">
            <a:off x="8116150" y="635400"/>
            <a:ext cx="243108" cy="220216"/>
            <a:chOff x="1640475" y="1197075"/>
            <a:chExt cx="55475" cy="50250"/>
          </a:xfrm>
        </p:grpSpPr>
        <p:sp>
          <p:nvSpPr>
            <p:cNvPr id="710" name="Google Shape;710;p2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26"/>
          <p:cNvSpPr/>
          <p:nvPr/>
        </p:nvSpPr>
        <p:spPr>
          <a:xfrm rot="-9900095">
            <a:off x="8349145" y="4056062"/>
            <a:ext cx="424434" cy="627506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6"/>
          <p:cNvSpPr/>
          <p:nvPr/>
        </p:nvSpPr>
        <p:spPr>
          <a:xfrm rot="-3511162">
            <a:off x="1058077" y="269341"/>
            <a:ext cx="738535" cy="540314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6"/>
          <p:cNvGrpSpPr/>
          <p:nvPr/>
        </p:nvGrpSpPr>
        <p:grpSpPr>
          <a:xfrm rot="-10374925">
            <a:off x="329402" y="488210"/>
            <a:ext cx="359745" cy="325867"/>
            <a:chOff x="1640475" y="1197075"/>
            <a:chExt cx="55475" cy="50250"/>
          </a:xfrm>
        </p:grpSpPr>
        <p:sp>
          <p:nvSpPr>
            <p:cNvPr id="716" name="Google Shape;716;p2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7"/>
          <p:cNvSpPr/>
          <p:nvPr/>
        </p:nvSpPr>
        <p:spPr>
          <a:xfrm>
            <a:off x="-128026" y="4106413"/>
            <a:ext cx="3465023" cy="1209053"/>
          </a:xfrm>
          <a:custGeom>
            <a:avLst/>
            <a:gdLst/>
            <a:ahLst/>
            <a:cxnLst/>
            <a:rect l="l" t="t" r="r" b="b"/>
            <a:pathLst>
              <a:path w="21861" h="7088" extrusionOk="0">
                <a:moveTo>
                  <a:pt x="1470" y="1"/>
                </a:moveTo>
                <a:cubicBezTo>
                  <a:pt x="969" y="1"/>
                  <a:pt x="465" y="73"/>
                  <a:pt x="0" y="211"/>
                </a:cubicBezTo>
                <a:lnTo>
                  <a:pt x="0" y="7087"/>
                </a:lnTo>
                <a:lnTo>
                  <a:pt x="21860" y="7087"/>
                </a:lnTo>
                <a:cubicBezTo>
                  <a:pt x="21784" y="6987"/>
                  <a:pt x="21696" y="6892"/>
                  <a:pt x="21596" y="6806"/>
                </a:cubicBezTo>
                <a:cubicBezTo>
                  <a:pt x="21135" y="6406"/>
                  <a:pt x="20429" y="6167"/>
                  <a:pt x="19720" y="6167"/>
                </a:cubicBezTo>
                <a:cubicBezTo>
                  <a:pt x="19688" y="6167"/>
                  <a:pt x="19657" y="6168"/>
                  <a:pt x="19626" y="6169"/>
                </a:cubicBezTo>
                <a:cubicBezTo>
                  <a:pt x="19086" y="6184"/>
                  <a:pt x="18553" y="6331"/>
                  <a:pt x="18022" y="6331"/>
                </a:cubicBezTo>
                <a:cubicBezTo>
                  <a:pt x="17915" y="6331"/>
                  <a:pt x="17808" y="6325"/>
                  <a:pt x="17701" y="6311"/>
                </a:cubicBezTo>
                <a:cubicBezTo>
                  <a:pt x="17575" y="6294"/>
                  <a:pt x="17455" y="6267"/>
                  <a:pt x="17341" y="6232"/>
                </a:cubicBezTo>
                <a:cubicBezTo>
                  <a:pt x="17316" y="6223"/>
                  <a:pt x="17292" y="6216"/>
                  <a:pt x="17268" y="6207"/>
                </a:cubicBezTo>
                <a:cubicBezTo>
                  <a:pt x="16400" y="5904"/>
                  <a:pt x="15883" y="5118"/>
                  <a:pt x="15068" y="4680"/>
                </a:cubicBezTo>
                <a:cubicBezTo>
                  <a:pt x="14496" y="4373"/>
                  <a:pt x="13820" y="4258"/>
                  <a:pt x="13115" y="4258"/>
                </a:cubicBezTo>
                <a:cubicBezTo>
                  <a:pt x="12312" y="4258"/>
                  <a:pt x="11471" y="4408"/>
                  <a:pt x="10706" y="4596"/>
                </a:cubicBezTo>
                <a:cubicBezTo>
                  <a:pt x="10023" y="4765"/>
                  <a:pt x="9316" y="4959"/>
                  <a:pt x="8608" y="4959"/>
                </a:cubicBezTo>
                <a:cubicBezTo>
                  <a:pt x="8441" y="4959"/>
                  <a:pt x="8274" y="4948"/>
                  <a:pt x="8107" y="4924"/>
                </a:cubicBezTo>
                <a:cubicBezTo>
                  <a:pt x="6811" y="4733"/>
                  <a:pt x="5999" y="3788"/>
                  <a:pt x="5474" y="2893"/>
                </a:cubicBezTo>
                <a:cubicBezTo>
                  <a:pt x="4948" y="1997"/>
                  <a:pt x="4493" y="1003"/>
                  <a:pt x="3416" y="436"/>
                </a:cubicBezTo>
                <a:cubicBezTo>
                  <a:pt x="2851" y="140"/>
                  <a:pt x="2164" y="1"/>
                  <a:pt x="1470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7"/>
          <p:cNvSpPr/>
          <p:nvPr/>
        </p:nvSpPr>
        <p:spPr>
          <a:xfrm>
            <a:off x="7140208" y="-213544"/>
            <a:ext cx="2085100" cy="1101248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1275" y="1"/>
                </a:moveTo>
                <a:lnTo>
                  <a:pt x="11275" y="4"/>
                </a:lnTo>
                <a:lnTo>
                  <a:pt x="209" y="2"/>
                </a:lnTo>
                <a:cubicBezTo>
                  <a:pt x="185" y="57"/>
                  <a:pt x="164" y="111"/>
                  <a:pt x="145" y="167"/>
                </a:cubicBezTo>
                <a:cubicBezTo>
                  <a:pt x="138" y="184"/>
                  <a:pt x="132" y="203"/>
                  <a:pt x="127" y="221"/>
                </a:cubicBezTo>
                <a:cubicBezTo>
                  <a:pt x="59" y="429"/>
                  <a:pt x="18" y="643"/>
                  <a:pt x="6" y="860"/>
                </a:cubicBezTo>
                <a:cubicBezTo>
                  <a:pt x="0" y="984"/>
                  <a:pt x="3" y="1110"/>
                  <a:pt x="14" y="1233"/>
                </a:cubicBezTo>
                <a:cubicBezTo>
                  <a:pt x="16" y="1251"/>
                  <a:pt x="18" y="1270"/>
                  <a:pt x="20" y="1288"/>
                </a:cubicBezTo>
                <a:cubicBezTo>
                  <a:pt x="60" y="1638"/>
                  <a:pt x="172" y="1982"/>
                  <a:pt x="341" y="2300"/>
                </a:cubicBezTo>
                <a:cubicBezTo>
                  <a:pt x="351" y="2319"/>
                  <a:pt x="361" y="2337"/>
                  <a:pt x="371" y="2355"/>
                </a:cubicBezTo>
                <a:cubicBezTo>
                  <a:pt x="531" y="2642"/>
                  <a:pt x="740" y="2905"/>
                  <a:pt x="987" y="3134"/>
                </a:cubicBezTo>
                <a:cubicBezTo>
                  <a:pt x="1075" y="3217"/>
                  <a:pt x="1169" y="3295"/>
                  <a:pt x="1269" y="3368"/>
                </a:cubicBezTo>
                <a:cubicBezTo>
                  <a:pt x="1295" y="3387"/>
                  <a:pt x="1320" y="3405"/>
                  <a:pt x="1345" y="3422"/>
                </a:cubicBezTo>
                <a:cubicBezTo>
                  <a:pt x="1608" y="3604"/>
                  <a:pt x="1902" y="3745"/>
                  <a:pt x="2218" y="3827"/>
                </a:cubicBezTo>
                <a:cubicBezTo>
                  <a:pt x="2441" y="3883"/>
                  <a:pt x="2668" y="3908"/>
                  <a:pt x="2896" y="3908"/>
                </a:cubicBezTo>
                <a:cubicBezTo>
                  <a:pt x="3496" y="3908"/>
                  <a:pt x="4103" y="3734"/>
                  <a:pt x="4654" y="3501"/>
                </a:cubicBezTo>
                <a:cubicBezTo>
                  <a:pt x="4713" y="3476"/>
                  <a:pt x="4773" y="3450"/>
                  <a:pt x="4833" y="3424"/>
                </a:cubicBezTo>
                <a:cubicBezTo>
                  <a:pt x="4873" y="3406"/>
                  <a:pt x="4915" y="3387"/>
                  <a:pt x="4955" y="3369"/>
                </a:cubicBezTo>
                <a:cubicBezTo>
                  <a:pt x="5539" y="3105"/>
                  <a:pt x="6130" y="2820"/>
                  <a:pt x="6764" y="2820"/>
                </a:cubicBezTo>
                <a:cubicBezTo>
                  <a:pt x="6811" y="2820"/>
                  <a:pt x="6859" y="2822"/>
                  <a:pt x="6907" y="2825"/>
                </a:cubicBezTo>
                <a:cubicBezTo>
                  <a:pt x="7405" y="2860"/>
                  <a:pt x="7836" y="3071"/>
                  <a:pt x="8213" y="3369"/>
                </a:cubicBezTo>
                <a:cubicBezTo>
                  <a:pt x="8237" y="3387"/>
                  <a:pt x="8259" y="3405"/>
                  <a:pt x="8281" y="3424"/>
                </a:cubicBezTo>
                <a:cubicBezTo>
                  <a:pt x="8634" y="3715"/>
                  <a:pt x="8939" y="4078"/>
                  <a:pt x="9207" y="4436"/>
                </a:cubicBezTo>
                <a:cubicBezTo>
                  <a:pt x="9219" y="4454"/>
                  <a:pt x="9233" y="4472"/>
                  <a:pt x="9246" y="4490"/>
                </a:cubicBezTo>
                <a:cubicBezTo>
                  <a:pt x="9246" y="4490"/>
                  <a:pt x="9247" y="4490"/>
                  <a:pt x="9247" y="4491"/>
                </a:cubicBezTo>
                <a:cubicBezTo>
                  <a:pt x="9498" y="4831"/>
                  <a:pt x="9757" y="5189"/>
                  <a:pt x="10053" y="5504"/>
                </a:cubicBezTo>
                <a:cubicBezTo>
                  <a:pt x="10070" y="5523"/>
                  <a:pt x="10087" y="5541"/>
                  <a:pt x="10104" y="5559"/>
                </a:cubicBezTo>
                <a:cubicBezTo>
                  <a:pt x="10436" y="5901"/>
                  <a:pt x="10812" y="6189"/>
                  <a:pt x="11272" y="6342"/>
                </a:cubicBezTo>
                <a:cubicBezTo>
                  <a:pt x="11292" y="6348"/>
                  <a:pt x="11311" y="6355"/>
                  <a:pt x="11333" y="6361"/>
                </a:cubicBezTo>
                <a:cubicBezTo>
                  <a:pt x="11361" y="6370"/>
                  <a:pt x="11391" y="6378"/>
                  <a:pt x="11420" y="6386"/>
                </a:cubicBezTo>
                <a:cubicBezTo>
                  <a:pt x="11605" y="6434"/>
                  <a:pt x="11791" y="6456"/>
                  <a:pt x="11976" y="6456"/>
                </a:cubicBezTo>
                <a:cubicBezTo>
                  <a:pt x="12384" y="6456"/>
                  <a:pt x="12786" y="6349"/>
                  <a:pt x="13154" y="6177"/>
                </a:cubicBezTo>
                <a:lnTo>
                  <a:pt x="13154" y="5505"/>
                </a:lnTo>
                <a:lnTo>
                  <a:pt x="13154" y="4492"/>
                </a:lnTo>
                <a:lnTo>
                  <a:pt x="13154" y="3371"/>
                </a:lnTo>
                <a:lnTo>
                  <a:pt x="13155" y="2358"/>
                </a:lnTo>
                <a:lnTo>
                  <a:pt x="13155" y="1236"/>
                </a:lnTo>
                <a:lnTo>
                  <a:pt x="13155" y="221"/>
                </a:lnTo>
                <a:lnTo>
                  <a:pt x="13155" y="5"/>
                </a:lnTo>
                <a:lnTo>
                  <a:pt x="11334" y="4"/>
                </a:lnTo>
                <a:lnTo>
                  <a:pt x="11334" y="1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-251977" y="-424375"/>
            <a:ext cx="4573114" cy="1659548"/>
          </a:xfrm>
          <a:custGeom>
            <a:avLst/>
            <a:gdLst/>
            <a:ahLst/>
            <a:cxnLst/>
            <a:rect l="l" t="t" r="r" b="b"/>
            <a:pathLst>
              <a:path w="28852" h="9729" extrusionOk="0">
                <a:moveTo>
                  <a:pt x="27909" y="1"/>
                </a:moveTo>
                <a:cubicBezTo>
                  <a:pt x="27641" y="1"/>
                  <a:pt x="27359" y="65"/>
                  <a:pt x="27138" y="117"/>
                </a:cubicBezTo>
                <a:cubicBezTo>
                  <a:pt x="26393" y="292"/>
                  <a:pt x="25642" y="438"/>
                  <a:pt x="24886" y="556"/>
                </a:cubicBezTo>
                <a:cubicBezTo>
                  <a:pt x="23384" y="791"/>
                  <a:pt x="21867" y="918"/>
                  <a:pt x="20347" y="969"/>
                </a:cubicBezTo>
                <a:cubicBezTo>
                  <a:pt x="19779" y="988"/>
                  <a:pt x="19211" y="997"/>
                  <a:pt x="18643" y="997"/>
                </a:cubicBezTo>
                <a:cubicBezTo>
                  <a:pt x="16156" y="997"/>
                  <a:pt x="13669" y="829"/>
                  <a:pt x="11190" y="628"/>
                </a:cubicBezTo>
                <a:cubicBezTo>
                  <a:pt x="9660" y="504"/>
                  <a:pt x="8132" y="368"/>
                  <a:pt x="6601" y="249"/>
                </a:cubicBezTo>
                <a:cubicBezTo>
                  <a:pt x="5839" y="189"/>
                  <a:pt x="5076" y="132"/>
                  <a:pt x="4312" y="87"/>
                </a:cubicBezTo>
                <a:cubicBezTo>
                  <a:pt x="4099" y="75"/>
                  <a:pt x="3881" y="64"/>
                  <a:pt x="3664" y="64"/>
                </a:cubicBezTo>
                <a:cubicBezTo>
                  <a:pt x="3221" y="64"/>
                  <a:pt x="2777" y="107"/>
                  <a:pt x="2362" y="261"/>
                </a:cubicBezTo>
                <a:cubicBezTo>
                  <a:pt x="1198" y="695"/>
                  <a:pt x="625" y="1959"/>
                  <a:pt x="327" y="3085"/>
                </a:cubicBezTo>
                <a:cubicBezTo>
                  <a:pt x="51" y="4125"/>
                  <a:pt x="0" y="5240"/>
                  <a:pt x="241" y="6293"/>
                </a:cubicBezTo>
                <a:cubicBezTo>
                  <a:pt x="475" y="7320"/>
                  <a:pt x="1013" y="8271"/>
                  <a:pt x="1861" y="8911"/>
                </a:cubicBezTo>
                <a:cubicBezTo>
                  <a:pt x="2297" y="9241"/>
                  <a:pt x="2827" y="9490"/>
                  <a:pt x="3378" y="9490"/>
                </a:cubicBezTo>
                <a:cubicBezTo>
                  <a:pt x="3472" y="9490"/>
                  <a:pt x="3567" y="9482"/>
                  <a:pt x="3662" y="9467"/>
                </a:cubicBezTo>
                <a:cubicBezTo>
                  <a:pt x="4312" y="9361"/>
                  <a:pt x="4799" y="8877"/>
                  <a:pt x="5302" y="8495"/>
                </a:cubicBezTo>
                <a:cubicBezTo>
                  <a:pt x="5837" y="8088"/>
                  <a:pt x="6442" y="7738"/>
                  <a:pt x="7106" y="7594"/>
                </a:cubicBezTo>
                <a:cubicBezTo>
                  <a:pt x="7279" y="7557"/>
                  <a:pt x="7450" y="7538"/>
                  <a:pt x="7618" y="7538"/>
                </a:cubicBezTo>
                <a:cubicBezTo>
                  <a:pt x="8095" y="7538"/>
                  <a:pt x="8551" y="7686"/>
                  <a:pt x="8965" y="7966"/>
                </a:cubicBezTo>
                <a:cubicBezTo>
                  <a:pt x="9884" y="8588"/>
                  <a:pt x="10692" y="9729"/>
                  <a:pt x="11891" y="9729"/>
                </a:cubicBezTo>
                <a:cubicBezTo>
                  <a:pt x="11980" y="9729"/>
                  <a:pt x="12071" y="9723"/>
                  <a:pt x="12164" y="9709"/>
                </a:cubicBezTo>
                <a:cubicBezTo>
                  <a:pt x="13260" y="9554"/>
                  <a:pt x="13511" y="8401"/>
                  <a:pt x="13804" y="7521"/>
                </a:cubicBezTo>
                <a:cubicBezTo>
                  <a:pt x="13945" y="7099"/>
                  <a:pt x="14127" y="6643"/>
                  <a:pt x="14504" y="6377"/>
                </a:cubicBezTo>
                <a:cubicBezTo>
                  <a:pt x="14738" y="6212"/>
                  <a:pt x="15003" y="6142"/>
                  <a:pt x="15276" y="6142"/>
                </a:cubicBezTo>
                <a:cubicBezTo>
                  <a:pt x="15402" y="6142"/>
                  <a:pt x="15530" y="6157"/>
                  <a:pt x="15656" y="6184"/>
                </a:cubicBezTo>
                <a:cubicBezTo>
                  <a:pt x="16572" y="6381"/>
                  <a:pt x="17354" y="6961"/>
                  <a:pt x="18244" y="7232"/>
                </a:cubicBezTo>
                <a:cubicBezTo>
                  <a:pt x="18502" y="7311"/>
                  <a:pt x="18774" y="7363"/>
                  <a:pt x="19044" y="7363"/>
                </a:cubicBezTo>
                <a:cubicBezTo>
                  <a:pt x="19207" y="7363"/>
                  <a:pt x="19369" y="7344"/>
                  <a:pt x="19529" y="7301"/>
                </a:cubicBezTo>
                <a:cubicBezTo>
                  <a:pt x="19978" y="7178"/>
                  <a:pt x="20331" y="6877"/>
                  <a:pt x="20595" y="6501"/>
                </a:cubicBezTo>
                <a:cubicBezTo>
                  <a:pt x="21130" y="5738"/>
                  <a:pt x="21292" y="4712"/>
                  <a:pt x="21999" y="4070"/>
                </a:cubicBezTo>
                <a:cubicBezTo>
                  <a:pt x="22362" y="3741"/>
                  <a:pt x="22807" y="3634"/>
                  <a:pt x="23269" y="3634"/>
                </a:cubicBezTo>
                <a:cubicBezTo>
                  <a:pt x="23739" y="3634"/>
                  <a:pt x="24227" y="3745"/>
                  <a:pt x="24664" y="3849"/>
                </a:cubicBezTo>
                <a:cubicBezTo>
                  <a:pt x="25227" y="3981"/>
                  <a:pt x="25851" y="4166"/>
                  <a:pt x="26455" y="4166"/>
                </a:cubicBezTo>
                <a:cubicBezTo>
                  <a:pt x="26763" y="4166"/>
                  <a:pt x="27066" y="4118"/>
                  <a:pt x="27353" y="3990"/>
                </a:cubicBezTo>
                <a:cubicBezTo>
                  <a:pt x="28400" y="3523"/>
                  <a:pt x="28496" y="2313"/>
                  <a:pt x="28400" y="1304"/>
                </a:cubicBezTo>
                <a:cubicBezTo>
                  <a:pt x="28773" y="1190"/>
                  <a:pt x="28851" y="712"/>
                  <a:pt x="28673" y="381"/>
                </a:cubicBezTo>
                <a:cubicBezTo>
                  <a:pt x="28515" y="88"/>
                  <a:pt x="28221" y="1"/>
                  <a:pt x="27909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7213473" y="3051297"/>
            <a:ext cx="2320001" cy="2598236"/>
          </a:xfrm>
          <a:custGeom>
            <a:avLst/>
            <a:gdLst/>
            <a:ahLst/>
            <a:cxnLst/>
            <a:rect l="l" t="t" r="r" b="b"/>
            <a:pathLst>
              <a:path w="14637" h="15232" extrusionOk="0">
                <a:moveTo>
                  <a:pt x="11445" y="0"/>
                </a:moveTo>
                <a:cubicBezTo>
                  <a:pt x="11308" y="0"/>
                  <a:pt x="11172" y="12"/>
                  <a:pt x="11039" y="38"/>
                </a:cubicBezTo>
                <a:cubicBezTo>
                  <a:pt x="10644" y="116"/>
                  <a:pt x="10316" y="327"/>
                  <a:pt x="10145" y="596"/>
                </a:cubicBezTo>
                <a:cubicBezTo>
                  <a:pt x="9794" y="1152"/>
                  <a:pt x="10018" y="1791"/>
                  <a:pt x="9781" y="2367"/>
                </a:cubicBezTo>
                <a:cubicBezTo>
                  <a:pt x="9296" y="3551"/>
                  <a:pt x="6867" y="3019"/>
                  <a:pt x="6220" y="4123"/>
                </a:cubicBezTo>
                <a:cubicBezTo>
                  <a:pt x="6016" y="4474"/>
                  <a:pt x="6063" y="4867"/>
                  <a:pt x="6119" y="5237"/>
                </a:cubicBezTo>
                <a:cubicBezTo>
                  <a:pt x="6188" y="5684"/>
                  <a:pt x="6293" y="6128"/>
                  <a:pt x="6331" y="6578"/>
                </a:cubicBezTo>
                <a:cubicBezTo>
                  <a:pt x="6392" y="7292"/>
                  <a:pt x="6256" y="8099"/>
                  <a:pt x="5518" y="8624"/>
                </a:cubicBezTo>
                <a:cubicBezTo>
                  <a:pt x="4829" y="9115"/>
                  <a:pt x="3797" y="9174"/>
                  <a:pt x="2910" y="9343"/>
                </a:cubicBezTo>
                <a:cubicBezTo>
                  <a:pt x="2462" y="9427"/>
                  <a:pt x="2020" y="9543"/>
                  <a:pt x="1637" y="9735"/>
                </a:cubicBezTo>
                <a:cubicBezTo>
                  <a:pt x="1309" y="9901"/>
                  <a:pt x="1030" y="10112"/>
                  <a:pt x="810" y="10355"/>
                </a:cubicBezTo>
                <a:cubicBezTo>
                  <a:pt x="347" y="10864"/>
                  <a:pt x="157" y="11482"/>
                  <a:pt x="81" y="12082"/>
                </a:cubicBezTo>
                <a:cubicBezTo>
                  <a:pt x="1" y="12715"/>
                  <a:pt x="23" y="13379"/>
                  <a:pt x="158" y="14007"/>
                </a:cubicBezTo>
                <a:cubicBezTo>
                  <a:pt x="228" y="14329"/>
                  <a:pt x="371" y="14667"/>
                  <a:pt x="709" y="14896"/>
                </a:cubicBezTo>
                <a:cubicBezTo>
                  <a:pt x="1077" y="15146"/>
                  <a:pt x="1583" y="15204"/>
                  <a:pt x="2068" y="15214"/>
                </a:cubicBezTo>
                <a:cubicBezTo>
                  <a:pt x="2549" y="15226"/>
                  <a:pt x="3032" y="15229"/>
                  <a:pt x="3515" y="15229"/>
                </a:cubicBezTo>
                <a:cubicBezTo>
                  <a:pt x="4226" y="15229"/>
                  <a:pt x="4937" y="15222"/>
                  <a:pt x="5646" y="15222"/>
                </a:cubicBezTo>
                <a:cubicBezTo>
                  <a:pt x="5675" y="15222"/>
                  <a:pt x="5704" y="15222"/>
                  <a:pt x="5733" y="15222"/>
                </a:cubicBezTo>
                <a:lnTo>
                  <a:pt x="9469" y="15227"/>
                </a:lnTo>
                <a:cubicBezTo>
                  <a:pt x="10086" y="15228"/>
                  <a:pt x="10704" y="15228"/>
                  <a:pt x="11322" y="15229"/>
                </a:cubicBezTo>
                <a:cubicBezTo>
                  <a:pt x="11640" y="15230"/>
                  <a:pt x="11959" y="15231"/>
                  <a:pt x="12278" y="15231"/>
                </a:cubicBezTo>
                <a:cubicBezTo>
                  <a:pt x="12529" y="15231"/>
                  <a:pt x="12784" y="15225"/>
                  <a:pt x="13014" y="15145"/>
                </a:cubicBezTo>
                <a:cubicBezTo>
                  <a:pt x="13410" y="15008"/>
                  <a:pt x="13574" y="14685"/>
                  <a:pt x="13640" y="14388"/>
                </a:cubicBezTo>
                <a:cubicBezTo>
                  <a:pt x="13728" y="13988"/>
                  <a:pt x="13742" y="13577"/>
                  <a:pt x="13785" y="13173"/>
                </a:cubicBezTo>
                <a:cubicBezTo>
                  <a:pt x="13882" y="12264"/>
                  <a:pt x="13977" y="11357"/>
                  <a:pt x="14072" y="10449"/>
                </a:cubicBezTo>
                <a:cubicBezTo>
                  <a:pt x="14166" y="9541"/>
                  <a:pt x="14259" y="8633"/>
                  <a:pt x="14352" y="7724"/>
                </a:cubicBezTo>
                <a:cubicBezTo>
                  <a:pt x="14437" y="6875"/>
                  <a:pt x="14530" y="6026"/>
                  <a:pt x="14567" y="5174"/>
                </a:cubicBezTo>
                <a:cubicBezTo>
                  <a:pt x="14637" y="3541"/>
                  <a:pt x="14491" y="1869"/>
                  <a:pt x="13640" y="340"/>
                </a:cubicBezTo>
                <a:cubicBezTo>
                  <a:pt x="13611" y="289"/>
                  <a:pt x="13548" y="267"/>
                  <a:pt x="13488" y="267"/>
                </a:cubicBezTo>
                <a:cubicBezTo>
                  <a:pt x="13394" y="267"/>
                  <a:pt x="13305" y="319"/>
                  <a:pt x="13349" y="398"/>
                </a:cubicBezTo>
                <a:cubicBezTo>
                  <a:pt x="13385" y="461"/>
                  <a:pt x="13419" y="526"/>
                  <a:pt x="13452" y="589"/>
                </a:cubicBezTo>
                <a:cubicBezTo>
                  <a:pt x="13105" y="411"/>
                  <a:pt x="12738" y="253"/>
                  <a:pt x="12342" y="140"/>
                </a:cubicBezTo>
                <a:cubicBezTo>
                  <a:pt x="12060" y="59"/>
                  <a:pt x="11751" y="0"/>
                  <a:pt x="11445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7"/>
          <p:cNvSpPr txBox="1">
            <a:spLocks noGrp="1"/>
          </p:cNvSpPr>
          <p:nvPr>
            <p:ph type="title"/>
          </p:nvPr>
        </p:nvSpPr>
        <p:spPr>
          <a:xfrm>
            <a:off x="1693050" y="445025"/>
            <a:ext cx="57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27"/>
          <p:cNvSpPr txBox="1">
            <a:spLocks noGrp="1"/>
          </p:cNvSpPr>
          <p:nvPr>
            <p:ph type="body" idx="1"/>
          </p:nvPr>
        </p:nvSpPr>
        <p:spPr>
          <a:xfrm>
            <a:off x="713225" y="1442650"/>
            <a:ext cx="7717500" cy="31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ia Hallelujah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 rot="899945">
            <a:off x="7776598" y="266617"/>
            <a:ext cx="359746" cy="325869"/>
            <a:chOff x="1640475" y="1197075"/>
            <a:chExt cx="55475" cy="50250"/>
          </a:xfrm>
        </p:grpSpPr>
        <p:sp>
          <p:nvSpPr>
            <p:cNvPr id="727" name="Google Shape;727;p2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" name="Google Shape;730;p27"/>
          <p:cNvSpPr/>
          <p:nvPr/>
        </p:nvSpPr>
        <p:spPr>
          <a:xfrm rot="997180" flipH="1">
            <a:off x="220521" y="343717"/>
            <a:ext cx="848082" cy="171653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7"/>
          <p:cNvSpPr/>
          <p:nvPr/>
        </p:nvSpPr>
        <p:spPr>
          <a:xfrm rot="-10262709">
            <a:off x="6864155" y="4703248"/>
            <a:ext cx="970031" cy="22723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27"/>
          <p:cNvGrpSpPr/>
          <p:nvPr/>
        </p:nvGrpSpPr>
        <p:grpSpPr>
          <a:xfrm rot="-3600132">
            <a:off x="1590800" y="402690"/>
            <a:ext cx="239901" cy="217311"/>
            <a:chOff x="1640475" y="1197075"/>
            <a:chExt cx="55475" cy="50250"/>
          </a:xfrm>
        </p:grpSpPr>
        <p:sp>
          <p:nvSpPr>
            <p:cNvPr id="733" name="Google Shape;733;p2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27"/>
          <p:cNvGrpSpPr/>
          <p:nvPr/>
        </p:nvGrpSpPr>
        <p:grpSpPr>
          <a:xfrm rot="10799765">
            <a:off x="8163975" y="4278850"/>
            <a:ext cx="243108" cy="220216"/>
            <a:chOff x="1640475" y="1197075"/>
            <a:chExt cx="55475" cy="50250"/>
          </a:xfrm>
        </p:grpSpPr>
        <p:sp>
          <p:nvSpPr>
            <p:cNvPr id="737" name="Google Shape;737;p2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/>
          <p:nvPr/>
        </p:nvSpPr>
        <p:spPr>
          <a:xfrm flipH="1">
            <a:off x="8391886" y="405626"/>
            <a:ext cx="510489" cy="754774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7"/>
          <p:cNvSpPr/>
          <p:nvPr/>
        </p:nvSpPr>
        <p:spPr>
          <a:xfrm rot="-9876870">
            <a:off x="896524" y="4221099"/>
            <a:ext cx="959264" cy="7018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27"/>
          <p:cNvGrpSpPr/>
          <p:nvPr/>
        </p:nvGrpSpPr>
        <p:grpSpPr>
          <a:xfrm rot="-5400000">
            <a:off x="268420" y="4295778"/>
            <a:ext cx="359744" cy="325866"/>
            <a:chOff x="1640475" y="1197075"/>
            <a:chExt cx="55475" cy="50250"/>
          </a:xfrm>
        </p:grpSpPr>
        <p:sp>
          <p:nvSpPr>
            <p:cNvPr id="743" name="Google Shape;743;p2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8"/>
          <p:cNvSpPr/>
          <p:nvPr/>
        </p:nvSpPr>
        <p:spPr>
          <a:xfrm rot="10800000">
            <a:off x="5503960" y="-195863"/>
            <a:ext cx="3782139" cy="1779867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8"/>
          <p:cNvSpPr/>
          <p:nvPr/>
        </p:nvSpPr>
        <p:spPr>
          <a:xfrm rot="10800000">
            <a:off x="6095615" y="3584390"/>
            <a:ext cx="3260760" cy="1799884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8"/>
          <p:cNvSpPr/>
          <p:nvPr/>
        </p:nvSpPr>
        <p:spPr>
          <a:xfrm rot="10800000">
            <a:off x="-390198" y="3241570"/>
            <a:ext cx="2066292" cy="2072329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8"/>
          <p:cNvSpPr/>
          <p:nvPr/>
        </p:nvSpPr>
        <p:spPr>
          <a:xfrm rot="10800000">
            <a:off x="-258336" y="-384598"/>
            <a:ext cx="3872371" cy="1368261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8"/>
          <p:cNvSpPr txBox="1">
            <a:spLocks noGrp="1"/>
          </p:cNvSpPr>
          <p:nvPr>
            <p:ph type="title"/>
          </p:nvPr>
        </p:nvSpPr>
        <p:spPr>
          <a:xfrm>
            <a:off x="3079950" y="966254"/>
            <a:ext cx="29841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2" name="Google Shape;752;p28"/>
          <p:cNvSpPr txBox="1">
            <a:spLocks noGrp="1"/>
          </p:cNvSpPr>
          <p:nvPr>
            <p:ph type="body" idx="1"/>
          </p:nvPr>
        </p:nvSpPr>
        <p:spPr>
          <a:xfrm>
            <a:off x="1234375" y="3235750"/>
            <a:ext cx="2721900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●"/>
              <a:defRPr sz="1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53" name="Google Shape;753;p28"/>
          <p:cNvSpPr txBox="1"/>
          <p:nvPr/>
        </p:nvSpPr>
        <p:spPr>
          <a:xfrm>
            <a:off x="5390907" y="3188897"/>
            <a:ext cx="22899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000"/>
          </a:p>
        </p:txBody>
      </p:sp>
      <p:grpSp>
        <p:nvGrpSpPr>
          <p:cNvPr id="754" name="Google Shape;754;p28"/>
          <p:cNvGrpSpPr/>
          <p:nvPr/>
        </p:nvGrpSpPr>
        <p:grpSpPr>
          <a:xfrm rot="9300375">
            <a:off x="1127031" y="4402137"/>
            <a:ext cx="226551" cy="205211"/>
            <a:chOff x="1640475" y="1197075"/>
            <a:chExt cx="55475" cy="50250"/>
          </a:xfrm>
        </p:grpSpPr>
        <p:sp>
          <p:nvSpPr>
            <p:cNvPr id="755" name="Google Shape;755;p2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28"/>
          <p:cNvSpPr/>
          <p:nvPr/>
        </p:nvSpPr>
        <p:spPr>
          <a:xfrm rot="-510326" flipH="1">
            <a:off x="375317" y="272405"/>
            <a:ext cx="574893" cy="13467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8"/>
          <p:cNvSpPr/>
          <p:nvPr/>
        </p:nvSpPr>
        <p:spPr>
          <a:xfrm rot="-9899901" flipH="1">
            <a:off x="4951535" y="4570194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28"/>
          <p:cNvGrpSpPr/>
          <p:nvPr/>
        </p:nvGrpSpPr>
        <p:grpSpPr>
          <a:xfrm rot="2217042">
            <a:off x="7251693" y="4647997"/>
            <a:ext cx="365864" cy="331431"/>
            <a:chOff x="1640475" y="1197075"/>
            <a:chExt cx="55475" cy="50250"/>
          </a:xfrm>
        </p:grpSpPr>
        <p:sp>
          <p:nvSpPr>
            <p:cNvPr id="761" name="Google Shape;761;p2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28"/>
          <p:cNvGrpSpPr/>
          <p:nvPr/>
        </p:nvGrpSpPr>
        <p:grpSpPr>
          <a:xfrm rot="-7117196">
            <a:off x="7733082" y="352399"/>
            <a:ext cx="324154" cy="293632"/>
            <a:chOff x="1640475" y="1197075"/>
            <a:chExt cx="55475" cy="50250"/>
          </a:xfrm>
        </p:grpSpPr>
        <p:sp>
          <p:nvSpPr>
            <p:cNvPr id="765" name="Google Shape;765;p2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8"/>
          <p:cNvGrpSpPr/>
          <p:nvPr/>
        </p:nvGrpSpPr>
        <p:grpSpPr>
          <a:xfrm rot="-7256213">
            <a:off x="430054" y="976951"/>
            <a:ext cx="225183" cy="266962"/>
            <a:chOff x="1640475" y="1197075"/>
            <a:chExt cx="55475" cy="50250"/>
          </a:xfrm>
        </p:grpSpPr>
        <p:sp>
          <p:nvSpPr>
            <p:cNvPr id="769" name="Google Shape;769;p2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28"/>
          <p:cNvSpPr/>
          <p:nvPr/>
        </p:nvSpPr>
        <p:spPr>
          <a:xfrm rot="-5211900">
            <a:off x="-17670" y="2640499"/>
            <a:ext cx="988852" cy="900801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9"/>
          <p:cNvSpPr/>
          <p:nvPr/>
        </p:nvSpPr>
        <p:spPr>
          <a:xfrm flipH="1">
            <a:off x="5463834" y="-171500"/>
            <a:ext cx="3715991" cy="18955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6310157" y="3340499"/>
            <a:ext cx="3132243" cy="2074976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-305030" y="3501099"/>
            <a:ext cx="3502005" cy="1817658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-172967" y="-346475"/>
            <a:ext cx="3877467" cy="2004202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29"/>
          <p:cNvGrpSpPr/>
          <p:nvPr/>
        </p:nvGrpSpPr>
        <p:grpSpPr>
          <a:xfrm rot="899994">
            <a:off x="1016472" y="201882"/>
            <a:ext cx="454166" cy="411416"/>
            <a:chOff x="1640475" y="1197075"/>
            <a:chExt cx="55475" cy="50250"/>
          </a:xfrm>
        </p:grpSpPr>
        <p:sp>
          <p:nvSpPr>
            <p:cNvPr id="779" name="Google Shape;779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-765977">
            <a:off x="8251989" y="1521724"/>
            <a:ext cx="279616" cy="253294"/>
            <a:chOff x="1640475" y="1197075"/>
            <a:chExt cx="55475" cy="50250"/>
          </a:xfrm>
        </p:grpSpPr>
        <p:sp>
          <p:nvSpPr>
            <p:cNvPr id="783" name="Google Shape;783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29"/>
          <p:cNvSpPr/>
          <p:nvPr/>
        </p:nvSpPr>
        <p:spPr>
          <a:xfrm rot="-1686808" flipH="1">
            <a:off x="3194336" y="4571863"/>
            <a:ext cx="695049" cy="16282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rot="117" flipH="1">
            <a:off x="7874199" y="150134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9"/>
          <p:cNvGrpSpPr/>
          <p:nvPr/>
        </p:nvGrpSpPr>
        <p:grpSpPr>
          <a:xfrm rot="-4475517">
            <a:off x="7432742" y="4442182"/>
            <a:ext cx="197770" cy="213810"/>
            <a:chOff x="1640475" y="1197075"/>
            <a:chExt cx="55475" cy="50250"/>
          </a:xfrm>
        </p:grpSpPr>
        <p:sp>
          <p:nvSpPr>
            <p:cNvPr id="789" name="Google Shape;789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29"/>
          <p:cNvSpPr/>
          <p:nvPr/>
        </p:nvSpPr>
        <p:spPr>
          <a:xfrm>
            <a:off x="891612" y="4121988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rot="368157">
            <a:off x="8269118" y="4245138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29"/>
          <p:cNvGrpSpPr/>
          <p:nvPr/>
        </p:nvGrpSpPr>
        <p:grpSpPr>
          <a:xfrm rot="-765935">
            <a:off x="274629" y="3048883"/>
            <a:ext cx="221762" cy="200885"/>
            <a:chOff x="1640475" y="1197075"/>
            <a:chExt cx="55475" cy="50250"/>
          </a:xfrm>
        </p:grpSpPr>
        <p:sp>
          <p:nvSpPr>
            <p:cNvPr id="795" name="Google Shape;795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0"/>
          <p:cNvSpPr/>
          <p:nvPr/>
        </p:nvSpPr>
        <p:spPr>
          <a:xfrm>
            <a:off x="-128824" y="4059063"/>
            <a:ext cx="3566130" cy="1156248"/>
          </a:xfrm>
          <a:custGeom>
            <a:avLst/>
            <a:gdLst/>
            <a:ahLst/>
            <a:cxnLst/>
            <a:rect l="l" t="t" r="r" b="b"/>
            <a:pathLst>
              <a:path w="21861" h="7088" extrusionOk="0">
                <a:moveTo>
                  <a:pt x="1470" y="1"/>
                </a:moveTo>
                <a:cubicBezTo>
                  <a:pt x="969" y="1"/>
                  <a:pt x="465" y="73"/>
                  <a:pt x="0" y="211"/>
                </a:cubicBezTo>
                <a:lnTo>
                  <a:pt x="0" y="7087"/>
                </a:lnTo>
                <a:lnTo>
                  <a:pt x="21860" y="7087"/>
                </a:lnTo>
                <a:cubicBezTo>
                  <a:pt x="21784" y="6987"/>
                  <a:pt x="21696" y="6892"/>
                  <a:pt x="21596" y="6806"/>
                </a:cubicBezTo>
                <a:cubicBezTo>
                  <a:pt x="21135" y="6406"/>
                  <a:pt x="20429" y="6167"/>
                  <a:pt x="19720" y="6167"/>
                </a:cubicBezTo>
                <a:cubicBezTo>
                  <a:pt x="19688" y="6167"/>
                  <a:pt x="19657" y="6168"/>
                  <a:pt x="19626" y="6169"/>
                </a:cubicBezTo>
                <a:cubicBezTo>
                  <a:pt x="19086" y="6184"/>
                  <a:pt x="18553" y="6331"/>
                  <a:pt x="18022" y="6331"/>
                </a:cubicBezTo>
                <a:cubicBezTo>
                  <a:pt x="17915" y="6331"/>
                  <a:pt x="17808" y="6325"/>
                  <a:pt x="17701" y="6311"/>
                </a:cubicBezTo>
                <a:cubicBezTo>
                  <a:pt x="17575" y="6294"/>
                  <a:pt x="17455" y="6267"/>
                  <a:pt x="17341" y="6232"/>
                </a:cubicBezTo>
                <a:cubicBezTo>
                  <a:pt x="17316" y="6223"/>
                  <a:pt x="17292" y="6216"/>
                  <a:pt x="17268" y="6207"/>
                </a:cubicBezTo>
                <a:cubicBezTo>
                  <a:pt x="16400" y="5904"/>
                  <a:pt x="15883" y="5118"/>
                  <a:pt x="15068" y="4680"/>
                </a:cubicBezTo>
                <a:cubicBezTo>
                  <a:pt x="14496" y="4373"/>
                  <a:pt x="13820" y="4258"/>
                  <a:pt x="13115" y="4258"/>
                </a:cubicBezTo>
                <a:cubicBezTo>
                  <a:pt x="12312" y="4258"/>
                  <a:pt x="11471" y="4408"/>
                  <a:pt x="10706" y="4596"/>
                </a:cubicBezTo>
                <a:cubicBezTo>
                  <a:pt x="10023" y="4765"/>
                  <a:pt x="9316" y="4959"/>
                  <a:pt x="8608" y="4959"/>
                </a:cubicBezTo>
                <a:cubicBezTo>
                  <a:pt x="8441" y="4959"/>
                  <a:pt x="8274" y="4948"/>
                  <a:pt x="8107" y="4924"/>
                </a:cubicBezTo>
                <a:cubicBezTo>
                  <a:pt x="6811" y="4733"/>
                  <a:pt x="5999" y="3788"/>
                  <a:pt x="5474" y="2893"/>
                </a:cubicBezTo>
                <a:cubicBezTo>
                  <a:pt x="4948" y="1997"/>
                  <a:pt x="4493" y="1003"/>
                  <a:pt x="3416" y="436"/>
                </a:cubicBezTo>
                <a:cubicBezTo>
                  <a:pt x="2851" y="140"/>
                  <a:pt x="2164" y="1"/>
                  <a:pt x="1470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7070064" y="-128785"/>
            <a:ext cx="2145942" cy="1053151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1275" y="1"/>
                </a:moveTo>
                <a:lnTo>
                  <a:pt x="11275" y="4"/>
                </a:lnTo>
                <a:lnTo>
                  <a:pt x="209" y="2"/>
                </a:lnTo>
                <a:cubicBezTo>
                  <a:pt x="185" y="57"/>
                  <a:pt x="164" y="111"/>
                  <a:pt x="145" y="167"/>
                </a:cubicBezTo>
                <a:cubicBezTo>
                  <a:pt x="138" y="184"/>
                  <a:pt x="132" y="203"/>
                  <a:pt x="127" y="221"/>
                </a:cubicBezTo>
                <a:cubicBezTo>
                  <a:pt x="59" y="429"/>
                  <a:pt x="18" y="643"/>
                  <a:pt x="6" y="860"/>
                </a:cubicBezTo>
                <a:cubicBezTo>
                  <a:pt x="0" y="984"/>
                  <a:pt x="3" y="1110"/>
                  <a:pt x="14" y="1233"/>
                </a:cubicBezTo>
                <a:cubicBezTo>
                  <a:pt x="16" y="1251"/>
                  <a:pt x="18" y="1270"/>
                  <a:pt x="20" y="1288"/>
                </a:cubicBezTo>
                <a:cubicBezTo>
                  <a:pt x="60" y="1638"/>
                  <a:pt x="172" y="1982"/>
                  <a:pt x="341" y="2300"/>
                </a:cubicBezTo>
                <a:cubicBezTo>
                  <a:pt x="351" y="2319"/>
                  <a:pt x="361" y="2337"/>
                  <a:pt x="371" y="2355"/>
                </a:cubicBezTo>
                <a:cubicBezTo>
                  <a:pt x="531" y="2642"/>
                  <a:pt x="740" y="2905"/>
                  <a:pt x="987" y="3134"/>
                </a:cubicBezTo>
                <a:cubicBezTo>
                  <a:pt x="1075" y="3217"/>
                  <a:pt x="1169" y="3295"/>
                  <a:pt x="1269" y="3368"/>
                </a:cubicBezTo>
                <a:cubicBezTo>
                  <a:pt x="1295" y="3387"/>
                  <a:pt x="1320" y="3405"/>
                  <a:pt x="1345" y="3422"/>
                </a:cubicBezTo>
                <a:cubicBezTo>
                  <a:pt x="1608" y="3604"/>
                  <a:pt x="1902" y="3745"/>
                  <a:pt x="2218" y="3827"/>
                </a:cubicBezTo>
                <a:cubicBezTo>
                  <a:pt x="2441" y="3883"/>
                  <a:pt x="2668" y="3908"/>
                  <a:pt x="2896" y="3908"/>
                </a:cubicBezTo>
                <a:cubicBezTo>
                  <a:pt x="3496" y="3908"/>
                  <a:pt x="4103" y="3734"/>
                  <a:pt x="4654" y="3501"/>
                </a:cubicBezTo>
                <a:cubicBezTo>
                  <a:pt x="4713" y="3476"/>
                  <a:pt x="4773" y="3450"/>
                  <a:pt x="4833" y="3424"/>
                </a:cubicBezTo>
                <a:cubicBezTo>
                  <a:pt x="4873" y="3406"/>
                  <a:pt x="4915" y="3387"/>
                  <a:pt x="4955" y="3369"/>
                </a:cubicBezTo>
                <a:cubicBezTo>
                  <a:pt x="5539" y="3105"/>
                  <a:pt x="6130" y="2820"/>
                  <a:pt x="6764" y="2820"/>
                </a:cubicBezTo>
                <a:cubicBezTo>
                  <a:pt x="6811" y="2820"/>
                  <a:pt x="6859" y="2822"/>
                  <a:pt x="6907" y="2825"/>
                </a:cubicBezTo>
                <a:cubicBezTo>
                  <a:pt x="7405" y="2860"/>
                  <a:pt x="7836" y="3071"/>
                  <a:pt x="8213" y="3369"/>
                </a:cubicBezTo>
                <a:cubicBezTo>
                  <a:pt x="8237" y="3387"/>
                  <a:pt x="8259" y="3405"/>
                  <a:pt x="8281" y="3424"/>
                </a:cubicBezTo>
                <a:cubicBezTo>
                  <a:pt x="8634" y="3715"/>
                  <a:pt x="8939" y="4078"/>
                  <a:pt x="9207" y="4436"/>
                </a:cubicBezTo>
                <a:cubicBezTo>
                  <a:pt x="9219" y="4454"/>
                  <a:pt x="9233" y="4472"/>
                  <a:pt x="9246" y="4490"/>
                </a:cubicBezTo>
                <a:cubicBezTo>
                  <a:pt x="9246" y="4490"/>
                  <a:pt x="9247" y="4490"/>
                  <a:pt x="9247" y="4491"/>
                </a:cubicBezTo>
                <a:cubicBezTo>
                  <a:pt x="9498" y="4831"/>
                  <a:pt x="9757" y="5189"/>
                  <a:pt x="10053" y="5504"/>
                </a:cubicBezTo>
                <a:cubicBezTo>
                  <a:pt x="10070" y="5523"/>
                  <a:pt x="10087" y="5541"/>
                  <a:pt x="10104" y="5559"/>
                </a:cubicBezTo>
                <a:cubicBezTo>
                  <a:pt x="10436" y="5901"/>
                  <a:pt x="10812" y="6189"/>
                  <a:pt x="11272" y="6342"/>
                </a:cubicBezTo>
                <a:cubicBezTo>
                  <a:pt x="11292" y="6348"/>
                  <a:pt x="11311" y="6355"/>
                  <a:pt x="11333" y="6361"/>
                </a:cubicBezTo>
                <a:cubicBezTo>
                  <a:pt x="11361" y="6370"/>
                  <a:pt x="11391" y="6378"/>
                  <a:pt x="11420" y="6386"/>
                </a:cubicBezTo>
                <a:cubicBezTo>
                  <a:pt x="11605" y="6434"/>
                  <a:pt x="11791" y="6456"/>
                  <a:pt x="11976" y="6456"/>
                </a:cubicBezTo>
                <a:cubicBezTo>
                  <a:pt x="12384" y="6456"/>
                  <a:pt x="12786" y="6349"/>
                  <a:pt x="13154" y="6177"/>
                </a:cubicBezTo>
                <a:lnTo>
                  <a:pt x="13154" y="5505"/>
                </a:lnTo>
                <a:lnTo>
                  <a:pt x="13154" y="4492"/>
                </a:lnTo>
                <a:lnTo>
                  <a:pt x="13154" y="3371"/>
                </a:lnTo>
                <a:lnTo>
                  <a:pt x="13155" y="2358"/>
                </a:lnTo>
                <a:lnTo>
                  <a:pt x="13155" y="1236"/>
                </a:lnTo>
                <a:lnTo>
                  <a:pt x="13155" y="221"/>
                </a:lnTo>
                <a:lnTo>
                  <a:pt x="13155" y="5"/>
                </a:lnTo>
                <a:lnTo>
                  <a:pt x="11334" y="4"/>
                </a:lnTo>
                <a:lnTo>
                  <a:pt x="11334" y="1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-445550" y="-291750"/>
            <a:ext cx="4706555" cy="1587067"/>
          </a:xfrm>
          <a:custGeom>
            <a:avLst/>
            <a:gdLst/>
            <a:ahLst/>
            <a:cxnLst/>
            <a:rect l="l" t="t" r="r" b="b"/>
            <a:pathLst>
              <a:path w="28852" h="9729" extrusionOk="0">
                <a:moveTo>
                  <a:pt x="27909" y="1"/>
                </a:moveTo>
                <a:cubicBezTo>
                  <a:pt x="27641" y="1"/>
                  <a:pt x="27359" y="65"/>
                  <a:pt x="27138" y="117"/>
                </a:cubicBezTo>
                <a:cubicBezTo>
                  <a:pt x="26393" y="292"/>
                  <a:pt x="25642" y="438"/>
                  <a:pt x="24886" y="556"/>
                </a:cubicBezTo>
                <a:cubicBezTo>
                  <a:pt x="23384" y="791"/>
                  <a:pt x="21867" y="918"/>
                  <a:pt x="20347" y="969"/>
                </a:cubicBezTo>
                <a:cubicBezTo>
                  <a:pt x="19779" y="988"/>
                  <a:pt x="19211" y="997"/>
                  <a:pt x="18643" y="997"/>
                </a:cubicBezTo>
                <a:cubicBezTo>
                  <a:pt x="16156" y="997"/>
                  <a:pt x="13669" y="829"/>
                  <a:pt x="11190" y="628"/>
                </a:cubicBezTo>
                <a:cubicBezTo>
                  <a:pt x="9660" y="504"/>
                  <a:pt x="8132" y="368"/>
                  <a:pt x="6601" y="249"/>
                </a:cubicBezTo>
                <a:cubicBezTo>
                  <a:pt x="5839" y="189"/>
                  <a:pt x="5076" y="132"/>
                  <a:pt x="4312" y="87"/>
                </a:cubicBezTo>
                <a:cubicBezTo>
                  <a:pt x="4099" y="75"/>
                  <a:pt x="3881" y="64"/>
                  <a:pt x="3664" y="64"/>
                </a:cubicBezTo>
                <a:cubicBezTo>
                  <a:pt x="3221" y="64"/>
                  <a:pt x="2777" y="107"/>
                  <a:pt x="2362" y="261"/>
                </a:cubicBezTo>
                <a:cubicBezTo>
                  <a:pt x="1198" y="695"/>
                  <a:pt x="625" y="1959"/>
                  <a:pt x="327" y="3085"/>
                </a:cubicBezTo>
                <a:cubicBezTo>
                  <a:pt x="51" y="4125"/>
                  <a:pt x="0" y="5240"/>
                  <a:pt x="241" y="6293"/>
                </a:cubicBezTo>
                <a:cubicBezTo>
                  <a:pt x="475" y="7320"/>
                  <a:pt x="1013" y="8271"/>
                  <a:pt x="1861" y="8911"/>
                </a:cubicBezTo>
                <a:cubicBezTo>
                  <a:pt x="2297" y="9241"/>
                  <a:pt x="2827" y="9490"/>
                  <a:pt x="3378" y="9490"/>
                </a:cubicBezTo>
                <a:cubicBezTo>
                  <a:pt x="3472" y="9490"/>
                  <a:pt x="3567" y="9482"/>
                  <a:pt x="3662" y="9467"/>
                </a:cubicBezTo>
                <a:cubicBezTo>
                  <a:pt x="4312" y="9361"/>
                  <a:pt x="4799" y="8877"/>
                  <a:pt x="5302" y="8495"/>
                </a:cubicBezTo>
                <a:cubicBezTo>
                  <a:pt x="5837" y="8088"/>
                  <a:pt x="6442" y="7738"/>
                  <a:pt x="7106" y="7594"/>
                </a:cubicBezTo>
                <a:cubicBezTo>
                  <a:pt x="7279" y="7557"/>
                  <a:pt x="7450" y="7538"/>
                  <a:pt x="7618" y="7538"/>
                </a:cubicBezTo>
                <a:cubicBezTo>
                  <a:pt x="8095" y="7538"/>
                  <a:pt x="8551" y="7686"/>
                  <a:pt x="8965" y="7966"/>
                </a:cubicBezTo>
                <a:cubicBezTo>
                  <a:pt x="9884" y="8588"/>
                  <a:pt x="10692" y="9729"/>
                  <a:pt x="11891" y="9729"/>
                </a:cubicBezTo>
                <a:cubicBezTo>
                  <a:pt x="11980" y="9729"/>
                  <a:pt x="12071" y="9723"/>
                  <a:pt x="12164" y="9709"/>
                </a:cubicBezTo>
                <a:cubicBezTo>
                  <a:pt x="13260" y="9554"/>
                  <a:pt x="13511" y="8401"/>
                  <a:pt x="13804" y="7521"/>
                </a:cubicBezTo>
                <a:cubicBezTo>
                  <a:pt x="13945" y="7099"/>
                  <a:pt x="14127" y="6643"/>
                  <a:pt x="14504" y="6377"/>
                </a:cubicBezTo>
                <a:cubicBezTo>
                  <a:pt x="14738" y="6212"/>
                  <a:pt x="15003" y="6142"/>
                  <a:pt x="15276" y="6142"/>
                </a:cubicBezTo>
                <a:cubicBezTo>
                  <a:pt x="15402" y="6142"/>
                  <a:pt x="15530" y="6157"/>
                  <a:pt x="15656" y="6184"/>
                </a:cubicBezTo>
                <a:cubicBezTo>
                  <a:pt x="16572" y="6381"/>
                  <a:pt x="17354" y="6961"/>
                  <a:pt x="18244" y="7232"/>
                </a:cubicBezTo>
                <a:cubicBezTo>
                  <a:pt x="18502" y="7311"/>
                  <a:pt x="18774" y="7363"/>
                  <a:pt x="19044" y="7363"/>
                </a:cubicBezTo>
                <a:cubicBezTo>
                  <a:pt x="19207" y="7363"/>
                  <a:pt x="19369" y="7344"/>
                  <a:pt x="19529" y="7301"/>
                </a:cubicBezTo>
                <a:cubicBezTo>
                  <a:pt x="19978" y="7178"/>
                  <a:pt x="20331" y="6877"/>
                  <a:pt x="20595" y="6501"/>
                </a:cubicBezTo>
                <a:cubicBezTo>
                  <a:pt x="21130" y="5738"/>
                  <a:pt x="21292" y="4712"/>
                  <a:pt x="21999" y="4070"/>
                </a:cubicBezTo>
                <a:cubicBezTo>
                  <a:pt x="22362" y="3741"/>
                  <a:pt x="22807" y="3634"/>
                  <a:pt x="23269" y="3634"/>
                </a:cubicBezTo>
                <a:cubicBezTo>
                  <a:pt x="23739" y="3634"/>
                  <a:pt x="24227" y="3745"/>
                  <a:pt x="24664" y="3849"/>
                </a:cubicBezTo>
                <a:cubicBezTo>
                  <a:pt x="25227" y="3981"/>
                  <a:pt x="25851" y="4166"/>
                  <a:pt x="26455" y="4166"/>
                </a:cubicBezTo>
                <a:cubicBezTo>
                  <a:pt x="26763" y="4166"/>
                  <a:pt x="27066" y="4118"/>
                  <a:pt x="27353" y="3990"/>
                </a:cubicBezTo>
                <a:cubicBezTo>
                  <a:pt x="28400" y="3523"/>
                  <a:pt x="28496" y="2313"/>
                  <a:pt x="28400" y="1304"/>
                </a:cubicBezTo>
                <a:cubicBezTo>
                  <a:pt x="28773" y="1190"/>
                  <a:pt x="28851" y="712"/>
                  <a:pt x="28673" y="381"/>
                </a:cubicBezTo>
                <a:cubicBezTo>
                  <a:pt x="28515" y="88"/>
                  <a:pt x="28221" y="1"/>
                  <a:pt x="27909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7237760" y="3032148"/>
            <a:ext cx="2387697" cy="2484758"/>
          </a:xfrm>
          <a:custGeom>
            <a:avLst/>
            <a:gdLst/>
            <a:ahLst/>
            <a:cxnLst/>
            <a:rect l="l" t="t" r="r" b="b"/>
            <a:pathLst>
              <a:path w="14637" h="15232" extrusionOk="0">
                <a:moveTo>
                  <a:pt x="11445" y="0"/>
                </a:moveTo>
                <a:cubicBezTo>
                  <a:pt x="11308" y="0"/>
                  <a:pt x="11172" y="12"/>
                  <a:pt x="11039" y="38"/>
                </a:cubicBezTo>
                <a:cubicBezTo>
                  <a:pt x="10644" y="116"/>
                  <a:pt x="10316" y="327"/>
                  <a:pt x="10145" y="596"/>
                </a:cubicBezTo>
                <a:cubicBezTo>
                  <a:pt x="9794" y="1152"/>
                  <a:pt x="10018" y="1791"/>
                  <a:pt x="9781" y="2367"/>
                </a:cubicBezTo>
                <a:cubicBezTo>
                  <a:pt x="9296" y="3551"/>
                  <a:pt x="6867" y="3019"/>
                  <a:pt x="6220" y="4123"/>
                </a:cubicBezTo>
                <a:cubicBezTo>
                  <a:pt x="6016" y="4474"/>
                  <a:pt x="6063" y="4867"/>
                  <a:pt x="6119" y="5237"/>
                </a:cubicBezTo>
                <a:cubicBezTo>
                  <a:pt x="6188" y="5684"/>
                  <a:pt x="6293" y="6128"/>
                  <a:pt x="6331" y="6578"/>
                </a:cubicBezTo>
                <a:cubicBezTo>
                  <a:pt x="6392" y="7292"/>
                  <a:pt x="6256" y="8099"/>
                  <a:pt x="5518" y="8624"/>
                </a:cubicBezTo>
                <a:cubicBezTo>
                  <a:pt x="4829" y="9115"/>
                  <a:pt x="3797" y="9174"/>
                  <a:pt x="2910" y="9343"/>
                </a:cubicBezTo>
                <a:cubicBezTo>
                  <a:pt x="2462" y="9427"/>
                  <a:pt x="2020" y="9543"/>
                  <a:pt x="1637" y="9735"/>
                </a:cubicBezTo>
                <a:cubicBezTo>
                  <a:pt x="1309" y="9901"/>
                  <a:pt x="1030" y="10112"/>
                  <a:pt x="810" y="10355"/>
                </a:cubicBezTo>
                <a:cubicBezTo>
                  <a:pt x="347" y="10864"/>
                  <a:pt x="157" y="11482"/>
                  <a:pt x="81" y="12082"/>
                </a:cubicBezTo>
                <a:cubicBezTo>
                  <a:pt x="1" y="12715"/>
                  <a:pt x="23" y="13379"/>
                  <a:pt x="158" y="14007"/>
                </a:cubicBezTo>
                <a:cubicBezTo>
                  <a:pt x="228" y="14329"/>
                  <a:pt x="371" y="14667"/>
                  <a:pt x="709" y="14896"/>
                </a:cubicBezTo>
                <a:cubicBezTo>
                  <a:pt x="1077" y="15146"/>
                  <a:pt x="1583" y="15204"/>
                  <a:pt x="2068" y="15214"/>
                </a:cubicBezTo>
                <a:cubicBezTo>
                  <a:pt x="2549" y="15226"/>
                  <a:pt x="3032" y="15229"/>
                  <a:pt x="3515" y="15229"/>
                </a:cubicBezTo>
                <a:cubicBezTo>
                  <a:pt x="4226" y="15229"/>
                  <a:pt x="4937" y="15222"/>
                  <a:pt x="5646" y="15222"/>
                </a:cubicBezTo>
                <a:cubicBezTo>
                  <a:pt x="5675" y="15222"/>
                  <a:pt x="5704" y="15222"/>
                  <a:pt x="5733" y="15222"/>
                </a:cubicBezTo>
                <a:lnTo>
                  <a:pt x="9469" y="15227"/>
                </a:lnTo>
                <a:cubicBezTo>
                  <a:pt x="10086" y="15228"/>
                  <a:pt x="10704" y="15228"/>
                  <a:pt x="11322" y="15229"/>
                </a:cubicBezTo>
                <a:cubicBezTo>
                  <a:pt x="11640" y="15230"/>
                  <a:pt x="11959" y="15231"/>
                  <a:pt x="12278" y="15231"/>
                </a:cubicBezTo>
                <a:cubicBezTo>
                  <a:pt x="12529" y="15231"/>
                  <a:pt x="12784" y="15225"/>
                  <a:pt x="13014" y="15145"/>
                </a:cubicBezTo>
                <a:cubicBezTo>
                  <a:pt x="13410" y="15008"/>
                  <a:pt x="13574" y="14685"/>
                  <a:pt x="13640" y="14388"/>
                </a:cubicBezTo>
                <a:cubicBezTo>
                  <a:pt x="13728" y="13988"/>
                  <a:pt x="13742" y="13577"/>
                  <a:pt x="13785" y="13173"/>
                </a:cubicBezTo>
                <a:cubicBezTo>
                  <a:pt x="13882" y="12264"/>
                  <a:pt x="13977" y="11357"/>
                  <a:pt x="14072" y="10449"/>
                </a:cubicBezTo>
                <a:cubicBezTo>
                  <a:pt x="14166" y="9541"/>
                  <a:pt x="14259" y="8633"/>
                  <a:pt x="14352" y="7724"/>
                </a:cubicBezTo>
                <a:cubicBezTo>
                  <a:pt x="14437" y="6875"/>
                  <a:pt x="14530" y="6026"/>
                  <a:pt x="14567" y="5174"/>
                </a:cubicBezTo>
                <a:cubicBezTo>
                  <a:pt x="14637" y="3541"/>
                  <a:pt x="14491" y="1869"/>
                  <a:pt x="13640" y="340"/>
                </a:cubicBezTo>
                <a:cubicBezTo>
                  <a:pt x="13611" y="289"/>
                  <a:pt x="13548" y="267"/>
                  <a:pt x="13488" y="267"/>
                </a:cubicBezTo>
                <a:cubicBezTo>
                  <a:pt x="13394" y="267"/>
                  <a:pt x="13305" y="319"/>
                  <a:pt x="13349" y="398"/>
                </a:cubicBezTo>
                <a:cubicBezTo>
                  <a:pt x="13385" y="461"/>
                  <a:pt x="13419" y="526"/>
                  <a:pt x="13452" y="589"/>
                </a:cubicBezTo>
                <a:cubicBezTo>
                  <a:pt x="13105" y="411"/>
                  <a:pt x="12738" y="253"/>
                  <a:pt x="12342" y="140"/>
                </a:cubicBezTo>
                <a:cubicBezTo>
                  <a:pt x="12060" y="59"/>
                  <a:pt x="11751" y="0"/>
                  <a:pt x="11445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0"/>
          <p:cNvSpPr/>
          <p:nvPr/>
        </p:nvSpPr>
        <p:spPr>
          <a:xfrm rot="10800000">
            <a:off x="7573482" y="3136804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0"/>
          <p:cNvSpPr/>
          <p:nvPr/>
        </p:nvSpPr>
        <p:spPr>
          <a:xfrm rot="10800000">
            <a:off x="7341532" y="3544979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0"/>
          <p:cNvSpPr/>
          <p:nvPr/>
        </p:nvSpPr>
        <p:spPr>
          <a:xfrm rot="10800000">
            <a:off x="7022857" y="2140429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rgbClr val="FFE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/>
          <p:nvPr/>
        </p:nvSpPr>
        <p:spPr>
          <a:xfrm rot="9893225">
            <a:off x="1777086" y="371868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30"/>
          <p:cNvGrpSpPr/>
          <p:nvPr/>
        </p:nvGrpSpPr>
        <p:grpSpPr>
          <a:xfrm rot="5400000">
            <a:off x="278835" y="4536755"/>
            <a:ext cx="221772" cy="200884"/>
            <a:chOff x="1640475" y="1197075"/>
            <a:chExt cx="55475" cy="50250"/>
          </a:xfrm>
        </p:grpSpPr>
        <p:sp>
          <p:nvSpPr>
            <p:cNvPr id="808" name="Google Shape;808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0"/>
          <p:cNvSpPr/>
          <p:nvPr/>
        </p:nvSpPr>
        <p:spPr>
          <a:xfrm rot="-834203">
            <a:off x="8546511" y="363435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0"/>
          <p:cNvGrpSpPr/>
          <p:nvPr/>
        </p:nvGrpSpPr>
        <p:grpSpPr>
          <a:xfrm rot="4654902">
            <a:off x="7263554" y="408293"/>
            <a:ext cx="433642" cy="392824"/>
            <a:chOff x="1640475" y="1197075"/>
            <a:chExt cx="55475" cy="50250"/>
          </a:xfrm>
        </p:grpSpPr>
        <p:sp>
          <p:nvSpPr>
            <p:cNvPr id="813" name="Google Shape;813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5400000">
            <a:off x="571217" y="1059896"/>
            <a:ext cx="244822" cy="221773"/>
            <a:chOff x="1640475" y="1197075"/>
            <a:chExt cx="55475" cy="50250"/>
          </a:xfrm>
        </p:grpSpPr>
        <p:sp>
          <p:nvSpPr>
            <p:cNvPr id="817" name="Google Shape;817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0"/>
          <p:cNvSpPr/>
          <p:nvPr/>
        </p:nvSpPr>
        <p:spPr>
          <a:xfrm rot="6477717">
            <a:off x="8298149" y="4511777"/>
            <a:ext cx="580167" cy="13591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0"/>
          <p:cNvGrpSpPr/>
          <p:nvPr/>
        </p:nvGrpSpPr>
        <p:grpSpPr>
          <a:xfrm rot="5400000">
            <a:off x="7550086" y="4483922"/>
            <a:ext cx="221772" cy="200884"/>
            <a:chOff x="1640475" y="1197075"/>
            <a:chExt cx="55475" cy="50250"/>
          </a:xfrm>
        </p:grpSpPr>
        <p:sp>
          <p:nvSpPr>
            <p:cNvPr id="822" name="Google Shape;822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-410657" y="-145804"/>
            <a:ext cx="4197745" cy="1131860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rot="-6752784">
            <a:off x="2051407" y="216393"/>
            <a:ext cx="1195911" cy="1089409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572725" y="2861528"/>
            <a:ext cx="2676986" cy="2789665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6594726" y="4161014"/>
            <a:ext cx="3033994" cy="1250590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6027407" y="-371325"/>
            <a:ext cx="3627154" cy="2893677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2085275" y="67346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13225" y="1564120"/>
            <a:ext cx="7717500" cy="30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ia Hallelujah"/>
              <a:buChar char="●"/>
              <a:defRPr sz="11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 rot="1800041">
            <a:off x="8665997" y="4106761"/>
            <a:ext cx="221773" cy="200885"/>
            <a:chOff x="1640475" y="1197075"/>
            <a:chExt cx="55475" cy="50250"/>
          </a:xfrm>
        </p:grpSpPr>
        <p:sp>
          <p:nvSpPr>
            <p:cNvPr id="108" name="Google Shape;108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112" name="Google Shape;112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-5400000">
            <a:off x="8514555" y="2548984"/>
            <a:ext cx="244822" cy="221773"/>
            <a:chOff x="1640475" y="1197075"/>
            <a:chExt cx="55475" cy="50250"/>
          </a:xfrm>
        </p:grpSpPr>
        <p:sp>
          <p:nvSpPr>
            <p:cNvPr id="116" name="Google Shape;116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 rot="912813">
            <a:off x="8372080" y="228912"/>
            <a:ext cx="529792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4"/>
          <p:cNvGrpSpPr/>
          <p:nvPr/>
        </p:nvGrpSpPr>
        <p:grpSpPr>
          <a:xfrm rot="-5400000">
            <a:off x="313974" y="982572"/>
            <a:ext cx="221772" cy="200884"/>
            <a:chOff x="1640475" y="1197075"/>
            <a:chExt cx="55475" cy="50250"/>
          </a:xfrm>
        </p:grpSpPr>
        <p:sp>
          <p:nvSpPr>
            <p:cNvPr id="121" name="Google Shape;121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4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650986">
            <a:off x="1480420" y="4695682"/>
            <a:ext cx="1027315" cy="24067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1"/>
          <p:cNvSpPr/>
          <p:nvPr/>
        </p:nvSpPr>
        <p:spPr>
          <a:xfrm flipH="1">
            <a:off x="6975401" y="2798485"/>
            <a:ext cx="2665937" cy="2778151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1"/>
          <p:cNvSpPr/>
          <p:nvPr/>
        </p:nvSpPr>
        <p:spPr>
          <a:xfrm flipH="1">
            <a:off x="-517990" y="4092608"/>
            <a:ext cx="3021471" cy="1245429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1"/>
          <p:cNvSpPr/>
          <p:nvPr/>
        </p:nvSpPr>
        <p:spPr>
          <a:xfrm flipH="1">
            <a:off x="5299521" y="-196435"/>
            <a:ext cx="4180419" cy="1127189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1"/>
          <p:cNvSpPr/>
          <p:nvPr/>
        </p:nvSpPr>
        <p:spPr>
          <a:xfrm flipH="1">
            <a:off x="-543725" y="-421026"/>
            <a:ext cx="3612183" cy="2881733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1945325" y="2102150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2178925" y="1689425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1769975" y="2562250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rgbClr val="FFE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1"/>
          <p:cNvSpPr/>
          <p:nvPr/>
        </p:nvSpPr>
        <p:spPr>
          <a:xfrm rot="-906775">
            <a:off x="7086838" y="296199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31"/>
          <p:cNvGrpSpPr/>
          <p:nvPr/>
        </p:nvGrpSpPr>
        <p:grpSpPr>
          <a:xfrm rot="-5400000">
            <a:off x="8646175" y="1002690"/>
            <a:ext cx="221772" cy="200884"/>
            <a:chOff x="1640475" y="1197075"/>
            <a:chExt cx="55475" cy="50250"/>
          </a:xfrm>
        </p:grpSpPr>
        <p:sp>
          <p:nvSpPr>
            <p:cNvPr id="835" name="Google Shape;835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1"/>
          <p:cNvSpPr/>
          <p:nvPr/>
        </p:nvSpPr>
        <p:spPr>
          <a:xfrm rot="9965797">
            <a:off x="-506318" y="3859694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31"/>
          <p:cNvGrpSpPr/>
          <p:nvPr/>
        </p:nvGrpSpPr>
        <p:grpSpPr>
          <a:xfrm rot="-6145098">
            <a:off x="376587" y="480362"/>
            <a:ext cx="433642" cy="392824"/>
            <a:chOff x="1640475" y="1197075"/>
            <a:chExt cx="55475" cy="50250"/>
          </a:xfrm>
        </p:grpSpPr>
        <p:sp>
          <p:nvSpPr>
            <p:cNvPr id="840" name="Google Shape;840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1"/>
          <p:cNvGrpSpPr/>
          <p:nvPr/>
        </p:nvGrpSpPr>
        <p:grpSpPr>
          <a:xfrm rot="-5400000">
            <a:off x="1758442" y="4714359"/>
            <a:ext cx="244822" cy="221773"/>
            <a:chOff x="1640475" y="1197075"/>
            <a:chExt cx="55475" cy="50250"/>
          </a:xfrm>
        </p:grpSpPr>
        <p:sp>
          <p:nvSpPr>
            <p:cNvPr id="844" name="Google Shape;844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31"/>
          <p:cNvSpPr/>
          <p:nvPr/>
        </p:nvSpPr>
        <p:spPr>
          <a:xfrm rot="-308323">
            <a:off x="1184892" y="245385"/>
            <a:ext cx="580167" cy="13591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31"/>
          <p:cNvGrpSpPr/>
          <p:nvPr/>
        </p:nvGrpSpPr>
        <p:grpSpPr>
          <a:xfrm rot="-5400000">
            <a:off x="8191474" y="4616297"/>
            <a:ext cx="221772" cy="200884"/>
            <a:chOff x="1640475" y="1197075"/>
            <a:chExt cx="55475" cy="50250"/>
          </a:xfrm>
        </p:grpSpPr>
        <p:sp>
          <p:nvSpPr>
            <p:cNvPr id="849" name="Google Shape;849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10800000">
            <a:off x="-75975" y="-39140"/>
            <a:ext cx="3509452" cy="1137819"/>
          </a:xfrm>
          <a:custGeom>
            <a:avLst/>
            <a:gdLst/>
            <a:ahLst/>
            <a:cxnLst/>
            <a:rect l="l" t="t" r="r" b="b"/>
            <a:pathLst>
              <a:path w="21862" h="7088" extrusionOk="0">
                <a:moveTo>
                  <a:pt x="20392" y="0"/>
                </a:moveTo>
                <a:cubicBezTo>
                  <a:pt x="19697" y="0"/>
                  <a:pt x="19010" y="139"/>
                  <a:pt x="18446" y="437"/>
                </a:cubicBezTo>
                <a:cubicBezTo>
                  <a:pt x="17368" y="1003"/>
                  <a:pt x="16913" y="1997"/>
                  <a:pt x="16387" y="2893"/>
                </a:cubicBezTo>
                <a:cubicBezTo>
                  <a:pt x="15861" y="3789"/>
                  <a:pt x="15050" y="4733"/>
                  <a:pt x="13753" y="4924"/>
                </a:cubicBezTo>
                <a:cubicBezTo>
                  <a:pt x="13587" y="4948"/>
                  <a:pt x="13420" y="4959"/>
                  <a:pt x="13253" y="4959"/>
                </a:cubicBezTo>
                <a:cubicBezTo>
                  <a:pt x="12545" y="4959"/>
                  <a:pt x="11838" y="4765"/>
                  <a:pt x="11156" y="4596"/>
                </a:cubicBezTo>
                <a:cubicBezTo>
                  <a:pt x="10391" y="4408"/>
                  <a:pt x="9551" y="4258"/>
                  <a:pt x="8748" y="4258"/>
                </a:cubicBezTo>
                <a:cubicBezTo>
                  <a:pt x="8042" y="4258"/>
                  <a:pt x="7365" y="4373"/>
                  <a:pt x="6793" y="4680"/>
                </a:cubicBezTo>
                <a:cubicBezTo>
                  <a:pt x="5978" y="5117"/>
                  <a:pt x="5461" y="5904"/>
                  <a:pt x="4593" y="6207"/>
                </a:cubicBezTo>
                <a:cubicBezTo>
                  <a:pt x="4569" y="6215"/>
                  <a:pt x="4545" y="6224"/>
                  <a:pt x="4519" y="6231"/>
                </a:cubicBezTo>
                <a:cubicBezTo>
                  <a:pt x="4407" y="6267"/>
                  <a:pt x="4286" y="6293"/>
                  <a:pt x="4160" y="6310"/>
                </a:cubicBezTo>
                <a:cubicBezTo>
                  <a:pt x="4052" y="6325"/>
                  <a:pt x="3944" y="6331"/>
                  <a:pt x="3836" y="6331"/>
                </a:cubicBezTo>
                <a:cubicBezTo>
                  <a:pt x="3306" y="6331"/>
                  <a:pt x="2774" y="6185"/>
                  <a:pt x="2236" y="6169"/>
                </a:cubicBezTo>
                <a:cubicBezTo>
                  <a:pt x="2205" y="6168"/>
                  <a:pt x="2173" y="6167"/>
                  <a:pt x="2142" y="6167"/>
                </a:cubicBezTo>
                <a:cubicBezTo>
                  <a:pt x="1432" y="6167"/>
                  <a:pt x="726" y="6406"/>
                  <a:pt x="265" y="6805"/>
                </a:cubicBezTo>
                <a:cubicBezTo>
                  <a:pt x="165" y="6893"/>
                  <a:pt x="77" y="6988"/>
                  <a:pt x="1" y="7088"/>
                </a:cubicBezTo>
                <a:lnTo>
                  <a:pt x="21862" y="7088"/>
                </a:lnTo>
                <a:lnTo>
                  <a:pt x="21862" y="210"/>
                </a:lnTo>
                <a:cubicBezTo>
                  <a:pt x="21397" y="73"/>
                  <a:pt x="20892" y="0"/>
                  <a:pt x="20392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10800000">
            <a:off x="7073611" y="4276678"/>
            <a:ext cx="2111739" cy="1036366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821" y="0"/>
                </a:moveTo>
                <a:lnTo>
                  <a:pt x="1821" y="3"/>
                </a:lnTo>
                <a:lnTo>
                  <a:pt x="0" y="4"/>
                </a:lnTo>
                <a:lnTo>
                  <a:pt x="0" y="222"/>
                </a:lnTo>
                <a:lnTo>
                  <a:pt x="0" y="1236"/>
                </a:lnTo>
                <a:lnTo>
                  <a:pt x="0" y="2358"/>
                </a:lnTo>
                <a:lnTo>
                  <a:pt x="1" y="3370"/>
                </a:lnTo>
                <a:lnTo>
                  <a:pt x="1" y="4493"/>
                </a:lnTo>
                <a:lnTo>
                  <a:pt x="1" y="5504"/>
                </a:lnTo>
                <a:lnTo>
                  <a:pt x="1" y="6178"/>
                </a:lnTo>
                <a:cubicBezTo>
                  <a:pt x="369" y="6349"/>
                  <a:pt x="770" y="6456"/>
                  <a:pt x="1177" y="6456"/>
                </a:cubicBezTo>
                <a:cubicBezTo>
                  <a:pt x="1363" y="6456"/>
                  <a:pt x="1550" y="6434"/>
                  <a:pt x="1736" y="6385"/>
                </a:cubicBezTo>
                <a:cubicBezTo>
                  <a:pt x="1764" y="6378"/>
                  <a:pt x="1794" y="6370"/>
                  <a:pt x="1822" y="6361"/>
                </a:cubicBezTo>
                <a:cubicBezTo>
                  <a:pt x="1843" y="6355"/>
                  <a:pt x="1862" y="6348"/>
                  <a:pt x="1882" y="6342"/>
                </a:cubicBezTo>
                <a:cubicBezTo>
                  <a:pt x="2342" y="6188"/>
                  <a:pt x="2719" y="5901"/>
                  <a:pt x="3050" y="5558"/>
                </a:cubicBezTo>
                <a:cubicBezTo>
                  <a:pt x="3068" y="5540"/>
                  <a:pt x="3085" y="5522"/>
                  <a:pt x="3102" y="5503"/>
                </a:cubicBezTo>
                <a:cubicBezTo>
                  <a:pt x="3398" y="5189"/>
                  <a:pt x="3657" y="4831"/>
                  <a:pt x="3908" y="4490"/>
                </a:cubicBezTo>
                <a:cubicBezTo>
                  <a:pt x="3908" y="4490"/>
                  <a:pt x="3909" y="4490"/>
                  <a:pt x="3909" y="4489"/>
                </a:cubicBezTo>
                <a:cubicBezTo>
                  <a:pt x="3923" y="4471"/>
                  <a:pt x="3936" y="4455"/>
                  <a:pt x="3949" y="4436"/>
                </a:cubicBezTo>
                <a:cubicBezTo>
                  <a:pt x="4217" y="4078"/>
                  <a:pt x="4522" y="3714"/>
                  <a:pt x="4875" y="3424"/>
                </a:cubicBezTo>
                <a:cubicBezTo>
                  <a:pt x="4897" y="3405"/>
                  <a:pt x="4919" y="3387"/>
                  <a:pt x="4942" y="3369"/>
                </a:cubicBezTo>
                <a:cubicBezTo>
                  <a:pt x="5319" y="3071"/>
                  <a:pt x="5750" y="2859"/>
                  <a:pt x="6248" y="2826"/>
                </a:cubicBezTo>
                <a:cubicBezTo>
                  <a:pt x="6296" y="2822"/>
                  <a:pt x="6344" y="2821"/>
                  <a:pt x="6391" y="2821"/>
                </a:cubicBezTo>
                <a:cubicBezTo>
                  <a:pt x="7025" y="2821"/>
                  <a:pt x="7616" y="3105"/>
                  <a:pt x="8200" y="3368"/>
                </a:cubicBezTo>
                <a:cubicBezTo>
                  <a:pt x="8240" y="3387"/>
                  <a:pt x="8281" y="3405"/>
                  <a:pt x="8323" y="3423"/>
                </a:cubicBezTo>
                <a:cubicBezTo>
                  <a:pt x="8382" y="3449"/>
                  <a:pt x="8442" y="3475"/>
                  <a:pt x="8501" y="3501"/>
                </a:cubicBezTo>
                <a:cubicBezTo>
                  <a:pt x="9052" y="3734"/>
                  <a:pt x="9659" y="3908"/>
                  <a:pt x="10259" y="3908"/>
                </a:cubicBezTo>
                <a:cubicBezTo>
                  <a:pt x="10487" y="3908"/>
                  <a:pt x="10715" y="3882"/>
                  <a:pt x="10937" y="3826"/>
                </a:cubicBezTo>
                <a:cubicBezTo>
                  <a:pt x="11253" y="3746"/>
                  <a:pt x="11547" y="3604"/>
                  <a:pt x="11810" y="3423"/>
                </a:cubicBezTo>
                <a:cubicBezTo>
                  <a:pt x="11835" y="3405"/>
                  <a:pt x="11861" y="3387"/>
                  <a:pt x="11886" y="3368"/>
                </a:cubicBezTo>
                <a:cubicBezTo>
                  <a:pt x="11986" y="3295"/>
                  <a:pt x="12081" y="3217"/>
                  <a:pt x="12169" y="3134"/>
                </a:cubicBezTo>
                <a:cubicBezTo>
                  <a:pt x="12416" y="2906"/>
                  <a:pt x="12624" y="2641"/>
                  <a:pt x="12783" y="2355"/>
                </a:cubicBezTo>
                <a:cubicBezTo>
                  <a:pt x="12794" y="2337"/>
                  <a:pt x="12805" y="2319"/>
                  <a:pt x="12814" y="2300"/>
                </a:cubicBezTo>
                <a:cubicBezTo>
                  <a:pt x="12983" y="1983"/>
                  <a:pt x="13095" y="1639"/>
                  <a:pt x="13135" y="1287"/>
                </a:cubicBezTo>
                <a:cubicBezTo>
                  <a:pt x="13137" y="1269"/>
                  <a:pt x="13139" y="1251"/>
                  <a:pt x="13141" y="1232"/>
                </a:cubicBezTo>
                <a:cubicBezTo>
                  <a:pt x="13152" y="1109"/>
                  <a:pt x="13155" y="984"/>
                  <a:pt x="13149" y="860"/>
                </a:cubicBezTo>
                <a:cubicBezTo>
                  <a:pt x="13137" y="644"/>
                  <a:pt x="13096" y="428"/>
                  <a:pt x="13028" y="222"/>
                </a:cubicBezTo>
                <a:cubicBezTo>
                  <a:pt x="13023" y="204"/>
                  <a:pt x="13017" y="185"/>
                  <a:pt x="13010" y="167"/>
                </a:cubicBezTo>
                <a:cubicBezTo>
                  <a:pt x="12991" y="111"/>
                  <a:pt x="12969" y="56"/>
                  <a:pt x="12946" y="1"/>
                </a:cubicBezTo>
                <a:lnTo>
                  <a:pt x="1880" y="3"/>
                </a:lnTo>
                <a:lnTo>
                  <a:pt x="1880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322222" y="3911478"/>
            <a:ext cx="4631379" cy="1561772"/>
          </a:xfrm>
          <a:custGeom>
            <a:avLst/>
            <a:gdLst/>
            <a:ahLst/>
            <a:cxnLst/>
            <a:rect l="l" t="t" r="r" b="b"/>
            <a:pathLst>
              <a:path w="28851" h="9729" extrusionOk="0">
                <a:moveTo>
                  <a:pt x="943" y="0"/>
                </a:moveTo>
                <a:cubicBezTo>
                  <a:pt x="631" y="0"/>
                  <a:pt x="337" y="87"/>
                  <a:pt x="179" y="380"/>
                </a:cubicBezTo>
                <a:cubicBezTo>
                  <a:pt x="1" y="711"/>
                  <a:pt x="78" y="1189"/>
                  <a:pt x="451" y="1303"/>
                </a:cubicBezTo>
                <a:cubicBezTo>
                  <a:pt x="355" y="2313"/>
                  <a:pt x="452" y="3522"/>
                  <a:pt x="1499" y="3989"/>
                </a:cubicBezTo>
                <a:cubicBezTo>
                  <a:pt x="1785" y="4117"/>
                  <a:pt x="2088" y="4165"/>
                  <a:pt x="2396" y="4165"/>
                </a:cubicBezTo>
                <a:cubicBezTo>
                  <a:pt x="3000" y="4165"/>
                  <a:pt x="3625" y="3981"/>
                  <a:pt x="4188" y="3848"/>
                </a:cubicBezTo>
                <a:cubicBezTo>
                  <a:pt x="4624" y="3745"/>
                  <a:pt x="5112" y="3633"/>
                  <a:pt x="5582" y="3633"/>
                </a:cubicBezTo>
                <a:cubicBezTo>
                  <a:pt x="6044" y="3633"/>
                  <a:pt x="6489" y="3741"/>
                  <a:pt x="6852" y="4069"/>
                </a:cubicBezTo>
                <a:cubicBezTo>
                  <a:pt x="7560" y="4711"/>
                  <a:pt x="7722" y="5737"/>
                  <a:pt x="8257" y="6500"/>
                </a:cubicBezTo>
                <a:cubicBezTo>
                  <a:pt x="8521" y="6876"/>
                  <a:pt x="8874" y="7178"/>
                  <a:pt x="9322" y="7300"/>
                </a:cubicBezTo>
                <a:cubicBezTo>
                  <a:pt x="9482" y="7344"/>
                  <a:pt x="9645" y="7363"/>
                  <a:pt x="9808" y="7363"/>
                </a:cubicBezTo>
                <a:cubicBezTo>
                  <a:pt x="10078" y="7363"/>
                  <a:pt x="10348" y="7310"/>
                  <a:pt x="10606" y="7231"/>
                </a:cubicBezTo>
                <a:cubicBezTo>
                  <a:pt x="11498" y="6959"/>
                  <a:pt x="12280" y="6380"/>
                  <a:pt x="13194" y="6184"/>
                </a:cubicBezTo>
                <a:cubicBezTo>
                  <a:pt x="13322" y="6156"/>
                  <a:pt x="13450" y="6141"/>
                  <a:pt x="13577" y="6141"/>
                </a:cubicBezTo>
                <a:cubicBezTo>
                  <a:pt x="13849" y="6141"/>
                  <a:pt x="14113" y="6211"/>
                  <a:pt x="14347" y="6376"/>
                </a:cubicBezTo>
                <a:cubicBezTo>
                  <a:pt x="14724" y="6643"/>
                  <a:pt x="14907" y="7097"/>
                  <a:pt x="15047" y="7521"/>
                </a:cubicBezTo>
                <a:cubicBezTo>
                  <a:pt x="15341" y="8400"/>
                  <a:pt x="15592" y="9554"/>
                  <a:pt x="16688" y="9709"/>
                </a:cubicBezTo>
                <a:cubicBezTo>
                  <a:pt x="16781" y="9722"/>
                  <a:pt x="16872" y="9728"/>
                  <a:pt x="16961" y="9728"/>
                </a:cubicBezTo>
                <a:cubicBezTo>
                  <a:pt x="18160" y="9728"/>
                  <a:pt x="18967" y="8588"/>
                  <a:pt x="19887" y="7966"/>
                </a:cubicBezTo>
                <a:cubicBezTo>
                  <a:pt x="20301" y="7685"/>
                  <a:pt x="20755" y="7537"/>
                  <a:pt x="21232" y="7537"/>
                </a:cubicBezTo>
                <a:cubicBezTo>
                  <a:pt x="21401" y="7537"/>
                  <a:pt x="21572" y="7556"/>
                  <a:pt x="21746" y="7593"/>
                </a:cubicBezTo>
                <a:cubicBezTo>
                  <a:pt x="22408" y="7736"/>
                  <a:pt x="23015" y="8087"/>
                  <a:pt x="23550" y="8494"/>
                </a:cubicBezTo>
                <a:cubicBezTo>
                  <a:pt x="24053" y="8876"/>
                  <a:pt x="24539" y="9361"/>
                  <a:pt x="25189" y="9466"/>
                </a:cubicBezTo>
                <a:cubicBezTo>
                  <a:pt x="25284" y="9481"/>
                  <a:pt x="25378" y="9489"/>
                  <a:pt x="25473" y="9489"/>
                </a:cubicBezTo>
                <a:cubicBezTo>
                  <a:pt x="26024" y="9489"/>
                  <a:pt x="26554" y="9240"/>
                  <a:pt x="26991" y="8910"/>
                </a:cubicBezTo>
                <a:cubicBezTo>
                  <a:pt x="27838" y="8271"/>
                  <a:pt x="28376" y="7319"/>
                  <a:pt x="28611" y="6292"/>
                </a:cubicBezTo>
                <a:cubicBezTo>
                  <a:pt x="28851" y="5239"/>
                  <a:pt x="28800" y="4124"/>
                  <a:pt x="28525" y="3084"/>
                </a:cubicBezTo>
                <a:cubicBezTo>
                  <a:pt x="28226" y="1958"/>
                  <a:pt x="27654" y="694"/>
                  <a:pt x="26488" y="261"/>
                </a:cubicBezTo>
                <a:cubicBezTo>
                  <a:pt x="26074" y="106"/>
                  <a:pt x="25631" y="64"/>
                  <a:pt x="25188" y="64"/>
                </a:cubicBezTo>
                <a:cubicBezTo>
                  <a:pt x="24971" y="64"/>
                  <a:pt x="24753" y="74"/>
                  <a:pt x="24540" y="86"/>
                </a:cubicBezTo>
                <a:cubicBezTo>
                  <a:pt x="23776" y="131"/>
                  <a:pt x="23013" y="188"/>
                  <a:pt x="22250" y="248"/>
                </a:cubicBezTo>
                <a:cubicBezTo>
                  <a:pt x="20720" y="367"/>
                  <a:pt x="19190" y="503"/>
                  <a:pt x="17661" y="628"/>
                </a:cubicBezTo>
                <a:cubicBezTo>
                  <a:pt x="15187" y="828"/>
                  <a:pt x="12704" y="996"/>
                  <a:pt x="10221" y="996"/>
                </a:cubicBezTo>
                <a:cubicBezTo>
                  <a:pt x="9649" y="996"/>
                  <a:pt x="9077" y="987"/>
                  <a:pt x="8505" y="967"/>
                </a:cubicBezTo>
                <a:cubicBezTo>
                  <a:pt x="6985" y="916"/>
                  <a:pt x="5467" y="790"/>
                  <a:pt x="3966" y="555"/>
                </a:cubicBezTo>
                <a:cubicBezTo>
                  <a:pt x="3209" y="436"/>
                  <a:pt x="2459" y="290"/>
                  <a:pt x="1714" y="116"/>
                </a:cubicBezTo>
                <a:cubicBezTo>
                  <a:pt x="1493" y="64"/>
                  <a:pt x="1211" y="0"/>
                  <a:pt x="94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10800000">
            <a:off x="7238474" y="-283427"/>
            <a:ext cx="2349802" cy="3352777"/>
          </a:xfrm>
          <a:custGeom>
            <a:avLst/>
            <a:gdLst/>
            <a:ahLst/>
            <a:cxnLst/>
            <a:rect l="l" t="t" r="r" b="b"/>
            <a:pathLst>
              <a:path w="14638" h="20886" extrusionOk="0">
                <a:moveTo>
                  <a:pt x="3191" y="1"/>
                </a:moveTo>
                <a:cubicBezTo>
                  <a:pt x="2885" y="1"/>
                  <a:pt x="2576" y="81"/>
                  <a:pt x="2295" y="191"/>
                </a:cubicBezTo>
                <a:cubicBezTo>
                  <a:pt x="1899" y="349"/>
                  <a:pt x="1532" y="564"/>
                  <a:pt x="1185" y="809"/>
                </a:cubicBezTo>
                <a:cubicBezTo>
                  <a:pt x="1218" y="721"/>
                  <a:pt x="1252" y="633"/>
                  <a:pt x="1287" y="547"/>
                </a:cubicBezTo>
                <a:cubicBezTo>
                  <a:pt x="1332" y="438"/>
                  <a:pt x="1242" y="367"/>
                  <a:pt x="1149" y="367"/>
                </a:cubicBezTo>
                <a:cubicBezTo>
                  <a:pt x="1089" y="367"/>
                  <a:pt x="1027" y="397"/>
                  <a:pt x="998" y="467"/>
                </a:cubicBezTo>
                <a:cubicBezTo>
                  <a:pt x="147" y="2564"/>
                  <a:pt x="0" y="4857"/>
                  <a:pt x="71" y="7096"/>
                </a:cubicBezTo>
                <a:cubicBezTo>
                  <a:pt x="107" y="8264"/>
                  <a:pt x="200" y="9428"/>
                  <a:pt x="285" y="10592"/>
                </a:cubicBezTo>
                <a:cubicBezTo>
                  <a:pt x="378" y="11838"/>
                  <a:pt x="471" y="13083"/>
                  <a:pt x="565" y="14328"/>
                </a:cubicBezTo>
                <a:cubicBezTo>
                  <a:pt x="660" y="15573"/>
                  <a:pt x="755" y="16818"/>
                  <a:pt x="852" y="18063"/>
                </a:cubicBezTo>
                <a:cubicBezTo>
                  <a:pt x="895" y="18617"/>
                  <a:pt x="909" y="19183"/>
                  <a:pt x="997" y="19731"/>
                </a:cubicBezTo>
                <a:cubicBezTo>
                  <a:pt x="1063" y="20137"/>
                  <a:pt x="1227" y="20580"/>
                  <a:pt x="1623" y="20768"/>
                </a:cubicBezTo>
                <a:cubicBezTo>
                  <a:pt x="1853" y="20878"/>
                  <a:pt x="2108" y="20885"/>
                  <a:pt x="2359" y="20885"/>
                </a:cubicBezTo>
                <a:cubicBezTo>
                  <a:pt x="2678" y="20885"/>
                  <a:pt x="2997" y="20884"/>
                  <a:pt x="3315" y="20883"/>
                </a:cubicBezTo>
                <a:cubicBezTo>
                  <a:pt x="3934" y="20882"/>
                  <a:pt x="4551" y="20881"/>
                  <a:pt x="5168" y="20880"/>
                </a:cubicBezTo>
                <a:cubicBezTo>
                  <a:pt x="6413" y="20878"/>
                  <a:pt x="7658" y="20875"/>
                  <a:pt x="8904" y="20873"/>
                </a:cubicBezTo>
                <a:cubicBezTo>
                  <a:pt x="8946" y="20873"/>
                  <a:pt x="8987" y="20873"/>
                  <a:pt x="9029" y="20873"/>
                </a:cubicBezTo>
                <a:cubicBezTo>
                  <a:pt x="9733" y="20873"/>
                  <a:pt x="10440" y="20882"/>
                  <a:pt x="11147" y="20882"/>
                </a:cubicBezTo>
                <a:cubicBezTo>
                  <a:pt x="11621" y="20882"/>
                  <a:pt x="12096" y="20878"/>
                  <a:pt x="12569" y="20863"/>
                </a:cubicBezTo>
                <a:cubicBezTo>
                  <a:pt x="13054" y="20848"/>
                  <a:pt x="13560" y="20768"/>
                  <a:pt x="13928" y="20425"/>
                </a:cubicBezTo>
                <a:cubicBezTo>
                  <a:pt x="14266" y="20112"/>
                  <a:pt x="14409" y="19650"/>
                  <a:pt x="14479" y="19208"/>
                </a:cubicBezTo>
                <a:cubicBezTo>
                  <a:pt x="14615" y="18346"/>
                  <a:pt x="14637" y="17435"/>
                  <a:pt x="14556" y="16567"/>
                </a:cubicBezTo>
                <a:cubicBezTo>
                  <a:pt x="14480" y="15744"/>
                  <a:pt x="14290" y="14898"/>
                  <a:pt x="13827" y="14200"/>
                </a:cubicBezTo>
                <a:cubicBezTo>
                  <a:pt x="13606" y="13867"/>
                  <a:pt x="13329" y="13578"/>
                  <a:pt x="13000" y="13350"/>
                </a:cubicBezTo>
                <a:cubicBezTo>
                  <a:pt x="12618" y="13086"/>
                  <a:pt x="12175" y="12928"/>
                  <a:pt x="11727" y="12811"/>
                </a:cubicBezTo>
                <a:cubicBezTo>
                  <a:pt x="10841" y="12580"/>
                  <a:pt x="9808" y="12500"/>
                  <a:pt x="9119" y="11827"/>
                </a:cubicBezTo>
                <a:cubicBezTo>
                  <a:pt x="8381" y="11106"/>
                  <a:pt x="8246" y="10000"/>
                  <a:pt x="8306" y="9020"/>
                </a:cubicBezTo>
                <a:cubicBezTo>
                  <a:pt x="8344" y="8404"/>
                  <a:pt x="8449" y="7795"/>
                  <a:pt x="8518" y="7181"/>
                </a:cubicBezTo>
                <a:cubicBezTo>
                  <a:pt x="8574" y="6676"/>
                  <a:pt x="8621" y="6136"/>
                  <a:pt x="8417" y="5654"/>
                </a:cubicBezTo>
                <a:cubicBezTo>
                  <a:pt x="7771" y="4140"/>
                  <a:pt x="5341" y="4868"/>
                  <a:pt x="4856" y="3246"/>
                </a:cubicBezTo>
                <a:cubicBezTo>
                  <a:pt x="4619" y="2457"/>
                  <a:pt x="4843" y="1582"/>
                  <a:pt x="4492" y="818"/>
                </a:cubicBezTo>
                <a:cubicBezTo>
                  <a:pt x="4321" y="450"/>
                  <a:pt x="3993" y="161"/>
                  <a:pt x="3598" y="53"/>
                </a:cubicBezTo>
                <a:cubicBezTo>
                  <a:pt x="3465" y="17"/>
                  <a:pt x="3328" y="1"/>
                  <a:pt x="3191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2715675" y="758952"/>
            <a:ext cx="3712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5"/>
          <p:cNvSpPr/>
          <p:nvPr/>
        </p:nvSpPr>
        <p:spPr>
          <a:xfrm rot="10545964">
            <a:off x="1016839" y="203702"/>
            <a:ext cx="1057317" cy="823815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5"/>
          <p:cNvGrpSpPr/>
          <p:nvPr/>
        </p:nvGrpSpPr>
        <p:grpSpPr>
          <a:xfrm rot="-9900030">
            <a:off x="1630759" y="4533277"/>
            <a:ext cx="215932" cy="195605"/>
            <a:chOff x="1640475" y="1197075"/>
            <a:chExt cx="55475" cy="50250"/>
          </a:xfrm>
        </p:grpSpPr>
        <p:sp>
          <p:nvSpPr>
            <p:cNvPr id="134" name="Google Shape;134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5"/>
          <p:cNvSpPr/>
          <p:nvPr/>
        </p:nvSpPr>
        <p:spPr>
          <a:xfrm rot="-650935">
            <a:off x="207474" y="4629032"/>
            <a:ext cx="827555" cy="19386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 rot="10799956">
            <a:off x="274842" y="539507"/>
            <a:ext cx="438380" cy="397116"/>
            <a:chOff x="1640475" y="1197075"/>
            <a:chExt cx="55475" cy="50250"/>
          </a:xfrm>
        </p:grpSpPr>
        <p:sp>
          <p:nvSpPr>
            <p:cNvPr id="139" name="Google Shape;139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5"/>
          <p:cNvGrpSpPr/>
          <p:nvPr/>
        </p:nvGrpSpPr>
        <p:grpSpPr>
          <a:xfrm rot="-3600112">
            <a:off x="8113026" y="595917"/>
            <a:ext cx="262456" cy="237752"/>
            <a:chOff x="1640475" y="1197075"/>
            <a:chExt cx="55475" cy="50250"/>
          </a:xfrm>
        </p:grpSpPr>
        <p:sp>
          <p:nvSpPr>
            <p:cNvPr id="143" name="Google Shape;143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5"/>
          <p:cNvSpPr/>
          <p:nvPr/>
        </p:nvSpPr>
        <p:spPr>
          <a:xfrm rot="-9900028">
            <a:off x="6801862" y="268233"/>
            <a:ext cx="1038050" cy="243182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 rot="-9900036">
            <a:off x="8356794" y="3991332"/>
            <a:ext cx="450073" cy="665412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5"/>
          <p:cNvGrpSpPr/>
          <p:nvPr/>
        </p:nvGrpSpPr>
        <p:grpSpPr>
          <a:xfrm rot="6300003">
            <a:off x="7781718" y="4528539"/>
            <a:ext cx="330831" cy="299687"/>
            <a:chOff x="1640475" y="1197075"/>
            <a:chExt cx="55475" cy="50250"/>
          </a:xfrm>
        </p:grpSpPr>
        <p:sp>
          <p:nvSpPr>
            <p:cNvPr id="149" name="Google Shape;149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5"/>
          <p:cNvSpPr txBox="1">
            <a:spLocks noGrp="1"/>
          </p:cNvSpPr>
          <p:nvPr>
            <p:ph type="subTitle" idx="1"/>
          </p:nvPr>
        </p:nvSpPr>
        <p:spPr>
          <a:xfrm>
            <a:off x="1168831" y="2580725"/>
            <a:ext cx="3206100" cy="15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2"/>
          </p:nvPr>
        </p:nvSpPr>
        <p:spPr>
          <a:xfrm>
            <a:off x="5028995" y="2580725"/>
            <a:ext cx="3206100" cy="15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 rot="10800000" flipH="1">
            <a:off x="6925170" y="-409585"/>
            <a:ext cx="2610037" cy="2720058"/>
          </a:xfrm>
          <a:custGeom>
            <a:avLst/>
            <a:gdLst/>
            <a:ahLst/>
            <a:cxnLst/>
            <a:rect l="l" t="t" r="r" b="b"/>
            <a:pathLst>
              <a:path w="16369" h="17059" extrusionOk="0">
                <a:moveTo>
                  <a:pt x="10538" y="1"/>
                </a:moveTo>
                <a:cubicBezTo>
                  <a:pt x="9733" y="1"/>
                  <a:pt x="8932" y="153"/>
                  <a:pt x="8209" y="515"/>
                </a:cubicBezTo>
                <a:cubicBezTo>
                  <a:pt x="7233" y="1004"/>
                  <a:pt x="6396" y="1857"/>
                  <a:pt x="6084" y="2920"/>
                </a:cubicBezTo>
                <a:cubicBezTo>
                  <a:pt x="5733" y="4112"/>
                  <a:pt x="6127" y="5357"/>
                  <a:pt x="5884" y="6560"/>
                </a:cubicBezTo>
                <a:cubicBezTo>
                  <a:pt x="5644" y="7754"/>
                  <a:pt x="4612" y="8436"/>
                  <a:pt x="3688" y="9100"/>
                </a:cubicBezTo>
                <a:cubicBezTo>
                  <a:pt x="2685" y="9819"/>
                  <a:pt x="1822" y="10680"/>
                  <a:pt x="1187" y="11745"/>
                </a:cubicBezTo>
                <a:cubicBezTo>
                  <a:pt x="569" y="12782"/>
                  <a:pt x="0" y="14113"/>
                  <a:pt x="309" y="15339"/>
                </a:cubicBezTo>
                <a:cubicBezTo>
                  <a:pt x="443" y="15869"/>
                  <a:pt x="737" y="16372"/>
                  <a:pt x="1186" y="16695"/>
                </a:cubicBezTo>
                <a:cubicBezTo>
                  <a:pt x="1565" y="16966"/>
                  <a:pt x="2011" y="17058"/>
                  <a:pt x="2463" y="17058"/>
                </a:cubicBezTo>
                <a:cubicBezTo>
                  <a:pt x="2614" y="17058"/>
                  <a:pt x="2766" y="17048"/>
                  <a:pt x="2915" y="17031"/>
                </a:cubicBezTo>
                <a:cubicBezTo>
                  <a:pt x="3625" y="16948"/>
                  <a:pt x="4330" y="16784"/>
                  <a:pt x="5032" y="16653"/>
                </a:cubicBezTo>
                <a:cubicBezTo>
                  <a:pt x="5778" y="16514"/>
                  <a:pt x="6525" y="16374"/>
                  <a:pt x="7271" y="16235"/>
                </a:cubicBezTo>
                <a:cubicBezTo>
                  <a:pt x="10255" y="15678"/>
                  <a:pt x="13240" y="15122"/>
                  <a:pt x="16225" y="14565"/>
                </a:cubicBezTo>
                <a:cubicBezTo>
                  <a:pt x="16319" y="14547"/>
                  <a:pt x="16369" y="14453"/>
                  <a:pt x="16334" y="14366"/>
                </a:cubicBezTo>
                <a:cubicBezTo>
                  <a:pt x="15910" y="13292"/>
                  <a:pt x="15542" y="12197"/>
                  <a:pt x="15242" y="11083"/>
                </a:cubicBezTo>
                <a:cubicBezTo>
                  <a:pt x="14709" y="9114"/>
                  <a:pt x="14380" y="7098"/>
                  <a:pt x="14239" y="5065"/>
                </a:cubicBezTo>
                <a:cubicBezTo>
                  <a:pt x="14136" y="3556"/>
                  <a:pt x="14047" y="1835"/>
                  <a:pt x="12931" y="701"/>
                </a:cubicBezTo>
                <a:cubicBezTo>
                  <a:pt x="13074" y="700"/>
                  <a:pt x="12339" y="230"/>
                  <a:pt x="12009" y="160"/>
                </a:cubicBezTo>
                <a:cubicBezTo>
                  <a:pt x="11529" y="58"/>
                  <a:pt x="11033" y="1"/>
                  <a:pt x="10538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 rot="10800000" flipH="1">
            <a:off x="-411125" y="-175837"/>
            <a:ext cx="2957957" cy="1219474"/>
          </a:xfrm>
          <a:custGeom>
            <a:avLst/>
            <a:gdLst/>
            <a:ahLst/>
            <a:cxnLst/>
            <a:rect l="l" t="t" r="r" b="b"/>
            <a:pathLst>
              <a:path w="18551" h="7648" extrusionOk="0">
                <a:moveTo>
                  <a:pt x="8398" y="1"/>
                </a:moveTo>
                <a:cubicBezTo>
                  <a:pt x="8203" y="1"/>
                  <a:pt x="8005" y="44"/>
                  <a:pt x="7810" y="140"/>
                </a:cubicBezTo>
                <a:cubicBezTo>
                  <a:pt x="7272" y="403"/>
                  <a:pt x="6909" y="991"/>
                  <a:pt x="6614" y="1543"/>
                </a:cubicBezTo>
                <a:cubicBezTo>
                  <a:pt x="6307" y="2117"/>
                  <a:pt x="6031" y="2729"/>
                  <a:pt x="5562" y="3157"/>
                </a:cubicBezTo>
                <a:cubicBezTo>
                  <a:pt x="5343" y="3357"/>
                  <a:pt x="5078" y="3500"/>
                  <a:pt x="4796" y="3515"/>
                </a:cubicBezTo>
                <a:cubicBezTo>
                  <a:pt x="4779" y="3516"/>
                  <a:pt x="4761" y="3516"/>
                  <a:pt x="4744" y="3516"/>
                </a:cubicBezTo>
                <a:cubicBezTo>
                  <a:pt x="4475" y="3516"/>
                  <a:pt x="4218" y="3410"/>
                  <a:pt x="3979" y="3274"/>
                </a:cubicBezTo>
                <a:cubicBezTo>
                  <a:pt x="3615" y="3067"/>
                  <a:pt x="3265" y="2787"/>
                  <a:pt x="2878" y="2633"/>
                </a:cubicBezTo>
                <a:lnTo>
                  <a:pt x="2848" y="2622"/>
                </a:lnTo>
                <a:cubicBezTo>
                  <a:pt x="2713" y="2571"/>
                  <a:pt x="2573" y="2535"/>
                  <a:pt x="2426" y="2524"/>
                </a:cubicBezTo>
                <a:cubicBezTo>
                  <a:pt x="2397" y="2522"/>
                  <a:pt x="2367" y="2521"/>
                  <a:pt x="2338" y="2521"/>
                </a:cubicBezTo>
                <a:cubicBezTo>
                  <a:pt x="1819" y="2521"/>
                  <a:pt x="1364" y="2853"/>
                  <a:pt x="878" y="3039"/>
                </a:cubicBezTo>
                <a:cubicBezTo>
                  <a:pt x="860" y="2988"/>
                  <a:pt x="814" y="2962"/>
                  <a:pt x="771" y="2962"/>
                </a:cubicBezTo>
                <a:cubicBezTo>
                  <a:pt x="719" y="2962"/>
                  <a:pt x="671" y="2999"/>
                  <a:pt x="675" y="3075"/>
                </a:cubicBezTo>
                <a:cubicBezTo>
                  <a:pt x="676" y="3085"/>
                  <a:pt x="676" y="3095"/>
                  <a:pt x="677" y="3105"/>
                </a:cubicBezTo>
                <a:cubicBezTo>
                  <a:pt x="641" y="3115"/>
                  <a:pt x="663" y="3351"/>
                  <a:pt x="684" y="3351"/>
                </a:cubicBezTo>
                <a:cubicBezTo>
                  <a:pt x="684" y="3351"/>
                  <a:pt x="684" y="3351"/>
                  <a:pt x="684" y="3351"/>
                </a:cubicBezTo>
                <a:lnTo>
                  <a:pt x="684" y="3351"/>
                </a:lnTo>
                <a:cubicBezTo>
                  <a:pt x="700" y="4396"/>
                  <a:pt x="480" y="5438"/>
                  <a:pt x="40" y="6361"/>
                </a:cubicBezTo>
                <a:cubicBezTo>
                  <a:pt x="1" y="6444"/>
                  <a:pt x="42" y="6541"/>
                  <a:pt x="125" y="6547"/>
                </a:cubicBezTo>
                <a:cubicBezTo>
                  <a:pt x="520" y="6573"/>
                  <a:pt x="913" y="6601"/>
                  <a:pt x="1308" y="6628"/>
                </a:cubicBezTo>
                <a:cubicBezTo>
                  <a:pt x="2919" y="6739"/>
                  <a:pt x="4531" y="6851"/>
                  <a:pt x="6142" y="6962"/>
                </a:cubicBezTo>
                <a:cubicBezTo>
                  <a:pt x="7754" y="7074"/>
                  <a:pt x="9365" y="7184"/>
                  <a:pt x="10977" y="7295"/>
                </a:cubicBezTo>
                <a:cubicBezTo>
                  <a:pt x="12587" y="7407"/>
                  <a:pt x="14196" y="7526"/>
                  <a:pt x="15806" y="7629"/>
                </a:cubicBezTo>
                <a:cubicBezTo>
                  <a:pt x="15970" y="7639"/>
                  <a:pt x="16139" y="7648"/>
                  <a:pt x="16308" y="7648"/>
                </a:cubicBezTo>
                <a:cubicBezTo>
                  <a:pt x="16770" y="7648"/>
                  <a:pt x="17238" y="7584"/>
                  <a:pt x="17642" y="7319"/>
                </a:cubicBezTo>
                <a:cubicBezTo>
                  <a:pt x="18126" y="7004"/>
                  <a:pt x="18405" y="6441"/>
                  <a:pt x="18479" y="5822"/>
                </a:cubicBezTo>
                <a:cubicBezTo>
                  <a:pt x="18551" y="5210"/>
                  <a:pt x="18426" y="4561"/>
                  <a:pt x="18155" y="4033"/>
                </a:cubicBezTo>
                <a:cubicBezTo>
                  <a:pt x="18001" y="3734"/>
                  <a:pt x="17799" y="3450"/>
                  <a:pt x="17538" y="3266"/>
                </a:cubicBezTo>
                <a:cubicBezTo>
                  <a:pt x="17335" y="3121"/>
                  <a:pt x="17111" y="3062"/>
                  <a:pt x="16880" y="3062"/>
                </a:cubicBezTo>
                <a:cubicBezTo>
                  <a:pt x="16779" y="3062"/>
                  <a:pt x="16677" y="3073"/>
                  <a:pt x="16575" y="3094"/>
                </a:cubicBezTo>
                <a:cubicBezTo>
                  <a:pt x="16223" y="3166"/>
                  <a:pt x="15888" y="3319"/>
                  <a:pt x="15537" y="3397"/>
                </a:cubicBezTo>
                <a:cubicBezTo>
                  <a:pt x="15268" y="3457"/>
                  <a:pt x="14994" y="3485"/>
                  <a:pt x="14721" y="3485"/>
                </a:cubicBezTo>
                <a:cubicBezTo>
                  <a:pt x="14673" y="3485"/>
                  <a:pt x="14624" y="3484"/>
                  <a:pt x="14575" y="3482"/>
                </a:cubicBezTo>
                <a:cubicBezTo>
                  <a:pt x="13922" y="3460"/>
                  <a:pt x="13281" y="3278"/>
                  <a:pt x="12679" y="2996"/>
                </a:cubicBezTo>
                <a:cubicBezTo>
                  <a:pt x="12065" y="2707"/>
                  <a:pt x="11491" y="2306"/>
                  <a:pt x="10973" y="1835"/>
                </a:cubicBezTo>
                <a:cubicBezTo>
                  <a:pt x="10470" y="1378"/>
                  <a:pt x="10039" y="821"/>
                  <a:pt x="9498" y="418"/>
                </a:cubicBezTo>
                <a:cubicBezTo>
                  <a:pt x="9163" y="167"/>
                  <a:pt x="8785" y="1"/>
                  <a:pt x="8398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 rot="10800000" flipH="1">
            <a:off x="5284589" y="4138897"/>
            <a:ext cx="4092603" cy="1103872"/>
          </a:xfrm>
          <a:custGeom>
            <a:avLst/>
            <a:gdLst/>
            <a:ahLst/>
            <a:cxnLst/>
            <a:rect l="l" t="t" r="r" b="b"/>
            <a:pathLst>
              <a:path w="25667" h="6923" extrusionOk="0">
                <a:moveTo>
                  <a:pt x="95" y="1"/>
                </a:moveTo>
                <a:lnTo>
                  <a:pt x="95" y="1"/>
                </a:lnTo>
                <a:cubicBezTo>
                  <a:pt x="3" y="325"/>
                  <a:pt x="0" y="652"/>
                  <a:pt x="124" y="980"/>
                </a:cubicBezTo>
                <a:cubicBezTo>
                  <a:pt x="169" y="1098"/>
                  <a:pt x="231" y="1215"/>
                  <a:pt x="310" y="1328"/>
                </a:cubicBezTo>
                <a:cubicBezTo>
                  <a:pt x="324" y="1349"/>
                  <a:pt x="339" y="1369"/>
                  <a:pt x="355" y="1389"/>
                </a:cubicBezTo>
                <a:cubicBezTo>
                  <a:pt x="699" y="1846"/>
                  <a:pt x="1304" y="2249"/>
                  <a:pt x="2067" y="2533"/>
                </a:cubicBezTo>
                <a:cubicBezTo>
                  <a:pt x="2123" y="2554"/>
                  <a:pt x="2182" y="2574"/>
                  <a:pt x="2240" y="2594"/>
                </a:cubicBezTo>
                <a:cubicBezTo>
                  <a:pt x="2505" y="2684"/>
                  <a:pt x="2788" y="2761"/>
                  <a:pt x="3082" y="2820"/>
                </a:cubicBezTo>
                <a:cubicBezTo>
                  <a:pt x="3121" y="2828"/>
                  <a:pt x="3160" y="2836"/>
                  <a:pt x="3199" y="2843"/>
                </a:cubicBezTo>
                <a:cubicBezTo>
                  <a:pt x="3235" y="2848"/>
                  <a:pt x="3269" y="2855"/>
                  <a:pt x="3304" y="2861"/>
                </a:cubicBezTo>
                <a:cubicBezTo>
                  <a:pt x="4479" y="3062"/>
                  <a:pt x="5837" y="3029"/>
                  <a:pt x="6823" y="3420"/>
                </a:cubicBezTo>
                <a:cubicBezTo>
                  <a:pt x="7054" y="3512"/>
                  <a:pt x="7246" y="3619"/>
                  <a:pt x="7410" y="3737"/>
                </a:cubicBezTo>
                <a:cubicBezTo>
                  <a:pt x="7438" y="3757"/>
                  <a:pt x="7465" y="3777"/>
                  <a:pt x="7492" y="3798"/>
                </a:cubicBezTo>
                <a:cubicBezTo>
                  <a:pt x="7907" y="4126"/>
                  <a:pt x="8126" y="4532"/>
                  <a:pt x="8351" y="4940"/>
                </a:cubicBezTo>
                <a:cubicBezTo>
                  <a:pt x="8363" y="4960"/>
                  <a:pt x="8375" y="4981"/>
                  <a:pt x="8386" y="5002"/>
                </a:cubicBezTo>
                <a:cubicBezTo>
                  <a:pt x="8613" y="5409"/>
                  <a:pt x="8857" y="5814"/>
                  <a:pt x="9326" y="6143"/>
                </a:cubicBezTo>
                <a:cubicBezTo>
                  <a:pt x="9338" y="6152"/>
                  <a:pt x="9350" y="6161"/>
                  <a:pt x="9363" y="6170"/>
                </a:cubicBezTo>
                <a:cubicBezTo>
                  <a:pt x="9381" y="6181"/>
                  <a:pt x="9399" y="6193"/>
                  <a:pt x="9417" y="6205"/>
                </a:cubicBezTo>
                <a:cubicBezTo>
                  <a:pt x="10107" y="6649"/>
                  <a:pt x="11200" y="6895"/>
                  <a:pt x="12290" y="6920"/>
                </a:cubicBezTo>
                <a:cubicBezTo>
                  <a:pt x="12359" y="6922"/>
                  <a:pt x="12429" y="6922"/>
                  <a:pt x="12498" y="6922"/>
                </a:cubicBezTo>
                <a:cubicBezTo>
                  <a:pt x="13546" y="6922"/>
                  <a:pt x="14580" y="6739"/>
                  <a:pt x="15482" y="6457"/>
                </a:cubicBezTo>
                <a:cubicBezTo>
                  <a:pt x="15733" y="6379"/>
                  <a:pt x="15977" y="6292"/>
                  <a:pt x="16221" y="6206"/>
                </a:cubicBezTo>
                <a:cubicBezTo>
                  <a:pt x="16279" y="6185"/>
                  <a:pt x="16336" y="6163"/>
                  <a:pt x="16394" y="6143"/>
                </a:cubicBezTo>
                <a:cubicBezTo>
                  <a:pt x="17021" y="5919"/>
                  <a:pt x="17650" y="5699"/>
                  <a:pt x="18381" y="5606"/>
                </a:cubicBezTo>
                <a:cubicBezTo>
                  <a:pt x="18666" y="5570"/>
                  <a:pt x="18954" y="5554"/>
                  <a:pt x="19242" y="5554"/>
                </a:cubicBezTo>
                <a:cubicBezTo>
                  <a:pt x="20278" y="5554"/>
                  <a:pt x="21323" y="5757"/>
                  <a:pt x="22324" y="5932"/>
                </a:cubicBezTo>
                <a:cubicBezTo>
                  <a:pt x="22780" y="6013"/>
                  <a:pt x="23253" y="6086"/>
                  <a:pt x="23731" y="6144"/>
                </a:cubicBezTo>
                <a:cubicBezTo>
                  <a:pt x="23920" y="6169"/>
                  <a:pt x="24110" y="6189"/>
                  <a:pt x="24302" y="6207"/>
                </a:cubicBezTo>
                <a:cubicBezTo>
                  <a:pt x="24756" y="6249"/>
                  <a:pt x="25213" y="6274"/>
                  <a:pt x="25664" y="6275"/>
                </a:cubicBezTo>
                <a:lnTo>
                  <a:pt x="25664" y="6144"/>
                </a:lnTo>
                <a:lnTo>
                  <a:pt x="25665" y="5003"/>
                </a:lnTo>
                <a:lnTo>
                  <a:pt x="25665" y="3738"/>
                </a:lnTo>
                <a:lnTo>
                  <a:pt x="25666" y="2596"/>
                </a:lnTo>
                <a:lnTo>
                  <a:pt x="25666" y="1331"/>
                </a:lnTo>
                <a:lnTo>
                  <a:pt x="25667" y="5"/>
                </a:lnTo>
                <a:lnTo>
                  <a:pt x="3200" y="2"/>
                </a:lnTo>
                <a:lnTo>
                  <a:pt x="3083" y="2"/>
                </a:lnTo>
                <a:lnTo>
                  <a:pt x="95" y="1"/>
                </a:ln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flipH="1">
            <a:off x="-391991" y="2569272"/>
            <a:ext cx="3425783" cy="2856228"/>
          </a:xfrm>
          <a:custGeom>
            <a:avLst/>
            <a:gdLst/>
            <a:ahLst/>
            <a:cxnLst/>
            <a:rect l="l" t="t" r="r" b="b"/>
            <a:pathLst>
              <a:path w="21485" h="17913" extrusionOk="0">
                <a:moveTo>
                  <a:pt x="16498" y="0"/>
                </a:moveTo>
                <a:cubicBezTo>
                  <a:pt x="16431" y="0"/>
                  <a:pt x="16363" y="2"/>
                  <a:pt x="16295" y="5"/>
                </a:cubicBezTo>
                <a:cubicBezTo>
                  <a:pt x="14773" y="76"/>
                  <a:pt x="13358" y="913"/>
                  <a:pt x="11838" y="913"/>
                </a:cubicBezTo>
                <a:cubicBezTo>
                  <a:pt x="11828" y="913"/>
                  <a:pt x="11819" y="913"/>
                  <a:pt x="11809" y="913"/>
                </a:cubicBezTo>
                <a:cubicBezTo>
                  <a:pt x="10328" y="903"/>
                  <a:pt x="8942" y="90"/>
                  <a:pt x="7502" y="90"/>
                </a:cubicBezTo>
                <a:cubicBezTo>
                  <a:pt x="7296" y="90"/>
                  <a:pt x="7089" y="106"/>
                  <a:pt x="6880" y="144"/>
                </a:cubicBezTo>
                <a:cubicBezTo>
                  <a:pt x="6031" y="300"/>
                  <a:pt x="5298" y="798"/>
                  <a:pt x="4738" y="1383"/>
                </a:cubicBezTo>
                <a:cubicBezTo>
                  <a:pt x="4125" y="2021"/>
                  <a:pt x="3678" y="2792"/>
                  <a:pt x="3546" y="3606"/>
                </a:cubicBezTo>
                <a:cubicBezTo>
                  <a:pt x="3331" y="4945"/>
                  <a:pt x="3958" y="6365"/>
                  <a:pt x="3330" y="7612"/>
                </a:cubicBezTo>
                <a:cubicBezTo>
                  <a:pt x="2843" y="8573"/>
                  <a:pt x="1725" y="9179"/>
                  <a:pt x="1025" y="10039"/>
                </a:cubicBezTo>
                <a:cubicBezTo>
                  <a:pt x="129" y="11143"/>
                  <a:pt x="1" y="12623"/>
                  <a:pt x="493" y="13871"/>
                </a:cubicBezTo>
                <a:cubicBezTo>
                  <a:pt x="985" y="15119"/>
                  <a:pt x="2039" y="16147"/>
                  <a:pt x="3280" y="16894"/>
                </a:cubicBezTo>
                <a:cubicBezTo>
                  <a:pt x="4303" y="17509"/>
                  <a:pt x="5501" y="17913"/>
                  <a:pt x="6745" y="17913"/>
                </a:cubicBezTo>
                <a:cubicBezTo>
                  <a:pt x="7100" y="17913"/>
                  <a:pt x="7459" y="17880"/>
                  <a:pt x="7819" y="17810"/>
                </a:cubicBezTo>
                <a:cubicBezTo>
                  <a:pt x="9799" y="17422"/>
                  <a:pt x="10027" y="16541"/>
                  <a:pt x="10831" y="15097"/>
                </a:cubicBezTo>
                <a:cubicBezTo>
                  <a:pt x="11709" y="13519"/>
                  <a:pt x="13719" y="12697"/>
                  <a:pt x="15584" y="12036"/>
                </a:cubicBezTo>
                <a:cubicBezTo>
                  <a:pt x="17450" y="11376"/>
                  <a:pt x="19474" y="10648"/>
                  <a:pt x="20504" y="9137"/>
                </a:cubicBezTo>
                <a:cubicBezTo>
                  <a:pt x="21026" y="8370"/>
                  <a:pt x="21230" y="7476"/>
                  <a:pt x="21324" y="6598"/>
                </a:cubicBezTo>
                <a:cubicBezTo>
                  <a:pt x="21484" y="5087"/>
                  <a:pt x="21327" y="3511"/>
                  <a:pt x="20489" y="2207"/>
                </a:cubicBezTo>
                <a:cubicBezTo>
                  <a:pt x="19684" y="953"/>
                  <a:pt x="18161" y="0"/>
                  <a:pt x="16498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2715675" y="758952"/>
            <a:ext cx="3712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60" name="Google Shape;160;p6"/>
          <p:cNvGrpSpPr/>
          <p:nvPr/>
        </p:nvGrpSpPr>
        <p:grpSpPr>
          <a:xfrm rot="-9900030">
            <a:off x="271409" y="845202"/>
            <a:ext cx="215932" cy="195605"/>
            <a:chOff x="1640475" y="1197075"/>
            <a:chExt cx="55475" cy="50250"/>
          </a:xfrm>
        </p:grpSpPr>
        <p:sp>
          <p:nvSpPr>
            <p:cNvPr id="161" name="Google Shape;161;p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6"/>
          <p:cNvGrpSpPr/>
          <p:nvPr/>
        </p:nvGrpSpPr>
        <p:grpSpPr>
          <a:xfrm rot="6524430">
            <a:off x="349879" y="2378626"/>
            <a:ext cx="279618" cy="253294"/>
            <a:chOff x="1640475" y="1197075"/>
            <a:chExt cx="55475" cy="50250"/>
          </a:xfrm>
        </p:grpSpPr>
        <p:sp>
          <p:nvSpPr>
            <p:cNvPr id="165" name="Google Shape;165;p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6"/>
          <p:cNvSpPr/>
          <p:nvPr/>
        </p:nvSpPr>
        <p:spPr>
          <a:xfrm rot="-2121718" flipH="1">
            <a:off x="6738637" y="226323"/>
            <a:ext cx="888103" cy="20804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 rot="-10799883" flipH="1">
            <a:off x="217109" y="4797573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6300012">
            <a:off x="8577095" y="3925450"/>
            <a:ext cx="290790" cy="263412"/>
            <a:chOff x="1640475" y="1197075"/>
            <a:chExt cx="55475" cy="50250"/>
          </a:xfrm>
        </p:grpSpPr>
        <p:sp>
          <p:nvSpPr>
            <p:cNvPr id="171" name="Google Shape;171;p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6"/>
          <p:cNvSpPr/>
          <p:nvPr/>
        </p:nvSpPr>
        <p:spPr>
          <a:xfrm rot="10800000">
            <a:off x="5828025" y="4022950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 rot="-10431843">
            <a:off x="-54140" y="-118627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-212202" y="2778871"/>
            <a:ext cx="2502288" cy="2607656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6580375" y="4142426"/>
            <a:ext cx="2928340" cy="1246805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-60710" y="-32232"/>
            <a:ext cx="3923803" cy="1058013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5957247" y="-243037"/>
            <a:ext cx="3390448" cy="2704882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5169350" y="1897913"/>
            <a:ext cx="2997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182" name="Google Shape;182;p7"/>
          <p:cNvGrpSpPr/>
          <p:nvPr/>
        </p:nvGrpSpPr>
        <p:grpSpPr>
          <a:xfrm rot="1800041">
            <a:off x="8665997" y="4106761"/>
            <a:ext cx="221773" cy="200885"/>
            <a:chOff x="1640475" y="1197075"/>
            <a:chExt cx="55475" cy="50250"/>
          </a:xfrm>
        </p:grpSpPr>
        <p:sp>
          <p:nvSpPr>
            <p:cNvPr id="183" name="Google Shape;183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7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187" name="Google Shape;187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7"/>
          <p:cNvGrpSpPr/>
          <p:nvPr/>
        </p:nvGrpSpPr>
        <p:grpSpPr>
          <a:xfrm rot="-5400000">
            <a:off x="8514555" y="2548984"/>
            <a:ext cx="244822" cy="221773"/>
            <a:chOff x="1640475" y="1197075"/>
            <a:chExt cx="55475" cy="50250"/>
          </a:xfrm>
        </p:grpSpPr>
        <p:sp>
          <p:nvSpPr>
            <p:cNvPr id="191" name="Google Shape;191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7"/>
          <p:cNvSpPr/>
          <p:nvPr/>
        </p:nvSpPr>
        <p:spPr>
          <a:xfrm rot="912813">
            <a:off x="8372080" y="228912"/>
            <a:ext cx="529792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7"/>
          <p:cNvGrpSpPr/>
          <p:nvPr/>
        </p:nvGrpSpPr>
        <p:grpSpPr>
          <a:xfrm rot="-5400000">
            <a:off x="313974" y="982572"/>
            <a:ext cx="221772" cy="200884"/>
            <a:chOff x="1640475" y="1197075"/>
            <a:chExt cx="55475" cy="50250"/>
          </a:xfrm>
        </p:grpSpPr>
        <p:sp>
          <p:nvSpPr>
            <p:cNvPr id="196" name="Google Shape;196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7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 rot="-807259">
            <a:off x="1440942" y="4787382"/>
            <a:ext cx="1060734" cy="248492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3284000" y="759398"/>
            <a:ext cx="257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-42230" y="3467513"/>
            <a:ext cx="3634529" cy="1998485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-288300" y="-384812"/>
            <a:ext cx="3133499" cy="2020960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7304265" y="-384807"/>
            <a:ext cx="1985649" cy="2326869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5568694" y="4237688"/>
            <a:ext cx="3721240" cy="1536322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title"/>
          </p:nvPr>
        </p:nvSpPr>
        <p:spPr>
          <a:xfrm>
            <a:off x="2756200" y="1967475"/>
            <a:ext cx="3631500" cy="1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08" name="Google Shape;208;p8"/>
          <p:cNvGrpSpPr/>
          <p:nvPr/>
        </p:nvGrpSpPr>
        <p:grpSpPr>
          <a:xfrm rot="4517592">
            <a:off x="8550732" y="3940914"/>
            <a:ext cx="221771" cy="200883"/>
            <a:chOff x="1640475" y="1197075"/>
            <a:chExt cx="55475" cy="50250"/>
          </a:xfrm>
        </p:grpSpPr>
        <p:sp>
          <p:nvSpPr>
            <p:cNvPr id="209" name="Google Shape;209;p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8"/>
          <p:cNvGrpSpPr/>
          <p:nvPr/>
        </p:nvGrpSpPr>
        <p:grpSpPr>
          <a:xfrm rot="7199963">
            <a:off x="965918" y="4533021"/>
            <a:ext cx="215935" cy="195604"/>
            <a:chOff x="1640475" y="1197075"/>
            <a:chExt cx="55475" cy="50250"/>
          </a:xfrm>
        </p:grpSpPr>
        <p:sp>
          <p:nvSpPr>
            <p:cNvPr id="213" name="Google Shape;213;p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8"/>
          <p:cNvSpPr/>
          <p:nvPr/>
        </p:nvSpPr>
        <p:spPr>
          <a:xfrm rot="2368484">
            <a:off x="3584583" y="348032"/>
            <a:ext cx="529784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8"/>
          <p:cNvGrpSpPr/>
          <p:nvPr/>
        </p:nvGrpSpPr>
        <p:grpSpPr>
          <a:xfrm rot="-9900000">
            <a:off x="1490015" y="185475"/>
            <a:ext cx="347165" cy="314462"/>
            <a:chOff x="1640475" y="1197075"/>
            <a:chExt cx="55475" cy="50250"/>
          </a:xfrm>
        </p:grpSpPr>
        <p:sp>
          <p:nvSpPr>
            <p:cNvPr id="218" name="Google Shape;218;p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8"/>
          <p:cNvGrpSpPr/>
          <p:nvPr/>
        </p:nvGrpSpPr>
        <p:grpSpPr>
          <a:xfrm rot="-9900030">
            <a:off x="7815634" y="527852"/>
            <a:ext cx="215932" cy="195605"/>
            <a:chOff x="1640475" y="1197075"/>
            <a:chExt cx="55475" cy="50250"/>
          </a:xfrm>
        </p:grpSpPr>
        <p:sp>
          <p:nvSpPr>
            <p:cNvPr id="222" name="Google Shape;222;p8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8"/>
          <p:cNvSpPr/>
          <p:nvPr/>
        </p:nvSpPr>
        <p:spPr>
          <a:xfrm rot="-8289780">
            <a:off x="7855805" y="1479192"/>
            <a:ext cx="1153753" cy="844089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 rot="-120">
            <a:off x="8278108" y="4777486"/>
            <a:ext cx="529792" cy="12411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/>
          <p:nvPr/>
        </p:nvSpPr>
        <p:spPr>
          <a:xfrm>
            <a:off x="6638737" y="-95375"/>
            <a:ext cx="2579952" cy="1264894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429385" y="1585074"/>
            <a:ext cx="2205408" cy="4019192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-265362" y="3987346"/>
            <a:ext cx="2499473" cy="1921807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-254591" y="-217300"/>
            <a:ext cx="1913498" cy="3721126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1080884" y="2182263"/>
            <a:ext cx="2984100" cy="6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739711" y="1770750"/>
            <a:ext cx="3540300" cy="1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●"/>
              <a:defRPr sz="18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SemiBold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 idx="2"/>
          </p:nvPr>
        </p:nvSpPr>
        <p:spPr>
          <a:xfrm>
            <a:off x="3387900" y="758952"/>
            <a:ext cx="236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 rot="-6300012">
            <a:off x="8329017" y="3907657"/>
            <a:ext cx="221774" cy="200886"/>
            <a:chOff x="1640475" y="1197075"/>
            <a:chExt cx="55475" cy="50250"/>
          </a:xfrm>
        </p:grpSpPr>
        <p:sp>
          <p:nvSpPr>
            <p:cNvPr id="236" name="Google Shape;236;p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9"/>
          <p:cNvGrpSpPr/>
          <p:nvPr/>
        </p:nvGrpSpPr>
        <p:grpSpPr>
          <a:xfrm rot="-5936682">
            <a:off x="8631239" y="386219"/>
            <a:ext cx="215933" cy="195605"/>
            <a:chOff x="1640475" y="1197075"/>
            <a:chExt cx="55475" cy="50250"/>
          </a:xfrm>
        </p:grpSpPr>
        <p:sp>
          <p:nvSpPr>
            <p:cNvPr id="240" name="Google Shape;240;p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9"/>
          <p:cNvSpPr/>
          <p:nvPr/>
        </p:nvSpPr>
        <p:spPr>
          <a:xfrm rot="-597351">
            <a:off x="6767407" y="4790731"/>
            <a:ext cx="529781" cy="1241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 rot="-4966591">
            <a:off x="1215563" y="428704"/>
            <a:ext cx="244639" cy="221602"/>
            <a:chOff x="1640475" y="1197075"/>
            <a:chExt cx="55475" cy="50250"/>
          </a:xfrm>
        </p:grpSpPr>
        <p:sp>
          <p:nvSpPr>
            <p:cNvPr id="245" name="Google Shape;245;p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9"/>
          <p:cNvGrpSpPr/>
          <p:nvPr/>
        </p:nvGrpSpPr>
        <p:grpSpPr>
          <a:xfrm rot="-5400136">
            <a:off x="1436469" y="4381433"/>
            <a:ext cx="420678" cy="381051"/>
            <a:chOff x="1640475" y="1197075"/>
            <a:chExt cx="55475" cy="50250"/>
          </a:xfrm>
        </p:grpSpPr>
        <p:sp>
          <p:nvSpPr>
            <p:cNvPr id="249" name="Google Shape;249;p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9"/>
          <p:cNvSpPr/>
          <p:nvPr/>
        </p:nvSpPr>
        <p:spPr>
          <a:xfrm rot="1865663" flipH="1">
            <a:off x="-99215" y="3419180"/>
            <a:ext cx="609603" cy="955142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-3264252">
            <a:off x="255856" y="807468"/>
            <a:ext cx="529775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>
            <a:spLocks noGrp="1"/>
          </p:cNvSpPr>
          <p:nvPr>
            <p:ph type="title"/>
          </p:nvPr>
        </p:nvSpPr>
        <p:spPr>
          <a:xfrm>
            <a:off x="821675" y="3707975"/>
            <a:ext cx="28812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5777548" y="-948481"/>
            <a:ext cx="4112727" cy="2805948"/>
          </a:xfrm>
          <a:custGeom>
            <a:avLst/>
            <a:gdLst/>
            <a:ahLst/>
            <a:cxnLst/>
            <a:rect l="l" t="t" r="r" b="b"/>
            <a:pathLst>
              <a:path w="166828" h="113820" extrusionOk="0">
                <a:moveTo>
                  <a:pt x="37921" y="1"/>
                </a:moveTo>
                <a:cubicBezTo>
                  <a:pt x="36836" y="1"/>
                  <a:pt x="35541" y="330"/>
                  <a:pt x="34305" y="1407"/>
                </a:cubicBezTo>
                <a:cubicBezTo>
                  <a:pt x="23972" y="10416"/>
                  <a:pt x="8738" y="14467"/>
                  <a:pt x="4398" y="27982"/>
                </a:cubicBezTo>
                <a:cubicBezTo>
                  <a:pt x="0" y="41680"/>
                  <a:pt x="7520" y="58250"/>
                  <a:pt x="21045" y="63486"/>
                </a:cubicBezTo>
                <a:cubicBezTo>
                  <a:pt x="22997" y="64243"/>
                  <a:pt x="25102" y="64731"/>
                  <a:pt x="27186" y="64731"/>
                </a:cubicBezTo>
                <a:cubicBezTo>
                  <a:pt x="28926" y="64731"/>
                  <a:pt x="30652" y="64391"/>
                  <a:pt x="32263" y="63581"/>
                </a:cubicBezTo>
                <a:cubicBezTo>
                  <a:pt x="35432" y="61989"/>
                  <a:pt x="37547" y="59068"/>
                  <a:pt x="39281" y="56069"/>
                </a:cubicBezTo>
                <a:cubicBezTo>
                  <a:pt x="41088" y="52945"/>
                  <a:pt x="42569" y="49589"/>
                  <a:pt x="44777" y="46713"/>
                </a:cubicBezTo>
                <a:cubicBezTo>
                  <a:pt x="46806" y="44071"/>
                  <a:pt x="49700" y="42214"/>
                  <a:pt x="52852" y="41193"/>
                </a:cubicBezTo>
                <a:cubicBezTo>
                  <a:pt x="54502" y="40658"/>
                  <a:pt x="56271" y="40357"/>
                  <a:pt x="58033" y="40357"/>
                </a:cubicBezTo>
                <a:cubicBezTo>
                  <a:pt x="59582" y="40357"/>
                  <a:pt x="61125" y="40589"/>
                  <a:pt x="62577" y="41099"/>
                </a:cubicBezTo>
                <a:cubicBezTo>
                  <a:pt x="65894" y="42264"/>
                  <a:pt x="68169" y="44781"/>
                  <a:pt x="69461" y="48008"/>
                </a:cubicBezTo>
                <a:cubicBezTo>
                  <a:pt x="70920" y="51651"/>
                  <a:pt x="71214" y="55625"/>
                  <a:pt x="72500" y="59321"/>
                </a:cubicBezTo>
                <a:cubicBezTo>
                  <a:pt x="73761" y="62945"/>
                  <a:pt x="76246" y="66870"/>
                  <a:pt x="80098" y="68098"/>
                </a:cubicBezTo>
                <a:cubicBezTo>
                  <a:pt x="80924" y="68361"/>
                  <a:pt x="81738" y="68476"/>
                  <a:pt x="82539" y="68476"/>
                </a:cubicBezTo>
                <a:cubicBezTo>
                  <a:pt x="84915" y="68476"/>
                  <a:pt x="87181" y="67468"/>
                  <a:pt x="89338" y="66338"/>
                </a:cubicBezTo>
                <a:cubicBezTo>
                  <a:pt x="91372" y="65273"/>
                  <a:pt x="93666" y="63918"/>
                  <a:pt x="96008" y="63918"/>
                </a:cubicBezTo>
                <a:cubicBezTo>
                  <a:pt x="96706" y="63918"/>
                  <a:pt x="97408" y="64039"/>
                  <a:pt x="98109" y="64323"/>
                </a:cubicBezTo>
                <a:cubicBezTo>
                  <a:pt x="101824" y="65830"/>
                  <a:pt x="103218" y="70593"/>
                  <a:pt x="104170" y="74096"/>
                </a:cubicBezTo>
                <a:cubicBezTo>
                  <a:pt x="105294" y="78232"/>
                  <a:pt x="106341" y="82392"/>
                  <a:pt x="107639" y="86478"/>
                </a:cubicBezTo>
                <a:cubicBezTo>
                  <a:pt x="110173" y="94464"/>
                  <a:pt x="113842" y="102270"/>
                  <a:pt x="120376" y="107758"/>
                </a:cubicBezTo>
                <a:cubicBezTo>
                  <a:pt x="124773" y="111451"/>
                  <a:pt x="130232" y="113819"/>
                  <a:pt x="135852" y="113819"/>
                </a:cubicBezTo>
                <a:cubicBezTo>
                  <a:pt x="137764" y="113819"/>
                  <a:pt x="139695" y="113545"/>
                  <a:pt x="141609" y="112956"/>
                </a:cubicBezTo>
                <a:cubicBezTo>
                  <a:pt x="148075" y="110966"/>
                  <a:pt x="152915" y="105717"/>
                  <a:pt x="156292" y="100059"/>
                </a:cubicBezTo>
                <a:cubicBezTo>
                  <a:pt x="159974" y="93886"/>
                  <a:pt x="162303" y="87008"/>
                  <a:pt x="164024" y="80059"/>
                </a:cubicBezTo>
                <a:cubicBezTo>
                  <a:pt x="165781" y="72965"/>
                  <a:pt x="166828" y="65469"/>
                  <a:pt x="165704" y="58187"/>
                </a:cubicBezTo>
                <a:cubicBezTo>
                  <a:pt x="164530" y="50572"/>
                  <a:pt x="160681" y="43928"/>
                  <a:pt x="154464" y="39322"/>
                </a:cubicBezTo>
                <a:cubicBezTo>
                  <a:pt x="147232" y="33964"/>
                  <a:pt x="138199" y="31294"/>
                  <a:pt x="129697" y="28706"/>
                </a:cubicBezTo>
                <a:cubicBezTo>
                  <a:pt x="120365" y="25866"/>
                  <a:pt x="110897" y="23505"/>
                  <a:pt x="101432" y="21160"/>
                </a:cubicBezTo>
                <a:cubicBezTo>
                  <a:pt x="82523" y="16474"/>
                  <a:pt x="63390" y="11839"/>
                  <a:pt x="45718" y="3432"/>
                </a:cubicBezTo>
                <a:cubicBezTo>
                  <a:pt x="43955" y="2593"/>
                  <a:pt x="42210" y="1715"/>
                  <a:pt x="40486" y="799"/>
                </a:cubicBezTo>
                <a:cubicBezTo>
                  <a:pt x="40674" y="722"/>
                  <a:pt x="39528" y="1"/>
                  <a:pt x="379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3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2"/>
          <p:cNvGrpSpPr/>
          <p:nvPr/>
        </p:nvGrpSpPr>
        <p:grpSpPr>
          <a:xfrm>
            <a:off x="1771111" y="991373"/>
            <a:ext cx="5602245" cy="2609700"/>
            <a:chOff x="6530374" y="1560189"/>
            <a:chExt cx="1045566" cy="505315"/>
          </a:xfrm>
        </p:grpSpPr>
        <p:sp>
          <p:nvSpPr>
            <p:cNvPr id="857" name="Google Shape;857;p32"/>
            <p:cNvSpPr/>
            <p:nvPr/>
          </p:nvSpPr>
          <p:spPr>
            <a:xfrm>
              <a:off x="6530374" y="1560189"/>
              <a:ext cx="1045566" cy="505315"/>
            </a:xfrm>
            <a:custGeom>
              <a:avLst/>
              <a:gdLst/>
              <a:ahLst/>
              <a:cxnLst/>
              <a:rect l="l" t="t" r="r" b="b"/>
              <a:pathLst>
                <a:path w="19723" h="9532" extrusionOk="0">
                  <a:moveTo>
                    <a:pt x="9861" y="175"/>
                  </a:moveTo>
                  <a:cubicBezTo>
                    <a:pt x="10245" y="742"/>
                    <a:pt x="10895" y="1094"/>
                    <a:pt x="11565" y="1094"/>
                  </a:cubicBezTo>
                  <a:cubicBezTo>
                    <a:pt x="11781" y="1094"/>
                    <a:pt x="11999" y="1057"/>
                    <a:pt x="12211" y="979"/>
                  </a:cubicBezTo>
                  <a:cubicBezTo>
                    <a:pt x="12911" y="723"/>
                    <a:pt x="13445" y="285"/>
                    <a:pt x="14221" y="239"/>
                  </a:cubicBezTo>
                  <a:cubicBezTo>
                    <a:pt x="14270" y="236"/>
                    <a:pt x="14321" y="235"/>
                    <a:pt x="14373" y="235"/>
                  </a:cubicBezTo>
                  <a:cubicBezTo>
                    <a:pt x="15133" y="235"/>
                    <a:pt x="16163" y="545"/>
                    <a:pt x="16048" y="1478"/>
                  </a:cubicBezTo>
                  <a:cubicBezTo>
                    <a:pt x="16041" y="1535"/>
                    <a:pt x="16087" y="1562"/>
                    <a:pt x="16133" y="1562"/>
                  </a:cubicBezTo>
                  <a:cubicBezTo>
                    <a:pt x="16157" y="1562"/>
                    <a:pt x="16182" y="1555"/>
                    <a:pt x="16199" y="1541"/>
                  </a:cubicBezTo>
                  <a:cubicBezTo>
                    <a:pt x="16686" y="1153"/>
                    <a:pt x="17527" y="755"/>
                    <a:pt x="18213" y="755"/>
                  </a:cubicBezTo>
                  <a:cubicBezTo>
                    <a:pt x="18807" y="755"/>
                    <a:pt x="19284" y="1053"/>
                    <a:pt x="19314" y="1913"/>
                  </a:cubicBezTo>
                  <a:cubicBezTo>
                    <a:pt x="19337" y="2569"/>
                    <a:pt x="18664" y="4064"/>
                    <a:pt x="19549" y="4430"/>
                  </a:cubicBezTo>
                  <a:cubicBezTo>
                    <a:pt x="18503" y="4912"/>
                    <a:pt x="19343" y="6243"/>
                    <a:pt x="19362" y="7008"/>
                  </a:cubicBezTo>
                  <a:cubicBezTo>
                    <a:pt x="19383" y="7804"/>
                    <a:pt x="18831" y="8383"/>
                    <a:pt x="18042" y="8418"/>
                  </a:cubicBezTo>
                  <a:cubicBezTo>
                    <a:pt x="18014" y="8419"/>
                    <a:pt x="17987" y="8420"/>
                    <a:pt x="17960" y="8420"/>
                  </a:cubicBezTo>
                  <a:cubicBezTo>
                    <a:pt x="17298" y="8420"/>
                    <a:pt x="16725" y="8054"/>
                    <a:pt x="16125" y="7817"/>
                  </a:cubicBezTo>
                  <a:cubicBezTo>
                    <a:pt x="16120" y="7814"/>
                    <a:pt x="16115" y="7813"/>
                    <a:pt x="16110" y="7813"/>
                  </a:cubicBezTo>
                  <a:cubicBezTo>
                    <a:pt x="16086" y="7813"/>
                    <a:pt x="16076" y="7843"/>
                    <a:pt x="16084" y="7867"/>
                  </a:cubicBezTo>
                  <a:cubicBezTo>
                    <a:pt x="16073" y="7878"/>
                    <a:pt x="16063" y="7893"/>
                    <a:pt x="16061" y="7915"/>
                  </a:cubicBezTo>
                  <a:cubicBezTo>
                    <a:pt x="15988" y="8725"/>
                    <a:pt x="15379" y="9325"/>
                    <a:pt x="14561" y="9368"/>
                  </a:cubicBezTo>
                  <a:cubicBezTo>
                    <a:pt x="14521" y="9370"/>
                    <a:pt x="14480" y="9371"/>
                    <a:pt x="14439" y="9371"/>
                  </a:cubicBezTo>
                  <a:cubicBezTo>
                    <a:pt x="13790" y="9371"/>
                    <a:pt x="13174" y="9100"/>
                    <a:pt x="12573" y="8878"/>
                  </a:cubicBezTo>
                  <a:cubicBezTo>
                    <a:pt x="12138" y="8718"/>
                    <a:pt x="11669" y="8569"/>
                    <a:pt x="11199" y="8569"/>
                  </a:cubicBezTo>
                  <a:cubicBezTo>
                    <a:pt x="11057" y="8569"/>
                    <a:pt x="10915" y="8583"/>
                    <a:pt x="10774" y="8613"/>
                  </a:cubicBezTo>
                  <a:cubicBezTo>
                    <a:pt x="10407" y="8694"/>
                    <a:pt x="9977" y="8910"/>
                    <a:pt x="9861" y="9293"/>
                  </a:cubicBezTo>
                  <a:cubicBezTo>
                    <a:pt x="9746" y="8910"/>
                    <a:pt x="9316" y="8694"/>
                    <a:pt x="8949" y="8613"/>
                  </a:cubicBezTo>
                  <a:cubicBezTo>
                    <a:pt x="8808" y="8583"/>
                    <a:pt x="8666" y="8569"/>
                    <a:pt x="8524" y="8569"/>
                  </a:cubicBezTo>
                  <a:cubicBezTo>
                    <a:pt x="8054" y="8569"/>
                    <a:pt x="7584" y="8718"/>
                    <a:pt x="7149" y="8878"/>
                  </a:cubicBezTo>
                  <a:cubicBezTo>
                    <a:pt x="6549" y="9100"/>
                    <a:pt x="5933" y="9371"/>
                    <a:pt x="5284" y="9371"/>
                  </a:cubicBezTo>
                  <a:cubicBezTo>
                    <a:pt x="5243" y="9371"/>
                    <a:pt x="5202" y="9370"/>
                    <a:pt x="5162" y="9368"/>
                  </a:cubicBezTo>
                  <a:cubicBezTo>
                    <a:pt x="4344" y="9325"/>
                    <a:pt x="3735" y="8725"/>
                    <a:pt x="3661" y="7915"/>
                  </a:cubicBezTo>
                  <a:cubicBezTo>
                    <a:pt x="3660" y="7893"/>
                    <a:pt x="3651" y="7878"/>
                    <a:pt x="3638" y="7867"/>
                  </a:cubicBezTo>
                  <a:cubicBezTo>
                    <a:pt x="3646" y="7843"/>
                    <a:pt x="3636" y="7813"/>
                    <a:pt x="3612" y="7813"/>
                  </a:cubicBezTo>
                  <a:cubicBezTo>
                    <a:pt x="3607" y="7813"/>
                    <a:pt x="3602" y="7814"/>
                    <a:pt x="3597" y="7817"/>
                  </a:cubicBezTo>
                  <a:cubicBezTo>
                    <a:pt x="2998" y="8054"/>
                    <a:pt x="2425" y="8420"/>
                    <a:pt x="1763" y="8420"/>
                  </a:cubicBezTo>
                  <a:cubicBezTo>
                    <a:pt x="1736" y="8420"/>
                    <a:pt x="1708" y="8419"/>
                    <a:pt x="1681" y="8418"/>
                  </a:cubicBezTo>
                  <a:cubicBezTo>
                    <a:pt x="892" y="8383"/>
                    <a:pt x="340" y="7804"/>
                    <a:pt x="361" y="7008"/>
                  </a:cubicBezTo>
                  <a:cubicBezTo>
                    <a:pt x="380" y="6243"/>
                    <a:pt x="1220" y="4912"/>
                    <a:pt x="174" y="4430"/>
                  </a:cubicBezTo>
                  <a:cubicBezTo>
                    <a:pt x="1059" y="4064"/>
                    <a:pt x="386" y="2569"/>
                    <a:pt x="409" y="1913"/>
                  </a:cubicBezTo>
                  <a:cubicBezTo>
                    <a:pt x="439" y="1053"/>
                    <a:pt x="916" y="755"/>
                    <a:pt x="1510" y="755"/>
                  </a:cubicBezTo>
                  <a:cubicBezTo>
                    <a:pt x="2196" y="755"/>
                    <a:pt x="3037" y="1153"/>
                    <a:pt x="3524" y="1541"/>
                  </a:cubicBezTo>
                  <a:cubicBezTo>
                    <a:pt x="3541" y="1555"/>
                    <a:pt x="3566" y="1562"/>
                    <a:pt x="3590" y="1562"/>
                  </a:cubicBezTo>
                  <a:cubicBezTo>
                    <a:pt x="3636" y="1562"/>
                    <a:pt x="3682" y="1535"/>
                    <a:pt x="3675" y="1478"/>
                  </a:cubicBezTo>
                  <a:cubicBezTo>
                    <a:pt x="3560" y="545"/>
                    <a:pt x="4590" y="235"/>
                    <a:pt x="5349" y="235"/>
                  </a:cubicBezTo>
                  <a:cubicBezTo>
                    <a:pt x="5401" y="235"/>
                    <a:pt x="5452" y="236"/>
                    <a:pt x="5501" y="239"/>
                  </a:cubicBezTo>
                  <a:cubicBezTo>
                    <a:pt x="6278" y="285"/>
                    <a:pt x="6812" y="723"/>
                    <a:pt x="7512" y="979"/>
                  </a:cubicBezTo>
                  <a:cubicBezTo>
                    <a:pt x="7724" y="1057"/>
                    <a:pt x="7942" y="1094"/>
                    <a:pt x="8158" y="1094"/>
                  </a:cubicBezTo>
                  <a:cubicBezTo>
                    <a:pt x="8827" y="1094"/>
                    <a:pt x="9476" y="742"/>
                    <a:pt x="9861" y="175"/>
                  </a:cubicBezTo>
                  <a:close/>
                  <a:moveTo>
                    <a:pt x="9828" y="0"/>
                  </a:moveTo>
                  <a:cubicBezTo>
                    <a:pt x="9805" y="0"/>
                    <a:pt x="9782" y="11"/>
                    <a:pt x="9766" y="36"/>
                  </a:cubicBezTo>
                  <a:cubicBezTo>
                    <a:pt x="9435" y="592"/>
                    <a:pt x="8822" y="937"/>
                    <a:pt x="8177" y="937"/>
                  </a:cubicBezTo>
                  <a:cubicBezTo>
                    <a:pt x="8124" y="937"/>
                    <a:pt x="8071" y="935"/>
                    <a:pt x="8018" y="930"/>
                  </a:cubicBezTo>
                  <a:cubicBezTo>
                    <a:pt x="7293" y="865"/>
                    <a:pt x="6726" y="293"/>
                    <a:pt x="6019" y="131"/>
                  </a:cubicBezTo>
                  <a:cubicBezTo>
                    <a:pt x="5831" y="88"/>
                    <a:pt x="5608" y="64"/>
                    <a:pt x="5375" y="64"/>
                  </a:cubicBezTo>
                  <a:cubicBezTo>
                    <a:pt x="4515" y="64"/>
                    <a:pt x="3504" y="390"/>
                    <a:pt x="3490" y="1296"/>
                  </a:cubicBezTo>
                  <a:cubicBezTo>
                    <a:pt x="2982" y="927"/>
                    <a:pt x="2217" y="528"/>
                    <a:pt x="1536" y="528"/>
                  </a:cubicBezTo>
                  <a:cubicBezTo>
                    <a:pt x="1244" y="528"/>
                    <a:pt x="968" y="602"/>
                    <a:pt x="734" y="783"/>
                  </a:cubicBezTo>
                  <a:cubicBezTo>
                    <a:pt x="377" y="1061"/>
                    <a:pt x="243" y="1536"/>
                    <a:pt x="241" y="1971"/>
                  </a:cubicBezTo>
                  <a:cubicBezTo>
                    <a:pt x="238" y="2633"/>
                    <a:pt x="901" y="4026"/>
                    <a:pt x="52" y="4354"/>
                  </a:cubicBezTo>
                  <a:cubicBezTo>
                    <a:pt x="1" y="4374"/>
                    <a:pt x="5" y="4441"/>
                    <a:pt x="42" y="4460"/>
                  </a:cubicBezTo>
                  <a:cubicBezTo>
                    <a:pt x="20" y="4495"/>
                    <a:pt x="23" y="4543"/>
                    <a:pt x="72" y="4565"/>
                  </a:cubicBezTo>
                  <a:cubicBezTo>
                    <a:pt x="937" y="4942"/>
                    <a:pt x="370" y="6036"/>
                    <a:pt x="237" y="6668"/>
                  </a:cubicBezTo>
                  <a:cubicBezTo>
                    <a:pt x="132" y="7161"/>
                    <a:pt x="198" y="7698"/>
                    <a:pt x="528" y="8095"/>
                  </a:cubicBezTo>
                  <a:cubicBezTo>
                    <a:pt x="843" y="8475"/>
                    <a:pt x="1259" y="8621"/>
                    <a:pt x="1700" y="8621"/>
                  </a:cubicBezTo>
                  <a:cubicBezTo>
                    <a:pt x="2334" y="8621"/>
                    <a:pt x="3017" y="8317"/>
                    <a:pt x="3511" y="7968"/>
                  </a:cubicBezTo>
                  <a:cubicBezTo>
                    <a:pt x="3597" y="8944"/>
                    <a:pt x="4401" y="9531"/>
                    <a:pt x="5316" y="9531"/>
                  </a:cubicBezTo>
                  <a:cubicBezTo>
                    <a:pt x="5424" y="9531"/>
                    <a:pt x="5533" y="9523"/>
                    <a:pt x="5642" y="9507"/>
                  </a:cubicBezTo>
                  <a:cubicBezTo>
                    <a:pt x="6327" y="9403"/>
                    <a:pt x="6947" y="9064"/>
                    <a:pt x="7604" y="8863"/>
                  </a:cubicBezTo>
                  <a:cubicBezTo>
                    <a:pt x="7903" y="8772"/>
                    <a:pt x="8217" y="8701"/>
                    <a:pt x="8531" y="8701"/>
                  </a:cubicBezTo>
                  <a:cubicBezTo>
                    <a:pt x="8659" y="8701"/>
                    <a:pt x="8787" y="8713"/>
                    <a:pt x="8914" y="8740"/>
                  </a:cubicBezTo>
                  <a:cubicBezTo>
                    <a:pt x="9330" y="8828"/>
                    <a:pt x="9567" y="9057"/>
                    <a:pt x="9831" y="9367"/>
                  </a:cubicBezTo>
                  <a:cubicBezTo>
                    <a:pt x="9836" y="9373"/>
                    <a:pt x="9842" y="9375"/>
                    <a:pt x="9848" y="9375"/>
                  </a:cubicBezTo>
                  <a:cubicBezTo>
                    <a:pt x="9853" y="9375"/>
                    <a:pt x="9858" y="9374"/>
                    <a:pt x="9862" y="9371"/>
                  </a:cubicBezTo>
                  <a:cubicBezTo>
                    <a:pt x="9866" y="9374"/>
                    <a:pt x="9871" y="9375"/>
                    <a:pt x="9875" y="9375"/>
                  </a:cubicBezTo>
                  <a:cubicBezTo>
                    <a:pt x="9881" y="9375"/>
                    <a:pt x="9887" y="9373"/>
                    <a:pt x="9892" y="9367"/>
                  </a:cubicBezTo>
                  <a:cubicBezTo>
                    <a:pt x="10157" y="9057"/>
                    <a:pt x="10394" y="8828"/>
                    <a:pt x="10809" y="8740"/>
                  </a:cubicBezTo>
                  <a:cubicBezTo>
                    <a:pt x="10936" y="8713"/>
                    <a:pt x="11064" y="8701"/>
                    <a:pt x="11192" y="8701"/>
                  </a:cubicBezTo>
                  <a:cubicBezTo>
                    <a:pt x="11506" y="8701"/>
                    <a:pt x="11820" y="8772"/>
                    <a:pt x="12119" y="8863"/>
                  </a:cubicBezTo>
                  <a:cubicBezTo>
                    <a:pt x="12776" y="9064"/>
                    <a:pt x="13396" y="9403"/>
                    <a:pt x="14081" y="9507"/>
                  </a:cubicBezTo>
                  <a:cubicBezTo>
                    <a:pt x="14190" y="9523"/>
                    <a:pt x="14299" y="9531"/>
                    <a:pt x="14407" y="9531"/>
                  </a:cubicBezTo>
                  <a:cubicBezTo>
                    <a:pt x="15323" y="9531"/>
                    <a:pt x="16127" y="8944"/>
                    <a:pt x="16212" y="7968"/>
                  </a:cubicBezTo>
                  <a:cubicBezTo>
                    <a:pt x="16706" y="8317"/>
                    <a:pt x="17389" y="8621"/>
                    <a:pt x="18023" y="8621"/>
                  </a:cubicBezTo>
                  <a:cubicBezTo>
                    <a:pt x="18463" y="8621"/>
                    <a:pt x="18880" y="8475"/>
                    <a:pt x="19195" y="8095"/>
                  </a:cubicBezTo>
                  <a:cubicBezTo>
                    <a:pt x="19525" y="7698"/>
                    <a:pt x="19591" y="7161"/>
                    <a:pt x="19486" y="6668"/>
                  </a:cubicBezTo>
                  <a:cubicBezTo>
                    <a:pt x="19354" y="6036"/>
                    <a:pt x="18788" y="4942"/>
                    <a:pt x="19652" y="4565"/>
                  </a:cubicBezTo>
                  <a:cubicBezTo>
                    <a:pt x="19701" y="4543"/>
                    <a:pt x="19704" y="4495"/>
                    <a:pt x="19682" y="4460"/>
                  </a:cubicBezTo>
                  <a:cubicBezTo>
                    <a:pt x="19718" y="4441"/>
                    <a:pt x="19722" y="4374"/>
                    <a:pt x="19672" y="4354"/>
                  </a:cubicBezTo>
                  <a:cubicBezTo>
                    <a:pt x="18822" y="4026"/>
                    <a:pt x="19486" y="2633"/>
                    <a:pt x="19483" y="1971"/>
                  </a:cubicBezTo>
                  <a:cubicBezTo>
                    <a:pt x="19481" y="1536"/>
                    <a:pt x="19347" y="1061"/>
                    <a:pt x="18989" y="783"/>
                  </a:cubicBezTo>
                  <a:cubicBezTo>
                    <a:pt x="18755" y="602"/>
                    <a:pt x="18479" y="528"/>
                    <a:pt x="18187" y="528"/>
                  </a:cubicBezTo>
                  <a:cubicBezTo>
                    <a:pt x="17507" y="528"/>
                    <a:pt x="16743" y="927"/>
                    <a:pt x="16234" y="1296"/>
                  </a:cubicBezTo>
                  <a:cubicBezTo>
                    <a:pt x="16219" y="390"/>
                    <a:pt x="15209" y="64"/>
                    <a:pt x="14349" y="64"/>
                  </a:cubicBezTo>
                  <a:cubicBezTo>
                    <a:pt x="14116" y="64"/>
                    <a:pt x="13893" y="88"/>
                    <a:pt x="13705" y="131"/>
                  </a:cubicBezTo>
                  <a:cubicBezTo>
                    <a:pt x="12997" y="293"/>
                    <a:pt x="12430" y="865"/>
                    <a:pt x="11705" y="930"/>
                  </a:cubicBezTo>
                  <a:cubicBezTo>
                    <a:pt x="11652" y="935"/>
                    <a:pt x="11599" y="937"/>
                    <a:pt x="11547" y="937"/>
                  </a:cubicBezTo>
                  <a:cubicBezTo>
                    <a:pt x="10902" y="937"/>
                    <a:pt x="10289" y="591"/>
                    <a:pt x="9957" y="36"/>
                  </a:cubicBezTo>
                  <a:cubicBezTo>
                    <a:pt x="9941" y="11"/>
                    <a:pt x="9919" y="0"/>
                    <a:pt x="9896" y="0"/>
                  </a:cubicBezTo>
                  <a:cubicBezTo>
                    <a:pt x="9884" y="0"/>
                    <a:pt x="9873" y="3"/>
                    <a:pt x="9862" y="7"/>
                  </a:cubicBezTo>
                  <a:cubicBezTo>
                    <a:pt x="9851" y="3"/>
                    <a:pt x="9840" y="0"/>
                    <a:pt x="98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539545" y="1569360"/>
              <a:ext cx="1027223" cy="487609"/>
            </a:xfrm>
            <a:custGeom>
              <a:avLst/>
              <a:gdLst/>
              <a:ahLst/>
              <a:cxnLst/>
              <a:rect l="l" t="t" r="r" b="b"/>
              <a:pathLst>
                <a:path w="19377" h="9198" extrusionOk="0">
                  <a:moveTo>
                    <a:pt x="13830" y="402"/>
                  </a:moveTo>
                  <a:cubicBezTo>
                    <a:pt x="13849" y="402"/>
                    <a:pt x="13861" y="428"/>
                    <a:pt x="13846" y="442"/>
                  </a:cubicBezTo>
                  <a:cubicBezTo>
                    <a:pt x="13723" y="566"/>
                    <a:pt x="13500" y="614"/>
                    <a:pt x="13334" y="640"/>
                  </a:cubicBezTo>
                  <a:cubicBezTo>
                    <a:pt x="13332" y="640"/>
                    <a:pt x="13331" y="640"/>
                    <a:pt x="13329" y="640"/>
                  </a:cubicBezTo>
                  <a:cubicBezTo>
                    <a:pt x="13302" y="640"/>
                    <a:pt x="13291" y="600"/>
                    <a:pt x="13321" y="594"/>
                  </a:cubicBezTo>
                  <a:cubicBezTo>
                    <a:pt x="13409" y="574"/>
                    <a:pt x="13495" y="549"/>
                    <a:pt x="13579" y="516"/>
                  </a:cubicBezTo>
                  <a:cubicBezTo>
                    <a:pt x="13662" y="482"/>
                    <a:pt x="13738" y="429"/>
                    <a:pt x="13823" y="403"/>
                  </a:cubicBezTo>
                  <a:cubicBezTo>
                    <a:pt x="13826" y="402"/>
                    <a:pt x="13828" y="402"/>
                    <a:pt x="13830" y="402"/>
                  </a:cubicBezTo>
                  <a:close/>
                  <a:moveTo>
                    <a:pt x="14585" y="431"/>
                  </a:moveTo>
                  <a:cubicBezTo>
                    <a:pt x="14742" y="431"/>
                    <a:pt x="14918" y="504"/>
                    <a:pt x="14990" y="650"/>
                  </a:cubicBezTo>
                  <a:cubicBezTo>
                    <a:pt x="15001" y="673"/>
                    <a:pt x="14982" y="698"/>
                    <a:pt x="14961" y="698"/>
                  </a:cubicBezTo>
                  <a:cubicBezTo>
                    <a:pt x="14954" y="698"/>
                    <a:pt x="14946" y="695"/>
                    <a:pt x="14940" y="688"/>
                  </a:cubicBezTo>
                  <a:cubicBezTo>
                    <a:pt x="14836" y="578"/>
                    <a:pt x="14727" y="496"/>
                    <a:pt x="14568" y="495"/>
                  </a:cubicBezTo>
                  <a:cubicBezTo>
                    <a:pt x="14527" y="495"/>
                    <a:pt x="14527" y="433"/>
                    <a:pt x="14568" y="431"/>
                  </a:cubicBezTo>
                  <a:cubicBezTo>
                    <a:pt x="14573" y="431"/>
                    <a:pt x="14579" y="431"/>
                    <a:pt x="14585" y="431"/>
                  </a:cubicBezTo>
                  <a:close/>
                  <a:moveTo>
                    <a:pt x="4717" y="528"/>
                  </a:moveTo>
                  <a:cubicBezTo>
                    <a:pt x="4740" y="528"/>
                    <a:pt x="4762" y="529"/>
                    <a:pt x="4785" y="532"/>
                  </a:cubicBezTo>
                  <a:cubicBezTo>
                    <a:pt x="4827" y="536"/>
                    <a:pt x="4828" y="594"/>
                    <a:pt x="4785" y="598"/>
                  </a:cubicBezTo>
                  <a:cubicBezTo>
                    <a:pt x="4610" y="616"/>
                    <a:pt x="4454" y="645"/>
                    <a:pt x="4304" y="740"/>
                  </a:cubicBezTo>
                  <a:cubicBezTo>
                    <a:pt x="4298" y="744"/>
                    <a:pt x="4292" y="745"/>
                    <a:pt x="4287" y="745"/>
                  </a:cubicBezTo>
                  <a:cubicBezTo>
                    <a:pt x="4260" y="745"/>
                    <a:pt x="4244" y="705"/>
                    <a:pt x="4272" y="686"/>
                  </a:cubicBezTo>
                  <a:cubicBezTo>
                    <a:pt x="4400" y="595"/>
                    <a:pt x="4558" y="528"/>
                    <a:pt x="4717" y="528"/>
                  </a:cubicBezTo>
                  <a:close/>
                  <a:moveTo>
                    <a:pt x="5623" y="543"/>
                  </a:moveTo>
                  <a:cubicBezTo>
                    <a:pt x="5627" y="543"/>
                    <a:pt x="5630" y="544"/>
                    <a:pt x="5634" y="545"/>
                  </a:cubicBezTo>
                  <a:cubicBezTo>
                    <a:pt x="5798" y="597"/>
                    <a:pt x="5964" y="665"/>
                    <a:pt x="6102" y="771"/>
                  </a:cubicBezTo>
                  <a:cubicBezTo>
                    <a:pt x="6128" y="793"/>
                    <a:pt x="6114" y="831"/>
                    <a:pt x="6087" y="831"/>
                  </a:cubicBezTo>
                  <a:cubicBezTo>
                    <a:pt x="6081" y="831"/>
                    <a:pt x="6076" y="830"/>
                    <a:pt x="6070" y="827"/>
                  </a:cubicBezTo>
                  <a:cubicBezTo>
                    <a:pt x="5920" y="747"/>
                    <a:pt x="5776" y="665"/>
                    <a:pt x="5618" y="607"/>
                  </a:cubicBezTo>
                  <a:cubicBezTo>
                    <a:pt x="5583" y="593"/>
                    <a:pt x="5593" y="543"/>
                    <a:pt x="5623" y="543"/>
                  </a:cubicBezTo>
                  <a:close/>
                  <a:moveTo>
                    <a:pt x="9622" y="566"/>
                  </a:moveTo>
                  <a:cubicBezTo>
                    <a:pt x="9683" y="566"/>
                    <a:pt x="9749" y="637"/>
                    <a:pt x="9791" y="671"/>
                  </a:cubicBezTo>
                  <a:cubicBezTo>
                    <a:pt x="9876" y="736"/>
                    <a:pt x="9965" y="799"/>
                    <a:pt x="10045" y="874"/>
                  </a:cubicBezTo>
                  <a:cubicBezTo>
                    <a:pt x="10071" y="899"/>
                    <a:pt x="10047" y="941"/>
                    <a:pt x="10016" y="941"/>
                  </a:cubicBezTo>
                  <a:cubicBezTo>
                    <a:pt x="10010" y="941"/>
                    <a:pt x="10003" y="939"/>
                    <a:pt x="9997" y="935"/>
                  </a:cubicBezTo>
                  <a:cubicBezTo>
                    <a:pt x="9890" y="867"/>
                    <a:pt x="9798" y="756"/>
                    <a:pt x="9686" y="700"/>
                  </a:cubicBezTo>
                  <a:cubicBezTo>
                    <a:pt x="9659" y="686"/>
                    <a:pt x="9637" y="680"/>
                    <a:pt x="9618" y="680"/>
                  </a:cubicBezTo>
                  <a:cubicBezTo>
                    <a:pt x="9557" y="680"/>
                    <a:pt x="9526" y="740"/>
                    <a:pt x="9471" y="796"/>
                  </a:cubicBezTo>
                  <a:cubicBezTo>
                    <a:pt x="9414" y="850"/>
                    <a:pt x="9359" y="905"/>
                    <a:pt x="9303" y="960"/>
                  </a:cubicBezTo>
                  <a:cubicBezTo>
                    <a:pt x="9296" y="968"/>
                    <a:pt x="9287" y="971"/>
                    <a:pt x="9279" y="971"/>
                  </a:cubicBezTo>
                  <a:cubicBezTo>
                    <a:pt x="9250" y="971"/>
                    <a:pt x="9225" y="933"/>
                    <a:pt x="9251" y="907"/>
                  </a:cubicBezTo>
                  <a:cubicBezTo>
                    <a:pt x="9338" y="815"/>
                    <a:pt x="9424" y="720"/>
                    <a:pt x="9514" y="631"/>
                  </a:cubicBezTo>
                  <a:cubicBezTo>
                    <a:pt x="9545" y="600"/>
                    <a:pt x="9574" y="566"/>
                    <a:pt x="9621" y="566"/>
                  </a:cubicBezTo>
                  <a:cubicBezTo>
                    <a:pt x="9621" y="566"/>
                    <a:pt x="9622" y="566"/>
                    <a:pt x="9622" y="566"/>
                  </a:cubicBezTo>
                  <a:close/>
                  <a:moveTo>
                    <a:pt x="1705" y="942"/>
                  </a:moveTo>
                  <a:cubicBezTo>
                    <a:pt x="1707" y="942"/>
                    <a:pt x="1709" y="942"/>
                    <a:pt x="1711" y="943"/>
                  </a:cubicBezTo>
                  <a:cubicBezTo>
                    <a:pt x="1863" y="1005"/>
                    <a:pt x="2021" y="1061"/>
                    <a:pt x="2167" y="1138"/>
                  </a:cubicBezTo>
                  <a:cubicBezTo>
                    <a:pt x="2193" y="1151"/>
                    <a:pt x="2179" y="1192"/>
                    <a:pt x="2154" y="1192"/>
                  </a:cubicBezTo>
                  <a:cubicBezTo>
                    <a:pt x="2151" y="1192"/>
                    <a:pt x="2148" y="1191"/>
                    <a:pt x="2145" y="1190"/>
                  </a:cubicBezTo>
                  <a:cubicBezTo>
                    <a:pt x="1991" y="1133"/>
                    <a:pt x="1842" y="1053"/>
                    <a:pt x="1695" y="982"/>
                  </a:cubicBezTo>
                  <a:cubicBezTo>
                    <a:pt x="1676" y="972"/>
                    <a:pt x="1687" y="942"/>
                    <a:pt x="1705" y="942"/>
                  </a:cubicBezTo>
                  <a:close/>
                  <a:moveTo>
                    <a:pt x="12528" y="879"/>
                  </a:moveTo>
                  <a:cubicBezTo>
                    <a:pt x="12549" y="879"/>
                    <a:pt x="12564" y="910"/>
                    <a:pt x="12548" y="928"/>
                  </a:cubicBezTo>
                  <a:cubicBezTo>
                    <a:pt x="12413" y="1070"/>
                    <a:pt x="12234" y="1155"/>
                    <a:pt x="12046" y="1200"/>
                  </a:cubicBezTo>
                  <a:cubicBezTo>
                    <a:pt x="12043" y="1200"/>
                    <a:pt x="12041" y="1200"/>
                    <a:pt x="12039" y="1200"/>
                  </a:cubicBezTo>
                  <a:cubicBezTo>
                    <a:pt x="12014" y="1200"/>
                    <a:pt x="12006" y="1163"/>
                    <a:pt x="12033" y="1154"/>
                  </a:cubicBezTo>
                  <a:cubicBezTo>
                    <a:pt x="12213" y="1096"/>
                    <a:pt x="12365" y="998"/>
                    <a:pt x="12514" y="884"/>
                  </a:cubicBezTo>
                  <a:cubicBezTo>
                    <a:pt x="12518" y="881"/>
                    <a:pt x="12523" y="879"/>
                    <a:pt x="12528" y="879"/>
                  </a:cubicBezTo>
                  <a:close/>
                  <a:moveTo>
                    <a:pt x="17555" y="1021"/>
                  </a:moveTo>
                  <a:cubicBezTo>
                    <a:pt x="17586" y="1021"/>
                    <a:pt x="17616" y="1023"/>
                    <a:pt x="17647" y="1027"/>
                  </a:cubicBezTo>
                  <a:cubicBezTo>
                    <a:pt x="17688" y="1032"/>
                    <a:pt x="17690" y="1092"/>
                    <a:pt x="17647" y="1093"/>
                  </a:cubicBezTo>
                  <a:cubicBezTo>
                    <a:pt x="17464" y="1095"/>
                    <a:pt x="17289" y="1122"/>
                    <a:pt x="17123" y="1201"/>
                  </a:cubicBezTo>
                  <a:cubicBezTo>
                    <a:pt x="17119" y="1203"/>
                    <a:pt x="17114" y="1204"/>
                    <a:pt x="17110" y="1204"/>
                  </a:cubicBezTo>
                  <a:cubicBezTo>
                    <a:pt x="17082" y="1204"/>
                    <a:pt x="17063" y="1164"/>
                    <a:pt x="17092" y="1148"/>
                  </a:cubicBezTo>
                  <a:cubicBezTo>
                    <a:pt x="17237" y="1070"/>
                    <a:pt x="17393" y="1021"/>
                    <a:pt x="17555" y="1021"/>
                  </a:cubicBezTo>
                  <a:close/>
                  <a:moveTo>
                    <a:pt x="6820" y="1036"/>
                  </a:moveTo>
                  <a:cubicBezTo>
                    <a:pt x="6824" y="1036"/>
                    <a:pt x="6829" y="1037"/>
                    <a:pt x="6833" y="1039"/>
                  </a:cubicBezTo>
                  <a:cubicBezTo>
                    <a:pt x="7045" y="1154"/>
                    <a:pt x="7248" y="1178"/>
                    <a:pt x="7474" y="1234"/>
                  </a:cubicBezTo>
                  <a:cubicBezTo>
                    <a:pt x="7509" y="1243"/>
                    <a:pt x="7498" y="1290"/>
                    <a:pt x="7467" y="1293"/>
                  </a:cubicBezTo>
                  <a:cubicBezTo>
                    <a:pt x="7451" y="1294"/>
                    <a:pt x="7435" y="1294"/>
                    <a:pt x="7419" y="1294"/>
                  </a:cubicBezTo>
                  <a:cubicBezTo>
                    <a:pt x="7206" y="1294"/>
                    <a:pt x="6981" y="1194"/>
                    <a:pt x="6805" y="1090"/>
                  </a:cubicBezTo>
                  <a:cubicBezTo>
                    <a:pt x="6776" y="1074"/>
                    <a:pt x="6794" y="1036"/>
                    <a:pt x="6820" y="1036"/>
                  </a:cubicBezTo>
                  <a:close/>
                  <a:moveTo>
                    <a:pt x="10646" y="1190"/>
                  </a:moveTo>
                  <a:cubicBezTo>
                    <a:pt x="10649" y="1190"/>
                    <a:pt x="10652" y="1191"/>
                    <a:pt x="10656" y="1192"/>
                  </a:cubicBezTo>
                  <a:cubicBezTo>
                    <a:pt x="10812" y="1258"/>
                    <a:pt x="10972" y="1285"/>
                    <a:pt x="11142" y="1288"/>
                  </a:cubicBezTo>
                  <a:cubicBezTo>
                    <a:pt x="11172" y="1289"/>
                    <a:pt x="11172" y="1334"/>
                    <a:pt x="11142" y="1335"/>
                  </a:cubicBezTo>
                  <a:cubicBezTo>
                    <a:pt x="11130" y="1336"/>
                    <a:pt x="11118" y="1336"/>
                    <a:pt x="11106" y="1336"/>
                  </a:cubicBezTo>
                  <a:cubicBezTo>
                    <a:pt x="10943" y="1336"/>
                    <a:pt x="10784" y="1295"/>
                    <a:pt x="10634" y="1227"/>
                  </a:cubicBezTo>
                  <a:cubicBezTo>
                    <a:pt x="10613" y="1218"/>
                    <a:pt x="10626" y="1190"/>
                    <a:pt x="10646" y="1190"/>
                  </a:cubicBezTo>
                  <a:close/>
                  <a:moveTo>
                    <a:pt x="8610" y="1183"/>
                  </a:moveTo>
                  <a:cubicBezTo>
                    <a:pt x="8635" y="1183"/>
                    <a:pt x="8654" y="1214"/>
                    <a:pt x="8632" y="1235"/>
                  </a:cubicBezTo>
                  <a:cubicBezTo>
                    <a:pt x="8546" y="1317"/>
                    <a:pt x="8424" y="1352"/>
                    <a:pt x="8304" y="1352"/>
                  </a:cubicBezTo>
                  <a:cubicBezTo>
                    <a:pt x="8253" y="1352"/>
                    <a:pt x="8202" y="1346"/>
                    <a:pt x="8155" y="1334"/>
                  </a:cubicBezTo>
                  <a:cubicBezTo>
                    <a:pt x="8121" y="1326"/>
                    <a:pt x="8133" y="1278"/>
                    <a:pt x="8163" y="1278"/>
                  </a:cubicBezTo>
                  <a:cubicBezTo>
                    <a:pt x="8165" y="1278"/>
                    <a:pt x="8168" y="1278"/>
                    <a:pt x="8170" y="1279"/>
                  </a:cubicBezTo>
                  <a:cubicBezTo>
                    <a:pt x="8201" y="1284"/>
                    <a:pt x="8232" y="1287"/>
                    <a:pt x="8261" y="1287"/>
                  </a:cubicBezTo>
                  <a:cubicBezTo>
                    <a:pt x="8380" y="1287"/>
                    <a:pt x="8484" y="1243"/>
                    <a:pt x="8595" y="1187"/>
                  </a:cubicBezTo>
                  <a:cubicBezTo>
                    <a:pt x="8600" y="1184"/>
                    <a:pt x="8605" y="1183"/>
                    <a:pt x="8610" y="1183"/>
                  </a:cubicBezTo>
                  <a:close/>
                  <a:moveTo>
                    <a:pt x="18243" y="1079"/>
                  </a:moveTo>
                  <a:cubicBezTo>
                    <a:pt x="18243" y="1079"/>
                    <a:pt x="18244" y="1079"/>
                    <a:pt x="18244" y="1079"/>
                  </a:cubicBezTo>
                  <a:cubicBezTo>
                    <a:pt x="18436" y="1087"/>
                    <a:pt x="18612" y="1213"/>
                    <a:pt x="18657" y="1405"/>
                  </a:cubicBezTo>
                  <a:cubicBezTo>
                    <a:pt x="18664" y="1430"/>
                    <a:pt x="18644" y="1446"/>
                    <a:pt x="18625" y="1446"/>
                  </a:cubicBezTo>
                  <a:cubicBezTo>
                    <a:pt x="18612" y="1446"/>
                    <a:pt x="18598" y="1439"/>
                    <a:pt x="18592" y="1423"/>
                  </a:cubicBezTo>
                  <a:cubicBezTo>
                    <a:pt x="18534" y="1266"/>
                    <a:pt x="18405" y="1146"/>
                    <a:pt x="18237" y="1123"/>
                  </a:cubicBezTo>
                  <a:cubicBezTo>
                    <a:pt x="18213" y="1118"/>
                    <a:pt x="18219" y="1079"/>
                    <a:pt x="18243" y="1079"/>
                  </a:cubicBezTo>
                  <a:close/>
                  <a:moveTo>
                    <a:pt x="1063" y="998"/>
                  </a:moveTo>
                  <a:cubicBezTo>
                    <a:pt x="1090" y="998"/>
                    <a:pt x="1109" y="1038"/>
                    <a:pt x="1079" y="1051"/>
                  </a:cubicBezTo>
                  <a:cubicBezTo>
                    <a:pt x="911" y="1128"/>
                    <a:pt x="785" y="1266"/>
                    <a:pt x="782" y="1459"/>
                  </a:cubicBezTo>
                  <a:cubicBezTo>
                    <a:pt x="782" y="1472"/>
                    <a:pt x="772" y="1478"/>
                    <a:pt x="762" y="1478"/>
                  </a:cubicBezTo>
                  <a:cubicBezTo>
                    <a:pt x="752" y="1478"/>
                    <a:pt x="742" y="1472"/>
                    <a:pt x="741" y="1459"/>
                  </a:cubicBezTo>
                  <a:cubicBezTo>
                    <a:pt x="724" y="1257"/>
                    <a:pt x="850" y="1040"/>
                    <a:pt x="1057" y="999"/>
                  </a:cubicBezTo>
                  <a:cubicBezTo>
                    <a:pt x="1059" y="998"/>
                    <a:pt x="1061" y="998"/>
                    <a:pt x="1063" y="998"/>
                  </a:cubicBezTo>
                  <a:close/>
                  <a:moveTo>
                    <a:pt x="15374" y="878"/>
                  </a:moveTo>
                  <a:cubicBezTo>
                    <a:pt x="15387" y="878"/>
                    <a:pt x="15400" y="884"/>
                    <a:pt x="15406" y="899"/>
                  </a:cubicBezTo>
                  <a:cubicBezTo>
                    <a:pt x="15503" y="1129"/>
                    <a:pt x="15613" y="1365"/>
                    <a:pt x="15678" y="1606"/>
                  </a:cubicBezTo>
                  <a:cubicBezTo>
                    <a:pt x="15686" y="1634"/>
                    <a:pt x="15659" y="1658"/>
                    <a:pt x="15635" y="1658"/>
                  </a:cubicBezTo>
                  <a:cubicBezTo>
                    <a:pt x="15622" y="1658"/>
                    <a:pt x="15609" y="1651"/>
                    <a:pt x="15602" y="1637"/>
                  </a:cubicBezTo>
                  <a:cubicBezTo>
                    <a:pt x="15494" y="1409"/>
                    <a:pt x="15422" y="1156"/>
                    <a:pt x="15346" y="917"/>
                  </a:cubicBezTo>
                  <a:cubicBezTo>
                    <a:pt x="15337" y="892"/>
                    <a:pt x="15355" y="878"/>
                    <a:pt x="15374" y="878"/>
                  </a:cubicBezTo>
                  <a:close/>
                  <a:moveTo>
                    <a:pt x="3888" y="1236"/>
                  </a:moveTo>
                  <a:cubicBezTo>
                    <a:pt x="3902" y="1236"/>
                    <a:pt x="3918" y="1249"/>
                    <a:pt x="3914" y="1266"/>
                  </a:cubicBezTo>
                  <a:cubicBezTo>
                    <a:pt x="3882" y="1397"/>
                    <a:pt x="3855" y="1521"/>
                    <a:pt x="3858" y="1658"/>
                  </a:cubicBezTo>
                  <a:cubicBezTo>
                    <a:pt x="3858" y="1667"/>
                    <a:pt x="3849" y="1673"/>
                    <a:pt x="3841" y="1673"/>
                  </a:cubicBezTo>
                  <a:cubicBezTo>
                    <a:pt x="3834" y="1673"/>
                    <a:pt x="3828" y="1670"/>
                    <a:pt x="3827" y="1662"/>
                  </a:cubicBezTo>
                  <a:cubicBezTo>
                    <a:pt x="3809" y="1523"/>
                    <a:pt x="3815" y="1378"/>
                    <a:pt x="3870" y="1248"/>
                  </a:cubicBezTo>
                  <a:cubicBezTo>
                    <a:pt x="3874" y="1239"/>
                    <a:pt x="3880" y="1236"/>
                    <a:pt x="3888" y="1236"/>
                  </a:cubicBezTo>
                  <a:close/>
                  <a:moveTo>
                    <a:pt x="16504" y="1426"/>
                  </a:moveTo>
                  <a:cubicBezTo>
                    <a:pt x="16533" y="1426"/>
                    <a:pt x="16549" y="1466"/>
                    <a:pt x="16520" y="1485"/>
                  </a:cubicBezTo>
                  <a:cubicBezTo>
                    <a:pt x="16379" y="1581"/>
                    <a:pt x="16227" y="1659"/>
                    <a:pt x="16077" y="1741"/>
                  </a:cubicBezTo>
                  <a:cubicBezTo>
                    <a:pt x="16072" y="1744"/>
                    <a:pt x="16067" y="1745"/>
                    <a:pt x="16063" y="1745"/>
                  </a:cubicBezTo>
                  <a:cubicBezTo>
                    <a:pt x="16037" y="1745"/>
                    <a:pt x="16022" y="1707"/>
                    <a:pt x="16049" y="1691"/>
                  </a:cubicBezTo>
                  <a:cubicBezTo>
                    <a:pt x="16193" y="1600"/>
                    <a:pt x="16335" y="1506"/>
                    <a:pt x="16488" y="1430"/>
                  </a:cubicBezTo>
                  <a:cubicBezTo>
                    <a:pt x="16493" y="1427"/>
                    <a:pt x="16499" y="1426"/>
                    <a:pt x="16504" y="1426"/>
                  </a:cubicBezTo>
                  <a:close/>
                  <a:moveTo>
                    <a:pt x="2689" y="1355"/>
                  </a:moveTo>
                  <a:cubicBezTo>
                    <a:pt x="2692" y="1355"/>
                    <a:pt x="2694" y="1355"/>
                    <a:pt x="2697" y="1357"/>
                  </a:cubicBezTo>
                  <a:cubicBezTo>
                    <a:pt x="2951" y="1460"/>
                    <a:pt x="3208" y="1615"/>
                    <a:pt x="3372" y="1841"/>
                  </a:cubicBezTo>
                  <a:cubicBezTo>
                    <a:pt x="3388" y="1862"/>
                    <a:pt x="3366" y="1885"/>
                    <a:pt x="3344" y="1885"/>
                  </a:cubicBezTo>
                  <a:cubicBezTo>
                    <a:pt x="3337" y="1885"/>
                    <a:pt x="3330" y="1883"/>
                    <a:pt x="3324" y="1877"/>
                  </a:cubicBezTo>
                  <a:cubicBezTo>
                    <a:pt x="3123" y="1688"/>
                    <a:pt x="2932" y="1517"/>
                    <a:pt x="2679" y="1400"/>
                  </a:cubicBezTo>
                  <a:cubicBezTo>
                    <a:pt x="2657" y="1391"/>
                    <a:pt x="2668" y="1355"/>
                    <a:pt x="2689" y="1355"/>
                  </a:cubicBezTo>
                  <a:close/>
                  <a:moveTo>
                    <a:pt x="18641" y="2029"/>
                  </a:moveTo>
                  <a:cubicBezTo>
                    <a:pt x="18653" y="2029"/>
                    <a:pt x="18666" y="2037"/>
                    <a:pt x="18667" y="2054"/>
                  </a:cubicBezTo>
                  <a:cubicBezTo>
                    <a:pt x="18679" y="2220"/>
                    <a:pt x="18687" y="2385"/>
                    <a:pt x="18675" y="2551"/>
                  </a:cubicBezTo>
                  <a:cubicBezTo>
                    <a:pt x="18674" y="2574"/>
                    <a:pt x="18657" y="2586"/>
                    <a:pt x="18640" y="2586"/>
                  </a:cubicBezTo>
                  <a:cubicBezTo>
                    <a:pt x="18623" y="2586"/>
                    <a:pt x="18606" y="2574"/>
                    <a:pt x="18605" y="2551"/>
                  </a:cubicBezTo>
                  <a:cubicBezTo>
                    <a:pt x="18593" y="2385"/>
                    <a:pt x="18602" y="2220"/>
                    <a:pt x="18613" y="2054"/>
                  </a:cubicBezTo>
                  <a:cubicBezTo>
                    <a:pt x="18615" y="2037"/>
                    <a:pt x="18628" y="2029"/>
                    <a:pt x="18641" y="2029"/>
                  </a:cubicBezTo>
                  <a:close/>
                  <a:moveTo>
                    <a:pt x="761" y="2031"/>
                  </a:moveTo>
                  <a:cubicBezTo>
                    <a:pt x="773" y="2031"/>
                    <a:pt x="786" y="2040"/>
                    <a:pt x="788" y="2054"/>
                  </a:cubicBezTo>
                  <a:cubicBezTo>
                    <a:pt x="797" y="2140"/>
                    <a:pt x="787" y="2225"/>
                    <a:pt x="792" y="2311"/>
                  </a:cubicBezTo>
                  <a:cubicBezTo>
                    <a:pt x="799" y="2407"/>
                    <a:pt x="815" y="2501"/>
                    <a:pt x="838" y="2594"/>
                  </a:cubicBezTo>
                  <a:cubicBezTo>
                    <a:pt x="843" y="2612"/>
                    <a:pt x="828" y="2624"/>
                    <a:pt x="813" y="2624"/>
                  </a:cubicBezTo>
                  <a:cubicBezTo>
                    <a:pt x="804" y="2624"/>
                    <a:pt x="795" y="2619"/>
                    <a:pt x="791" y="2608"/>
                  </a:cubicBezTo>
                  <a:cubicBezTo>
                    <a:pt x="742" y="2438"/>
                    <a:pt x="694" y="2223"/>
                    <a:pt x="740" y="2048"/>
                  </a:cubicBezTo>
                  <a:cubicBezTo>
                    <a:pt x="743" y="2036"/>
                    <a:pt x="752" y="2031"/>
                    <a:pt x="761" y="2031"/>
                  </a:cubicBezTo>
                  <a:close/>
                  <a:moveTo>
                    <a:pt x="18620" y="3063"/>
                  </a:moveTo>
                  <a:cubicBezTo>
                    <a:pt x="18637" y="3063"/>
                    <a:pt x="18653" y="3074"/>
                    <a:pt x="18651" y="3094"/>
                  </a:cubicBezTo>
                  <a:cubicBezTo>
                    <a:pt x="18636" y="3219"/>
                    <a:pt x="18636" y="3340"/>
                    <a:pt x="18663" y="3464"/>
                  </a:cubicBezTo>
                  <a:cubicBezTo>
                    <a:pt x="18687" y="3574"/>
                    <a:pt x="18743" y="3673"/>
                    <a:pt x="18776" y="3781"/>
                  </a:cubicBezTo>
                  <a:cubicBezTo>
                    <a:pt x="18783" y="3803"/>
                    <a:pt x="18764" y="3821"/>
                    <a:pt x="18745" y="3821"/>
                  </a:cubicBezTo>
                  <a:cubicBezTo>
                    <a:pt x="18737" y="3821"/>
                    <a:pt x="18730" y="3818"/>
                    <a:pt x="18723" y="3812"/>
                  </a:cubicBezTo>
                  <a:cubicBezTo>
                    <a:pt x="18549" y="3632"/>
                    <a:pt x="18533" y="3316"/>
                    <a:pt x="18590" y="3085"/>
                  </a:cubicBezTo>
                  <a:cubicBezTo>
                    <a:pt x="18593" y="3070"/>
                    <a:pt x="18607" y="3063"/>
                    <a:pt x="18620" y="3063"/>
                  </a:cubicBezTo>
                  <a:close/>
                  <a:moveTo>
                    <a:pt x="865" y="3273"/>
                  </a:moveTo>
                  <a:cubicBezTo>
                    <a:pt x="877" y="3273"/>
                    <a:pt x="889" y="3283"/>
                    <a:pt x="891" y="3297"/>
                  </a:cubicBezTo>
                  <a:cubicBezTo>
                    <a:pt x="914" y="3502"/>
                    <a:pt x="823" y="3724"/>
                    <a:pt x="730" y="3902"/>
                  </a:cubicBezTo>
                  <a:cubicBezTo>
                    <a:pt x="726" y="3911"/>
                    <a:pt x="719" y="3915"/>
                    <a:pt x="712" y="3915"/>
                  </a:cubicBezTo>
                  <a:cubicBezTo>
                    <a:pt x="696" y="3915"/>
                    <a:pt x="680" y="3897"/>
                    <a:pt x="689" y="3879"/>
                  </a:cubicBezTo>
                  <a:cubicBezTo>
                    <a:pt x="780" y="3684"/>
                    <a:pt x="796" y="3494"/>
                    <a:pt x="845" y="3290"/>
                  </a:cubicBezTo>
                  <a:cubicBezTo>
                    <a:pt x="848" y="3278"/>
                    <a:pt x="856" y="3273"/>
                    <a:pt x="865" y="3273"/>
                  </a:cubicBezTo>
                  <a:close/>
                  <a:moveTo>
                    <a:pt x="609" y="4308"/>
                  </a:moveTo>
                  <a:cubicBezTo>
                    <a:pt x="612" y="4308"/>
                    <a:pt x="615" y="4309"/>
                    <a:pt x="618" y="4309"/>
                  </a:cubicBezTo>
                  <a:cubicBezTo>
                    <a:pt x="703" y="4334"/>
                    <a:pt x="760" y="4412"/>
                    <a:pt x="811" y="4480"/>
                  </a:cubicBezTo>
                  <a:cubicBezTo>
                    <a:pt x="866" y="4556"/>
                    <a:pt x="910" y="4638"/>
                    <a:pt x="940" y="4728"/>
                  </a:cubicBezTo>
                  <a:cubicBezTo>
                    <a:pt x="946" y="4745"/>
                    <a:pt x="931" y="4758"/>
                    <a:pt x="916" y="4758"/>
                  </a:cubicBezTo>
                  <a:cubicBezTo>
                    <a:pt x="908" y="4758"/>
                    <a:pt x="900" y="4754"/>
                    <a:pt x="896" y="4746"/>
                  </a:cubicBezTo>
                  <a:cubicBezTo>
                    <a:pt x="855" y="4667"/>
                    <a:pt x="807" y="4594"/>
                    <a:pt x="745" y="4529"/>
                  </a:cubicBezTo>
                  <a:cubicBezTo>
                    <a:pt x="692" y="4472"/>
                    <a:pt x="619" y="4432"/>
                    <a:pt x="573" y="4367"/>
                  </a:cubicBezTo>
                  <a:cubicBezTo>
                    <a:pt x="556" y="4342"/>
                    <a:pt x="581" y="4308"/>
                    <a:pt x="609" y="4308"/>
                  </a:cubicBezTo>
                  <a:close/>
                  <a:moveTo>
                    <a:pt x="18776" y="4257"/>
                  </a:moveTo>
                  <a:cubicBezTo>
                    <a:pt x="18793" y="4257"/>
                    <a:pt x="18811" y="4276"/>
                    <a:pt x="18801" y="4298"/>
                  </a:cubicBezTo>
                  <a:cubicBezTo>
                    <a:pt x="18728" y="4466"/>
                    <a:pt x="18659" y="4643"/>
                    <a:pt x="18565" y="4801"/>
                  </a:cubicBezTo>
                  <a:cubicBezTo>
                    <a:pt x="18558" y="4813"/>
                    <a:pt x="18545" y="4818"/>
                    <a:pt x="18532" y="4818"/>
                  </a:cubicBezTo>
                  <a:cubicBezTo>
                    <a:pt x="18508" y="4818"/>
                    <a:pt x="18483" y="4798"/>
                    <a:pt x="18494" y="4771"/>
                  </a:cubicBezTo>
                  <a:cubicBezTo>
                    <a:pt x="18563" y="4597"/>
                    <a:pt x="18664" y="4434"/>
                    <a:pt x="18756" y="4271"/>
                  </a:cubicBezTo>
                  <a:cubicBezTo>
                    <a:pt x="18761" y="4261"/>
                    <a:pt x="18768" y="4257"/>
                    <a:pt x="18776" y="4257"/>
                  </a:cubicBezTo>
                  <a:close/>
                  <a:moveTo>
                    <a:pt x="18544" y="5240"/>
                  </a:moveTo>
                  <a:cubicBezTo>
                    <a:pt x="18558" y="5240"/>
                    <a:pt x="18571" y="5246"/>
                    <a:pt x="18578" y="5261"/>
                  </a:cubicBezTo>
                  <a:cubicBezTo>
                    <a:pt x="18618" y="5346"/>
                    <a:pt x="18649" y="5433"/>
                    <a:pt x="18681" y="5520"/>
                  </a:cubicBezTo>
                  <a:cubicBezTo>
                    <a:pt x="18692" y="5549"/>
                    <a:pt x="18663" y="5573"/>
                    <a:pt x="18636" y="5573"/>
                  </a:cubicBezTo>
                  <a:cubicBezTo>
                    <a:pt x="18623" y="5573"/>
                    <a:pt x="18610" y="5567"/>
                    <a:pt x="18604" y="5552"/>
                  </a:cubicBezTo>
                  <a:cubicBezTo>
                    <a:pt x="18568" y="5467"/>
                    <a:pt x="18529" y="5382"/>
                    <a:pt x="18499" y="5294"/>
                  </a:cubicBezTo>
                  <a:cubicBezTo>
                    <a:pt x="18489" y="5264"/>
                    <a:pt x="18518" y="5240"/>
                    <a:pt x="18544" y="5240"/>
                  </a:cubicBezTo>
                  <a:close/>
                  <a:moveTo>
                    <a:pt x="1015" y="5154"/>
                  </a:moveTo>
                  <a:cubicBezTo>
                    <a:pt x="1030" y="5154"/>
                    <a:pt x="1045" y="5166"/>
                    <a:pt x="1047" y="5184"/>
                  </a:cubicBezTo>
                  <a:cubicBezTo>
                    <a:pt x="1062" y="5425"/>
                    <a:pt x="930" y="5670"/>
                    <a:pt x="785" y="5852"/>
                  </a:cubicBezTo>
                  <a:cubicBezTo>
                    <a:pt x="778" y="5861"/>
                    <a:pt x="770" y="5864"/>
                    <a:pt x="761" y="5864"/>
                  </a:cubicBezTo>
                  <a:cubicBezTo>
                    <a:pt x="735" y="5864"/>
                    <a:pt x="707" y="5833"/>
                    <a:pt x="726" y="5807"/>
                  </a:cubicBezTo>
                  <a:cubicBezTo>
                    <a:pt x="876" y="5613"/>
                    <a:pt x="925" y="5407"/>
                    <a:pt x="988" y="5176"/>
                  </a:cubicBezTo>
                  <a:cubicBezTo>
                    <a:pt x="992" y="5161"/>
                    <a:pt x="1003" y="5154"/>
                    <a:pt x="1015" y="5154"/>
                  </a:cubicBezTo>
                  <a:close/>
                  <a:moveTo>
                    <a:pt x="18782" y="5896"/>
                  </a:moveTo>
                  <a:cubicBezTo>
                    <a:pt x="18793" y="5896"/>
                    <a:pt x="18804" y="5901"/>
                    <a:pt x="18810" y="5914"/>
                  </a:cubicBezTo>
                  <a:cubicBezTo>
                    <a:pt x="18901" y="6084"/>
                    <a:pt x="18888" y="6308"/>
                    <a:pt x="18837" y="6489"/>
                  </a:cubicBezTo>
                  <a:cubicBezTo>
                    <a:pt x="18832" y="6505"/>
                    <a:pt x="18820" y="6512"/>
                    <a:pt x="18807" y="6512"/>
                  </a:cubicBezTo>
                  <a:cubicBezTo>
                    <a:pt x="18787" y="6512"/>
                    <a:pt x="18766" y="6495"/>
                    <a:pt x="18772" y="6469"/>
                  </a:cubicBezTo>
                  <a:cubicBezTo>
                    <a:pt x="18813" y="6283"/>
                    <a:pt x="18780" y="6125"/>
                    <a:pt x="18745" y="5942"/>
                  </a:cubicBezTo>
                  <a:cubicBezTo>
                    <a:pt x="18740" y="5916"/>
                    <a:pt x="18762" y="5896"/>
                    <a:pt x="18782" y="5896"/>
                  </a:cubicBezTo>
                  <a:close/>
                  <a:moveTo>
                    <a:pt x="718" y="6544"/>
                  </a:moveTo>
                  <a:cubicBezTo>
                    <a:pt x="737" y="6544"/>
                    <a:pt x="757" y="6562"/>
                    <a:pt x="752" y="6585"/>
                  </a:cubicBezTo>
                  <a:cubicBezTo>
                    <a:pt x="705" y="6766"/>
                    <a:pt x="682" y="6932"/>
                    <a:pt x="733" y="7116"/>
                  </a:cubicBezTo>
                  <a:cubicBezTo>
                    <a:pt x="739" y="7139"/>
                    <a:pt x="721" y="7154"/>
                    <a:pt x="703" y="7154"/>
                  </a:cubicBezTo>
                  <a:cubicBezTo>
                    <a:pt x="690" y="7154"/>
                    <a:pt x="677" y="7147"/>
                    <a:pt x="672" y="7132"/>
                  </a:cubicBezTo>
                  <a:cubicBezTo>
                    <a:pt x="602" y="6949"/>
                    <a:pt x="595" y="6735"/>
                    <a:pt x="691" y="6560"/>
                  </a:cubicBezTo>
                  <a:cubicBezTo>
                    <a:pt x="697" y="6549"/>
                    <a:pt x="707" y="6544"/>
                    <a:pt x="718" y="6544"/>
                  </a:cubicBezTo>
                  <a:close/>
                  <a:moveTo>
                    <a:pt x="18828" y="6935"/>
                  </a:moveTo>
                  <a:cubicBezTo>
                    <a:pt x="18846" y="6935"/>
                    <a:pt x="18864" y="6947"/>
                    <a:pt x="18862" y="6969"/>
                  </a:cubicBezTo>
                  <a:cubicBezTo>
                    <a:pt x="18856" y="7107"/>
                    <a:pt x="18819" y="7246"/>
                    <a:pt x="18790" y="7381"/>
                  </a:cubicBezTo>
                  <a:cubicBezTo>
                    <a:pt x="18786" y="7399"/>
                    <a:pt x="18773" y="7407"/>
                    <a:pt x="18759" y="7407"/>
                  </a:cubicBezTo>
                  <a:cubicBezTo>
                    <a:pt x="18738" y="7407"/>
                    <a:pt x="18715" y="7389"/>
                    <a:pt x="18719" y="7361"/>
                  </a:cubicBezTo>
                  <a:cubicBezTo>
                    <a:pt x="18740" y="7228"/>
                    <a:pt x="18751" y="7088"/>
                    <a:pt x="18793" y="6960"/>
                  </a:cubicBezTo>
                  <a:cubicBezTo>
                    <a:pt x="18798" y="6943"/>
                    <a:pt x="18813" y="6935"/>
                    <a:pt x="18828" y="6935"/>
                  </a:cubicBezTo>
                  <a:close/>
                  <a:moveTo>
                    <a:pt x="16250" y="7097"/>
                  </a:moveTo>
                  <a:cubicBezTo>
                    <a:pt x="16256" y="7097"/>
                    <a:pt x="16262" y="7099"/>
                    <a:pt x="16269" y="7102"/>
                  </a:cubicBezTo>
                  <a:cubicBezTo>
                    <a:pt x="16470" y="7209"/>
                    <a:pt x="16677" y="7313"/>
                    <a:pt x="16873" y="7431"/>
                  </a:cubicBezTo>
                  <a:cubicBezTo>
                    <a:pt x="16906" y="7450"/>
                    <a:pt x="16886" y="7493"/>
                    <a:pt x="16855" y="7493"/>
                  </a:cubicBezTo>
                  <a:cubicBezTo>
                    <a:pt x="16850" y="7493"/>
                    <a:pt x="16845" y="7492"/>
                    <a:pt x="16839" y="7490"/>
                  </a:cubicBezTo>
                  <a:cubicBezTo>
                    <a:pt x="16632" y="7389"/>
                    <a:pt x="16432" y="7276"/>
                    <a:pt x="16231" y="7165"/>
                  </a:cubicBezTo>
                  <a:cubicBezTo>
                    <a:pt x="16196" y="7145"/>
                    <a:pt x="16218" y="7097"/>
                    <a:pt x="16250" y="7097"/>
                  </a:cubicBezTo>
                  <a:close/>
                  <a:moveTo>
                    <a:pt x="3396" y="7233"/>
                  </a:moveTo>
                  <a:cubicBezTo>
                    <a:pt x="3423" y="7233"/>
                    <a:pt x="3438" y="7280"/>
                    <a:pt x="3410" y="7294"/>
                  </a:cubicBezTo>
                  <a:cubicBezTo>
                    <a:pt x="3262" y="7370"/>
                    <a:pt x="3115" y="7451"/>
                    <a:pt x="2959" y="7508"/>
                  </a:cubicBezTo>
                  <a:cubicBezTo>
                    <a:pt x="2955" y="7509"/>
                    <a:pt x="2951" y="7510"/>
                    <a:pt x="2947" y="7510"/>
                  </a:cubicBezTo>
                  <a:cubicBezTo>
                    <a:pt x="2914" y="7510"/>
                    <a:pt x="2897" y="7457"/>
                    <a:pt x="2930" y="7438"/>
                  </a:cubicBezTo>
                  <a:cubicBezTo>
                    <a:pt x="3074" y="7357"/>
                    <a:pt x="3232" y="7298"/>
                    <a:pt x="3385" y="7235"/>
                  </a:cubicBezTo>
                  <a:cubicBezTo>
                    <a:pt x="3389" y="7234"/>
                    <a:pt x="3392" y="7233"/>
                    <a:pt x="3396" y="7233"/>
                  </a:cubicBezTo>
                  <a:close/>
                  <a:moveTo>
                    <a:pt x="15653" y="7278"/>
                  </a:moveTo>
                  <a:cubicBezTo>
                    <a:pt x="15675" y="7278"/>
                    <a:pt x="15700" y="7302"/>
                    <a:pt x="15696" y="7328"/>
                  </a:cubicBezTo>
                  <a:cubicBezTo>
                    <a:pt x="15670" y="7504"/>
                    <a:pt x="15560" y="7669"/>
                    <a:pt x="15447" y="7801"/>
                  </a:cubicBezTo>
                  <a:cubicBezTo>
                    <a:pt x="15438" y="7811"/>
                    <a:pt x="15427" y="7815"/>
                    <a:pt x="15417" y="7815"/>
                  </a:cubicBezTo>
                  <a:cubicBezTo>
                    <a:pt x="15385" y="7815"/>
                    <a:pt x="15356" y="7771"/>
                    <a:pt x="15384" y="7736"/>
                  </a:cubicBezTo>
                  <a:cubicBezTo>
                    <a:pt x="15496" y="7603"/>
                    <a:pt x="15554" y="7455"/>
                    <a:pt x="15624" y="7298"/>
                  </a:cubicBezTo>
                  <a:cubicBezTo>
                    <a:pt x="15631" y="7284"/>
                    <a:pt x="15642" y="7278"/>
                    <a:pt x="15653" y="7278"/>
                  </a:cubicBezTo>
                  <a:close/>
                  <a:moveTo>
                    <a:pt x="2352" y="7632"/>
                  </a:moveTo>
                  <a:cubicBezTo>
                    <a:pt x="2377" y="7632"/>
                    <a:pt x="2396" y="7669"/>
                    <a:pt x="2376" y="7691"/>
                  </a:cubicBezTo>
                  <a:cubicBezTo>
                    <a:pt x="2295" y="7774"/>
                    <a:pt x="2188" y="7824"/>
                    <a:pt x="2077" y="7824"/>
                  </a:cubicBezTo>
                  <a:cubicBezTo>
                    <a:pt x="2030" y="7824"/>
                    <a:pt x="1982" y="7815"/>
                    <a:pt x="1935" y="7795"/>
                  </a:cubicBezTo>
                  <a:cubicBezTo>
                    <a:pt x="1900" y="7781"/>
                    <a:pt x="1917" y="7720"/>
                    <a:pt x="1953" y="7720"/>
                  </a:cubicBezTo>
                  <a:cubicBezTo>
                    <a:pt x="1954" y="7720"/>
                    <a:pt x="1955" y="7720"/>
                    <a:pt x="1956" y="7720"/>
                  </a:cubicBezTo>
                  <a:cubicBezTo>
                    <a:pt x="1985" y="7723"/>
                    <a:pt x="2014" y="7725"/>
                    <a:pt x="2043" y="7725"/>
                  </a:cubicBezTo>
                  <a:cubicBezTo>
                    <a:pt x="2147" y="7725"/>
                    <a:pt x="2246" y="7703"/>
                    <a:pt x="2336" y="7638"/>
                  </a:cubicBezTo>
                  <a:cubicBezTo>
                    <a:pt x="2342" y="7634"/>
                    <a:pt x="2347" y="7632"/>
                    <a:pt x="2352" y="7632"/>
                  </a:cubicBezTo>
                  <a:close/>
                  <a:moveTo>
                    <a:pt x="922" y="7575"/>
                  </a:moveTo>
                  <a:cubicBezTo>
                    <a:pt x="935" y="7575"/>
                    <a:pt x="947" y="7581"/>
                    <a:pt x="955" y="7593"/>
                  </a:cubicBezTo>
                  <a:cubicBezTo>
                    <a:pt x="1019" y="7704"/>
                    <a:pt x="1141" y="7778"/>
                    <a:pt x="1266" y="7778"/>
                  </a:cubicBezTo>
                  <a:cubicBezTo>
                    <a:pt x="1311" y="7778"/>
                    <a:pt x="1355" y="7769"/>
                    <a:pt x="1398" y="7748"/>
                  </a:cubicBezTo>
                  <a:cubicBezTo>
                    <a:pt x="1403" y="7746"/>
                    <a:pt x="1407" y="7745"/>
                    <a:pt x="1411" y="7745"/>
                  </a:cubicBezTo>
                  <a:cubicBezTo>
                    <a:pt x="1436" y="7745"/>
                    <a:pt x="1451" y="7780"/>
                    <a:pt x="1426" y="7795"/>
                  </a:cubicBezTo>
                  <a:cubicBezTo>
                    <a:pt x="1363" y="7832"/>
                    <a:pt x="1294" y="7849"/>
                    <a:pt x="1226" y="7849"/>
                  </a:cubicBezTo>
                  <a:cubicBezTo>
                    <a:pt x="1081" y="7849"/>
                    <a:pt x="941" y="7769"/>
                    <a:pt x="883" y="7623"/>
                  </a:cubicBezTo>
                  <a:cubicBezTo>
                    <a:pt x="872" y="7596"/>
                    <a:pt x="897" y="7575"/>
                    <a:pt x="922" y="7575"/>
                  </a:cubicBezTo>
                  <a:close/>
                  <a:moveTo>
                    <a:pt x="17297" y="7637"/>
                  </a:moveTo>
                  <a:cubicBezTo>
                    <a:pt x="17300" y="7637"/>
                    <a:pt x="17304" y="7638"/>
                    <a:pt x="17307" y="7639"/>
                  </a:cubicBezTo>
                  <a:cubicBezTo>
                    <a:pt x="17546" y="7741"/>
                    <a:pt x="17786" y="7777"/>
                    <a:pt x="18044" y="7785"/>
                  </a:cubicBezTo>
                  <a:cubicBezTo>
                    <a:pt x="18087" y="7786"/>
                    <a:pt x="18085" y="7844"/>
                    <a:pt x="18044" y="7850"/>
                  </a:cubicBezTo>
                  <a:cubicBezTo>
                    <a:pt x="18003" y="7854"/>
                    <a:pt x="17962" y="7856"/>
                    <a:pt x="17922" y="7856"/>
                  </a:cubicBezTo>
                  <a:cubicBezTo>
                    <a:pt x="17700" y="7856"/>
                    <a:pt x="17481" y="7793"/>
                    <a:pt x="17286" y="7692"/>
                  </a:cubicBezTo>
                  <a:cubicBezTo>
                    <a:pt x="17260" y="7678"/>
                    <a:pt x="17273" y="7637"/>
                    <a:pt x="17297" y="7637"/>
                  </a:cubicBezTo>
                  <a:close/>
                  <a:moveTo>
                    <a:pt x="3779" y="7591"/>
                  </a:moveTo>
                  <a:cubicBezTo>
                    <a:pt x="3792" y="7591"/>
                    <a:pt x="3805" y="7597"/>
                    <a:pt x="3811" y="7613"/>
                  </a:cubicBezTo>
                  <a:cubicBezTo>
                    <a:pt x="3870" y="7759"/>
                    <a:pt x="3926" y="7904"/>
                    <a:pt x="3973" y="8055"/>
                  </a:cubicBezTo>
                  <a:cubicBezTo>
                    <a:pt x="3980" y="8080"/>
                    <a:pt x="3962" y="8095"/>
                    <a:pt x="3942" y="8095"/>
                  </a:cubicBezTo>
                  <a:cubicBezTo>
                    <a:pt x="3929" y="8095"/>
                    <a:pt x="3915" y="8088"/>
                    <a:pt x="3909" y="8073"/>
                  </a:cubicBezTo>
                  <a:cubicBezTo>
                    <a:pt x="3848" y="7927"/>
                    <a:pt x="3797" y="7779"/>
                    <a:pt x="3748" y="7630"/>
                  </a:cubicBezTo>
                  <a:cubicBezTo>
                    <a:pt x="3741" y="7605"/>
                    <a:pt x="3759" y="7591"/>
                    <a:pt x="3779" y="7591"/>
                  </a:cubicBezTo>
                  <a:close/>
                  <a:moveTo>
                    <a:pt x="8508" y="7929"/>
                  </a:moveTo>
                  <a:cubicBezTo>
                    <a:pt x="8508" y="7929"/>
                    <a:pt x="8509" y="7929"/>
                    <a:pt x="8510" y="7929"/>
                  </a:cubicBezTo>
                  <a:cubicBezTo>
                    <a:pt x="8736" y="7939"/>
                    <a:pt x="8968" y="7978"/>
                    <a:pt x="9170" y="8089"/>
                  </a:cubicBezTo>
                  <a:cubicBezTo>
                    <a:pt x="9195" y="8103"/>
                    <a:pt x="9182" y="8142"/>
                    <a:pt x="9156" y="8142"/>
                  </a:cubicBezTo>
                  <a:cubicBezTo>
                    <a:pt x="9153" y="8142"/>
                    <a:pt x="9150" y="8141"/>
                    <a:pt x="9147" y="8140"/>
                  </a:cubicBezTo>
                  <a:cubicBezTo>
                    <a:pt x="8936" y="8071"/>
                    <a:pt x="8734" y="8007"/>
                    <a:pt x="8510" y="7992"/>
                  </a:cubicBezTo>
                  <a:cubicBezTo>
                    <a:pt x="8470" y="7990"/>
                    <a:pt x="8468" y="7929"/>
                    <a:pt x="8508" y="7929"/>
                  </a:cubicBezTo>
                  <a:close/>
                  <a:moveTo>
                    <a:pt x="11424" y="8024"/>
                  </a:moveTo>
                  <a:cubicBezTo>
                    <a:pt x="11616" y="8024"/>
                    <a:pt x="11807" y="8042"/>
                    <a:pt x="11994" y="8085"/>
                  </a:cubicBezTo>
                  <a:cubicBezTo>
                    <a:pt x="12030" y="8093"/>
                    <a:pt x="12024" y="8152"/>
                    <a:pt x="11989" y="8152"/>
                  </a:cubicBezTo>
                  <a:cubicBezTo>
                    <a:pt x="11988" y="8152"/>
                    <a:pt x="11987" y="8152"/>
                    <a:pt x="11986" y="8152"/>
                  </a:cubicBezTo>
                  <a:cubicBezTo>
                    <a:pt x="11731" y="8118"/>
                    <a:pt x="11480" y="8095"/>
                    <a:pt x="11225" y="8095"/>
                  </a:cubicBezTo>
                  <a:cubicBezTo>
                    <a:pt x="11214" y="8095"/>
                    <a:pt x="11202" y="8095"/>
                    <a:pt x="11191" y="8095"/>
                  </a:cubicBezTo>
                  <a:cubicBezTo>
                    <a:pt x="11191" y="8095"/>
                    <a:pt x="11190" y="8095"/>
                    <a:pt x="11190" y="8095"/>
                  </a:cubicBezTo>
                  <a:cubicBezTo>
                    <a:pt x="11149" y="8095"/>
                    <a:pt x="11151" y="8034"/>
                    <a:pt x="11191" y="8032"/>
                  </a:cubicBezTo>
                  <a:cubicBezTo>
                    <a:pt x="11268" y="8027"/>
                    <a:pt x="11346" y="8024"/>
                    <a:pt x="11424" y="8024"/>
                  </a:cubicBezTo>
                  <a:close/>
                  <a:moveTo>
                    <a:pt x="7619" y="8132"/>
                  </a:moveTo>
                  <a:cubicBezTo>
                    <a:pt x="7647" y="8132"/>
                    <a:pt x="7646" y="8176"/>
                    <a:pt x="7622" y="8186"/>
                  </a:cubicBezTo>
                  <a:cubicBezTo>
                    <a:pt x="7447" y="8251"/>
                    <a:pt x="7254" y="8279"/>
                    <a:pt x="7072" y="8319"/>
                  </a:cubicBezTo>
                  <a:cubicBezTo>
                    <a:pt x="7070" y="8319"/>
                    <a:pt x="7068" y="8319"/>
                    <a:pt x="7066" y="8319"/>
                  </a:cubicBezTo>
                  <a:cubicBezTo>
                    <a:pt x="7042" y="8319"/>
                    <a:pt x="7034" y="8284"/>
                    <a:pt x="7060" y="8277"/>
                  </a:cubicBezTo>
                  <a:cubicBezTo>
                    <a:pt x="7243" y="8225"/>
                    <a:pt x="7426" y="8157"/>
                    <a:pt x="7614" y="8133"/>
                  </a:cubicBezTo>
                  <a:cubicBezTo>
                    <a:pt x="7616" y="8133"/>
                    <a:pt x="7618" y="8132"/>
                    <a:pt x="7619" y="8132"/>
                  </a:cubicBezTo>
                  <a:close/>
                  <a:moveTo>
                    <a:pt x="10448" y="8172"/>
                  </a:moveTo>
                  <a:cubicBezTo>
                    <a:pt x="10481" y="8172"/>
                    <a:pt x="10493" y="8225"/>
                    <a:pt x="10464" y="8239"/>
                  </a:cubicBezTo>
                  <a:cubicBezTo>
                    <a:pt x="10281" y="8320"/>
                    <a:pt x="10082" y="8368"/>
                    <a:pt x="9895" y="8439"/>
                  </a:cubicBezTo>
                  <a:cubicBezTo>
                    <a:pt x="9852" y="8456"/>
                    <a:pt x="9808" y="8483"/>
                    <a:pt x="9763" y="8483"/>
                  </a:cubicBezTo>
                  <a:cubicBezTo>
                    <a:pt x="9757" y="8483"/>
                    <a:pt x="9751" y="8483"/>
                    <a:pt x="9746" y="8482"/>
                  </a:cubicBezTo>
                  <a:cubicBezTo>
                    <a:pt x="9674" y="8469"/>
                    <a:pt x="9547" y="8335"/>
                    <a:pt x="9487" y="8289"/>
                  </a:cubicBezTo>
                  <a:cubicBezTo>
                    <a:pt x="9462" y="8269"/>
                    <a:pt x="9477" y="8230"/>
                    <a:pt x="9502" y="8230"/>
                  </a:cubicBezTo>
                  <a:cubicBezTo>
                    <a:pt x="9507" y="8230"/>
                    <a:pt x="9512" y="8232"/>
                    <a:pt x="9518" y="8235"/>
                  </a:cubicBezTo>
                  <a:cubicBezTo>
                    <a:pt x="9589" y="8282"/>
                    <a:pt x="9682" y="8377"/>
                    <a:pt x="9766" y="8386"/>
                  </a:cubicBezTo>
                  <a:cubicBezTo>
                    <a:pt x="9770" y="8386"/>
                    <a:pt x="9774" y="8387"/>
                    <a:pt x="9778" y="8387"/>
                  </a:cubicBezTo>
                  <a:cubicBezTo>
                    <a:pt x="9839" y="8387"/>
                    <a:pt x="9908" y="8343"/>
                    <a:pt x="9965" y="8321"/>
                  </a:cubicBezTo>
                  <a:cubicBezTo>
                    <a:pt x="10120" y="8259"/>
                    <a:pt x="10280" y="8195"/>
                    <a:pt x="10444" y="8172"/>
                  </a:cubicBezTo>
                  <a:cubicBezTo>
                    <a:pt x="10446" y="8172"/>
                    <a:pt x="10447" y="8172"/>
                    <a:pt x="10448" y="8172"/>
                  </a:cubicBezTo>
                  <a:close/>
                  <a:moveTo>
                    <a:pt x="12480" y="8228"/>
                  </a:moveTo>
                  <a:cubicBezTo>
                    <a:pt x="12481" y="8228"/>
                    <a:pt x="12482" y="8228"/>
                    <a:pt x="12483" y="8228"/>
                  </a:cubicBezTo>
                  <a:cubicBezTo>
                    <a:pt x="12697" y="8245"/>
                    <a:pt x="12918" y="8306"/>
                    <a:pt x="13093" y="8437"/>
                  </a:cubicBezTo>
                  <a:cubicBezTo>
                    <a:pt x="13117" y="8456"/>
                    <a:pt x="13103" y="8492"/>
                    <a:pt x="13078" y="8492"/>
                  </a:cubicBezTo>
                  <a:cubicBezTo>
                    <a:pt x="13073" y="8492"/>
                    <a:pt x="13068" y="8490"/>
                    <a:pt x="13063" y="8487"/>
                  </a:cubicBezTo>
                  <a:cubicBezTo>
                    <a:pt x="12876" y="8386"/>
                    <a:pt x="12696" y="8308"/>
                    <a:pt x="12483" y="8286"/>
                  </a:cubicBezTo>
                  <a:cubicBezTo>
                    <a:pt x="12446" y="8282"/>
                    <a:pt x="12445" y="8228"/>
                    <a:pt x="12480" y="8228"/>
                  </a:cubicBezTo>
                  <a:close/>
                  <a:moveTo>
                    <a:pt x="15314" y="8275"/>
                  </a:moveTo>
                  <a:cubicBezTo>
                    <a:pt x="15340" y="8275"/>
                    <a:pt x="15366" y="8306"/>
                    <a:pt x="15349" y="8334"/>
                  </a:cubicBezTo>
                  <a:cubicBezTo>
                    <a:pt x="15223" y="8532"/>
                    <a:pt x="15008" y="8659"/>
                    <a:pt x="14778" y="8700"/>
                  </a:cubicBezTo>
                  <a:cubicBezTo>
                    <a:pt x="14776" y="8701"/>
                    <a:pt x="14773" y="8701"/>
                    <a:pt x="14770" y="8701"/>
                  </a:cubicBezTo>
                  <a:cubicBezTo>
                    <a:pt x="14724" y="8701"/>
                    <a:pt x="14706" y="8633"/>
                    <a:pt x="14756" y="8620"/>
                  </a:cubicBezTo>
                  <a:cubicBezTo>
                    <a:pt x="14971" y="8567"/>
                    <a:pt x="15138" y="8447"/>
                    <a:pt x="15288" y="8287"/>
                  </a:cubicBezTo>
                  <a:cubicBezTo>
                    <a:pt x="15295" y="8278"/>
                    <a:pt x="15305" y="8275"/>
                    <a:pt x="15314" y="8275"/>
                  </a:cubicBezTo>
                  <a:close/>
                  <a:moveTo>
                    <a:pt x="6328" y="8554"/>
                  </a:moveTo>
                  <a:cubicBezTo>
                    <a:pt x="6360" y="8554"/>
                    <a:pt x="6372" y="8602"/>
                    <a:pt x="6338" y="8611"/>
                  </a:cubicBezTo>
                  <a:cubicBezTo>
                    <a:pt x="6155" y="8661"/>
                    <a:pt x="5970" y="8697"/>
                    <a:pt x="5786" y="8736"/>
                  </a:cubicBezTo>
                  <a:cubicBezTo>
                    <a:pt x="5783" y="8737"/>
                    <a:pt x="5781" y="8737"/>
                    <a:pt x="5779" y="8737"/>
                  </a:cubicBezTo>
                  <a:cubicBezTo>
                    <a:pt x="5747" y="8737"/>
                    <a:pt x="5736" y="8689"/>
                    <a:pt x="5769" y="8680"/>
                  </a:cubicBezTo>
                  <a:cubicBezTo>
                    <a:pt x="5953" y="8636"/>
                    <a:pt x="6136" y="8589"/>
                    <a:pt x="6322" y="8555"/>
                  </a:cubicBezTo>
                  <a:cubicBezTo>
                    <a:pt x="6324" y="8554"/>
                    <a:pt x="6326" y="8554"/>
                    <a:pt x="6328" y="8554"/>
                  </a:cubicBezTo>
                  <a:close/>
                  <a:moveTo>
                    <a:pt x="13528" y="8561"/>
                  </a:moveTo>
                  <a:cubicBezTo>
                    <a:pt x="13532" y="8561"/>
                    <a:pt x="13535" y="8562"/>
                    <a:pt x="13539" y="8563"/>
                  </a:cubicBezTo>
                  <a:cubicBezTo>
                    <a:pt x="13744" y="8644"/>
                    <a:pt x="13953" y="8673"/>
                    <a:pt x="14170" y="8685"/>
                  </a:cubicBezTo>
                  <a:cubicBezTo>
                    <a:pt x="14216" y="8687"/>
                    <a:pt x="14215" y="8750"/>
                    <a:pt x="14170" y="8755"/>
                  </a:cubicBezTo>
                  <a:cubicBezTo>
                    <a:pt x="14137" y="8758"/>
                    <a:pt x="14104" y="8759"/>
                    <a:pt x="14071" y="8759"/>
                  </a:cubicBezTo>
                  <a:cubicBezTo>
                    <a:pt x="13877" y="8759"/>
                    <a:pt x="13690" y="8708"/>
                    <a:pt x="13511" y="8631"/>
                  </a:cubicBezTo>
                  <a:cubicBezTo>
                    <a:pt x="13478" y="8616"/>
                    <a:pt x="13496" y="8561"/>
                    <a:pt x="13528" y="8561"/>
                  </a:cubicBezTo>
                  <a:close/>
                  <a:moveTo>
                    <a:pt x="4378" y="8441"/>
                  </a:moveTo>
                  <a:cubicBezTo>
                    <a:pt x="4386" y="8441"/>
                    <a:pt x="4394" y="8445"/>
                    <a:pt x="4400" y="8454"/>
                  </a:cubicBezTo>
                  <a:cubicBezTo>
                    <a:pt x="4518" y="8636"/>
                    <a:pt x="4707" y="8716"/>
                    <a:pt x="4917" y="8716"/>
                  </a:cubicBezTo>
                  <a:cubicBezTo>
                    <a:pt x="4922" y="8716"/>
                    <a:pt x="4928" y="8716"/>
                    <a:pt x="4933" y="8716"/>
                  </a:cubicBezTo>
                  <a:cubicBezTo>
                    <a:pt x="4933" y="8716"/>
                    <a:pt x="4934" y="8716"/>
                    <a:pt x="4934" y="8716"/>
                  </a:cubicBezTo>
                  <a:cubicBezTo>
                    <a:pt x="4968" y="8716"/>
                    <a:pt x="4978" y="8774"/>
                    <a:pt x="4942" y="8779"/>
                  </a:cubicBezTo>
                  <a:cubicBezTo>
                    <a:pt x="4916" y="8783"/>
                    <a:pt x="4890" y="8785"/>
                    <a:pt x="4864" y="8785"/>
                  </a:cubicBezTo>
                  <a:cubicBezTo>
                    <a:pt x="4655" y="8785"/>
                    <a:pt x="4460" y="8661"/>
                    <a:pt x="4353" y="8481"/>
                  </a:cubicBezTo>
                  <a:cubicBezTo>
                    <a:pt x="4340" y="8460"/>
                    <a:pt x="4359" y="8441"/>
                    <a:pt x="4378" y="8441"/>
                  </a:cubicBezTo>
                  <a:close/>
                  <a:moveTo>
                    <a:pt x="9688" y="1"/>
                  </a:moveTo>
                  <a:cubicBezTo>
                    <a:pt x="9304" y="568"/>
                    <a:pt x="8654" y="920"/>
                    <a:pt x="7984" y="920"/>
                  </a:cubicBezTo>
                  <a:cubicBezTo>
                    <a:pt x="7768" y="920"/>
                    <a:pt x="7551" y="884"/>
                    <a:pt x="7339" y="806"/>
                  </a:cubicBezTo>
                  <a:cubicBezTo>
                    <a:pt x="6639" y="550"/>
                    <a:pt x="6105" y="112"/>
                    <a:pt x="5328" y="66"/>
                  </a:cubicBezTo>
                  <a:cubicBezTo>
                    <a:pt x="5279" y="63"/>
                    <a:pt x="5228" y="62"/>
                    <a:pt x="5176" y="62"/>
                  </a:cubicBezTo>
                  <a:cubicBezTo>
                    <a:pt x="4417" y="62"/>
                    <a:pt x="3387" y="372"/>
                    <a:pt x="3502" y="1305"/>
                  </a:cubicBezTo>
                  <a:cubicBezTo>
                    <a:pt x="3509" y="1362"/>
                    <a:pt x="3463" y="1389"/>
                    <a:pt x="3416" y="1389"/>
                  </a:cubicBezTo>
                  <a:cubicBezTo>
                    <a:pt x="3392" y="1389"/>
                    <a:pt x="3368" y="1382"/>
                    <a:pt x="3351" y="1368"/>
                  </a:cubicBezTo>
                  <a:cubicBezTo>
                    <a:pt x="2864" y="980"/>
                    <a:pt x="2023" y="582"/>
                    <a:pt x="1337" y="582"/>
                  </a:cubicBezTo>
                  <a:cubicBezTo>
                    <a:pt x="743" y="582"/>
                    <a:pt x="266" y="880"/>
                    <a:pt x="236" y="1740"/>
                  </a:cubicBezTo>
                  <a:cubicBezTo>
                    <a:pt x="213" y="2395"/>
                    <a:pt x="886" y="3891"/>
                    <a:pt x="1" y="4257"/>
                  </a:cubicBezTo>
                  <a:cubicBezTo>
                    <a:pt x="1047" y="4739"/>
                    <a:pt x="207" y="6070"/>
                    <a:pt x="188" y="6835"/>
                  </a:cubicBezTo>
                  <a:cubicBezTo>
                    <a:pt x="167" y="7630"/>
                    <a:pt x="719" y="8210"/>
                    <a:pt x="1508" y="8245"/>
                  </a:cubicBezTo>
                  <a:cubicBezTo>
                    <a:pt x="1535" y="8246"/>
                    <a:pt x="1563" y="8247"/>
                    <a:pt x="1590" y="8247"/>
                  </a:cubicBezTo>
                  <a:cubicBezTo>
                    <a:pt x="2251" y="8247"/>
                    <a:pt x="2825" y="7881"/>
                    <a:pt x="3424" y="7642"/>
                  </a:cubicBezTo>
                  <a:cubicBezTo>
                    <a:pt x="3429" y="7640"/>
                    <a:pt x="3434" y="7639"/>
                    <a:pt x="3438" y="7639"/>
                  </a:cubicBezTo>
                  <a:cubicBezTo>
                    <a:pt x="3463" y="7639"/>
                    <a:pt x="3473" y="7670"/>
                    <a:pt x="3465" y="7694"/>
                  </a:cubicBezTo>
                  <a:cubicBezTo>
                    <a:pt x="3478" y="7705"/>
                    <a:pt x="3487" y="7720"/>
                    <a:pt x="3488" y="7742"/>
                  </a:cubicBezTo>
                  <a:cubicBezTo>
                    <a:pt x="3561" y="8552"/>
                    <a:pt x="4171" y="9152"/>
                    <a:pt x="4989" y="9195"/>
                  </a:cubicBezTo>
                  <a:cubicBezTo>
                    <a:pt x="5029" y="9197"/>
                    <a:pt x="5070" y="9198"/>
                    <a:pt x="5110" y="9198"/>
                  </a:cubicBezTo>
                  <a:cubicBezTo>
                    <a:pt x="5760" y="9198"/>
                    <a:pt x="6376" y="8926"/>
                    <a:pt x="6976" y="8705"/>
                  </a:cubicBezTo>
                  <a:cubicBezTo>
                    <a:pt x="7411" y="8545"/>
                    <a:pt x="7881" y="8396"/>
                    <a:pt x="8351" y="8396"/>
                  </a:cubicBezTo>
                  <a:cubicBezTo>
                    <a:pt x="8493" y="8396"/>
                    <a:pt x="8635" y="8410"/>
                    <a:pt x="8776" y="8440"/>
                  </a:cubicBezTo>
                  <a:cubicBezTo>
                    <a:pt x="9143" y="8521"/>
                    <a:pt x="9573" y="8737"/>
                    <a:pt x="9688" y="9120"/>
                  </a:cubicBezTo>
                  <a:cubicBezTo>
                    <a:pt x="9804" y="8737"/>
                    <a:pt x="10234" y="8521"/>
                    <a:pt x="10601" y="8440"/>
                  </a:cubicBezTo>
                  <a:cubicBezTo>
                    <a:pt x="10742" y="8410"/>
                    <a:pt x="10884" y="8396"/>
                    <a:pt x="11026" y="8396"/>
                  </a:cubicBezTo>
                  <a:cubicBezTo>
                    <a:pt x="11496" y="8396"/>
                    <a:pt x="11965" y="8545"/>
                    <a:pt x="12400" y="8705"/>
                  </a:cubicBezTo>
                  <a:cubicBezTo>
                    <a:pt x="13001" y="8926"/>
                    <a:pt x="13617" y="9198"/>
                    <a:pt x="14267" y="9198"/>
                  </a:cubicBezTo>
                  <a:cubicBezTo>
                    <a:pt x="14307" y="9198"/>
                    <a:pt x="14348" y="9197"/>
                    <a:pt x="14388" y="9195"/>
                  </a:cubicBezTo>
                  <a:cubicBezTo>
                    <a:pt x="15206" y="9152"/>
                    <a:pt x="15815" y="8552"/>
                    <a:pt x="15888" y="7742"/>
                  </a:cubicBezTo>
                  <a:cubicBezTo>
                    <a:pt x="15890" y="7720"/>
                    <a:pt x="15900" y="7705"/>
                    <a:pt x="15911" y="7694"/>
                  </a:cubicBezTo>
                  <a:cubicBezTo>
                    <a:pt x="15903" y="7670"/>
                    <a:pt x="15913" y="7639"/>
                    <a:pt x="15938" y="7639"/>
                  </a:cubicBezTo>
                  <a:cubicBezTo>
                    <a:pt x="15942" y="7639"/>
                    <a:pt x="15947" y="7640"/>
                    <a:pt x="15952" y="7642"/>
                  </a:cubicBezTo>
                  <a:cubicBezTo>
                    <a:pt x="16552" y="7881"/>
                    <a:pt x="17125" y="8247"/>
                    <a:pt x="17787" y="8247"/>
                  </a:cubicBezTo>
                  <a:cubicBezTo>
                    <a:pt x="17814" y="8247"/>
                    <a:pt x="17841" y="8246"/>
                    <a:pt x="17869" y="8245"/>
                  </a:cubicBezTo>
                  <a:cubicBezTo>
                    <a:pt x="18658" y="8210"/>
                    <a:pt x="19210" y="7631"/>
                    <a:pt x="19189" y="6835"/>
                  </a:cubicBezTo>
                  <a:cubicBezTo>
                    <a:pt x="19170" y="6070"/>
                    <a:pt x="18330" y="4739"/>
                    <a:pt x="19376" y="4257"/>
                  </a:cubicBezTo>
                  <a:cubicBezTo>
                    <a:pt x="18491" y="3891"/>
                    <a:pt x="19164" y="2395"/>
                    <a:pt x="19141" y="1740"/>
                  </a:cubicBezTo>
                  <a:cubicBezTo>
                    <a:pt x="19111" y="880"/>
                    <a:pt x="18634" y="582"/>
                    <a:pt x="18040" y="582"/>
                  </a:cubicBezTo>
                  <a:cubicBezTo>
                    <a:pt x="17354" y="582"/>
                    <a:pt x="16513" y="980"/>
                    <a:pt x="16026" y="1368"/>
                  </a:cubicBezTo>
                  <a:cubicBezTo>
                    <a:pt x="16009" y="1382"/>
                    <a:pt x="15985" y="1389"/>
                    <a:pt x="15961" y="1389"/>
                  </a:cubicBezTo>
                  <a:cubicBezTo>
                    <a:pt x="15914" y="1389"/>
                    <a:pt x="15868" y="1362"/>
                    <a:pt x="15875" y="1305"/>
                  </a:cubicBezTo>
                  <a:cubicBezTo>
                    <a:pt x="15990" y="372"/>
                    <a:pt x="14960" y="62"/>
                    <a:pt x="14200" y="62"/>
                  </a:cubicBezTo>
                  <a:cubicBezTo>
                    <a:pt x="14148" y="62"/>
                    <a:pt x="14097" y="63"/>
                    <a:pt x="14048" y="66"/>
                  </a:cubicBezTo>
                  <a:cubicBezTo>
                    <a:pt x="13272" y="112"/>
                    <a:pt x="12738" y="550"/>
                    <a:pt x="12038" y="806"/>
                  </a:cubicBezTo>
                  <a:cubicBezTo>
                    <a:pt x="11826" y="884"/>
                    <a:pt x="11609" y="920"/>
                    <a:pt x="11393" y="920"/>
                  </a:cubicBezTo>
                  <a:cubicBezTo>
                    <a:pt x="10723" y="920"/>
                    <a:pt x="10073" y="568"/>
                    <a:pt x="9688" y="1"/>
                  </a:cubicBezTo>
                  <a:close/>
                </a:path>
              </a:pathLst>
            </a:custGeom>
            <a:solidFill>
              <a:srgbClr val="B2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531659" y="1936943"/>
              <a:ext cx="7899" cy="25075"/>
            </a:xfrm>
            <a:custGeom>
              <a:avLst/>
              <a:gdLst/>
              <a:ahLst/>
              <a:cxnLst/>
              <a:rect l="l" t="t" r="r" b="b"/>
              <a:pathLst>
                <a:path w="149" h="473" extrusionOk="0">
                  <a:moveTo>
                    <a:pt x="113" y="1"/>
                  </a:moveTo>
                  <a:cubicBezTo>
                    <a:pt x="98" y="1"/>
                    <a:pt x="83" y="9"/>
                    <a:pt x="78" y="26"/>
                  </a:cubicBezTo>
                  <a:cubicBezTo>
                    <a:pt x="36" y="154"/>
                    <a:pt x="25" y="294"/>
                    <a:pt x="4" y="427"/>
                  </a:cubicBezTo>
                  <a:cubicBezTo>
                    <a:pt x="0" y="455"/>
                    <a:pt x="23" y="473"/>
                    <a:pt x="44" y="473"/>
                  </a:cubicBezTo>
                  <a:cubicBezTo>
                    <a:pt x="58" y="473"/>
                    <a:pt x="70" y="465"/>
                    <a:pt x="75" y="447"/>
                  </a:cubicBezTo>
                  <a:cubicBezTo>
                    <a:pt x="104" y="312"/>
                    <a:pt x="141" y="173"/>
                    <a:pt x="147" y="35"/>
                  </a:cubicBezTo>
                  <a:cubicBezTo>
                    <a:pt x="149" y="13"/>
                    <a:pt x="131" y="1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7532931" y="1881864"/>
              <a:ext cx="8588" cy="32709"/>
            </a:xfrm>
            <a:custGeom>
              <a:avLst/>
              <a:gdLst/>
              <a:ahLst/>
              <a:cxnLst/>
              <a:rect l="l" t="t" r="r" b="b"/>
              <a:pathLst>
                <a:path w="162" h="617" extrusionOk="0">
                  <a:moveTo>
                    <a:pt x="43" y="0"/>
                  </a:moveTo>
                  <a:cubicBezTo>
                    <a:pt x="23" y="0"/>
                    <a:pt x="1" y="21"/>
                    <a:pt x="6" y="46"/>
                  </a:cubicBezTo>
                  <a:cubicBezTo>
                    <a:pt x="41" y="230"/>
                    <a:pt x="74" y="388"/>
                    <a:pt x="33" y="574"/>
                  </a:cubicBezTo>
                  <a:cubicBezTo>
                    <a:pt x="27" y="600"/>
                    <a:pt x="47" y="617"/>
                    <a:pt x="67" y="617"/>
                  </a:cubicBezTo>
                  <a:cubicBezTo>
                    <a:pt x="80" y="617"/>
                    <a:pt x="93" y="610"/>
                    <a:pt x="98" y="593"/>
                  </a:cubicBezTo>
                  <a:cubicBezTo>
                    <a:pt x="149" y="413"/>
                    <a:pt x="162" y="189"/>
                    <a:pt x="71" y="19"/>
                  </a:cubicBezTo>
                  <a:cubicBezTo>
                    <a:pt x="64" y="6"/>
                    <a:pt x="5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519307" y="1794978"/>
              <a:ext cx="17441" cy="29846"/>
            </a:xfrm>
            <a:custGeom>
              <a:avLst/>
              <a:gdLst/>
              <a:ahLst/>
              <a:cxnLst/>
              <a:rect l="l" t="t" r="r" b="b"/>
              <a:pathLst>
                <a:path w="329" h="563" extrusionOk="0">
                  <a:moveTo>
                    <a:pt x="294" y="1"/>
                  </a:moveTo>
                  <a:cubicBezTo>
                    <a:pt x="286" y="1"/>
                    <a:pt x="279" y="5"/>
                    <a:pt x="274" y="15"/>
                  </a:cubicBezTo>
                  <a:cubicBezTo>
                    <a:pt x="182" y="178"/>
                    <a:pt x="81" y="341"/>
                    <a:pt x="12" y="515"/>
                  </a:cubicBezTo>
                  <a:cubicBezTo>
                    <a:pt x="1" y="542"/>
                    <a:pt x="26" y="562"/>
                    <a:pt x="50" y="562"/>
                  </a:cubicBezTo>
                  <a:cubicBezTo>
                    <a:pt x="63" y="562"/>
                    <a:pt x="76" y="557"/>
                    <a:pt x="83" y="545"/>
                  </a:cubicBezTo>
                  <a:cubicBezTo>
                    <a:pt x="177" y="387"/>
                    <a:pt x="246" y="210"/>
                    <a:pt x="319" y="42"/>
                  </a:cubicBezTo>
                  <a:cubicBezTo>
                    <a:pt x="329" y="20"/>
                    <a:pt x="311" y="1"/>
                    <a:pt x="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7522011" y="1731735"/>
              <a:ext cx="13253" cy="40130"/>
            </a:xfrm>
            <a:custGeom>
              <a:avLst/>
              <a:gdLst/>
              <a:ahLst/>
              <a:cxnLst/>
              <a:rect l="l" t="t" r="r" b="b"/>
              <a:pathLst>
                <a:path w="250" h="757" extrusionOk="0">
                  <a:moveTo>
                    <a:pt x="87" y="0"/>
                  </a:moveTo>
                  <a:cubicBezTo>
                    <a:pt x="74" y="0"/>
                    <a:pt x="60" y="7"/>
                    <a:pt x="57" y="22"/>
                  </a:cubicBezTo>
                  <a:cubicBezTo>
                    <a:pt x="0" y="252"/>
                    <a:pt x="16" y="569"/>
                    <a:pt x="190" y="749"/>
                  </a:cubicBezTo>
                  <a:cubicBezTo>
                    <a:pt x="196" y="754"/>
                    <a:pt x="204" y="757"/>
                    <a:pt x="211" y="757"/>
                  </a:cubicBezTo>
                  <a:cubicBezTo>
                    <a:pt x="230" y="757"/>
                    <a:pt x="250" y="739"/>
                    <a:pt x="243" y="718"/>
                  </a:cubicBezTo>
                  <a:cubicBezTo>
                    <a:pt x="210" y="610"/>
                    <a:pt x="155" y="511"/>
                    <a:pt x="130" y="400"/>
                  </a:cubicBezTo>
                  <a:cubicBezTo>
                    <a:pt x="103" y="277"/>
                    <a:pt x="103" y="156"/>
                    <a:pt x="118" y="31"/>
                  </a:cubicBezTo>
                  <a:cubicBezTo>
                    <a:pt x="120" y="11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7519625" y="1847088"/>
              <a:ext cx="10868" cy="17706"/>
            </a:xfrm>
            <a:custGeom>
              <a:avLst/>
              <a:gdLst/>
              <a:ahLst/>
              <a:cxnLst/>
              <a:rect l="l" t="t" r="r" b="b"/>
              <a:pathLst>
                <a:path w="205" h="334" extrusionOk="0">
                  <a:moveTo>
                    <a:pt x="56" y="1"/>
                  </a:moveTo>
                  <a:cubicBezTo>
                    <a:pt x="30" y="1"/>
                    <a:pt x="1" y="25"/>
                    <a:pt x="11" y="55"/>
                  </a:cubicBezTo>
                  <a:cubicBezTo>
                    <a:pt x="41" y="143"/>
                    <a:pt x="80" y="228"/>
                    <a:pt x="116" y="313"/>
                  </a:cubicBezTo>
                  <a:cubicBezTo>
                    <a:pt x="122" y="328"/>
                    <a:pt x="135" y="334"/>
                    <a:pt x="148" y="334"/>
                  </a:cubicBezTo>
                  <a:cubicBezTo>
                    <a:pt x="175" y="334"/>
                    <a:pt x="204" y="310"/>
                    <a:pt x="193" y="281"/>
                  </a:cubicBezTo>
                  <a:cubicBezTo>
                    <a:pt x="161" y="194"/>
                    <a:pt x="129" y="107"/>
                    <a:pt x="90" y="22"/>
                  </a:cubicBezTo>
                  <a:cubicBezTo>
                    <a:pt x="83" y="7"/>
                    <a:pt x="70" y="1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7525191" y="1676868"/>
              <a:ext cx="5036" cy="29634"/>
            </a:xfrm>
            <a:custGeom>
              <a:avLst/>
              <a:gdLst/>
              <a:ahLst/>
              <a:cxnLst/>
              <a:rect l="l" t="t" r="r" b="b"/>
              <a:pathLst>
                <a:path w="95" h="559" extrusionOk="0">
                  <a:moveTo>
                    <a:pt x="48" y="1"/>
                  </a:moveTo>
                  <a:cubicBezTo>
                    <a:pt x="35" y="1"/>
                    <a:pt x="22" y="9"/>
                    <a:pt x="20" y="26"/>
                  </a:cubicBezTo>
                  <a:cubicBezTo>
                    <a:pt x="8" y="192"/>
                    <a:pt x="0" y="358"/>
                    <a:pt x="11" y="523"/>
                  </a:cubicBezTo>
                  <a:cubicBezTo>
                    <a:pt x="13" y="546"/>
                    <a:pt x="30" y="558"/>
                    <a:pt x="47" y="558"/>
                  </a:cubicBezTo>
                  <a:cubicBezTo>
                    <a:pt x="64" y="558"/>
                    <a:pt x="81" y="546"/>
                    <a:pt x="82" y="523"/>
                  </a:cubicBezTo>
                  <a:cubicBezTo>
                    <a:pt x="94" y="357"/>
                    <a:pt x="86" y="192"/>
                    <a:pt x="74" y="26"/>
                  </a:cubicBezTo>
                  <a:cubicBezTo>
                    <a:pt x="73" y="9"/>
                    <a:pt x="60" y="1"/>
                    <a:pt x="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7505047" y="1626507"/>
              <a:ext cx="23909" cy="19509"/>
            </a:xfrm>
            <a:custGeom>
              <a:avLst/>
              <a:gdLst/>
              <a:ahLst/>
              <a:cxnLst/>
              <a:rect l="l" t="t" r="r" b="b"/>
              <a:pathLst>
                <a:path w="451" h="368" extrusionOk="0">
                  <a:moveTo>
                    <a:pt x="30" y="1"/>
                  </a:moveTo>
                  <a:cubicBezTo>
                    <a:pt x="6" y="1"/>
                    <a:pt x="0" y="40"/>
                    <a:pt x="24" y="45"/>
                  </a:cubicBezTo>
                  <a:cubicBezTo>
                    <a:pt x="192" y="68"/>
                    <a:pt x="321" y="188"/>
                    <a:pt x="379" y="345"/>
                  </a:cubicBezTo>
                  <a:cubicBezTo>
                    <a:pt x="385" y="361"/>
                    <a:pt x="399" y="368"/>
                    <a:pt x="412" y="368"/>
                  </a:cubicBezTo>
                  <a:cubicBezTo>
                    <a:pt x="431" y="368"/>
                    <a:pt x="451" y="352"/>
                    <a:pt x="444" y="327"/>
                  </a:cubicBezTo>
                  <a:cubicBezTo>
                    <a:pt x="399" y="135"/>
                    <a:pt x="223" y="9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7454421" y="1974211"/>
              <a:ext cx="43947" cy="11610"/>
            </a:xfrm>
            <a:custGeom>
              <a:avLst/>
              <a:gdLst/>
              <a:ahLst/>
              <a:cxnLst/>
              <a:rect l="l" t="t" r="r" b="b"/>
              <a:pathLst>
                <a:path w="829" h="219" extrusionOk="0">
                  <a:moveTo>
                    <a:pt x="39" y="0"/>
                  </a:moveTo>
                  <a:cubicBezTo>
                    <a:pt x="15" y="0"/>
                    <a:pt x="1" y="41"/>
                    <a:pt x="27" y="55"/>
                  </a:cubicBezTo>
                  <a:cubicBezTo>
                    <a:pt x="223" y="155"/>
                    <a:pt x="441" y="218"/>
                    <a:pt x="662" y="218"/>
                  </a:cubicBezTo>
                  <a:cubicBezTo>
                    <a:pt x="703" y="218"/>
                    <a:pt x="745" y="216"/>
                    <a:pt x="786" y="212"/>
                  </a:cubicBezTo>
                  <a:cubicBezTo>
                    <a:pt x="827" y="207"/>
                    <a:pt x="829" y="149"/>
                    <a:pt x="786" y="148"/>
                  </a:cubicBezTo>
                  <a:cubicBezTo>
                    <a:pt x="528" y="140"/>
                    <a:pt x="288" y="103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7444030" y="1623485"/>
              <a:ext cx="33345" cy="9701"/>
            </a:xfrm>
            <a:custGeom>
              <a:avLst/>
              <a:gdLst/>
              <a:ahLst/>
              <a:cxnLst/>
              <a:rect l="l" t="t" r="r" b="b"/>
              <a:pathLst>
                <a:path w="629" h="183" extrusionOk="0">
                  <a:moveTo>
                    <a:pt x="493" y="0"/>
                  </a:moveTo>
                  <a:cubicBezTo>
                    <a:pt x="331" y="0"/>
                    <a:pt x="175" y="49"/>
                    <a:pt x="30" y="127"/>
                  </a:cubicBezTo>
                  <a:cubicBezTo>
                    <a:pt x="1" y="143"/>
                    <a:pt x="20" y="183"/>
                    <a:pt x="48" y="183"/>
                  </a:cubicBezTo>
                  <a:cubicBezTo>
                    <a:pt x="52" y="183"/>
                    <a:pt x="57" y="182"/>
                    <a:pt x="61" y="180"/>
                  </a:cubicBezTo>
                  <a:cubicBezTo>
                    <a:pt x="227" y="100"/>
                    <a:pt x="402" y="74"/>
                    <a:pt x="585" y="71"/>
                  </a:cubicBezTo>
                  <a:cubicBezTo>
                    <a:pt x="628" y="71"/>
                    <a:pt x="626" y="10"/>
                    <a:pt x="585" y="6"/>
                  </a:cubicBezTo>
                  <a:cubicBezTo>
                    <a:pt x="554" y="2"/>
                    <a:pt x="524" y="0"/>
                    <a:pt x="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7398069" y="1945584"/>
              <a:ext cx="37745" cy="21046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55" y="0"/>
                  </a:moveTo>
                  <a:cubicBezTo>
                    <a:pt x="23" y="0"/>
                    <a:pt x="1" y="48"/>
                    <a:pt x="36" y="68"/>
                  </a:cubicBezTo>
                  <a:cubicBezTo>
                    <a:pt x="237" y="178"/>
                    <a:pt x="437" y="292"/>
                    <a:pt x="644" y="393"/>
                  </a:cubicBezTo>
                  <a:cubicBezTo>
                    <a:pt x="650" y="395"/>
                    <a:pt x="655" y="396"/>
                    <a:pt x="660" y="396"/>
                  </a:cubicBezTo>
                  <a:cubicBezTo>
                    <a:pt x="691" y="396"/>
                    <a:pt x="711" y="353"/>
                    <a:pt x="678" y="334"/>
                  </a:cubicBezTo>
                  <a:cubicBezTo>
                    <a:pt x="482" y="216"/>
                    <a:pt x="275" y="112"/>
                    <a:pt x="74" y="5"/>
                  </a:cubicBezTo>
                  <a:cubicBezTo>
                    <a:pt x="67" y="2"/>
                    <a:pt x="61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7388898" y="1644955"/>
              <a:ext cx="27991" cy="16911"/>
            </a:xfrm>
            <a:custGeom>
              <a:avLst/>
              <a:gdLst/>
              <a:ahLst/>
              <a:cxnLst/>
              <a:rect l="l" t="t" r="r" b="b"/>
              <a:pathLst>
                <a:path w="528" h="319" extrusionOk="0">
                  <a:moveTo>
                    <a:pt x="482" y="0"/>
                  </a:moveTo>
                  <a:cubicBezTo>
                    <a:pt x="477" y="0"/>
                    <a:pt x="471" y="1"/>
                    <a:pt x="466" y="4"/>
                  </a:cubicBezTo>
                  <a:cubicBezTo>
                    <a:pt x="313" y="80"/>
                    <a:pt x="171" y="174"/>
                    <a:pt x="27" y="264"/>
                  </a:cubicBezTo>
                  <a:cubicBezTo>
                    <a:pt x="0" y="281"/>
                    <a:pt x="16" y="319"/>
                    <a:pt x="41" y="319"/>
                  </a:cubicBezTo>
                  <a:cubicBezTo>
                    <a:pt x="46" y="319"/>
                    <a:pt x="51" y="318"/>
                    <a:pt x="55" y="315"/>
                  </a:cubicBezTo>
                  <a:cubicBezTo>
                    <a:pt x="205" y="233"/>
                    <a:pt x="357" y="155"/>
                    <a:pt x="498" y="59"/>
                  </a:cubicBezTo>
                  <a:cubicBezTo>
                    <a:pt x="527" y="40"/>
                    <a:pt x="511" y="0"/>
                    <a:pt x="4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7353592" y="1955126"/>
              <a:ext cx="18236" cy="28574"/>
            </a:xfrm>
            <a:custGeom>
              <a:avLst/>
              <a:gdLst/>
              <a:ahLst/>
              <a:cxnLst/>
              <a:rect l="l" t="t" r="r" b="b"/>
              <a:pathLst>
                <a:path w="344" h="539" extrusionOk="0">
                  <a:moveTo>
                    <a:pt x="297" y="0"/>
                  </a:moveTo>
                  <a:cubicBezTo>
                    <a:pt x="285" y="0"/>
                    <a:pt x="275" y="7"/>
                    <a:pt x="268" y="21"/>
                  </a:cubicBezTo>
                  <a:cubicBezTo>
                    <a:pt x="198" y="178"/>
                    <a:pt x="140" y="326"/>
                    <a:pt x="28" y="459"/>
                  </a:cubicBezTo>
                  <a:cubicBezTo>
                    <a:pt x="0" y="494"/>
                    <a:pt x="30" y="538"/>
                    <a:pt x="62" y="538"/>
                  </a:cubicBezTo>
                  <a:cubicBezTo>
                    <a:pt x="72" y="538"/>
                    <a:pt x="82" y="534"/>
                    <a:pt x="91" y="524"/>
                  </a:cubicBezTo>
                  <a:cubicBezTo>
                    <a:pt x="204" y="392"/>
                    <a:pt x="314" y="227"/>
                    <a:pt x="340" y="51"/>
                  </a:cubicBezTo>
                  <a:cubicBezTo>
                    <a:pt x="344" y="25"/>
                    <a:pt x="31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7352532" y="1615851"/>
              <a:ext cx="18554" cy="41403"/>
            </a:xfrm>
            <a:custGeom>
              <a:avLst/>
              <a:gdLst/>
              <a:ahLst/>
              <a:cxnLst/>
              <a:rect l="l" t="t" r="r" b="b"/>
              <a:pathLst>
                <a:path w="350" h="781" extrusionOk="0">
                  <a:moveTo>
                    <a:pt x="38" y="1"/>
                  </a:moveTo>
                  <a:cubicBezTo>
                    <a:pt x="19" y="1"/>
                    <a:pt x="1" y="15"/>
                    <a:pt x="9" y="40"/>
                  </a:cubicBezTo>
                  <a:cubicBezTo>
                    <a:pt x="86" y="279"/>
                    <a:pt x="158" y="532"/>
                    <a:pt x="266" y="760"/>
                  </a:cubicBezTo>
                  <a:cubicBezTo>
                    <a:pt x="273" y="774"/>
                    <a:pt x="286" y="781"/>
                    <a:pt x="299" y="781"/>
                  </a:cubicBezTo>
                  <a:cubicBezTo>
                    <a:pt x="323" y="781"/>
                    <a:pt x="350" y="757"/>
                    <a:pt x="342" y="729"/>
                  </a:cubicBezTo>
                  <a:cubicBezTo>
                    <a:pt x="277" y="488"/>
                    <a:pt x="167" y="252"/>
                    <a:pt x="70" y="22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7319135" y="2008032"/>
              <a:ext cx="35041" cy="22583"/>
            </a:xfrm>
            <a:custGeom>
              <a:avLst/>
              <a:gdLst/>
              <a:ahLst/>
              <a:cxnLst/>
              <a:rect l="l" t="t" r="r" b="b"/>
              <a:pathLst>
                <a:path w="661" h="426" extrusionOk="0">
                  <a:moveTo>
                    <a:pt x="607" y="0"/>
                  </a:moveTo>
                  <a:cubicBezTo>
                    <a:pt x="598" y="0"/>
                    <a:pt x="589" y="4"/>
                    <a:pt x="582" y="12"/>
                  </a:cubicBezTo>
                  <a:cubicBezTo>
                    <a:pt x="432" y="173"/>
                    <a:pt x="265" y="292"/>
                    <a:pt x="50" y="345"/>
                  </a:cubicBezTo>
                  <a:cubicBezTo>
                    <a:pt x="0" y="358"/>
                    <a:pt x="18" y="426"/>
                    <a:pt x="64" y="426"/>
                  </a:cubicBezTo>
                  <a:cubicBezTo>
                    <a:pt x="67" y="426"/>
                    <a:pt x="70" y="426"/>
                    <a:pt x="72" y="425"/>
                  </a:cubicBezTo>
                  <a:cubicBezTo>
                    <a:pt x="302" y="384"/>
                    <a:pt x="517" y="257"/>
                    <a:pt x="643" y="59"/>
                  </a:cubicBezTo>
                  <a:cubicBezTo>
                    <a:pt x="660" y="31"/>
                    <a:pt x="634" y="0"/>
                    <a:pt x="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309646" y="1592208"/>
              <a:ext cx="25128" cy="14154"/>
            </a:xfrm>
            <a:custGeom>
              <a:avLst/>
              <a:gdLst/>
              <a:ahLst/>
              <a:cxnLst/>
              <a:rect l="l" t="t" r="r" b="b"/>
              <a:pathLst>
                <a:path w="474" h="267" extrusionOk="0">
                  <a:moveTo>
                    <a:pt x="58" y="0"/>
                  </a:moveTo>
                  <a:cubicBezTo>
                    <a:pt x="52" y="0"/>
                    <a:pt x="46" y="0"/>
                    <a:pt x="41" y="0"/>
                  </a:cubicBezTo>
                  <a:cubicBezTo>
                    <a:pt x="0" y="2"/>
                    <a:pt x="0" y="64"/>
                    <a:pt x="41" y="64"/>
                  </a:cubicBezTo>
                  <a:cubicBezTo>
                    <a:pt x="200" y="65"/>
                    <a:pt x="309" y="146"/>
                    <a:pt x="413" y="257"/>
                  </a:cubicBezTo>
                  <a:cubicBezTo>
                    <a:pt x="419" y="264"/>
                    <a:pt x="427" y="267"/>
                    <a:pt x="434" y="267"/>
                  </a:cubicBezTo>
                  <a:cubicBezTo>
                    <a:pt x="455" y="267"/>
                    <a:pt x="474" y="242"/>
                    <a:pt x="463" y="219"/>
                  </a:cubicBezTo>
                  <a:cubicBezTo>
                    <a:pt x="391" y="73"/>
                    <a:pt x="215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253983" y="2023193"/>
              <a:ext cx="39229" cy="10549"/>
            </a:xfrm>
            <a:custGeom>
              <a:avLst/>
              <a:gdLst/>
              <a:ahLst/>
              <a:cxnLst/>
              <a:rect l="l" t="t" r="r" b="b"/>
              <a:pathLst>
                <a:path w="740" h="199" extrusionOk="0">
                  <a:moveTo>
                    <a:pt x="51" y="0"/>
                  </a:moveTo>
                  <a:cubicBezTo>
                    <a:pt x="19" y="0"/>
                    <a:pt x="1" y="55"/>
                    <a:pt x="34" y="70"/>
                  </a:cubicBezTo>
                  <a:cubicBezTo>
                    <a:pt x="213" y="147"/>
                    <a:pt x="400" y="198"/>
                    <a:pt x="594" y="198"/>
                  </a:cubicBezTo>
                  <a:cubicBezTo>
                    <a:pt x="627" y="198"/>
                    <a:pt x="660" y="197"/>
                    <a:pt x="693" y="194"/>
                  </a:cubicBezTo>
                  <a:cubicBezTo>
                    <a:pt x="738" y="189"/>
                    <a:pt x="739" y="126"/>
                    <a:pt x="693" y="124"/>
                  </a:cubicBezTo>
                  <a:cubicBezTo>
                    <a:pt x="476" y="112"/>
                    <a:pt x="267" y="82"/>
                    <a:pt x="62" y="2"/>
                  </a:cubicBezTo>
                  <a:cubicBezTo>
                    <a:pt x="58" y="1"/>
                    <a:pt x="55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244070" y="1590618"/>
              <a:ext cx="30323" cy="12723"/>
            </a:xfrm>
            <a:custGeom>
              <a:avLst/>
              <a:gdLst/>
              <a:ahLst/>
              <a:cxnLst/>
              <a:rect l="l" t="t" r="r" b="b"/>
              <a:pathLst>
                <a:path w="572" h="240" extrusionOk="0">
                  <a:moveTo>
                    <a:pt x="540" y="1"/>
                  </a:moveTo>
                  <a:cubicBezTo>
                    <a:pt x="538" y="1"/>
                    <a:pt x="536" y="1"/>
                    <a:pt x="533" y="2"/>
                  </a:cubicBezTo>
                  <a:cubicBezTo>
                    <a:pt x="448" y="28"/>
                    <a:pt x="372" y="81"/>
                    <a:pt x="289" y="115"/>
                  </a:cubicBezTo>
                  <a:cubicBezTo>
                    <a:pt x="205" y="148"/>
                    <a:pt x="119" y="174"/>
                    <a:pt x="31" y="193"/>
                  </a:cubicBezTo>
                  <a:cubicBezTo>
                    <a:pt x="1" y="199"/>
                    <a:pt x="12" y="239"/>
                    <a:pt x="39" y="239"/>
                  </a:cubicBezTo>
                  <a:cubicBezTo>
                    <a:pt x="41" y="239"/>
                    <a:pt x="42" y="239"/>
                    <a:pt x="44" y="239"/>
                  </a:cubicBezTo>
                  <a:cubicBezTo>
                    <a:pt x="210" y="213"/>
                    <a:pt x="433" y="165"/>
                    <a:pt x="556" y="41"/>
                  </a:cubicBezTo>
                  <a:cubicBezTo>
                    <a:pt x="571" y="27"/>
                    <a:pt x="559" y="1"/>
                    <a:pt x="5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7199275" y="2005540"/>
              <a:ext cx="35624" cy="13995"/>
            </a:xfrm>
            <a:custGeom>
              <a:avLst/>
              <a:gdLst/>
              <a:ahLst/>
              <a:cxnLst/>
              <a:rect l="l" t="t" r="r" b="b"/>
              <a:pathLst>
                <a:path w="672" h="264" extrusionOk="0">
                  <a:moveTo>
                    <a:pt x="35" y="1"/>
                  </a:moveTo>
                  <a:cubicBezTo>
                    <a:pt x="0" y="1"/>
                    <a:pt x="1" y="56"/>
                    <a:pt x="38" y="59"/>
                  </a:cubicBezTo>
                  <a:cubicBezTo>
                    <a:pt x="251" y="80"/>
                    <a:pt x="431" y="158"/>
                    <a:pt x="618" y="259"/>
                  </a:cubicBezTo>
                  <a:cubicBezTo>
                    <a:pt x="623" y="262"/>
                    <a:pt x="628" y="264"/>
                    <a:pt x="633" y="264"/>
                  </a:cubicBezTo>
                  <a:cubicBezTo>
                    <a:pt x="658" y="264"/>
                    <a:pt x="672" y="228"/>
                    <a:pt x="648" y="209"/>
                  </a:cubicBezTo>
                  <a:cubicBezTo>
                    <a:pt x="473" y="78"/>
                    <a:pt x="252" y="17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7176003" y="1615957"/>
              <a:ext cx="29634" cy="17070"/>
            </a:xfrm>
            <a:custGeom>
              <a:avLst/>
              <a:gdLst/>
              <a:ahLst/>
              <a:cxnLst/>
              <a:rect l="l" t="t" r="r" b="b"/>
              <a:pathLst>
                <a:path w="559" h="322" extrusionOk="0">
                  <a:moveTo>
                    <a:pt x="522" y="0"/>
                  </a:moveTo>
                  <a:cubicBezTo>
                    <a:pt x="517" y="0"/>
                    <a:pt x="512" y="2"/>
                    <a:pt x="508" y="5"/>
                  </a:cubicBezTo>
                  <a:cubicBezTo>
                    <a:pt x="359" y="119"/>
                    <a:pt x="207" y="217"/>
                    <a:pt x="27" y="275"/>
                  </a:cubicBezTo>
                  <a:cubicBezTo>
                    <a:pt x="0" y="284"/>
                    <a:pt x="8" y="321"/>
                    <a:pt x="33" y="321"/>
                  </a:cubicBezTo>
                  <a:cubicBezTo>
                    <a:pt x="35" y="321"/>
                    <a:pt x="37" y="321"/>
                    <a:pt x="40" y="321"/>
                  </a:cubicBezTo>
                  <a:cubicBezTo>
                    <a:pt x="228" y="276"/>
                    <a:pt x="407" y="191"/>
                    <a:pt x="542" y="49"/>
                  </a:cubicBezTo>
                  <a:cubicBezTo>
                    <a:pt x="558" y="31"/>
                    <a:pt x="543" y="0"/>
                    <a:pt x="5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7130572" y="1994673"/>
              <a:ext cx="46704" cy="6839"/>
            </a:xfrm>
            <a:custGeom>
              <a:avLst/>
              <a:gdLst/>
              <a:ahLst/>
              <a:cxnLst/>
              <a:rect l="l" t="t" r="r" b="b"/>
              <a:pathLst>
                <a:path w="881" h="129" extrusionOk="0">
                  <a:moveTo>
                    <a:pt x="276" y="1"/>
                  </a:moveTo>
                  <a:cubicBezTo>
                    <a:pt x="198" y="1"/>
                    <a:pt x="120" y="4"/>
                    <a:pt x="42" y="9"/>
                  </a:cubicBezTo>
                  <a:cubicBezTo>
                    <a:pt x="2" y="11"/>
                    <a:pt x="0" y="72"/>
                    <a:pt x="41" y="72"/>
                  </a:cubicBezTo>
                  <a:cubicBezTo>
                    <a:pt x="41" y="72"/>
                    <a:pt x="42" y="72"/>
                    <a:pt x="42" y="72"/>
                  </a:cubicBezTo>
                  <a:cubicBezTo>
                    <a:pt x="53" y="72"/>
                    <a:pt x="65" y="72"/>
                    <a:pt x="76" y="72"/>
                  </a:cubicBezTo>
                  <a:cubicBezTo>
                    <a:pt x="331" y="72"/>
                    <a:pt x="582" y="95"/>
                    <a:pt x="837" y="128"/>
                  </a:cubicBezTo>
                  <a:cubicBezTo>
                    <a:pt x="838" y="128"/>
                    <a:pt x="840" y="128"/>
                    <a:pt x="841" y="128"/>
                  </a:cubicBezTo>
                  <a:cubicBezTo>
                    <a:pt x="875" y="128"/>
                    <a:pt x="880" y="70"/>
                    <a:pt x="845" y="61"/>
                  </a:cubicBezTo>
                  <a:cubicBezTo>
                    <a:pt x="658" y="19"/>
                    <a:pt x="467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7102158" y="1632391"/>
              <a:ext cx="29634" cy="7793"/>
            </a:xfrm>
            <a:custGeom>
              <a:avLst/>
              <a:gdLst/>
              <a:ahLst/>
              <a:cxnLst/>
              <a:rect l="l" t="t" r="r" b="b"/>
              <a:pathLst>
                <a:path w="559" h="147" extrusionOk="0">
                  <a:moveTo>
                    <a:pt x="33" y="1"/>
                  </a:moveTo>
                  <a:cubicBezTo>
                    <a:pt x="13" y="1"/>
                    <a:pt x="0" y="29"/>
                    <a:pt x="21" y="38"/>
                  </a:cubicBezTo>
                  <a:cubicBezTo>
                    <a:pt x="171" y="106"/>
                    <a:pt x="330" y="147"/>
                    <a:pt x="493" y="147"/>
                  </a:cubicBezTo>
                  <a:cubicBezTo>
                    <a:pt x="505" y="147"/>
                    <a:pt x="517" y="147"/>
                    <a:pt x="529" y="146"/>
                  </a:cubicBezTo>
                  <a:cubicBezTo>
                    <a:pt x="559" y="145"/>
                    <a:pt x="559" y="100"/>
                    <a:pt x="529" y="99"/>
                  </a:cubicBezTo>
                  <a:cubicBezTo>
                    <a:pt x="359" y="96"/>
                    <a:pt x="199" y="69"/>
                    <a:pt x="43" y="3"/>
                  </a:cubicBezTo>
                  <a:cubicBezTo>
                    <a:pt x="39" y="2"/>
                    <a:pt x="36" y="1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7041141" y="2002572"/>
              <a:ext cx="54709" cy="16540"/>
            </a:xfrm>
            <a:custGeom>
              <a:avLst/>
              <a:gdLst/>
              <a:ahLst/>
              <a:cxnLst/>
              <a:rect l="l" t="t" r="r" b="b"/>
              <a:pathLst>
                <a:path w="1032" h="312" extrusionOk="0">
                  <a:moveTo>
                    <a:pt x="986" y="0"/>
                  </a:moveTo>
                  <a:cubicBezTo>
                    <a:pt x="985" y="0"/>
                    <a:pt x="984" y="0"/>
                    <a:pt x="982" y="0"/>
                  </a:cubicBezTo>
                  <a:cubicBezTo>
                    <a:pt x="818" y="23"/>
                    <a:pt x="658" y="87"/>
                    <a:pt x="503" y="149"/>
                  </a:cubicBezTo>
                  <a:cubicBezTo>
                    <a:pt x="446" y="171"/>
                    <a:pt x="377" y="215"/>
                    <a:pt x="316" y="215"/>
                  </a:cubicBezTo>
                  <a:cubicBezTo>
                    <a:pt x="312" y="215"/>
                    <a:pt x="308" y="214"/>
                    <a:pt x="304" y="214"/>
                  </a:cubicBezTo>
                  <a:cubicBezTo>
                    <a:pt x="220" y="205"/>
                    <a:pt x="127" y="111"/>
                    <a:pt x="56" y="63"/>
                  </a:cubicBezTo>
                  <a:cubicBezTo>
                    <a:pt x="50" y="60"/>
                    <a:pt x="45" y="58"/>
                    <a:pt x="40" y="58"/>
                  </a:cubicBezTo>
                  <a:cubicBezTo>
                    <a:pt x="15" y="58"/>
                    <a:pt x="0" y="97"/>
                    <a:pt x="25" y="117"/>
                  </a:cubicBezTo>
                  <a:cubicBezTo>
                    <a:pt x="85" y="163"/>
                    <a:pt x="212" y="298"/>
                    <a:pt x="284" y="310"/>
                  </a:cubicBezTo>
                  <a:cubicBezTo>
                    <a:pt x="289" y="311"/>
                    <a:pt x="295" y="311"/>
                    <a:pt x="301" y="311"/>
                  </a:cubicBezTo>
                  <a:cubicBezTo>
                    <a:pt x="346" y="311"/>
                    <a:pt x="390" y="284"/>
                    <a:pt x="433" y="267"/>
                  </a:cubicBezTo>
                  <a:cubicBezTo>
                    <a:pt x="620" y="196"/>
                    <a:pt x="819" y="148"/>
                    <a:pt x="1002" y="67"/>
                  </a:cubicBezTo>
                  <a:cubicBezTo>
                    <a:pt x="1031" y="53"/>
                    <a:pt x="1019" y="0"/>
                    <a:pt x="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7028578" y="1599365"/>
              <a:ext cx="44902" cy="21470"/>
            </a:xfrm>
            <a:custGeom>
              <a:avLst/>
              <a:gdLst/>
              <a:ahLst/>
              <a:cxnLst/>
              <a:rect l="l" t="t" r="r" b="b"/>
              <a:pathLst>
                <a:path w="847" h="405" extrusionOk="0">
                  <a:moveTo>
                    <a:pt x="398" y="0"/>
                  </a:moveTo>
                  <a:cubicBezTo>
                    <a:pt x="398" y="0"/>
                    <a:pt x="397" y="0"/>
                    <a:pt x="397" y="0"/>
                  </a:cubicBezTo>
                  <a:cubicBezTo>
                    <a:pt x="349" y="0"/>
                    <a:pt x="320" y="34"/>
                    <a:pt x="289" y="65"/>
                  </a:cubicBezTo>
                  <a:cubicBezTo>
                    <a:pt x="199" y="154"/>
                    <a:pt x="113" y="249"/>
                    <a:pt x="26" y="341"/>
                  </a:cubicBezTo>
                  <a:cubicBezTo>
                    <a:pt x="1" y="367"/>
                    <a:pt x="26" y="404"/>
                    <a:pt x="54" y="404"/>
                  </a:cubicBezTo>
                  <a:cubicBezTo>
                    <a:pt x="62" y="404"/>
                    <a:pt x="71" y="401"/>
                    <a:pt x="78" y="393"/>
                  </a:cubicBezTo>
                  <a:cubicBezTo>
                    <a:pt x="135" y="339"/>
                    <a:pt x="191" y="284"/>
                    <a:pt x="246" y="230"/>
                  </a:cubicBezTo>
                  <a:cubicBezTo>
                    <a:pt x="301" y="174"/>
                    <a:pt x="332" y="114"/>
                    <a:pt x="393" y="114"/>
                  </a:cubicBezTo>
                  <a:cubicBezTo>
                    <a:pt x="412" y="114"/>
                    <a:pt x="434" y="120"/>
                    <a:pt x="461" y="134"/>
                  </a:cubicBezTo>
                  <a:cubicBezTo>
                    <a:pt x="573" y="190"/>
                    <a:pt x="665" y="300"/>
                    <a:pt x="772" y="369"/>
                  </a:cubicBezTo>
                  <a:cubicBezTo>
                    <a:pt x="778" y="373"/>
                    <a:pt x="785" y="375"/>
                    <a:pt x="791" y="375"/>
                  </a:cubicBezTo>
                  <a:cubicBezTo>
                    <a:pt x="822" y="375"/>
                    <a:pt x="846" y="333"/>
                    <a:pt x="820" y="308"/>
                  </a:cubicBezTo>
                  <a:cubicBezTo>
                    <a:pt x="740" y="233"/>
                    <a:pt x="651" y="170"/>
                    <a:pt x="567" y="105"/>
                  </a:cubicBezTo>
                  <a:cubicBezTo>
                    <a:pt x="524" y="71"/>
                    <a:pt x="459" y="0"/>
                    <a:pt x="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6988448" y="1989637"/>
              <a:ext cx="38593" cy="11345"/>
            </a:xfrm>
            <a:custGeom>
              <a:avLst/>
              <a:gdLst/>
              <a:ahLst/>
              <a:cxnLst/>
              <a:rect l="l" t="t" r="r" b="b"/>
              <a:pathLst>
                <a:path w="728" h="214" extrusionOk="0">
                  <a:moveTo>
                    <a:pt x="40" y="1"/>
                  </a:moveTo>
                  <a:cubicBezTo>
                    <a:pt x="0" y="1"/>
                    <a:pt x="2" y="62"/>
                    <a:pt x="42" y="64"/>
                  </a:cubicBezTo>
                  <a:cubicBezTo>
                    <a:pt x="266" y="79"/>
                    <a:pt x="468" y="143"/>
                    <a:pt x="679" y="212"/>
                  </a:cubicBezTo>
                  <a:cubicBezTo>
                    <a:pt x="682" y="213"/>
                    <a:pt x="685" y="214"/>
                    <a:pt x="688" y="214"/>
                  </a:cubicBezTo>
                  <a:cubicBezTo>
                    <a:pt x="714" y="214"/>
                    <a:pt x="727" y="175"/>
                    <a:pt x="702" y="161"/>
                  </a:cubicBezTo>
                  <a:cubicBezTo>
                    <a:pt x="500" y="50"/>
                    <a:pt x="268" y="11"/>
                    <a:pt x="42" y="1"/>
                  </a:cubicBezTo>
                  <a:cubicBezTo>
                    <a:pt x="41" y="1"/>
                    <a:pt x="40" y="1"/>
                    <a:pt x="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6969947" y="1632073"/>
              <a:ext cx="28415" cy="8959"/>
            </a:xfrm>
            <a:custGeom>
              <a:avLst/>
              <a:gdLst/>
              <a:ahLst/>
              <a:cxnLst/>
              <a:rect l="l" t="t" r="r" b="b"/>
              <a:pathLst>
                <a:path w="536" h="169" extrusionOk="0">
                  <a:moveTo>
                    <a:pt x="491" y="0"/>
                  </a:moveTo>
                  <a:cubicBezTo>
                    <a:pt x="486" y="0"/>
                    <a:pt x="481" y="1"/>
                    <a:pt x="476" y="4"/>
                  </a:cubicBezTo>
                  <a:cubicBezTo>
                    <a:pt x="365" y="60"/>
                    <a:pt x="261" y="104"/>
                    <a:pt x="142" y="104"/>
                  </a:cubicBezTo>
                  <a:cubicBezTo>
                    <a:pt x="113" y="104"/>
                    <a:pt x="82" y="101"/>
                    <a:pt x="51" y="96"/>
                  </a:cubicBezTo>
                  <a:cubicBezTo>
                    <a:pt x="49" y="95"/>
                    <a:pt x="46" y="95"/>
                    <a:pt x="44" y="95"/>
                  </a:cubicBezTo>
                  <a:cubicBezTo>
                    <a:pt x="13" y="95"/>
                    <a:pt x="1" y="143"/>
                    <a:pt x="36" y="151"/>
                  </a:cubicBezTo>
                  <a:cubicBezTo>
                    <a:pt x="83" y="162"/>
                    <a:pt x="134" y="168"/>
                    <a:pt x="185" y="168"/>
                  </a:cubicBezTo>
                  <a:cubicBezTo>
                    <a:pt x="305" y="168"/>
                    <a:pt x="426" y="134"/>
                    <a:pt x="513" y="52"/>
                  </a:cubicBezTo>
                  <a:cubicBezTo>
                    <a:pt x="535" y="31"/>
                    <a:pt x="516" y="0"/>
                    <a:pt x="4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6912429" y="2000451"/>
              <a:ext cx="32603" cy="9966"/>
            </a:xfrm>
            <a:custGeom>
              <a:avLst/>
              <a:gdLst/>
              <a:ahLst/>
              <a:cxnLst/>
              <a:rect l="l" t="t" r="r" b="b"/>
              <a:pathLst>
                <a:path w="615" h="188" extrusionOk="0">
                  <a:moveTo>
                    <a:pt x="586" y="0"/>
                  </a:moveTo>
                  <a:cubicBezTo>
                    <a:pt x="584" y="0"/>
                    <a:pt x="582" y="1"/>
                    <a:pt x="580" y="1"/>
                  </a:cubicBezTo>
                  <a:cubicBezTo>
                    <a:pt x="392" y="25"/>
                    <a:pt x="209" y="93"/>
                    <a:pt x="26" y="145"/>
                  </a:cubicBezTo>
                  <a:cubicBezTo>
                    <a:pt x="0" y="152"/>
                    <a:pt x="8" y="187"/>
                    <a:pt x="32" y="187"/>
                  </a:cubicBezTo>
                  <a:cubicBezTo>
                    <a:pt x="34" y="187"/>
                    <a:pt x="36" y="187"/>
                    <a:pt x="38" y="187"/>
                  </a:cubicBezTo>
                  <a:cubicBezTo>
                    <a:pt x="220" y="147"/>
                    <a:pt x="413" y="119"/>
                    <a:pt x="588" y="54"/>
                  </a:cubicBezTo>
                  <a:cubicBezTo>
                    <a:pt x="613" y="44"/>
                    <a:pt x="615" y="0"/>
                    <a:pt x="5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6898752" y="1624227"/>
              <a:ext cx="38858" cy="13783"/>
            </a:xfrm>
            <a:custGeom>
              <a:avLst/>
              <a:gdLst/>
              <a:ahLst/>
              <a:cxnLst/>
              <a:rect l="l" t="t" r="r" b="b"/>
              <a:pathLst>
                <a:path w="733" h="260" extrusionOk="0">
                  <a:moveTo>
                    <a:pt x="44" y="0"/>
                  </a:moveTo>
                  <a:cubicBezTo>
                    <a:pt x="18" y="0"/>
                    <a:pt x="0" y="39"/>
                    <a:pt x="29" y="55"/>
                  </a:cubicBezTo>
                  <a:cubicBezTo>
                    <a:pt x="206" y="158"/>
                    <a:pt x="430" y="259"/>
                    <a:pt x="643" y="259"/>
                  </a:cubicBezTo>
                  <a:cubicBezTo>
                    <a:pt x="659" y="259"/>
                    <a:pt x="675" y="259"/>
                    <a:pt x="691" y="258"/>
                  </a:cubicBezTo>
                  <a:cubicBezTo>
                    <a:pt x="722" y="255"/>
                    <a:pt x="733" y="208"/>
                    <a:pt x="698" y="199"/>
                  </a:cubicBezTo>
                  <a:cubicBezTo>
                    <a:pt x="472" y="143"/>
                    <a:pt x="269" y="119"/>
                    <a:pt x="59" y="4"/>
                  </a:cubicBezTo>
                  <a:cubicBezTo>
                    <a:pt x="54" y="2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6843620" y="2022822"/>
              <a:ext cx="33769" cy="9754"/>
            </a:xfrm>
            <a:custGeom>
              <a:avLst/>
              <a:gdLst/>
              <a:ahLst/>
              <a:cxnLst/>
              <a:rect l="l" t="t" r="r" b="b"/>
              <a:pathLst>
                <a:path w="637" h="184" extrusionOk="0">
                  <a:moveTo>
                    <a:pt x="592" y="0"/>
                  </a:moveTo>
                  <a:cubicBezTo>
                    <a:pt x="590" y="0"/>
                    <a:pt x="588" y="0"/>
                    <a:pt x="586" y="1"/>
                  </a:cubicBezTo>
                  <a:cubicBezTo>
                    <a:pt x="400" y="35"/>
                    <a:pt x="217" y="82"/>
                    <a:pt x="33" y="126"/>
                  </a:cubicBezTo>
                  <a:cubicBezTo>
                    <a:pt x="0" y="134"/>
                    <a:pt x="12" y="183"/>
                    <a:pt x="43" y="183"/>
                  </a:cubicBezTo>
                  <a:cubicBezTo>
                    <a:pt x="45" y="183"/>
                    <a:pt x="47" y="183"/>
                    <a:pt x="50" y="182"/>
                  </a:cubicBezTo>
                  <a:cubicBezTo>
                    <a:pt x="234" y="143"/>
                    <a:pt x="419" y="105"/>
                    <a:pt x="602" y="57"/>
                  </a:cubicBezTo>
                  <a:cubicBezTo>
                    <a:pt x="636" y="48"/>
                    <a:pt x="624" y="0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6835509" y="1598092"/>
              <a:ext cx="28892" cy="15374"/>
            </a:xfrm>
            <a:custGeom>
              <a:avLst/>
              <a:gdLst/>
              <a:ahLst/>
              <a:cxnLst/>
              <a:rect l="l" t="t" r="r" b="b"/>
              <a:pathLst>
                <a:path w="545" h="290" extrusionOk="0">
                  <a:moveTo>
                    <a:pt x="41" y="1"/>
                  </a:moveTo>
                  <a:cubicBezTo>
                    <a:pt x="10" y="1"/>
                    <a:pt x="0" y="51"/>
                    <a:pt x="35" y="64"/>
                  </a:cubicBezTo>
                  <a:cubicBezTo>
                    <a:pt x="193" y="123"/>
                    <a:pt x="338" y="205"/>
                    <a:pt x="487" y="285"/>
                  </a:cubicBezTo>
                  <a:cubicBezTo>
                    <a:pt x="493" y="288"/>
                    <a:pt x="498" y="289"/>
                    <a:pt x="503" y="289"/>
                  </a:cubicBezTo>
                  <a:cubicBezTo>
                    <a:pt x="531" y="289"/>
                    <a:pt x="545" y="250"/>
                    <a:pt x="519" y="229"/>
                  </a:cubicBezTo>
                  <a:cubicBezTo>
                    <a:pt x="381" y="123"/>
                    <a:pt x="215" y="55"/>
                    <a:pt x="52" y="3"/>
                  </a:cubicBezTo>
                  <a:cubicBezTo>
                    <a:pt x="48" y="2"/>
                    <a:pt x="45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6769615" y="2016832"/>
              <a:ext cx="33769" cy="18236"/>
            </a:xfrm>
            <a:custGeom>
              <a:avLst/>
              <a:gdLst/>
              <a:ahLst/>
              <a:cxnLst/>
              <a:rect l="l" t="t" r="r" b="b"/>
              <a:pathLst>
                <a:path w="637" h="344" extrusionOk="0">
                  <a:moveTo>
                    <a:pt x="38" y="0"/>
                  </a:moveTo>
                  <a:cubicBezTo>
                    <a:pt x="19" y="0"/>
                    <a:pt x="0" y="19"/>
                    <a:pt x="13" y="40"/>
                  </a:cubicBezTo>
                  <a:cubicBezTo>
                    <a:pt x="120" y="220"/>
                    <a:pt x="315" y="344"/>
                    <a:pt x="524" y="344"/>
                  </a:cubicBezTo>
                  <a:cubicBezTo>
                    <a:pt x="550" y="344"/>
                    <a:pt x="576" y="342"/>
                    <a:pt x="602" y="338"/>
                  </a:cubicBezTo>
                  <a:cubicBezTo>
                    <a:pt x="637" y="333"/>
                    <a:pt x="628" y="275"/>
                    <a:pt x="593" y="275"/>
                  </a:cubicBezTo>
                  <a:cubicBezTo>
                    <a:pt x="593" y="275"/>
                    <a:pt x="592" y="275"/>
                    <a:pt x="592" y="275"/>
                  </a:cubicBezTo>
                  <a:cubicBezTo>
                    <a:pt x="587" y="275"/>
                    <a:pt x="581" y="275"/>
                    <a:pt x="576" y="275"/>
                  </a:cubicBezTo>
                  <a:cubicBezTo>
                    <a:pt x="367" y="275"/>
                    <a:pt x="178" y="195"/>
                    <a:pt x="60" y="13"/>
                  </a:cubicBezTo>
                  <a:cubicBezTo>
                    <a:pt x="54" y="4"/>
                    <a:pt x="46" y="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6764526" y="1597297"/>
              <a:ext cx="31012" cy="11610"/>
            </a:xfrm>
            <a:custGeom>
              <a:avLst/>
              <a:gdLst/>
              <a:ahLst/>
              <a:cxnLst/>
              <a:rect l="l" t="t" r="r" b="b"/>
              <a:pathLst>
                <a:path w="585" h="219" extrusionOk="0">
                  <a:moveTo>
                    <a:pt x="473" y="1"/>
                  </a:moveTo>
                  <a:cubicBezTo>
                    <a:pt x="314" y="1"/>
                    <a:pt x="156" y="68"/>
                    <a:pt x="28" y="159"/>
                  </a:cubicBezTo>
                  <a:cubicBezTo>
                    <a:pt x="0" y="178"/>
                    <a:pt x="16" y="218"/>
                    <a:pt x="43" y="218"/>
                  </a:cubicBezTo>
                  <a:cubicBezTo>
                    <a:pt x="48" y="218"/>
                    <a:pt x="54" y="217"/>
                    <a:pt x="60" y="213"/>
                  </a:cubicBezTo>
                  <a:cubicBezTo>
                    <a:pt x="210" y="118"/>
                    <a:pt x="366" y="89"/>
                    <a:pt x="541" y="71"/>
                  </a:cubicBezTo>
                  <a:cubicBezTo>
                    <a:pt x="584" y="66"/>
                    <a:pt x="583" y="9"/>
                    <a:pt x="541" y="5"/>
                  </a:cubicBezTo>
                  <a:cubicBezTo>
                    <a:pt x="518" y="2"/>
                    <a:pt x="496" y="1"/>
                    <a:pt x="4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6737861" y="1971719"/>
              <a:ext cx="12723" cy="26771"/>
            </a:xfrm>
            <a:custGeom>
              <a:avLst/>
              <a:gdLst/>
              <a:ahLst/>
              <a:cxnLst/>
              <a:rect l="l" t="t" r="r" b="b"/>
              <a:pathLst>
                <a:path w="240" h="505" extrusionOk="0">
                  <a:moveTo>
                    <a:pt x="38" y="1"/>
                  </a:moveTo>
                  <a:cubicBezTo>
                    <a:pt x="19" y="1"/>
                    <a:pt x="1" y="15"/>
                    <a:pt x="8" y="40"/>
                  </a:cubicBezTo>
                  <a:cubicBezTo>
                    <a:pt x="56" y="189"/>
                    <a:pt x="107" y="337"/>
                    <a:pt x="168" y="483"/>
                  </a:cubicBezTo>
                  <a:cubicBezTo>
                    <a:pt x="174" y="498"/>
                    <a:pt x="188" y="505"/>
                    <a:pt x="201" y="505"/>
                  </a:cubicBezTo>
                  <a:cubicBezTo>
                    <a:pt x="221" y="505"/>
                    <a:pt x="239" y="490"/>
                    <a:pt x="232" y="465"/>
                  </a:cubicBezTo>
                  <a:cubicBezTo>
                    <a:pt x="185" y="314"/>
                    <a:pt x="129" y="169"/>
                    <a:pt x="70" y="23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6741466" y="1634830"/>
              <a:ext cx="5831" cy="23219"/>
            </a:xfrm>
            <a:custGeom>
              <a:avLst/>
              <a:gdLst/>
              <a:ahLst/>
              <a:cxnLst/>
              <a:rect l="l" t="t" r="r" b="b"/>
              <a:pathLst>
                <a:path w="110" h="438" extrusionOk="0">
                  <a:moveTo>
                    <a:pt x="79" y="1"/>
                  </a:moveTo>
                  <a:cubicBezTo>
                    <a:pt x="71" y="1"/>
                    <a:pt x="65" y="4"/>
                    <a:pt x="61" y="13"/>
                  </a:cubicBezTo>
                  <a:cubicBezTo>
                    <a:pt x="6" y="143"/>
                    <a:pt x="0" y="288"/>
                    <a:pt x="18" y="426"/>
                  </a:cubicBezTo>
                  <a:cubicBezTo>
                    <a:pt x="19" y="434"/>
                    <a:pt x="26" y="438"/>
                    <a:pt x="32" y="438"/>
                  </a:cubicBezTo>
                  <a:cubicBezTo>
                    <a:pt x="41" y="438"/>
                    <a:pt x="49" y="432"/>
                    <a:pt x="49" y="423"/>
                  </a:cubicBezTo>
                  <a:cubicBezTo>
                    <a:pt x="46" y="286"/>
                    <a:pt x="73" y="162"/>
                    <a:pt x="105" y="31"/>
                  </a:cubicBezTo>
                  <a:cubicBezTo>
                    <a:pt x="109" y="14"/>
                    <a:pt x="93" y="1"/>
                    <a:pt x="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6693119" y="1952794"/>
              <a:ext cx="28733" cy="14737"/>
            </a:xfrm>
            <a:custGeom>
              <a:avLst/>
              <a:gdLst/>
              <a:ahLst/>
              <a:cxnLst/>
              <a:rect l="l" t="t" r="r" b="b"/>
              <a:pathLst>
                <a:path w="542" h="278" extrusionOk="0">
                  <a:moveTo>
                    <a:pt x="499" y="0"/>
                  </a:moveTo>
                  <a:cubicBezTo>
                    <a:pt x="495" y="0"/>
                    <a:pt x="492" y="1"/>
                    <a:pt x="488" y="2"/>
                  </a:cubicBezTo>
                  <a:cubicBezTo>
                    <a:pt x="335" y="65"/>
                    <a:pt x="177" y="124"/>
                    <a:pt x="33" y="205"/>
                  </a:cubicBezTo>
                  <a:cubicBezTo>
                    <a:pt x="0" y="224"/>
                    <a:pt x="17" y="277"/>
                    <a:pt x="50" y="277"/>
                  </a:cubicBezTo>
                  <a:cubicBezTo>
                    <a:pt x="54" y="277"/>
                    <a:pt x="58" y="276"/>
                    <a:pt x="62" y="275"/>
                  </a:cubicBezTo>
                  <a:cubicBezTo>
                    <a:pt x="218" y="218"/>
                    <a:pt x="365" y="136"/>
                    <a:pt x="513" y="61"/>
                  </a:cubicBezTo>
                  <a:cubicBezTo>
                    <a:pt x="541" y="47"/>
                    <a:pt x="526" y="0"/>
                    <a:pt x="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6680344" y="1641191"/>
              <a:ext cx="38858" cy="28150"/>
            </a:xfrm>
            <a:custGeom>
              <a:avLst/>
              <a:gdLst/>
              <a:ahLst/>
              <a:cxnLst/>
              <a:rect l="l" t="t" r="r" b="b"/>
              <a:pathLst>
                <a:path w="733" h="531" extrusionOk="0">
                  <a:moveTo>
                    <a:pt x="34" y="0"/>
                  </a:moveTo>
                  <a:cubicBezTo>
                    <a:pt x="12" y="0"/>
                    <a:pt x="1" y="36"/>
                    <a:pt x="23" y="47"/>
                  </a:cubicBezTo>
                  <a:cubicBezTo>
                    <a:pt x="276" y="162"/>
                    <a:pt x="467" y="333"/>
                    <a:pt x="668" y="522"/>
                  </a:cubicBezTo>
                  <a:cubicBezTo>
                    <a:pt x="674" y="528"/>
                    <a:pt x="681" y="530"/>
                    <a:pt x="688" y="530"/>
                  </a:cubicBezTo>
                  <a:cubicBezTo>
                    <a:pt x="710" y="530"/>
                    <a:pt x="732" y="507"/>
                    <a:pt x="716" y="486"/>
                  </a:cubicBezTo>
                  <a:cubicBezTo>
                    <a:pt x="552" y="260"/>
                    <a:pt x="295" y="105"/>
                    <a:pt x="41" y="2"/>
                  </a:cubicBezTo>
                  <a:cubicBezTo>
                    <a:pt x="39" y="1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6640214" y="1973945"/>
              <a:ext cx="26347" cy="10231"/>
            </a:xfrm>
            <a:custGeom>
              <a:avLst/>
              <a:gdLst/>
              <a:ahLst/>
              <a:cxnLst/>
              <a:rect l="l" t="t" r="r" b="b"/>
              <a:pathLst>
                <a:path w="497" h="193" extrusionOk="0">
                  <a:moveTo>
                    <a:pt x="453" y="0"/>
                  </a:moveTo>
                  <a:cubicBezTo>
                    <a:pt x="448" y="0"/>
                    <a:pt x="443" y="2"/>
                    <a:pt x="437" y="6"/>
                  </a:cubicBezTo>
                  <a:cubicBezTo>
                    <a:pt x="347" y="71"/>
                    <a:pt x="248" y="93"/>
                    <a:pt x="144" y="93"/>
                  </a:cubicBezTo>
                  <a:cubicBezTo>
                    <a:pt x="115" y="93"/>
                    <a:pt x="86" y="91"/>
                    <a:pt x="57" y="88"/>
                  </a:cubicBezTo>
                  <a:cubicBezTo>
                    <a:pt x="56" y="88"/>
                    <a:pt x="55" y="88"/>
                    <a:pt x="54" y="88"/>
                  </a:cubicBezTo>
                  <a:cubicBezTo>
                    <a:pt x="18" y="88"/>
                    <a:pt x="1" y="149"/>
                    <a:pt x="36" y="163"/>
                  </a:cubicBezTo>
                  <a:cubicBezTo>
                    <a:pt x="83" y="183"/>
                    <a:pt x="131" y="192"/>
                    <a:pt x="178" y="192"/>
                  </a:cubicBezTo>
                  <a:cubicBezTo>
                    <a:pt x="289" y="192"/>
                    <a:pt x="397" y="142"/>
                    <a:pt x="477" y="59"/>
                  </a:cubicBezTo>
                  <a:cubicBezTo>
                    <a:pt x="497" y="37"/>
                    <a:pt x="478" y="0"/>
                    <a:pt x="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6628392" y="1619244"/>
              <a:ext cx="27460" cy="13306"/>
            </a:xfrm>
            <a:custGeom>
              <a:avLst/>
              <a:gdLst/>
              <a:ahLst/>
              <a:cxnLst/>
              <a:rect l="l" t="t" r="r" b="b"/>
              <a:pathLst>
                <a:path w="518" h="251" extrusionOk="0">
                  <a:moveTo>
                    <a:pt x="28" y="1"/>
                  </a:moveTo>
                  <a:cubicBezTo>
                    <a:pt x="11" y="1"/>
                    <a:pt x="0" y="31"/>
                    <a:pt x="19" y="41"/>
                  </a:cubicBezTo>
                  <a:cubicBezTo>
                    <a:pt x="166" y="112"/>
                    <a:pt x="315" y="192"/>
                    <a:pt x="469" y="249"/>
                  </a:cubicBezTo>
                  <a:cubicBezTo>
                    <a:pt x="472" y="250"/>
                    <a:pt x="475" y="251"/>
                    <a:pt x="478" y="251"/>
                  </a:cubicBezTo>
                  <a:cubicBezTo>
                    <a:pt x="503" y="251"/>
                    <a:pt x="517" y="210"/>
                    <a:pt x="491" y="197"/>
                  </a:cubicBezTo>
                  <a:cubicBezTo>
                    <a:pt x="345" y="120"/>
                    <a:pt x="187" y="64"/>
                    <a:pt x="35" y="2"/>
                  </a:cubicBezTo>
                  <a:cubicBezTo>
                    <a:pt x="33" y="1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6585718" y="1970924"/>
              <a:ext cx="30800" cy="14578"/>
            </a:xfrm>
            <a:custGeom>
              <a:avLst/>
              <a:gdLst/>
              <a:ahLst/>
              <a:cxnLst/>
              <a:rect l="l" t="t" r="r" b="b"/>
              <a:pathLst>
                <a:path w="581" h="275" extrusionOk="0">
                  <a:moveTo>
                    <a:pt x="51" y="0"/>
                  </a:moveTo>
                  <a:cubicBezTo>
                    <a:pt x="26" y="0"/>
                    <a:pt x="1" y="21"/>
                    <a:pt x="12" y="48"/>
                  </a:cubicBezTo>
                  <a:cubicBezTo>
                    <a:pt x="70" y="194"/>
                    <a:pt x="210" y="274"/>
                    <a:pt x="355" y="274"/>
                  </a:cubicBezTo>
                  <a:cubicBezTo>
                    <a:pt x="423" y="274"/>
                    <a:pt x="492" y="257"/>
                    <a:pt x="555" y="220"/>
                  </a:cubicBezTo>
                  <a:cubicBezTo>
                    <a:pt x="580" y="205"/>
                    <a:pt x="565" y="170"/>
                    <a:pt x="540" y="170"/>
                  </a:cubicBezTo>
                  <a:cubicBezTo>
                    <a:pt x="536" y="170"/>
                    <a:pt x="532" y="171"/>
                    <a:pt x="527" y="173"/>
                  </a:cubicBezTo>
                  <a:cubicBezTo>
                    <a:pt x="484" y="194"/>
                    <a:pt x="440" y="203"/>
                    <a:pt x="395" y="203"/>
                  </a:cubicBezTo>
                  <a:cubicBezTo>
                    <a:pt x="270" y="203"/>
                    <a:pt x="148" y="129"/>
                    <a:pt x="84" y="18"/>
                  </a:cubicBezTo>
                  <a:cubicBezTo>
                    <a:pt x="76" y="6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6577872" y="1622266"/>
              <a:ext cx="20463" cy="25499"/>
            </a:xfrm>
            <a:custGeom>
              <a:avLst/>
              <a:gdLst/>
              <a:ahLst/>
              <a:cxnLst/>
              <a:rect l="l" t="t" r="r" b="b"/>
              <a:pathLst>
                <a:path w="386" h="481" extrusionOk="0">
                  <a:moveTo>
                    <a:pt x="340" y="0"/>
                  </a:moveTo>
                  <a:cubicBezTo>
                    <a:pt x="338" y="0"/>
                    <a:pt x="336" y="0"/>
                    <a:pt x="334" y="1"/>
                  </a:cubicBezTo>
                  <a:cubicBezTo>
                    <a:pt x="127" y="42"/>
                    <a:pt x="1" y="259"/>
                    <a:pt x="18" y="461"/>
                  </a:cubicBezTo>
                  <a:cubicBezTo>
                    <a:pt x="19" y="474"/>
                    <a:pt x="29" y="480"/>
                    <a:pt x="39" y="480"/>
                  </a:cubicBezTo>
                  <a:cubicBezTo>
                    <a:pt x="49" y="480"/>
                    <a:pt x="59" y="474"/>
                    <a:pt x="59" y="461"/>
                  </a:cubicBezTo>
                  <a:cubicBezTo>
                    <a:pt x="62" y="268"/>
                    <a:pt x="188" y="129"/>
                    <a:pt x="356" y="53"/>
                  </a:cubicBezTo>
                  <a:cubicBezTo>
                    <a:pt x="386" y="40"/>
                    <a:pt x="367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6576971" y="1842582"/>
              <a:ext cx="18872" cy="37692"/>
            </a:xfrm>
            <a:custGeom>
              <a:avLst/>
              <a:gdLst/>
              <a:ahLst/>
              <a:cxnLst/>
              <a:rect l="l" t="t" r="r" b="b"/>
              <a:pathLst>
                <a:path w="356" h="711" extrusionOk="0">
                  <a:moveTo>
                    <a:pt x="309" y="0"/>
                  </a:moveTo>
                  <a:cubicBezTo>
                    <a:pt x="297" y="0"/>
                    <a:pt x="286" y="7"/>
                    <a:pt x="282" y="22"/>
                  </a:cubicBezTo>
                  <a:cubicBezTo>
                    <a:pt x="219" y="253"/>
                    <a:pt x="170" y="459"/>
                    <a:pt x="20" y="653"/>
                  </a:cubicBezTo>
                  <a:cubicBezTo>
                    <a:pt x="1" y="679"/>
                    <a:pt x="29" y="710"/>
                    <a:pt x="55" y="710"/>
                  </a:cubicBezTo>
                  <a:cubicBezTo>
                    <a:pt x="64" y="710"/>
                    <a:pt x="72" y="707"/>
                    <a:pt x="79" y="698"/>
                  </a:cubicBezTo>
                  <a:cubicBezTo>
                    <a:pt x="224" y="516"/>
                    <a:pt x="356" y="271"/>
                    <a:pt x="341" y="30"/>
                  </a:cubicBezTo>
                  <a:cubicBezTo>
                    <a:pt x="339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568966" y="1797735"/>
              <a:ext cx="20781" cy="23856"/>
            </a:xfrm>
            <a:custGeom>
              <a:avLst/>
              <a:gdLst/>
              <a:ahLst/>
              <a:cxnLst/>
              <a:rect l="l" t="t" r="r" b="b"/>
              <a:pathLst>
                <a:path w="392" h="450" extrusionOk="0">
                  <a:moveTo>
                    <a:pt x="54" y="0"/>
                  </a:moveTo>
                  <a:cubicBezTo>
                    <a:pt x="26" y="0"/>
                    <a:pt x="1" y="34"/>
                    <a:pt x="18" y="59"/>
                  </a:cubicBezTo>
                  <a:cubicBezTo>
                    <a:pt x="64" y="124"/>
                    <a:pt x="137" y="164"/>
                    <a:pt x="190" y="221"/>
                  </a:cubicBezTo>
                  <a:cubicBezTo>
                    <a:pt x="252" y="286"/>
                    <a:pt x="300" y="359"/>
                    <a:pt x="341" y="438"/>
                  </a:cubicBezTo>
                  <a:cubicBezTo>
                    <a:pt x="345" y="446"/>
                    <a:pt x="353" y="450"/>
                    <a:pt x="361" y="450"/>
                  </a:cubicBezTo>
                  <a:cubicBezTo>
                    <a:pt x="376" y="450"/>
                    <a:pt x="391" y="437"/>
                    <a:pt x="385" y="420"/>
                  </a:cubicBezTo>
                  <a:cubicBezTo>
                    <a:pt x="355" y="330"/>
                    <a:pt x="311" y="248"/>
                    <a:pt x="256" y="172"/>
                  </a:cubicBezTo>
                  <a:cubicBezTo>
                    <a:pt x="205" y="104"/>
                    <a:pt x="148" y="26"/>
                    <a:pt x="63" y="1"/>
                  </a:cubicBezTo>
                  <a:cubicBezTo>
                    <a:pt x="60" y="1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6575539" y="1742867"/>
              <a:ext cx="12511" cy="34034"/>
            </a:xfrm>
            <a:custGeom>
              <a:avLst/>
              <a:gdLst/>
              <a:ahLst/>
              <a:cxnLst/>
              <a:rect l="l" t="t" r="r" b="b"/>
              <a:pathLst>
                <a:path w="236" h="642" extrusionOk="0">
                  <a:moveTo>
                    <a:pt x="186" y="0"/>
                  </a:moveTo>
                  <a:cubicBezTo>
                    <a:pt x="177" y="0"/>
                    <a:pt x="169" y="5"/>
                    <a:pt x="166" y="17"/>
                  </a:cubicBezTo>
                  <a:cubicBezTo>
                    <a:pt x="117" y="221"/>
                    <a:pt x="101" y="411"/>
                    <a:pt x="10" y="606"/>
                  </a:cubicBezTo>
                  <a:cubicBezTo>
                    <a:pt x="1" y="624"/>
                    <a:pt x="17" y="642"/>
                    <a:pt x="33" y="642"/>
                  </a:cubicBezTo>
                  <a:cubicBezTo>
                    <a:pt x="40" y="642"/>
                    <a:pt x="47" y="638"/>
                    <a:pt x="51" y="629"/>
                  </a:cubicBezTo>
                  <a:cubicBezTo>
                    <a:pt x="144" y="451"/>
                    <a:pt x="235" y="229"/>
                    <a:pt x="213" y="24"/>
                  </a:cubicBezTo>
                  <a:cubicBezTo>
                    <a:pt x="211" y="10"/>
                    <a:pt x="198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576335" y="1676974"/>
              <a:ext cx="7899" cy="31542"/>
            </a:xfrm>
            <a:custGeom>
              <a:avLst/>
              <a:gdLst/>
              <a:ahLst/>
              <a:cxnLst/>
              <a:rect l="l" t="t" r="r" b="b"/>
              <a:pathLst>
                <a:path w="149" h="595" extrusionOk="0">
                  <a:moveTo>
                    <a:pt x="67" y="1"/>
                  </a:moveTo>
                  <a:cubicBezTo>
                    <a:pt x="58" y="1"/>
                    <a:pt x="49" y="6"/>
                    <a:pt x="46" y="18"/>
                  </a:cubicBezTo>
                  <a:cubicBezTo>
                    <a:pt x="0" y="193"/>
                    <a:pt x="48" y="408"/>
                    <a:pt x="97" y="578"/>
                  </a:cubicBezTo>
                  <a:cubicBezTo>
                    <a:pt x="101" y="589"/>
                    <a:pt x="110" y="594"/>
                    <a:pt x="119" y="594"/>
                  </a:cubicBezTo>
                  <a:cubicBezTo>
                    <a:pt x="134" y="594"/>
                    <a:pt x="149" y="582"/>
                    <a:pt x="144" y="564"/>
                  </a:cubicBezTo>
                  <a:cubicBezTo>
                    <a:pt x="121" y="471"/>
                    <a:pt x="105" y="377"/>
                    <a:pt x="98" y="281"/>
                  </a:cubicBezTo>
                  <a:cubicBezTo>
                    <a:pt x="93" y="195"/>
                    <a:pt x="103" y="110"/>
                    <a:pt x="94" y="24"/>
                  </a:cubicBezTo>
                  <a:cubicBezTo>
                    <a:pt x="92" y="10"/>
                    <a:pt x="79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571033" y="1916269"/>
              <a:ext cx="8694" cy="32391"/>
            </a:xfrm>
            <a:custGeom>
              <a:avLst/>
              <a:gdLst/>
              <a:ahLst/>
              <a:cxnLst/>
              <a:rect l="l" t="t" r="r" b="b"/>
              <a:pathLst>
                <a:path w="164" h="611" extrusionOk="0">
                  <a:moveTo>
                    <a:pt x="124" y="0"/>
                  </a:moveTo>
                  <a:cubicBezTo>
                    <a:pt x="113" y="0"/>
                    <a:pt x="103" y="5"/>
                    <a:pt x="97" y="16"/>
                  </a:cubicBezTo>
                  <a:cubicBezTo>
                    <a:pt x="1" y="191"/>
                    <a:pt x="8" y="405"/>
                    <a:pt x="78" y="588"/>
                  </a:cubicBezTo>
                  <a:cubicBezTo>
                    <a:pt x="83" y="603"/>
                    <a:pt x="96" y="610"/>
                    <a:pt x="109" y="610"/>
                  </a:cubicBezTo>
                  <a:cubicBezTo>
                    <a:pt x="127" y="610"/>
                    <a:pt x="145" y="595"/>
                    <a:pt x="139" y="572"/>
                  </a:cubicBezTo>
                  <a:cubicBezTo>
                    <a:pt x="88" y="388"/>
                    <a:pt x="111" y="222"/>
                    <a:pt x="158" y="41"/>
                  </a:cubicBezTo>
                  <a:cubicBezTo>
                    <a:pt x="163" y="18"/>
                    <a:pt x="143" y="0"/>
                    <a:pt x="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32"/>
          <p:cNvSpPr txBox="1">
            <a:spLocks noGrp="1"/>
          </p:cNvSpPr>
          <p:nvPr>
            <p:ph type="ctrTitle"/>
          </p:nvPr>
        </p:nvSpPr>
        <p:spPr>
          <a:xfrm>
            <a:off x="1069875" y="741850"/>
            <a:ext cx="70047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Sổ tay sinh viên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2125" cy="53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42"/>
          <p:cNvGrpSpPr/>
          <p:nvPr/>
        </p:nvGrpSpPr>
        <p:grpSpPr>
          <a:xfrm>
            <a:off x="2883617" y="518581"/>
            <a:ext cx="3376812" cy="1632063"/>
            <a:chOff x="3689050" y="1721707"/>
            <a:chExt cx="1419425" cy="686000"/>
          </a:xfrm>
        </p:grpSpPr>
        <p:sp>
          <p:nvSpPr>
            <p:cNvPr id="1028" name="Google Shape;1028;p42"/>
            <p:cNvSpPr/>
            <p:nvPr/>
          </p:nvSpPr>
          <p:spPr>
            <a:xfrm>
              <a:off x="3689050" y="1721707"/>
              <a:ext cx="1419425" cy="686000"/>
            </a:xfrm>
            <a:custGeom>
              <a:avLst/>
              <a:gdLst/>
              <a:ahLst/>
              <a:cxnLst/>
              <a:rect l="l" t="t" r="r" b="b"/>
              <a:pathLst>
                <a:path w="56777" h="27440" extrusionOk="0">
                  <a:moveTo>
                    <a:pt x="28389" y="502"/>
                  </a:moveTo>
                  <a:cubicBezTo>
                    <a:pt x="29497" y="2135"/>
                    <a:pt x="31367" y="3149"/>
                    <a:pt x="33297" y="3149"/>
                  </a:cubicBezTo>
                  <a:cubicBezTo>
                    <a:pt x="33917" y="3149"/>
                    <a:pt x="34544" y="3044"/>
                    <a:pt x="35154" y="2820"/>
                  </a:cubicBezTo>
                  <a:cubicBezTo>
                    <a:pt x="37167" y="2081"/>
                    <a:pt x="38705" y="821"/>
                    <a:pt x="40941" y="689"/>
                  </a:cubicBezTo>
                  <a:cubicBezTo>
                    <a:pt x="41083" y="681"/>
                    <a:pt x="41230" y="677"/>
                    <a:pt x="41381" y="677"/>
                  </a:cubicBezTo>
                  <a:cubicBezTo>
                    <a:pt x="43567" y="677"/>
                    <a:pt x="46533" y="1569"/>
                    <a:pt x="46200" y="4256"/>
                  </a:cubicBezTo>
                  <a:cubicBezTo>
                    <a:pt x="46180" y="4419"/>
                    <a:pt x="46311" y="4497"/>
                    <a:pt x="46445" y="4497"/>
                  </a:cubicBezTo>
                  <a:cubicBezTo>
                    <a:pt x="46514" y="4497"/>
                    <a:pt x="46584" y="4477"/>
                    <a:pt x="46633" y="4437"/>
                  </a:cubicBezTo>
                  <a:cubicBezTo>
                    <a:pt x="48037" y="3318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7"/>
                  </a:cubicBezTo>
                  <a:cubicBezTo>
                    <a:pt x="55667" y="7394"/>
                    <a:pt x="53731" y="11698"/>
                    <a:pt x="56278" y="12753"/>
                  </a:cubicBezTo>
                  <a:cubicBezTo>
                    <a:pt x="53268" y="14141"/>
                    <a:pt x="55685" y="17971"/>
                    <a:pt x="55741" y="20174"/>
                  </a:cubicBezTo>
                  <a:cubicBezTo>
                    <a:pt x="55800" y="22464"/>
                    <a:pt x="54212" y="24134"/>
                    <a:pt x="51940" y="24235"/>
                  </a:cubicBezTo>
                  <a:cubicBezTo>
                    <a:pt x="51863" y="24239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2"/>
                  </a:cubicBezTo>
                  <a:cubicBezTo>
                    <a:pt x="46408" y="22495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7"/>
                  </a:cubicBezTo>
                  <a:cubicBezTo>
                    <a:pt x="46271" y="22681"/>
                    <a:pt x="46244" y="22725"/>
                    <a:pt x="46239" y="22786"/>
                  </a:cubicBezTo>
                  <a:cubicBezTo>
                    <a:pt x="46027" y="25118"/>
                    <a:pt x="44272" y="26844"/>
                    <a:pt x="41919" y="26969"/>
                  </a:cubicBezTo>
                  <a:cubicBezTo>
                    <a:pt x="41803" y="26975"/>
                    <a:pt x="41688" y="26978"/>
                    <a:pt x="41573" y="26978"/>
                  </a:cubicBezTo>
                  <a:cubicBezTo>
                    <a:pt x="39701" y="26978"/>
                    <a:pt x="37924" y="26196"/>
                    <a:pt x="36197" y="25561"/>
                  </a:cubicBezTo>
                  <a:cubicBezTo>
                    <a:pt x="34942" y="25097"/>
                    <a:pt x="33591" y="24670"/>
                    <a:pt x="32236" y="24670"/>
                  </a:cubicBezTo>
                  <a:cubicBezTo>
                    <a:pt x="31829" y="24670"/>
                    <a:pt x="31422" y="24708"/>
                    <a:pt x="31016" y="24796"/>
                  </a:cubicBezTo>
                  <a:cubicBezTo>
                    <a:pt x="29959" y="25027"/>
                    <a:pt x="28722" y="25653"/>
                    <a:pt x="28388" y="26754"/>
                  </a:cubicBezTo>
                  <a:cubicBezTo>
                    <a:pt x="28056" y="25653"/>
                    <a:pt x="26819" y="25027"/>
                    <a:pt x="25761" y="24796"/>
                  </a:cubicBezTo>
                  <a:cubicBezTo>
                    <a:pt x="25356" y="24708"/>
                    <a:pt x="24949" y="24670"/>
                    <a:pt x="24541" y="24670"/>
                  </a:cubicBezTo>
                  <a:cubicBezTo>
                    <a:pt x="23187" y="24670"/>
                    <a:pt x="21835" y="25097"/>
                    <a:pt x="20580" y="25561"/>
                  </a:cubicBezTo>
                  <a:cubicBezTo>
                    <a:pt x="18853" y="26196"/>
                    <a:pt x="17077" y="26978"/>
                    <a:pt x="15205" y="26978"/>
                  </a:cubicBezTo>
                  <a:cubicBezTo>
                    <a:pt x="15090" y="26978"/>
                    <a:pt x="14974" y="26975"/>
                    <a:pt x="14858" y="26969"/>
                  </a:cubicBezTo>
                  <a:cubicBezTo>
                    <a:pt x="12506" y="26844"/>
                    <a:pt x="10751" y="25118"/>
                    <a:pt x="10538" y="22786"/>
                  </a:cubicBezTo>
                  <a:cubicBezTo>
                    <a:pt x="10534" y="22725"/>
                    <a:pt x="10508" y="22681"/>
                    <a:pt x="10474" y="22647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5"/>
                    <a:pt x="10354" y="22502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9"/>
                    <a:pt x="4838" y="24235"/>
                  </a:cubicBezTo>
                  <a:cubicBezTo>
                    <a:pt x="2566" y="24134"/>
                    <a:pt x="977" y="22464"/>
                    <a:pt x="1037" y="20174"/>
                  </a:cubicBezTo>
                  <a:cubicBezTo>
                    <a:pt x="1093" y="17971"/>
                    <a:pt x="3510" y="14141"/>
                    <a:pt x="500" y="12753"/>
                  </a:cubicBezTo>
                  <a:cubicBezTo>
                    <a:pt x="3049" y="11698"/>
                    <a:pt x="1112" y="7394"/>
                    <a:pt x="1176" y="5507"/>
                  </a:cubicBezTo>
                  <a:cubicBezTo>
                    <a:pt x="1262" y="3032"/>
                    <a:pt x="2636" y="2174"/>
                    <a:pt x="4345" y="2174"/>
                  </a:cubicBezTo>
                  <a:cubicBezTo>
                    <a:pt x="6319" y="2174"/>
                    <a:pt x="8741" y="3318"/>
                    <a:pt x="10144" y="4437"/>
                  </a:cubicBezTo>
                  <a:cubicBezTo>
                    <a:pt x="10194" y="4477"/>
                    <a:pt x="10263" y="4497"/>
                    <a:pt x="10332" y="4497"/>
                  </a:cubicBezTo>
                  <a:cubicBezTo>
                    <a:pt x="10466" y="4497"/>
                    <a:pt x="10598" y="4419"/>
                    <a:pt x="10578" y="4256"/>
                  </a:cubicBezTo>
                  <a:cubicBezTo>
                    <a:pt x="10245" y="1569"/>
                    <a:pt x="13210" y="677"/>
                    <a:pt x="15398" y="677"/>
                  </a:cubicBezTo>
                  <a:cubicBezTo>
                    <a:pt x="15549" y="677"/>
                    <a:pt x="15696" y="681"/>
                    <a:pt x="15838" y="689"/>
                  </a:cubicBezTo>
                  <a:cubicBezTo>
                    <a:pt x="18073" y="821"/>
                    <a:pt x="19610" y="2081"/>
                    <a:pt x="21624" y="2820"/>
                  </a:cubicBezTo>
                  <a:cubicBezTo>
                    <a:pt x="22234" y="3043"/>
                    <a:pt x="22861" y="3148"/>
                    <a:pt x="23481" y="3148"/>
                  </a:cubicBezTo>
                  <a:cubicBezTo>
                    <a:pt x="25411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1"/>
                    <a:pt x="28114" y="105"/>
                  </a:cubicBezTo>
                  <a:cubicBezTo>
                    <a:pt x="27160" y="1703"/>
                    <a:pt x="25399" y="2697"/>
                    <a:pt x="23544" y="2697"/>
                  </a:cubicBezTo>
                  <a:cubicBezTo>
                    <a:pt x="23391" y="2697"/>
                    <a:pt x="23237" y="2690"/>
                    <a:pt x="23083" y="2676"/>
                  </a:cubicBezTo>
                  <a:cubicBezTo>
                    <a:pt x="20994" y="2489"/>
                    <a:pt x="19361" y="843"/>
                    <a:pt x="17327" y="377"/>
                  </a:cubicBezTo>
                  <a:cubicBezTo>
                    <a:pt x="16785" y="253"/>
                    <a:pt x="16144" y="184"/>
                    <a:pt x="15471" y="184"/>
                  </a:cubicBezTo>
                  <a:cubicBezTo>
                    <a:pt x="12996" y="184"/>
                    <a:pt x="10087" y="1122"/>
                    <a:pt x="10045" y="3730"/>
                  </a:cubicBezTo>
                  <a:cubicBezTo>
                    <a:pt x="8581" y="2670"/>
                    <a:pt x="6380" y="1520"/>
                    <a:pt x="4421" y="1520"/>
                  </a:cubicBezTo>
                  <a:cubicBezTo>
                    <a:pt x="3580" y="1520"/>
                    <a:pt x="2784" y="1732"/>
                    <a:pt x="2111" y="2254"/>
                  </a:cubicBezTo>
                  <a:cubicBezTo>
                    <a:pt x="1081" y="3053"/>
                    <a:pt x="698" y="4422"/>
                    <a:pt x="691" y="5674"/>
                  </a:cubicBezTo>
                  <a:cubicBezTo>
                    <a:pt x="681" y="7581"/>
                    <a:pt x="2594" y="11589"/>
                    <a:pt x="146" y="12535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8"/>
                    <a:pt x="206" y="13141"/>
                  </a:cubicBezTo>
                  <a:cubicBezTo>
                    <a:pt x="2693" y="14225"/>
                    <a:pt x="1063" y="17375"/>
                    <a:pt x="679" y="19195"/>
                  </a:cubicBezTo>
                  <a:cubicBezTo>
                    <a:pt x="379" y="20613"/>
                    <a:pt x="569" y="22160"/>
                    <a:pt x="1520" y="23305"/>
                  </a:cubicBezTo>
                  <a:cubicBezTo>
                    <a:pt x="2424" y="24397"/>
                    <a:pt x="3624" y="24818"/>
                    <a:pt x="4891" y="24818"/>
                  </a:cubicBezTo>
                  <a:cubicBezTo>
                    <a:pt x="6718" y="24818"/>
                    <a:pt x="8685" y="23943"/>
                    <a:pt x="10107" y="22940"/>
                  </a:cubicBezTo>
                  <a:cubicBezTo>
                    <a:pt x="10352" y="25748"/>
                    <a:pt x="12669" y="27439"/>
                    <a:pt x="15305" y="27439"/>
                  </a:cubicBezTo>
                  <a:cubicBezTo>
                    <a:pt x="15614" y="27439"/>
                    <a:pt x="15927" y="27416"/>
                    <a:pt x="16242" y="27369"/>
                  </a:cubicBezTo>
                  <a:cubicBezTo>
                    <a:pt x="18214" y="27071"/>
                    <a:pt x="19998" y="26094"/>
                    <a:pt x="21889" y="25516"/>
                  </a:cubicBezTo>
                  <a:cubicBezTo>
                    <a:pt x="22751" y="25252"/>
                    <a:pt x="23656" y="25047"/>
                    <a:pt x="24561" y="25047"/>
                  </a:cubicBezTo>
                  <a:cubicBezTo>
                    <a:pt x="24929" y="25047"/>
                    <a:pt x="25297" y="25081"/>
                    <a:pt x="25662" y="25158"/>
                  </a:cubicBezTo>
                  <a:cubicBezTo>
                    <a:pt x="26859" y="25415"/>
                    <a:pt x="27541" y="26073"/>
                    <a:pt x="28301" y="26964"/>
                  </a:cubicBezTo>
                  <a:cubicBezTo>
                    <a:pt x="28315" y="26981"/>
                    <a:pt x="28333" y="26988"/>
                    <a:pt x="28350" y="26988"/>
                  </a:cubicBezTo>
                  <a:cubicBezTo>
                    <a:pt x="28364" y="26988"/>
                    <a:pt x="28377" y="26983"/>
                    <a:pt x="28389" y="26976"/>
                  </a:cubicBezTo>
                  <a:cubicBezTo>
                    <a:pt x="28401" y="26983"/>
                    <a:pt x="28414" y="26988"/>
                    <a:pt x="28428" y="26988"/>
                  </a:cubicBezTo>
                  <a:cubicBezTo>
                    <a:pt x="28445" y="26988"/>
                    <a:pt x="28463" y="26981"/>
                    <a:pt x="28477" y="26964"/>
                  </a:cubicBezTo>
                  <a:cubicBezTo>
                    <a:pt x="29239" y="26073"/>
                    <a:pt x="29922" y="25415"/>
                    <a:pt x="31116" y="25158"/>
                  </a:cubicBezTo>
                  <a:cubicBezTo>
                    <a:pt x="31481" y="25081"/>
                    <a:pt x="31848" y="25047"/>
                    <a:pt x="32216" y="25047"/>
                  </a:cubicBezTo>
                  <a:cubicBezTo>
                    <a:pt x="33121" y="25047"/>
                    <a:pt x="34027" y="25252"/>
                    <a:pt x="34889" y="25516"/>
                  </a:cubicBezTo>
                  <a:cubicBezTo>
                    <a:pt x="36780" y="26094"/>
                    <a:pt x="38565" y="27071"/>
                    <a:pt x="40536" y="27369"/>
                  </a:cubicBezTo>
                  <a:cubicBezTo>
                    <a:pt x="40851" y="27416"/>
                    <a:pt x="41165" y="27439"/>
                    <a:pt x="41474" y="27439"/>
                  </a:cubicBezTo>
                  <a:cubicBezTo>
                    <a:pt x="44111" y="27439"/>
                    <a:pt x="46425" y="25748"/>
                    <a:pt x="46671" y="22940"/>
                  </a:cubicBezTo>
                  <a:cubicBezTo>
                    <a:pt x="48093" y="23943"/>
                    <a:pt x="50059" y="24818"/>
                    <a:pt x="51886" y="24818"/>
                  </a:cubicBezTo>
                  <a:cubicBezTo>
                    <a:pt x="53154" y="24818"/>
                    <a:pt x="54354" y="24397"/>
                    <a:pt x="55258" y="23305"/>
                  </a:cubicBezTo>
                  <a:cubicBezTo>
                    <a:pt x="56209" y="22160"/>
                    <a:pt x="56399" y="20613"/>
                    <a:pt x="56098" y="19195"/>
                  </a:cubicBezTo>
                  <a:cubicBezTo>
                    <a:pt x="55715" y="17375"/>
                    <a:pt x="54085" y="14227"/>
                    <a:pt x="56574" y="13141"/>
                  </a:cubicBezTo>
                  <a:cubicBezTo>
                    <a:pt x="56717" y="13078"/>
                    <a:pt x="56723" y="12942"/>
                    <a:pt x="56659" y="12839"/>
                  </a:cubicBezTo>
                  <a:cubicBezTo>
                    <a:pt x="56765" y="12783"/>
                    <a:pt x="56777" y="12593"/>
                    <a:pt x="56632" y="12535"/>
                  </a:cubicBezTo>
                  <a:cubicBezTo>
                    <a:pt x="54184" y="11589"/>
                    <a:pt x="56098" y="7581"/>
                    <a:pt x="56087" y="5674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3" y="1732"/>
                    <a:pt x="53197" y="1520"/>
                    <a:pt x="52357" y="1520"/>
                  </a:cubicBezTo>
                  <a:cubicBezTo>
                    <a:pt x="50399" y="1520"/>
                    <a:pt x="48199" y="2670"/>
                    <a:pt x="46736" y="3730"/>
                  </a:cubicBezTo>
                  <a:cubicBezTo>
                    <a:pt x="46692" y="1122"/>
                    <a:pt x="43782" y="184"/>
                    <a:pt x="41308" y="184"/>
                  </a:cubicBezTo>
                  <a:cubicBezTo>
                    <a:pt x="40636" y="184"/>
                    <a:pt x="39995" y="253"/>
                    <a:pt x="39454" y="377"/>
                  </a:cubicBezTo>
                  <a:cubicBezTo>
                    <a:pt x="37417" y="843"/>
                    <a:pt x="35784" y="2489"/>
                    <a:pt x="33694" y="2676"/>
                  </a:cubicBezTo>
                  <a:cubicBezTo>
                    <a:pt x="33541" y="2690"/>
                    <a:pt x="33387" y="2697"/>
                    <a:pt x="33234" y="2697"/>
                  </a:cubicBezTo>
                  <a:cubicBezTo>
                    <a:pt x="31380" y="2697"/>
                    <a:pt x="29617" y="1703"/>
                    <a:pt x="28664" y="105"/>
                  </a:cubicBezTo>
                  <a:cubicBezTo>
                    <a:pt x="28619" y="31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2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3701525" y="1734257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39811" y="1151"/>
                  </a:moveTo>
                  <a:cubicBezTo>
                    <a:pt x="39868" y="1151"/>
                    <a:pt x="39903" y="1228"/>
                    <a:pt x="39859" y="1269"/>
                  </a:cubicBezTo>
                  <a:cubicBezTo>
                    <a:pt x="39504" y="1625"/>
                    <a:pt x="38862" y="1764"/>
                    <a:pt x="38384" y="1838"/>
                  </a:cubicBezTo>
                  <a:cubicBezTo>
                    <a:pt x="38380" y="1838"/>
                    <a:pt x="38375" y="1839"/>
                    <a:pt x="38371" y="1839"/>
                  </a:cubicBezTo>
                  <a:cubicBezTo>
                    <a:pt x="38293" y="1839"/>
                    <a:pt x="38262" y="1721"/>
                    <a:pt x="38347" y="1704"/>
                  </a:cubicBezTo>
                  <a:cubicBezTo>
                    <a:pt x="38601" y="1649"/>
                    <a:pt x="38851" y="1577"/>
                    <a:pt x="39090" y="1480"/>
                  </a:cubicBezTo>
                  <a:cubicBezTo>
                    <a:pt x="39328" y="1383"/>
                    <a:pt x="39547" y="1231"/>
                    <a:pt x="39792" y="1154"/>
                  </a:cubicBezTo>
                  <a:cubicBezTo>
                    <a:pt x="39799" y="1152"/>
                    <a:pt x="39805" y="1151"/>
                    <a:pt x="39811" y="1151"/>
                  </a:cubicBezTo>
                  <a:close/>
                  <a:moveTo>
                    <a:pt x="41987" y="1236"/>
                  </a:moveTo>
                  <a:cubicBezTo>
                    <a:pt x="42439" y="1236"/>
                    <a:pt x="42945" y="1446"/>
                    <a:pt x="43152" y="1868"/>
                  </a:cubicBezTo>
                  <a:cubicBezTo>
                    <a:pt x="43184" y="1933"/>
                    <a:pt x="43130" y="2006"/>
                    <a:pt x="43070" y="2006"/>
                  </a:cubicBezTo>
                  <a:cubicBezTo>
                    <a:pt x="43049" y="2006"/>
                    <a:pt x="43028" y="1997"/>
                    <a:pt x="43009" y="1977"/>
                  </a:cubicBezTo>
                  <a:cubicBezTo>
                    <a:pt x="42709" y="1657"/>
                    <a:pt x="42394" y="1422"/>
                    <a:pt x="41937" y="1420"/>
                  </a:cubicBezTo>
                  <a:cubicBezTo>
                    <a:pt x="41820" y="1420"/>
                    <a:pt x="41820" y="1242"/>
                    <a:pt x="41937" y="1237"/>
                  </a:cubicBezTo>
                  <a:cubicBezTo>
                    <a:pt x="41954" y="1237"/>
                    <a:pt x="41970" y="1236"/>
                    <a:pt x="41987" y="1236"/>
                  </a:cubicBezTo>
                  <a:close/>
                  <a:moveTo>
                    <a:pt x="13581" y="1514"/>
                  </a:moveTo>
                  <a:cubicBezTo>
                    <a:pt x="13645" y="1514"/>
                    <a:pt x="13709" y="1518"/>
                    <a:pt x="13773" y="1526"/>
                  </a:cubicBezTo>
                  <a:cubicBezTo>
                    <a:pt x="13896" y="1540"/>
                    <a:pt x="13898" y="1704"/>
                    <a:pt x="13773" y="1718"/>
                  </a:cubicBezTo>
                  <a:cubicBezTo>
                    <a:pt x="13270" y="1770"/>
                    <a:pt x="12822" y="1852"/>
                    <a:pt x="12387" y="2126"/>
                  </a:cubicBezTo>
                  <a:cubicBezTo>
                    <a:pt x="12371" y="2137"/>
                    <a:pt x="12354" y="2141"/>
                    <a:pt x="12339" y="2141"/>
                  </a:cubicBezTo>
                  <a:cubicBezTo>
                    <a:pt x="12263" y="2141"/>
                    <a:pt x="12216" y="2025"/>
                    <a:pt x="12296" y="1969"/>
                  </a:cubicBezTo>
                  <a:cubicBezTo>
                    <a:pt x="12666" y="1708"/>
                    <a:pt x="13121" y="1514"/>
                    <a:pt x="13581" y="1514"/>
                  </a:cubicBezTo>
                  <a:close/>
                  <a:moveTo>
                    <a:pt x="16188" y="1558"/>
                  </a:moveTo>
                  <a:cubicBezTo>
                    <a:pt x="16197" y="1558"/>
                    <a:pt x="16207" y="1560"/>
                    <a:pt x="16218" y="1563"/>
                  </a:cubicBezTo>
                  <a:cubicBezTo>
                    <a:pt x="16692" y="1715"/>
                    <a:pt x="17167" y="1911"/>
                    <a:pt x="17564" y="2216"/>
                  </a:cubicBezTo>
                  <a:cubicBezTo>
                    <a:pt x="17640" y="2276"/>
                    <a:pt x="17598" y="2389"/>
                    <a:pt x="17520" y="2389"/>
                  </a:cubicBezTo>
                  <a:cubicBezTo>
                    <a:pt x="17505" y="2389"/>
                    <a:pt x="17489" y="2385"/>
                    <a:pt x="17472" y="2376"/>
                  </a:cubicBezTo>
                  <a:cubicBezTo>
                    <a:pt x="17043" y="2144"/>
                    <a:pt x="16627" y="1911"/>
                    <a:pt x="16170" y="1741"/>
                  </a:cubicBezTo>
                  <a:cubicBezTo>
                    <a:pt x="16070" y="1703"/>
                    <a:pt x="16098" y="1558"/>
                    <a:pt x="16188" y="1558"/>
                  </a:cubicBezTo>
                  <a:close/>
                  <a:moveTo>
                    <a:pt x="27699" y="1625"/>
                  </a:moveTo>
                  <a:cubicBezTo>
                    <a:pt x="27873" y="1625"/>
                    <a:pt x="28064" y="1829"/>
                    <a:pt x="28185" y="1925"/>
                  </a:cubicBezTo>
                  <a:cubicBezTo>
                    <a:pt x="28430" y="2114"/>
                    <a:pt x="28686" y="2297"/>
                    <a:pt x="28915" y="2512"/>
                  </a:cubicBezTo>
                  <a:cubicBezTo>
                    <a:pt x="28992" y="2584"/>
                    <a:pt x="28921" y="2704"/>
                    <a:pt x="28833" y="2704"/>
                  </a:cubicBezTo>
                  <a:cubicBezTo>
                    <a:pt x="28815" y="2704"/>
                    <a:pt x="28796" y="2699"/>
                    <a:pt x="28777" y="2687"/>
                  </a:cubicBezTo>
                  <a:cubicBezTo>
                    <a:pt x="28469" y="2492"/>
                    <a:pt x="28204" y="2172"/>
                    <a:pt x="27883" y="2009"/>
                  </a:cubicBezTo>
                  <a:cubicBezTo>
                    <a:pt x="27806" y="1969"/>
                    <a:pt x="27743" y="1952"/>
                    <a:pt x="27688" y="1952"/>
                  </a:cubicBezTo>
                  <a:cubicBezTo>
                    <a:pt x="27512" y="1952"/>
                    <a:pt x="27424" y="2127"/>
                    <a:pt x="27264" y="2285"/>
                  </a:cubicBezTo>
                  <a:cubicBezTo>
                    <a:pt x="27102" y="2442"/>
                    <a:pt x="26943" y="2599"/>
                    <a:pt x="26781" y="2759"/>
                  </a:cubicBezTo>
                  <a:cubicBezTo>
                    <a:pt x="26759" y="2781"/>
                    <a:pt x="26734" y="2790"/>
                    <a:pt x="26710" y="2790"/>
                  </a:cubicBezTo>
                  <a:cubicBezTo>
                    <a:pt x="26630" y="2790"/>
                    <a:pt x="26558" y="2684"/>
                    <a:pt x="26631" y="2607"/>
                  </a:cubicBezTo>
                  <a:cubicBezTo>
                    <a:pt x="26881" y="2341"/>
                    <a:pt x="27128" y="2068"/>
                    <a:pt x="27386" y="1812"/>
                  </a:cubicBezTo>
                  <a:cubicBezTo>
                    <a:pt x="27476" y="1722"/>
                    <a:pt x="27559" y="1625"/>
                    <a:pt x="27696" y="1625"/>
                  </a:cubicBezTo>
                  <a:cubicBezTo>
                    <a:pt x="27697" y="1625"/>
                    <a:pt x="27698" y="1625"/>
                    <a:pt x="27699" y="1625"/>
                  </a:cubicBezTo>
                  <a:close/>
                  <a:moveTo>
                    <a:pt x="4904" y="2707"/>
                  </a:moveTo>
                  <a:cubicBezTo>
                    <a:pt x="4910" y="2707"/>
                    <a:pt x="4917" y="2708"/>
                    <a:pt x="4923" y="2711"/>
                  </a:cubicBezTo>
                  <a:cubicBezTo>
                    <a:pt x="5361" y="2888"/>
                    <a:pt x="5816" y="3050"/>
                    <a:pt x="6237" y="3269"/>
                  </a:cubicBezTo>
                  <a:cubicBezTo>
                    <a:pt x="6311" y="3309"/>
                    <a:pt x="6270" y="3427"/>
                    <a:pt x="6198" y="3427"/>
                  </a:cubicBezTo>
                  <a:cubicBezTo>
                    <a:pt x="6189" y="3427"/>
                    <a:pt x="6181" y="3425"/>
                    <a:pt x="6172" y="3422"/>
                  </a:cubicBezTo>
                  <a:cubicBezTo>
                    <a:pt x="5729" y="3257"/>
                    <a:pt x="5302" y="3029"/>
                    <a:pt x="4877" y="2822"/>
                  </a:cubicBezTo>
                  <a:cubicBezTo>
                    <a:pt x="4821" y="2795"/>
                    <a:pt x="4852" y="2707"/>
                    <a:pt x="4904" y="2707"/>
                  </a:cubicBezTo>
                  <a:close/>
                  <a:moveTo>
                    <a:pt x="36065" y="2527"/>
                  </a:moveTo>
                  <a:cubicBezTo>
                    <a:pt x="36124" y="2527"/>
                    <a:pt x="36169" y="2616"/>
                    <a:pt x="36121" y="2667"/>
                  </a:cubicBezTo>
                  <a:cubicBezTo>
                    <a:pt x="35736" y="3078"/>
                    <a:pt x="35219" y="3321"/>
                    <a:pt x="34676" y="3450"/>
                  </a:cubicBezTo>
                  <a:cubicBezTo>
                    <a:pt x="34670" y="3451"/>
                    <a:pt x="34664" y="3452"/>
                    <a:pt x="34658" y="3452"/>
                  </a:cubicBezTo>
                  <a:cubicBezTo>
                    <a:pt x="34586" y="3452"/>
                    <a:pt x="34561" y="3341"/>
                    <a:pt x="34639" y="3315"/>
                  </a:cubicBezTo>
                  <a:cubicBezTo>
                    <a:pt x="35158" y="3152"/>
                    <a:pt x="35597" y="2868"/>
                    <a:pt x="36024" y="2542"/>
                  </a:cubicBezTo>
                  <a:cubicBezTo>
                    <a:pt x="36038" y="2532"/>
                    <a:pt x="36052" y="2527"/>
                    <a:pt x="36065" y="2527"/>
                  </a:cubicBezTo>
                  <a:close/>
                  <a:moveTo>
                    <a:pt x="50535" y="2936"/>
                  </a:moveTo>
                  <a:cubicBezTo>
                    <a:pt x="50623" y="2936"/>
                    <a:pt x="50712" y="2941"/>
                    <a:pt x="50801" y="2951"/>
                  </a:cubicBezTo>
                  <a:cubicBezTo>
                    <a:pt x="50921" y="2965"/>
                    <a:pt x="50928" y="3138"/>
                    <a:pt x="50801" y="3140"/>
                  </a:cubicBezTo>
                  <a:cubicBezTo>
                    <a:pt x="50275" y="3146"/>
                    <a:pt x="49772" y="3223"/>
                    <a:pt x="49293" y="3452"/>
                  </a:cubicBezTo>
                  <a:cubicBezTo>
                    <a:pt x="49280" y="3458"/>
                    <a:pt x="49267" y="3461"/>
                    <a:pt x="49254" y="3461"/>
                  </a:cubicBezTo>
                  <a:cubicBezTo>
                    <a:pt x="49174" y="3461"/>
                    <a:pt x="49120" y="3347"/>
                    <a:pt x="49206" y="3301"/>
                  </a:cubicBezTo>
                  <a:cubicBezTo>
                    <a:pt x="49621" y="3076"/>
                    <a:pt x="50070" y="2936"/>
                    <a:pt x="50535" y="2936"/>
                  </a:cubicBezTo>
                  <a:close/>
                  <a:moveTo>
                    <a:pt x="19632" y="2977"/>
                  </a:moveTo>
                  <a:cubicBezTo>
                    <a:pt x="19645" y="2977"/>
                    <a:pt x="19658" y="2980"/>
                    <a:pt x="19672" y="2987"/>
                  </a:cubicBezTo>
                  <a:cubicBezTo>
                    <a:pt x="20280" y="3315"/>
                    <a:pt x="20864" y="3387"/>
                    <a:pt x="21515" y="3549"/>
                  </a:cubicBezTo>
                  <a:cubicBezTo>
                    <a:pt x="21614" y="3574"/>
                    <a:pt x="21584" y="3710"/>
                    <a:pt x="21495" y="3717"/>
                  </a:cubicBezTo>
                  <a:cubicBezTo>
                    <a:pt x="21449" y="3720"/>
                    <a:pt x="21402" y="3722"/>
                    <a:pt x="21356" y="3722"/>
                  </a:cubicBezTo>
                  <a:cubicBezTo>
                    <a:pt x="20744" y="3722"/>
                    <a:pt x="20098" y="3431"/>
                    <a:pt x="19587" y="3132"/>
                  </a:cubicBezTo>
                  <a:cubicBezTo>
                    <a:pt x="19506" y="3088"/>
                    <a:pt x="19557" y="2977"/>
                    <a:pt x="19632" y="2977"/>
                  </a:cubicBezTo>
                  <a:close/>
                  <a:moveTo>
                    <a:pt x="30648" y="3420"/>
                  </a:moveTo>
                  <a:cubicBezTo>
                    <a:pt x="30656" y="3420"/>
                    <a:pt x="30665" y="3422"/>
                    <a:pt x="30674" y="3426"/>
                  </a:cubicBezTo>
                  <a:cubicBezTo>
                    <a:pt x="31125" y="3617"/>
                    <a:pt x="31587" y="3697"/>
                    <a:pt x="32074" y="3705"/>
                  </a:cubicBezTo>
                  <a:cubicBezTo>
                    <a:pt x="32159" y="3708"/>
                    <a:pt x="32159" y="3838"/>
                    <a:pt x="32074" y="3840"/>
                  </a:cubicBezTo>
                  <a:cubicBezTo>
                    <a:pt x="32040" y="3841"/>
                    <a:pt x="32006" y="3842"/>
                    <a:pt x="31972" y="3842"/>
                  </a:cubicBezTo>
                  <a:cubicBezTo>
                    <a:pt x="31500" y="3842"/>
                    <a:pt x="31043" y="3724"/>
                    <a:pt x="30614" y="3530"/>
                  </a:cubicBezTo>
                  <a:cubicBezTo>
                    <a:pt x="30552" y="3502"/>
                    <a:pt x="30591" y="3420"/>
                    <a:pt x="30648" y="3420"/>
                  </a:cubicBezTo>
                  <a:close/>
                  <a:moveTo>
                    <a:pt x="24785" y="3402"/>
                  </a:moveTo>
                  <a:cubicBezTo>
                    <a:pt x="24857" y="3402"/>
                    <a:pt x="24913" y="3491"/>
                    <a:pt x="24849" y="3551"/>
                  </a:cubicBezTo>
                  <a:cubicBezTo>
                    <a:pt x="24598" y="3788"/>
                    <a:pt x="24247" y="3887"/>
                    <a:pt x="23901" y="3887"/>
                  </a:cubicBezTo>
                  <a:cubicBezTo>
                    <a:pt x="23756" y="3887"/>
                    <a:pt x="23611" y="3869"/>
                    <a:pt x="23475" y="3838"/>
                  </a:cubicBezTo>
                  <a:cubicBezTo>
                    <a:pt x="23376" y="3813"/>
                    <a:pt x="23410" y="3673"/>
                    <a:pt x="23501" y="3673"/>
                  </a:cubicBezTo>
                  <a:cubicBezTo>
                    <a:pt x="23507" y="3673"/>
                    <a:pt x="23513" y="3674"/>
                    <a:pt x="23519" y="3675"/>
                  </a:cubicBezTo>
                  <a:cubicBezTo>
                    <a:pt x="23611" y="3692"/>
                    <a:pt x="23698" y="3699"/>
                    <a:pt x="23783" y="3699"/>
                  </a:cubicBezTo>
                  <a:cubicBezTo>
                    <a:pt x="24125" y="3699"/>
                    <a:pt x="24421" y="3575"/>
                    <a:pt x="24743" y="3412"/>
                  </a:cubicBezTo>
                  <a:cubicBezTo>
                    <a:pt x="24757" y="3405"/>
                    <a:pt x="24771" y="3402"/>
                    <a:pt x="24785" y="3402"/>
                  </a:cubicBezTo>
                  <a:close/>
                  <a:moveTo>
                    <a:pt x="52518" y="3100"/>
                  </a:moveTo>
                  <a:cubicBezTo>
                    <a:pt x="52518" y="3100"/>
                    <a:pt x="52519" y="3100"/>
                    <a:pt x="52520" y="3100"/>
                  </a:cubicBezTo>
                  <a:cubicBezTo>
                    <a:pt x="53073" y="3126"/>
                    <a:pt x="53581" y="3488"/>
                    <a:pt x="53711" y="4038"/>
                  </a:cubicBezTo>
                  <a:cubicBezTo>
                    <a:pt x="53729" y="4112"/>
                    <a:pt x="53673" y="4158"/>
                    <a:pt x="53617" y="4158"/>
                  </a:cubicBezTo>
                  <a:cubicBezTo>
                    <a:pt x="53579" y="4158"/>
                    <a:pt x="53541" y="4138"/>
                    <a:pt x="53524" y="4091"/>
                  </a:cubicBezTo>
                  <a:cubicBezTo>
                    <a:pt x="53357" y="3639"/>
                    <a:pt x="52985" y="3295"/>
                    <a:pt x="52503" y="3228"/>
                  </a:cubicBezTo>
                  <a:cubicBezTo>
                    <a:pt x="52432" y="3216"/>
                    <a:pt x="52450" y="3100"/>
                    <a:pt x="52518" y="3100"/>
                  </a:cubicBezTo>
                  <a:close/>
                  <a:moveTo>
                    <a:pt x="3057" y="2868"/>
                  </a:moveTo>
                  <a:cubicBezTo>
                    <a:pt x="3135" y="2868"/>
                    <a:pt x="3190" y="2984"/>
                    <a:pt x="3104" y="3022"/>
                  </a:cubicBezTo>
                  <a:cubicBezTo>
                    <a:pt x="2621" y="3241"/>
                    <a:pt x="2256" y="3641"/>
                    <a:pt x="2247" y="4195"/>
                  </a:cubicBezTo>
                  <a:cubicBezTo>
                    <a:pt x="2247" y="4233"/>
                    <a:pt x="2220" y="4252"/>
                    <a:pt x="2192" y="4252"/>
                  </a:cubicBezTo>
                  <a:cubicBezTo>
                    <a:pt x="2163" y="4252"/>
                    <a:pt x="2134" y="4233"/>
                    <a:pt x="2132" y="4195"/>
                  </a:cubicBezTo>
                  <a:cubicBezTo>
                    <a:pt x="2081" y="3615"/>
                    <a:pt x="2446" y="2990"/>
                    <a:pt x="3041" y="2870"/>
                  </a:cubicBezTo>
                  <a:cubicBezTo>
                    <a:pt x="3047" y="2869"/>
                    <a:pt x="3052" y="2868"/>
                    <a:pt x="3057" y="2868"/>
                  </a:cubicBezTo>
                  <a:close/>
                  <a:moveTo>
                    <a:pt x="44259" y="2522"/>
                  </a:moveTo>
                  <a:cubicBezTo>
                    <a:pt x="44297" y="2522"/>
                    <a:pt x="44335" y="2541"/>
                    <a:pt x="44353" y="2583"/>
                  </a:cubicBezTo>
                  <a:cubicBezTo>
                    <a:pt x="44627" y="3246"/>
                    <a:pt x="44945" y="3925"/>
                    <a:pt x="45132" y="4617"/>
                  </a:cubicBezTo>
                  <a:cubicBezTo>
                    <a:pt x="45156" y="4701"/>
                    <a:pt x="45080" y="4768"/>
                    <a:pt x="45008" y="4768"/>
                  </a:cubicBezTo>
                  <a:cubicBezTo>
                    <a:pt x="44972" y="4768"/>
                    <a:pt x="44936" y="4750"/>
                    <a:pt x="44916" y="4708"/>
                  </a:cubicBezTo>
                  <a:cubicBezTo>
                    <a:pt x="44604" y="4052"/>
                    <a:pt x="44399" y="3323"/>
                    <a:pt x="44174" y="2635"/>
                  </a:cubicBezTo>
                  <a:cubicBezTo>
                    <a:pt x="44151" y="2564"/>
                    <a:pt x="44204" y="2522"/>
                    <a:pt x="44259" y="2522"/>
                  </a:cubicBezTo>
                  <a:close/>
                  <a:moveTo>
                    <a:pt x="11190" y="3553"/>
                  </a:moveTo>
                  <a:cubicBezTo>
                    <a:pt x="11232" y="3553"/>
                    <a:pt x="11278" y="3593"/>
                    <a:pt x="11266" y="3641"/>
                  </a:cubicBezTo>
                  <a:cubicBezTo>
                    <a:pt x="11174" y="4017"/>
                    <a:pt x="11095" y="4375"/>
                    <a:pt x="11107" y="4768"/>
                  </a:cubicBezTo>
                  <a:cubicBezTo>
                    <a:pt x="11107" y="4796"/>
                    <a:pt x="11081" y="4812"/>
                    <a:pt x="11057" y="4812"/>
                  </a:cubicBezTo>
                  <a:cubicBezTo>
                    <a:pt x="11038" y="4812"/>
                    <a:pt x="11020" y="4802"/>
                    <a:pt x="11017" y="4780"/>
                  </a:cubicBezTo>
                  <a:cubicBezTo>
                    <a:pt x="10963" y="4380"/>
                    <a:pt x="10979" y="3961"/>
                    <a:pt x="11139" y="3588"/>
                  </a:cubicBezTo>
                  <a:cubicBezTo>
                    <a:pt x="11149" y="3563"/>
                    <a:pt x="11169" y="3553"/>
                    <a:pt x="11190" y="3553"/>
                  </a:cubicBezTo>
                  <a:close/>
                  <a:moveTo>
                    <a:pt x="47511" y="4101"/>
                  </a:moveTo>
                  <a:cubicBezTo>
                    <a:pt x="47593" y="4101"/>
                    <a:pt x="47642" y="4214"/>
                    <a:pt x="47557" y="4271"/>
                  </a:cubicBezTo>
                  <a:cubicBezTo>
                    <a:pt x="47150" y="4546"/>
                    <a:pt x="46715" y="4772"/>
                    <a:pt x="46283" y="5007"/>
                  </a:cubicBezTo>
                  <a:cubicBezTo>
                    <a:pt x="46269" y="5015"/>
                    <a:pt x="46255" y="5018"/>
                    <a:pt x="46242" y="5018"/>
                  </a:cubicBezTo>
                  <a:cubicBezTo>
                    <a:pt x="46168" y="5018"/>
                    <a:pt x="46123" y="4911"/>
                    <a:pt x="46200" y="4862"/>
                  </a:cubicBezTo>
                  <a:cubicBezTo>
                    <a:pt x="46615" y="4601"/>
                    <a:pt x="47023" y="4331"/>
                    <a:pt x="47465" y="4112"/>
                  </a:cubicBezTo>
                  <a:cubicBezTo>
                    <a:pt x="47481" y="4104"/>
                    <a:pt x="47496" y="4101"/>
                    <a:pt x="47511" y="4101"/>
                  </a:cubicBezTo>
                  <a:close/>
                  <a:moveTo>
                    <a:pt x="7740" y="3897"/>
                  </a:moveTo>
                  <a:cubicBezTo>
                    <a:pt x="7748" y="3897"/>
                    <a:pt x="7755" y="3899"/>
                    <a:pt x="7763" y="3902"/>
                  </a:cubicBezTo>
                  <a:cubicBezTo>
                    <a:pt x="8495" y="4200"/>
                    <a:pt x="9234" y="4645"/>
                    <a:pt x="9705" y="5295"/>
                  </a:cubicBezTo>
                  <a:cubicBezTo>
                    <a:pt x="9752" y="5357"/>
                    <a:pt x="9688" y="5424"/>
                    <a:pt x="9624" y="5424"/>
                  </a:cubicBezTo>
                  <a:cubicBezTo>
                    <a:pt x="9604" y="5424"/>
                    <a:pt x="9583" y="5417"/>
                    <a:pt x="9566" y="5400"/>
                  </a:cubicBezTo>
                  <a:cubicBezTo>
                    <a:pt x="8989" y="4856"/>
                    <a:pt x="8440" y="4363"/>
                    <a:pt x="7709" y="4029"/>
                  </a:cubicBezTo>
                  <a:cubicBezTo>
                    <a:pt x="7645" y="4000"/>
                    <a:pt x="7680" y="3897"/>
                    <a:pt x="7740" y="3897"/>
                  </a:cubicBezTo>
                  <a:close/>
                  <a:moveTo>
                    <a:pt x="53662" y="5837"/>
                  </a:moveTo>
                  <a:cubicBezTo>
                    <a:pt x="53698" y="5837"/>
                    <a:pt x="53735" y="5861"/>
                    <a:pt x="53739" y="5911"/>
                  </a:cubicBezTo>
                  <a:cubicBezTo>
                    <a:pt x="53773" y="6386"/>
                    <a:pt x="53796" y="6864"/>
                    <a:pt x="53763" y="7339"/>
                  </a:cubicBezTo>
                  <a:cubicBezTo>
                    <a:pt x="53759" y="7407"/>
                    <a:pt x="53710" y="7440"/>
                    <a:pt x="53661" y="7440"/>
                  </a:cubicBezTo>
                  <a:cubicBezTo>
                    <a:pt x="53612" y="7440"/>
                    <a:pt x="53563" y="7407"/>
                    <a:pt x="53558" y="7339"/>
                  </a:cubicBezTo>
                  <a:cubicBezTo>
                    <a:pt x="53526" y="6864"/>
                    <a:pt x="53549" y="6386"/>
                    <a:pt x="53584" y="5911"/>
                  </a:cubicBezTo>
                  <a:cubicBezTo>
                    <a:pt x="53588" y="5861"/>
                    <a:pt x="53625" y="5837"/>
                    <a:pt x="53662" y="5837"/>
                  </a:cubicBezTo>
                  <a:close/>
                  <a:moveTo>
                    <a:pt x="2188" y="5842"/>
                  </a:moveTo>
                  <a:cubicBezTo>
                    <a:pt x="2223" y="5842"/>
                    <a:pt x="2260" y="5868"/>
                    <a:pt x="2265" y="5910"/>
                  </a:cubicBezTo>
                  <a:cubicBezTo>
                    <a:pt x="2291" y="6156"/>
                    <a:pt x="2263" y="6403"/>
                    <a:pt x="2279" y="6647"/>
                  </a:cubicBezTo>
                  <a:cubicBezTo>
                    <a:pt x="2297" y="6924"/>
                    <a:pt x="2344" y="7194"/>
                    <a:pt x="2411" y="7462"/>
                  </a:cubicBezTo>
                  <a:cubicBezTo>
                    <a:pt x="2424" y="7516"/>
                    <a:pt x="2381" y="7551"/>
                    <a:pt x="2339" y="7551"/>
                  </a:cubicBezTo>
                  <a:cubicBezTo>
                    <a:pt x="2312" y="7551"/>
                    <a:pt x="2285" y="7536"/>
                    <a:pt x="2275" y="7502"/>
                  </a:cubicBezTo>
                  <a:cubicBezTo>
                    <a:pt x="2134" y="7013"/>
                    <a:pt x="1995" y="6395"/>
                    <a:pt x="2127" y="5892"/>
                  </a:cubicBezTo>
                  <a:cubicBezTo>
                    <a:pt x="2136" y="5857"/>
                    <a:pt x="2161" y="5842"/>
                    <a:pt x="2188" y="5842"/>
                  </a:cubicBezTo>
                  <a:close/>
                  <a:moveTo>
                    <a:pt x="53603" y="8816"/>
                  </a:moveTo>
                  <a:cubicBezTo>
                    <a:pt x="53651" y="8816"/>
                    <a:pt x="53698" y="8846"/>
                    <a:pt x="53692" y="8901"/>
                  </a:cubicBezTo>
                  <a:cubicBezTo>
                    <a:pt x="53650" y="9261"/>
                    <a:pt x="53648" y="9612"/>
                    <a:pt x="53727" y="9967"/>
                  </a:cubicBezTo>
                  <a:cubicBezTo>
                    <a:pt x="53798" y="10286"/>
                    <a:pt x="53955" y="10570"/>
                    <a:pt x="54053" y="10880"/>
                  </a:cubicBezTo>
                  <a:cubicBezTo>
                    <a:pt x="54073" y="10943"/>
                    <a:pt x="54016" y="10994"/>
                    <a:pt x="53960" y="10994"/>
                  </a:cubicBezTo>
                  <a:cubicBezTo>
                    <a:pt x="53939" y="10994"/>
                    <a:pt x="53917" y="10987"/>
                    <a:pt x="53900" y="10969"/>
                  </a:cubicBezTo>
                  <a:cubicBezTo>
                    <a:pt x="53401" y="10452"/>
                    <a:pt x="53353" y="9540"/>
                    <a:pt x="53516" y="8878"/>
                  </a:cubicBezTo>
                  <a:cubicBezTo>
                    <a:pt x="53527" y="8835"/>
                    <a:pt x="53565" y="8816"/>
                    <a:pt x="53603" y="8816"/>
                  </a:cubicBezTo>
                  <a:close/>
                  <a:moveTo>
                    <a:pt x="2488" y="9420"/>
                  </a:moveTo>
                  <a:cubicBezTo>
                    <a:pt x="2522" y="9420"/>
                    <a:pt x="2559" y="9447"/>
                    <a:pt x="2563" y="9488"/>
                  </a:cubicBezTo>
                  <a:cubicBezTo>
                    <a:pt x="2631" y="10076"/>
                    <a:pt x="2367" y="10715"/>
                    <a:pt x="2099" y="11230"/>
                  </a:cubicBezTo>
                  <a:cubicBezTo>
                    <a:pt x="2086" y="11255"/>
                    <a:pt x="2066" y="11266"/>
                    <a:pt x="2046" y="11266"/>
                  </a:cubicBezTo>
                  <a:cubicBezTo>
                    <a:pt x="2001" y="11266"/>
                    <a:pt x="1954" y="11215"/>
                    <a:pt x="1979" y="11162"/>
                  </a:cubicBezTo>
                  <a:cubicBezTo>
                    <a:pt x="2242" y="10603"/>
                    <a:pt x="2289" y="10055"/>
                    <a:pt x="2429" y="9469"/>
                  </a:cubicBezTo>
                  <a:cubicBezTo>
                    <a:pt x="2438" y="9434"/>
                    <a:pt x="2462" y="9420"/>
                    <a:pt x="2488" y="9420"/>
                  </a:cubicBezTo>
                  <a:close/>
                  <a:moveTo>
                    <a:pt x="1751" y="12397"/>
                  </a:moveTo>
                  <a:cubicBezTo>
                    <a:pt x="1760" y="12397"/>
                    <a:pt x="1769" y="12398"/>
                    <a:pt x="1778" y="12401"/>
                  </a:cubicBezTo>
                  <a:cubicBezTo>
                    <a:pt x="2021" y="12473"/>
                    <a:pt x="2187" y="12697"/>
                    <a:pt x="2331" y="12892"/>
                  </a:cubicBezTo>
                  <a:cubicBezTo>
                    <a:pt x="2492" y="13112"/>
                    <a:pt x="2617" y="13350"/>
                    <a:pt x="2705" y="13606"/>
                  </a:cubicBezTo>
                  <a:cubicBezTo>
                    <a:pt x="2721" y="13656"/>
                    <a:pt x="2677" y="13694"/>
                    <a:pt x="2635" y="13694"/>
                  </a:cubicBezTo>
                  <a:cubicBezTo>
                    <a:pt x="2612" y="13694"/>
                    <a:pt x="2590" y="13683"/>
                    <a:pt x="2577" y="13659"/>
                  </a:cubicBezTo>
                  <a:cubicBezTo>
                    <a:pt x="2460" y="13433"/>
                    <a:pt x="2321" y="13220"/>
                    <a:pt x="2144" y="13036"/>
                  </a:cubicBezTo>
                  <a:cubicBezTo>
                    <a:pt x="1989" y="12870"/>
                    <a:pt x="1780" y="12757"/>
                    <a:pt x="1649" y="12568"/>
                  </a:cubicBezTo>
                  <a:cubicBezTo>
                    <a:pt x="1597" y="12495"/>
                    <a:pt x="1671" y="12397"/>
                    <a:pt x="1751" y="12397"/>
                  </a:cubicBezTo>
                  <a:close/>
                  <a:moveTo>
                    <a:pt x="54052" y="12250"/>
                  </a:moveTo>
                  <a:cubicBezTo>
                    <a:pt x="54103" y="12250"/>
                    <a:pt x="54154" y="12307"/>
                    <a:pt x="54126" y="12369"/>
                  </a:cubicBezTo>
                  <a:cubicBezTo>
                    <a:pt x="53914" y="12854"/>
                    <a:pt x="53717" y="13361"/>
                    <a:pt x="53445" y="13816"/>
                  </a:cubicBezTo>
                  <a:cubicBezTo>
                    <a:pt x="53423" y="13852"/>
                    <a:pt x="53387" y="13868"/>
                    <a:pt x="53350" y="13868"/>
                  </a:cubicBezTo>
                  <a:cubicBezTo>
                    <a:pt x="53279" y="13868"/>
                    <a:pt x="53207" y="13810"/>
                    <a:pt x="53240" y="13731"/>
                  </a:cubicBezTo>
                  <a:cubicBezTo>
                    <a:pt x="53440" y="13230"/>
                    <a:pt x="53729" y="12761"/>
                    <a:pt x="53992" y="12290"/>
                  </a:cubicBezTo>
                  <a:cubicBezTo>
                    <a:pt x="54007" y="12262"/>
                    <a:pt x="54030" y="12250"/>
                    <a:pt x="54052" y="12250"/>
                  </a:cubicBezTo>
                  <a:close/>
                  <a:moveTo>
                    <a:pt x="53385" y="15081"/>
                  </a:moveTo>
                  <a:cubicBezTo>
                    <a:pt x="53425" y="15081"/>
                    <a:pt x="53463" y="15099"/>
                    <a:pt x="53482" y="15142"/>
                  </a:cubicBezTo>
                  <a:cubicBezTo>
                    <a:pt x="53595" y="15385"/>
                    <a:pt x="53685" y="15636"/>
                    <a:pt x="53777" y="15888"/>
                  </a:cubicBezTo>
                  <a:cubicBezTo>
                    <a:pt x="53810" y="15972"/>
                    <a:pt x="53726" y="16040"/>
                    <a:pt x="53650" y="16040"/>
                  </a:cubicBezTo>
                  <a:cubicBezTo>
                    <a:pt x="53611" y="16040"/>
                    <a:pt x="53574" y="16022"/>
                    <a:pt x="53556" y="15980"/>
                  </a:cubicBezTo>
                  <a:cubicBezTo>
                    <a:pt x="53452" y="15735"/>
                    <a:pt x="53341" y="15490"/>
                    <a:pt x="53256" y="15236"/>
                  </a:cubicBezTo>
                  <a:cubicBezTo>
                    <a:pt x="53225" y="15149"/>
                    <a:pt x="53309" y="15081"/>
                    <a:pt x="53385" y="15081"/>
                  </a:cubicBezTo>
                  <a:close/>
                  <a:moveTo>
                    <a:pt x="2919" y="14835"/>
                  </a:moveTo>
                  <a:cubicBezTo>
                    <a:pt x="2962" y="14835"/>
                    <a:pt x="3007" y="14866"/>
                    <a:pt x="3011" y="14920"/>
                  </a:cubicBezTo>
                  <a:cubicBezTo>
                    <a:pt x="3055" y="15612"/>
                    <a:pt x="2677" y="16319"/>
                    <a:pt x="2259" y="16843"/>
                  </a:cubicBezTo>
                  <a:cubicBezTo>
                    <a:pt x="2240" y="16867"/>
                    <a:pt x="2215" y="16877"/>
                    <a:pt x="2189" y="16877"/>
                  </a:cubicBezTo>
                  <a:cubicBezTo>
                    <a:pt x="2113" y="16877"/>
                    <a:pt x="2033" y="16787"/>
                    <a:pt x="2088" y="16714"/>
                  </a:cubicBezTo>
                  <a:cubicBezTo>
                    <a:pt x="2518" y="16153"/>
                    <a:pt x="2661" y="15560"/>
                    <a:pt x="2840" y="14896"/>
                  </a:cubicBezTo>
                  <a:cubicBezTo>
                    <a:pt x="2852" y="14854"/>
                    <a:pt x="2885" y="14835"/>
                    <a:pt x="2919" y="14835"/>
                  </a:cubicBezTo>
                  <a:close/>
                  <a:moveTo>
                    <a:pt x="54070" y="16968"/>
                  </a:moveTo>
                  <a:cubicBezTo>
                    <a:pt x="54101" y="16968"/>
                    <a:pt x="54131" y="16984"/>
                    <a:pt x="54151" y="17021"/>
                  </a:cubicBezTo>
                  <a:cubicBezTo>
                    <a:pt x="54413" y="17511"/>
                    <a:pt x="54375" y="18155"/>
                    <a:pt x="54228" y="18674"/>
                  </a:cubicBezTo>
                  <a:cubicBezTo>
                    <a:pt x="54214" y="18723"/>
                    <a:pt x="54177" y="18744"/>
                    <a:pt x="54139" y="18744"/>
                  </a:cubicBezTo>
                  <a:cubicBezTo>
                    <a:pt x="54081" y="18744"/>
                    <a:pt x="54022" y="18695"/>
                    <a:pt x="54038" y="18622"/>
                  </a:cubicBezTo>
                  <a:cubicBezTo>
                    <a:pt x="54158" y="18081"/>
                    <a:pt x="54063" y="17631"/>
                    <a:pt x="53962" y="17099"/>
                  </a:cubicBezTo>
                  <a:cubicBezTo>
                    <a:pt x="53948" y="17028"/>
                    <a:pt x="54010" y="16968"/>
                    <a:pt x="54070" y="16968"/>
                  </a:cubicBezTo>
                  <a:close/>
                  <a:moveTo>
                    <a:pt x="2063" y="18835"/>
                  </a:moveTo>
                  <a:cubicBezTo>
                    <a:pt x="2120" y="18835"/>
                    <a:pt x="2179" y="18887"/>
                    <a:pt x="2162" y="18954"/>
                  </a:cubicBezTo>
                  <a:cubicBezTo>
                    <a:pt x="2027" y="19475"/>
                    <a:pt x="1963" y="19952"/>
                    <a:pt x="2106" y="20480"/>
                  </a:cubicBezTo>
                  <a:cubicBezTo>
                    <a:pt x="2124" y="20549"/>
                    <a:pt x="2072" y="20592"/>
                    <a:pt x="2019" y="20592"/>
                  </a:cubicBezTo>
                  <a:cubicBezTo>
                    <a:pt x="1983" y="20592"/>
                    <a:pt x="1947" y="20572"/>
                    <a:pt x="1931" y="20528"/>
                  </a:cubicBezTo>
                  <a:cubicBezTo>
                    <a:pt x="1732" y="20002"/>
                    <a:pt x="1709" y="19385"/>
                    <a:pt x="1987" y="18882"/>
                  </a:cubicBezTo>
                  <a:cubicBezTo>
                    <a:pt x="2005" y="18849"/>
                    <a:pt x="2034" y="18835"/>
                    <a:pt x="2063" y="18835"/>
                  </a:cubicBezTo>
                  <a:close/>
                  <a:moveTo>
                    <a:pt x="54203" y="19960"/>
                  </a:moveTo>
                  <a:cubicBezTo>
                    <a:pt x="54255" y="19960"/>
                    <a:pt x="54306" y="19994"/>
                    <a:pt x="54302" y="20060"/>
                  </a:cubicBezTo>
                  <a:cubicBezTo>
                    <a:pt x="54283" y="20457"/>
                    <a:pt x="54174" y="20856"/>
                    <a:pt x="54091" y="21244"/>
                  </a:cubicBezTo>
                  <a:cubicBezTo>
                    <a:pt x="54079" y="21297"/>
                    <a:pt x="54043" y="21320"/>
                    <a:pt x="54004" y="21320"/>
                  </a:cubicBezTo>
                  <a:cubicBezTo>
                    <a:pt x="53944" y="21320"/>
                    <a:pt x="53879" y="21267"/>
                    <a:pt x="53890" y="21189"/>
                  </a:cubicBezTo>
                  <a:cubicBezTo>
                    <a:pt x="53946" y="20805"/>
                    <a:pt x="53981" y="20401"/>
                    <a:pt x="54101" y="20032"/>
                  </a:cubicBezTo>
                  <a:cubicBezTo>
                    <a:pt x="54116" y="19983"/>
                    <a:pt x="54160" y="19960"/>
                    <a:pt x="54203" y="19960"/>
                  </a:cubicBezTo>
                  <a:close/>
                  <a:moveTo>
                    <a:pt x="46780" y="20427"/>
                  </a:moveTo>
                  <a:cubicBezTo>
                    <a:pt x="46797" y="20427"/>
                    <a:pt x="46814" y="20431"/>
                    <a:pt x="46832" y="20441"/>
                  </a:cubicBezTo>
                  <a:cubicBezTo>
                    <a:pt x="47416" y="20750"/>
                    <a:pt x="48007" y="21050"/>
                    <a:pt x="48576" y="21390"/>
                  </a:cubicBezTo>
                  <a:cubicBezTo>
                    <a:pt x="48668" y="21445"/>
                    <a:pt x="48612" y="21569"/>
                    <a:pt x="48522" y="21569"/>
                  </a:cubicBezTo>
                  <a:cubicBezTo>
                    <a:pt x="48508" y="21569"/>
                    <a:pt x="48492" y="21566"/>
                    <a:pt x="48476" y="21558"/>
                  </a:cubicBezTo>
                  <a:cubicBezTo>
                    <a:pt x="47880" y="21270"/>
                    <a:pt x="47305" y="20942"/>
                    <a:pt x="46726" y="20624"/>
                  </a:cubicBezTo>
                  <a:cubicBezTo>
                    <a:pt x="46624" y="20566"/>
                    <a:pt x="46686" y="20427"/>
                    <a:pt x="46780" y="20427"/>
                  </a:cubicBezTo>
                  <a:close/>
                  <a:moveTo>
                    <a:pt x="9774" y="20820"/>
                  </a:moveTo>
                  <a:cubicBezTo>
                    <a:pt x="9853" y="20820"/>
                    <a:pt x="9896" y="20954"/>
                    <a:pt x="9814" y="20995"/>
                  </a:cubicBezTo>
                  <a:cubicBezTo>
                    <a:pt x="9389" y="21212"/>
                    <a:pt x="8966" y="21447"/>
                    <a:pt x="8516" y="21610"/>
                  </a:cubicBezTo>
                  <a:cubicBezTo>
                    <a:pt x="8504" y="21614"/>
                    <a:pt x="8492" y="21616"/>
                    <a:pt x="8481" y="21616"/>
                  </a:cubicBezTo>
                  <a:cubicBezTo>
                    <a:pt x="8386" y="21616"/>
                    <a:pt x="8340" y="21463"/>
                    <a:pt x="8433" y="21411"/>
                  </a:cubicBezTo>
                  <a:cubicBezTo>
                    <a:pt x="8848" y="21175"/>
                    <a:pt x="9303" y="21006"/>
                    <a:pt x="9742" y="20827"/>
                  </a:cubicBezTo>
                  <a:cubicBezTo>
                    <a:pt x="9753" y="20822"/>
                    <a:pt x="9764" y="20820"/>
                    <a:pt x="9774" y="20820"/>
                  </a:cubicBezTo>
                  <a:close/>
                  <a:moveTo>
                    <a:pt x="45059" y="20948"/>
                  </a:moveTo>
                  <a:cubicBezTo>
                    <a:pt x="45124" y="20948"/>
                    <a:pt x="45194" y="21019"/>
                    <a:pt x="45184" y="21095"/>
                  </a:cubicBezTo>
                  <a:cubicBezTo>
                    <a:pt x="45112" y="21598"/>
                    <a:pt x="44796" y="22075"/>
                    <a:pt x="44468" y="22451"/>
                  </a:cubicBezTo>
                  <a:cubicBezTo>
                    <a:pt x="44442" y="22482"/>
                    <a:pt x="44412" y="22495"/>
                    <a:pt x="44383" y="22495"/>
                  </a:cubicBezTo>
                  <a:cubicBezTo>
                    <a:pt x="44290" y="22495"/>
                    <a:pt x="44207" y="22366"/>
                    <a:pt x="44287" y="22270"/>
                  </a:cubicBezTo>
                  <a:cubicBezTo>
                    <a:pt x="44609" y="21884"/>
                    <a:pt x="44778" y="21459"/>
                    <a:pt x="44979" y="21006"/>
                  </a:cubicBezTo>
                  <a:cubicBezTo>
                    <a:pt x="44998" y="20965"/>
                    <a:pt x="45028" y="20948"/>
                    <a:pt x="45059" y="20948"/>
                  </a:cubicBezTo>
                  <a:close/>
                  <a:moveTo>
                    <a:pt x="6770" y="21969"/>
                  </a:moveTo>
                  <a:cubicBezTo>
                    <a:pt x="6841" y="21969"/>
                    <a:pt x="6896" y="22075"/>
                    <a:pt x="6838" y="22135"/>
                  </a:cubicBezTo>
                  <a:cubicBezTo>
                    <a:pt x="6608" y="22375"/>
                    <a:pt x="6298" y="22521"/>
                    <a:pt x="5978" y="22521"/>
                  </a:cubicBezTo>
                  <a:cubicBezTo>
                    <a:pt x="5842" y="22521"/>
                    <a:pt x="5704" y="22494"/>
                    <a:pt x="5570" y="22438"/>
                  </a:cubicBezTo>
                  <a:cubicBezTo>
                    <a:pt x="5469" y="22395"/>
                    <a:pt x="5516" y="22222"/>
                    <a:pt x="5618" y="22222"/>
                  </a:cubicBezTo>
                  <a:cubicBezTo>
                    <a:pt x="5621" y="22222"/>
                    <a:pt x="5624" y="22222"/>
                    <a:pt x="5627" y="22223"/>
                  </a:cubicBezTo>
                  <a:cubicBezTo>
                    <a:pt x="5711" y="22231"/>
                    <a:pt x="5795" y="22236"/>
                    <a:pt x="5877" y="22236"/>
                  </a:cubicBezTo>
                  <a:cubicBezTo>
                    <a:pt x="6177" y="22236"/>
                    <a:pt x="6465" y="22172"/>
                    <a:pt x="6721" y="21986"/>
                  </a:cubicBezTo>
                  <a:cubicBezTo>
                    <a:pt x="6738" y="21974"/>
                    <a:pt x="6754" y="21969"/>
                    <a:pt x="6770" y="21969"/>
                  </a:cubicBezTo>
                  <a:close/>
                  <a:moveTo>
                    <a:pt x="2651" y="21804"/>
                  </a:moveTo>
                  <a:cubicBezTo>
                    <a:pt x="2688" y="21804"/>
                    <a:pt x="2725" y="21820"/>
                    <a:pt x="2746" y="21856"/>
                  </a:cubicBezTo>
                  <a:cubicBezTo>
                    <a:pt x="2930" y="22173"/>
                    <a:pt x="3282" y="22389"/>
                    <a:pt x="3642" y="22389"/>
                  </a:cubicBezTo>
                  <a:cubicBezTo>
                    <a:pt x="3770" y="22389"/>
                    <a:pt x="3900" y="22362"/>
                    <a:pt x="4023" y="22302"/>
                  </a:cubicBezTo>
                  <a:cubicBezTo>
                    <a:pt x="4036" y="22295"/>
                    <a:pt x="4049" y="22292"/>
                    <a:pt x="4061" y="22292"/>
                  </a:cubicBezTo>
                  <a:cubicBezTo>
                    <a:pt x="4131" y="22292"/>
                    <a:pt x="4176" y="22393"/>
                    <a:pt x="4101" y="22438"/>
                  </a:cubicBezTo>
                  <a:cubicBezTo>
                    <a:pt x="3922" y="22542"/>
                    <a:pt x="3723" y="22593"/>
                    <a:pt x="3528" y="22593"/>
                  </a:cubicBezTo>
                  <a:cubicBezTo>
                    <a:pt x="3111" y="22593"/>
                    <a:pt x="2709" y="22363"/>
                    <a:pt x="2540" y="21942"/>
                  </a:cubicBezTo>
                  <a:cubicBezTo>
                    <a:pt x="2507" y="21862"/>
                    <a:pt x="2579" y="21804"/>
                    <a:pt x="2651" y="21804"/>
                  </a:cubicBezTo>
                  <a:close/>
                  <a:moveTo>
                    <a:pt x="49795" y="21982"/>
                  </a:moveTo>
                  <a:cubicBezTo>
                    <a:pt x="49803" y="21982"/>
                    <a:pt x="49813" y="21984"/>
                    <a:pt x="49822" y="21988"/>
                  </a:cubicBezTo>
                  <a:cubicBezTo>
                    <a:pt x="50512" y="22278"/>
                    <a:pt x="51200" y="22384"/>
                    <a:pt x="51946" y="22405"/>
                  </a:cubicBezTo>
                  <a:cubicBezTo>
                    <a:pt x="52069" y="22410"/>
                    <a:pt x="52061" y="22579"/>
                    <a:pt x="51946" y="22592"/>
                  </a:cubicBezTo>
                  <a:cubicBezTo>
                    <a:pt x="51827" y="22606"/>
                    <a:pt x="51708" y="22612"/>
                    <a:pt x="51590" y="22612"/>
                  </a:cubicBezTo>
                  <a:cubicBezTo>
                    <a:pt x="50953" y="22612"/>
                    <a:pt x="50324" y="22430"/>
                    <a:pt x="49760" y="22137"/>
                  </a:cubicBezTo>
                  <a:cubicBezTo>
                    <a:pt x="49686" y="22100"/>
                    <a:pt x="49725" y="21982"/>
                    <a:pt x="49795" y="21982"/>
                  </a:cubicBezTo>
                  <a:close/>
                  <a:moveTo>
                    <a:pt x="10876" y="21849"/>
                  </a:moveTo>
                  <a:cubicBezTo>
                    <a:pt x="10913" y="21849"/>
                    <a:pt x="10952" y="21868"/>
                    <a:pt x="10970" y="21912"/>
                  </a:cubicBezTo>
                  <a:cubicBezTo>
                    <a:pt x="11139" y="22332"/>
                    <a:pt x="11300" y="22752"/>
                    <a:pt x="11435" y="23186"/>
                  </a:cubicBezTo>
                  <a:cubicBezTo>
                    <a:pt x="11456" y="23258"/>
                    <a:pt x="11403" y="23300"/>
                    <a:pt x="11346" y="23300"/>
                  </a:cubicBezTo>
                  <a:cubicBezTo>
                    <a:pt x="11308" y="23300"/>
                    <a:pt x="11268" y="23281"/>
                    <a:pt x="11250" y="23237"/>
                  </a:cubicBezTo>
                  <a:cubicBezTo>
                    <a:pt x="11075" y="22817"/>
                    <a:pt x="10931" y="22392"/>
                    <a:pt x="10790" y="21960"/>
                  </a:cubicBezTo>
                  <a:cubicBezTo>
                    <a:pt x="10768" y="21891"/>
                    <a:pt x="10821" y="21849"/>
                    <a:pt x="10876" y="21849"/>
                  </a:cubicBezTo>
                  <a:close/>
                  <a:moveTo>
                    <a:pt x="24491" y="22821"/>
                  </a:moveTo>
                  <a:cubicBezTo>
                    <a:pt x="24493" y="22821"/>
                    <a:pt x="24494" y="22821"/>
                    <a:pt x="24495" y="22821"/>
                  </a:cubicBezTo>
                  <a:cubicBezTo>
                    <a:pt x="25149" y="22851"/>
                    <a:pt x="25817" y="22964"/>
                    <a:pt x="26396" y="23283"/>
                  </a:cubicBezTo>
                  <a:cubicBezTo>
                    <a:pt x="26469" y="23323"/>
                    <a:pt x="26431" y="23435"/>
                    <a:pt x="26358" y="23435"/>
                  </a:cubicBezTo>
                  <a:cubicBezTo>
                    <a:pt x="26350" y="23435"/>
                    <a:pt x="26342" y="23434"/>
                    <a:pt x="26334" y="23431"/>
                  </a:cubicBezTo>
                  <a:cubicBezTo>
                    <a:pt x="25724" y="23230"/>
                    <a:pt x="25143" y="23048"/>
                    <a:pt x="24495" y="23004"/>
                  </a:cubicBezTo>
                  <a:cubicBezTo>
                    <a:pt x="24381" y="22996"/>
                    <a:pt x="24378" y="22821"/>
                    <a:pt x="24491" y="22821"/>
                  </a:cubicBezTo>
                  <a:close/>
                  <a:moveTo>
                    <a:pt x="32881" y="23095"/>
                  </a:moveTo>
                  <a:cubicBezTo>
                    <a:pt x="33435" y="23095"/>
                    <a:pt x="33987" y="23148"/>
                    <a:pt x="34528" y="23270"/>
                  </a:cubicBezTo>
                  <a:cubicBezTo>
                    <a:pt x="34631" y="23293"/>
                    <a:pt x="34612" y="23464"/>
                    <a:pt x="34515" y="23464"/>
                  </a:cubicBezTo>
                  <a:cubicBezTo>
                    <a:pt x="34511" y="23464"/>
                    <a:pt x="34507" y="23464"/>
                    <a:pt x="34503" y="23463"/>
                  </a:cubicBezTo>
                  <a:cubicBezTo>
                    <a:pt x="33776" y="23369"/>
                    <a:pt x="33060" y="23301"/>
                    <a:pt x="32331" y="23301"/>
                  </a:cubicBezTo>
                  <a:cubicBezTo>
                    <a:pt x="32293" y="23301"/>
                    <a:pt x="32255" y="23301"/>
                    <a:pt x="32217" y="23302"/>
                  </a:cubicBezTo>
                  <a:cubicBezTo>
                    <a:pt x="32216" y="23302"/>
                    <a:pt x="32215" y="23302"/>
                    <a:pt x="32215" y="23302"/>
                  </a:cubicBezTo>
                  <a:cubicBezTo>
                    <a:pt x="32097" y="23302"/>
                    <a:pt x="32100" y="23127"/>
                    <a:pt x="32217" y="23119"/>
                  </a:cubicBezTo>
                  <a:cubicBezTo>
                    <a:pt x="32438" y="23103"/>
                    <a:pt x="32659" y="23095"/>
                    <a:pt x="32881" y="23095"/>
                  </a:cubicBezTo>
                  <a:close/>
                  <a:moveTo>
                    <a:pt x="21932" y="23407"/>
                  </a:moveTo>
                  <a:cubicBezTo>
                    <a:pt x="22016" y="23407"/>
                    <a:pt x="22012" y="23534"/>
                    <a:pt x="21940" y="23562"/>
                  </a:cubicBezTo>
                  <a:cubicBezTo>
                    <a:pt x="21437" y="23752"/>
                    <a:pt x="20882" y="23831"/>
                    <a:pt x="20356" y="23946"/>
                  </a:cubicBezTo>
                  <a:cubicBezTo>
                    <a:pt x="20350" y="23947"/>
                    <a:pt x="20345" y="23948"/>
                    <a:pt x="20340" y="23948"/>
                  </a:cubicBezTo>
                  <a:cubicBezTo>
                    <a:pt x="20273" y="23948"/>
                    <a:pt x="20248" y="23845"/>
                    <a:pt x="20324" y="23823"/>
                  </a:cubicBezTo>
                  <a:cubicBezTo>
                    <a:pt x="20847" y="23674"/>
                    <a:pt x="21379" y="23479"/>
                    <a:pt x="21919" y="23408"/>
                  </a:cubicBezTo>
                  <a:cubicBezTo>
                    <a:pt x="21923" y="23407"/>
                    <a:pt x="21928" y="23407"/>
                    <a:pt x="21932" y="23407"/>
                  </a:cubicBezTo>
                  <a:close/>
                  <a:moveTo>
                    <a:pt x="30078" y="23522"/>
                  </a:moveTo>
                  <a:cubicBezTo>
                    <a:pt x="30172" y="23522"/>
                    <a:pt x="30208" y="23677"/>
                    <a:pt x="30120" y="23715"/>
                  </a:cubicBezTo>
                  <a:cubicBezTo>
                    <a:pt x="29594" y="23948"/>
                    <a:pt x="29024" y="24087"/>
                    <a:pt x="28485" y="24292"/>
                  </a:cubicBezTo>
                  <a:cubicBezTo>
                    <a:pt x="28364" y="24339"/>
                    <a:pt x="28235" y="24418"/>
                    <a:pt x="28105" y="24418"/>
                  </a:cubicBezTo>
                  <a:cubicBezTo>
                    <a:pt x="28088" y="24418"/>
                    <a:pt x="28071" y="24417"/>
                    <a:pt x="28054" y="24414"/>
                  </a:cubicBezTo>
                  <a:cubicBezTo>
                    <a:pt x="27849" y="24380"/>
                    <a:pt x="27483" y="23992"/>
                    <a:pt x="27310" y="23858"/>
                  </a:cubicBezTo>
                  <a:cubicBezTo>
                    <a:pt x="27238" y="23803"/>
                    <a:pt x="27281" y="23690"/>
                    <a:pt x="27353" y="23690"/>
                  </a:cubicBezTo>
                  <a:cubicBezTo>
                    <a:pt x="27368" y="23690"/>
                    <a:pt x="27384" y="23694"/>
                    <a:pt x="27400" y="23706"/>
                  </a:cubicBezTo>
                  <a:cubicBezTo>
                    <a:pt x="27601" y="23841"/>
                    <a:pt x="27869" y="24115"/>
                    <a:pt x="28114" y="24137"/>
                  </a:cubicBezTo>
                  <a:cubicBezTo>
                    <a:pt x="28125" y="24138"/>
                    <a:pt x="28136" y="24139"/>
                    <a:pt x="28148" y="24139"/>
                  </a:cubicBezTo>
                  <a:cubicBezTo>
                    <a:pt x="28324" y="24139"/>
                    <a:pt x="28524" y="24013"/>
                    <a:pt x="28684" y="23950"/>
                  </a:cubicBezTo>
                  <a:cubicBezTo>
                    <a:pt x="29130" y="23772"/>
                    <a:pt x="29591" y="23588"/>
                    <a:pt x="30068" y="23523"/>
                  </a:cubicBezTo>
                  <a:cubicBezTo>
                    <a:pt x="30071" y="23522"/>
                    <a:pt x="30074" y="23522"/>
                    <a:pt x="30078" y="23522"/>
                  </a:cubicBezTo>
                  <a:close/>
                  <a:moveTo>
                    <a:pt x="35926" y="23685"/>
                  </a:moveTo>
                  <a:cubicBezTo>
                    <a:pt x="35929" y="23685"/>
                    <a:pt x="35931" y="23685"/>
                    <a:pt x="35935" y="23685"/>
                  </a:cubicBezTo>
                  <a:cubicBezTo>
                    <a:pt x="36553" y="23733"/>
                    <a:pt x="37190" y="23906"/>
                    <a:pt x="37689" y="24286"/>
                  </a:cubicBezTo>
                  <a:cubicBezTo>
                    <a:pt x="37759" y="24340"/>
                    <a:pt x="37719" y="24442"/>
                    <a:pt x="37646" y="24442"/>
                  </a:cubicBezTo>
                  <a:cubicBezTo>
                    <a:pt x="37633" y="24442"/>
                    <a:pt x="37618" y="24439"/>
                    <a:pt x="37603" y="24431"/>
                  </a:cubicBezTo>
                  <a:cubicBezTo>
                    <a:pt x="37066" y="24137"/>
                    <a:pt x="36551" y="23913"/>
                    <a:pt x="35935" y="23851"/>
                  </a:cubicBezTo>
                  <a:cubicBezTo>
                    <a:pt x="35831" y="23843"/>
                    <a:pt x="35826" y="23685"/>
                    <a:pt x="35926" y="23685"/>
                  </a:cubicBezTo>
                  <a:close/>
                  <a:moveTo>
                    <a:pt x="44083" y="23818"/>
                  </a:moveTo>
                  <a:cubicBezTo>
                    <a:pt x="44160" y="23818"/>
                    <a:pt x="44237" y="23907"/>
                    <a:pt x="44186" y="23988"/>
                  </a:cubicBezTo>
                  <a:cubicBezTo>
                    <a:pt x="43822" y="24560"/>
                    <a:pt x="43205" y="24924"/>
                    <a:pt x="42542" y="25042"/>
                  </a:cubicBezTo>
                  <a:cubicBezTo>
                    <a:pt x="42534" y="25043"/>
                    <a:pt x="42526" y="25044"/>
                    <a:pt x="42518" y="25044"/>
                  </a:cubicBezTo>
                  <a:cubicBezTo>
                    <a:pt x="42386" y="25044"/>
                    <a:pt x="42335" y="24849"/>
                    <a:pt x="42478" y="24811"/>
                  </a:cubicBezTo>
                  <a:cubicBezTo>
                    <a:pt x="43096" y="24656"/>
                    <a:pt x="43581" y="24316"/>
                    <a:pt x="44011" y="23851"/>
                  </a:cubicBezTo>
                  <a:cubicBezTo>
                    <a:pt x="44032" y="23828"/>
                    <a:pt x="44058" y="23818"/>
                    <a:pt x="44083" y="23818"/>
                  </a:cubicBezTo>
                  <a:close/>
                  <a:moveTo>
                    <a:pt x="18214" y="24623"/>
                  </a:moveTo>
                  <a:cubicBezTo>
                    <a:pt x="18308" y="24623"/>
                    <a:pt x="18344" y="24761"/>
                    <a:pt x="18244" y="24789"/>
                  </a:cubicBezTo>
                  <a:cubicBezTo>
                    <a:pt x="17719" y="24927"/>
                    <a:pt x="17186" y="25033"/>
                    <a:pt x="16655" y="25147"/>
                  </a:cubicBezTo>
                  <a:cubicBezTo>
                    <a:pt x="16649" y="25148"/>
                    <a:pt x="16643" y="25149"/>
                    <a:pt x="16637" y="25149"/>
                  </a:cubicBezTo>
                  <a:cubicBezTo>
                    <a:pt x="16544" y="25149"/>
                    <a:pt x="16511" y="25008"/>
                    <a:pt x="16608" y="24984"/>
                  </a:cubicBezTo>
                  <a:cubicBezTo>
                    <a:pt x="17137" y="24857"/>
                    <a:pt x="17664" y="24724"/>
                    <a:pt x="18197" y="24624"/>
                  </a:cubicBezTo>
                  <a:cubicBezTo>
                    <a:pt x="18203" y="24623"/>
                    <a:pt x="18208" y="24623"/>
                    <a:pt x="18214" y="24623"/>
                  </a:cubicBezTo>
                  <a:close/>
                  <a:moveTo>
                    <a:pt x="38944" y="24643"/>
                  </a:moveTo>
                  <a:cubicBezTo>
                    <a:pt x="38955" y="24643"/>
                    <a:pt x="38966" y="24645"/>
                    <a:pt x="38977" y="24650"/>
                  </a:cubicBezTo>
                  <a:cubicBezTo>
                    <a:pt x="39566" y="24881"/>
                    <a:pt x="40166" y="24964"/>
                    <a:pt x="40794" y="24998"/>
                  </a:cubicBezTo>
                  <a:cubicBezTo>
                    <a:pt x="40927" y="25006"/>
                    <a:pt x="40923" y="25188"/>
                    <a:pt x="40794" y="25199"/>
                  </a:cubicBezTo>
                  <a:cubicBezTo>
                    <a:pt x="40699" y="25208"/>
                    <a:pt x="40604" y="25212"/>
                    <a:pt x="40509" y="25212"/>
                  </a:cubicBezTo>
                  <a:cubicBezTo>
                    <a:pt x="39952" y="25212"/>
                    <a:pt x="39412" y="25065"/>
                    <a:pt x="38897" y="24841"/>
                  </a:cubicBezTo>
                  <a:cubicBezTo>
                    <a:pt x="38799" y="24800"/>
                    <a:pt x="38853" y="24643"/>
                    <a:pt x="38944" y="24643"/>
                  </a:cubicBezTo>
                  <a:close/>
                  <a:moveTo>
                    <a:pt x="12600" y="24296"/>
                  </a:moveTo>
                  <a:cubicBezTo>
                    <a:pt x="12624" y="24296"/>
                    <a:pt x="12649" y="24307"/>
                    <a:pt x="12665" y="24334"/>
                  </a:cubicBezTo>
                  <a:cubicBezTo>
                    <a:pt x="13004" y="24857"/>
                    <a:pt x="13553" y="25089"/>
                    <a:pt x="14157" y="25089"/>
                  </a:cubicBezTo>
                  <a:cubicBezTo>
                    <a:pt x="14171" y="25089"/>
                    <a:pt x="14184" y="25089"/>
                    <a:pt x="14198" y="25089"/>
                  </a:cubicBezTo>
                  <a:cubicBezTo>
                    <a:pt x="14199" y="25089"/>
                    <a:pt x="14200" y="25089"/>
                    <a:pt x="14201" y="25089"/>
                  </a:cubicBezTo>
                  <a:cubicBezTo>
                    <a:pt x="14300" y="25089"/>
                    <a:pt x="14326" y="25255"/>
                    <a:pt x="14224" y="25268"/>
                  </a:cubicBezTo>
                  <a:cubicBezTo>
                    <a:pt x="14149" y="25280"/>
                    <a:pt x="14074" y="25285"/>
                    <a:pt x="14000" y="25285"/>
                  </a:cubicBezTo>
                  <a:cubicBezTo>
                    <a:pt x="13399" y="25285"/>
                    <a:pt x="12839" y="24930"/>
                    <a:pt x="12528" y="24412"/>
                  </a:cubicBezTo>
                  <a:cubicBezTo>
                    <a:pt x="12494" y="24351"/>
                    <a:pt x="12547" y="24296"/>
                    <a:pt x="12600" y="24296"/>
                  </a:cubicBezTo>
                  <a:close/>
                  <a:moveTo>
                    <a:pt x="27890" y="0"/>
                  </a:moveTo>
                  <a:cubicBezTo>
                    <a:pt x="26782" y="1633"/>
                    <a:pt x="24912" y="2647"/>
                    <a:pt x="22983" y="2647"/>
                  </a:cubicBezTo>
                  <a:cubicBezTo>
                    <a:pt x="22362" y="2647"/>
                    <a:pt x="21735" y="2542"/>
                    <a:pt x="21125" y="2318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7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0" y="1672"/>
                    <a:pt x="3846" y="1672"/>
                  </a:cubicBezTo>
                  <a:cubicBezTo>
                    <a:pt x="2137" y="1672"/>
                    <a:pt x="763" y="2530"/>
                    <a:pt x="677" y="5005"/>
                  </a:cubicBezTo>
                  <a:cubicBezTo>
                    <a:pt x="613" y="6892"/>
                    <a:pt x="2550" y="11196"/>
                    <a:pt x="1" y="12251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3"/>
                  </a:cubicBezTo>
                  <a:cubicBezTo>
                    <a:pt x="4416" y="23737"/>
                    <a:pt x="4492" y="23738"/>
                    <a:pt x="4568" y="23738"/>
                  </a:cubicBezTo>
                  <a:cubicBezTo>
                    <a:pt x="6475" y="23738"/>
                    <a:pt x="8130" y="22683"/>
                    <a:pt x="9856" y="22000"/>
                  </a:cubicBezTo>
                  <a:cubicBezTo>
                    <a:pt x="9871" y="21993"/>
                    <a:pt x="9885" y="21990"/>
                    <a:pt x="9898" y="21990"/>
                  </a:cubicBezTo>
                  <a:cubicBezTo>
                    <a:pt x="9969" y="21990"/>
                    <a:pt x="9999" y="22078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5" y="26473"/>
                    <a:pt x="14591" y="26476"/>
                    <a:pt x="14706" y="26476"/>
                  </a:cubicBezTo>
                  <a:cubicBezTo>
                    <a:pt x="16578" y="26476"/>
                    <a:pt x="18354" y="25694"/>
                    <a:pt x="20081" y="25059"/>
                  </a:cubicBezTo>
                  <a:cubicBezTo>
                    <a:pt x="21336" y="24595"/>
                    <a:pt x="22688" y="24168"/>
                    <a:pt x="24043" y="24168"/>
                  </a:cubicBezTo>
                  <a:cubicBezTo>
                    <a:pt x="24450" y="24168"/>
                    <a:pt x="24857" y="24206"/>
                    <a:pt x="25262" y="24294"/>
                  </a:cubicBezTo>
                  <a:cubicBezTo>
                    <a:pt x="26320" y="24525"/>
                    <a:pt x="27557" y="25151"/>
                    <a:pt x="27890" y="26252"/>
                  </a:cubicBezTo>
                  <a:cubicBezTo>
                    <a:pt x="28223" y="25151"/>
                    <a:pt x="29460" y="24525"/>
                    <a:pt x="30517" y="24294"/>
                  </a:cubicBezTo>
                  <a:cubicBezTo>
                    <a:pt x="30923" y="24206"/>
                    <a:pt x="31330" y="24168"/>
                    <a:pt x="31737" y="24168"/>
                  </a:cubicBezTo>
                  <a:cubicBezTo>
                    <a:pt x="33092" y="24168"/>
                    <a:pt x="34443" y="24595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3"/>
                    <a:pt x="45772" y="22179"/>
                    <a:pt x="45804" y="22145"/>
                  </a:cubicBezTo>
                  <a:cubicBezTo>
                    <a:pt x="45781" y="22078"/>
                    <a:pt x="45811" y="21990"/>
                    <a:pt x="45882" y="21990"/>
                  </a:cubicBezTo>
                  <a:cubicBezTo>
                    <a:pt x="45895" y="21990"/>
                    <a:pt x="45910" y="21993"/>
                    <a:pt x="45925" y="22000"/>
                  </a:cubicBezTo>
                  <a:cubicBezTo>
                    <a:pt x="47650" y="22683"/>
                    <a:pt x="49305" y="23738"/>
                    <a:pt x="51212" y="23738"/>
                  </a:cubicBezTo>
                  <a:cubicBezTo>
                    <a:pt x="51288" y="23738"/>
                    <a:pt x="51364" y="23737"/>
                    <a:pt x="51441" y="23733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1"/>
                  </a:cubicBezTo>
                  <a:cubicBezTo>
                    <a:pt x="53233" y="11196"/>
                    <a:pt x="55168" y="6892"/>
                    <a:pt x="55103" y="5005"/>
                  </a:cubicBezTo>
                  <a:cubicBezTo>
                    <a:pt x="55018" y="2530"/>
                    <a:pt x="53644" y="1672"/>
                    <a:pt x="51935" y="1672"/>
                  </a:cubicBezTo>
                  <a:cubicBezTo>
                    <a:pt x="49961" y="1672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7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8"/>
                  </a:cubicBezTo>
                  <a:cubicBezTo>
                    <a:pt x="34047" y="2541"/>
                    <a:pt x="33420" y="2646"/>
                    <a:pt x="32799" y="2646"/>
                  </a:cubicBezTo>
                  <a:cubicBezTo>
                    <a:pt x="30869" y="2646"/>
                    <a:pt x="28998" y="1633"/>
                    <a:pt x="27890" y="0"/>
                  </a:cubicBezTo>
                  <a:close/>
                </a:path>
              </a:pathLst>
            </a:custGeom>
            <a:solidFill>
              <a:srgbClr val="B2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5048500" y="2233232"/>
              <a:ext cx="10675" cy="34025"/>
            </a:xfrm>
            <a:custGeom>
              <a:avLst/>
              <a:gdLst/>
              <a:ahLst/>
              <a:cxnLst/>
              <a:rect l="l" t="t" r="r" b="b"/>
              <a:pathLst>
                <a:path w="427" h="1361" extrusionOk="0">
                  <a:moveTo>
                    <a:pt x="324" y="1"/>
                  </a:moveTo>
                  <a:cubicBezTo>
                    <a:pt x="281" y="1"/>
                    <a:pt x="237" y="24"/>
                    <a:pt x="222" y="73"/>
                  </a:cubicBezTo>
                  <a:cubicBezTo>
                    <a:pt x="101" y="442"/>
                    <a:pt x="67" y="846"/>
                    <a:pt x="11" y="1230"/>
                  </a:cubicBezTo>
                  <a:cubicBezTo>
                    <a:pt x="0" y="1308"/>
                    <a:pt x="65" y="1361"/>
                    <a:pt x="125" y="1361"/>
                  </a:cubicBezTo>
                  <a:cubicBezTo>
                    <a:pt x="164" y="1361"/>
                    <a:pt x="200" y="1338"/>
                    <a:pt x="212" y="1285"/>
                  </a:cubicBezTo>
                  <a:cubicBezTo>
                    <a:pt x="295" y="897"/>
                    <a:pt x="404" y="498"/>
                    <a:pt x="423" y="101"/>
                  </a:cubicBezTo>
                  <a:cubicBezTo>
                    <a:pt x="426" y="35"/>
                    <a:pt x="376" y="1"/>
                    <a:pt x="3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5050225" y="2158457"/>
              <a:ext cx="11625" cy="44400"/>
            </a:xfrm>
            <a:custGeom>
              <a:avLst/>
              <a:gdLst/>
              <a:ahLst/>
              <a:cxnLst/>
              <a:rect l="l" t="t" r="r" b="b"/>
              <a:pathLst>
                <a:path w="465" h="1776" extrusionOk="0">
                  <a:moveTo>
                    <a:pt x="123" y="0"/>
                  </a:moveTo>
                  <a:cubicBezTo>
                    <a:pt x="63" y="0"/>
                    <a:pt x="0" y="60"/>
                    <a:pt x="14" y="131"/>
                  </a:cubicBezTo>
                  <a:cubicBezTo>
                    <a:pt x="115" y="662"/>
                    <a:pt x="210" y="1113"/>
                    <a:pt x="91" y="1654"/>
                  </a:cubicBezTo>
                  <a:cubicBezTo>
                    <a:pt x="74" y="1727"/>
                    <a:pt x="133" y="1776"/>
                    <a:pt x="191" y="1776"/>
                  </a:cubicBezTo>
                  <a:cubicBezTo>
                    <a:pt x="229" y="1776"/>
                    <a:pt x="266" y="1755"/>
                    <a:pt x="280" y="1706"/>
                  </a:cubicBezTo>
                  <a:cubicBezTo>
                    <a:pt x="427" y="1187"/>
                    <a:pt x="465" y="543"/>
                    <a:pt x="204" y="53"/>
                  </a:cubicBezTo>
                  <a:cubicBezTo>
                    <a:pt x="184" y="16"/>
                    <a:pt x="154" y="0"/>
                    <a:pt x="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5031700" y="2040507"/>
              <a:ext cx="23650" cy="40450"/>
            </a:xfrm>
            <a:custGeom>
              <a:avLst/>
              <a:gdLst/>
              <a:ahLst/>
              <a:cxnLst/>
              <a:rect l="l" t="t" r="r" b="b"/>
              <a:pathLst>
                <a:path w="946" h="1618" extrusionOk="0">
                  <a:moveTo>
                    <a:pt x="845" y="0"/>
                  </a:moveTo>
                  <a:cubicBezTo>
                    <a:pt x="823" y="0"/>
                    <a:pt x="800" y="12"/>
                    <a:pt x="785" y="40"/>
                  </a:cubicBezTo>
                  <a:cubicBezTo>
                    <a:pt x="522" y="511"/>
                    <a:pt x="233" y="980"/>
                    <a:pt x="33" y="1481"/>
                  </a:cubicBezTo>
                  <a:cubicBezTo>
                    <a:pt x="0" y="1560"/>
                    <a:pt x="72" y="1618"/>
                    <a:pt x="143" y="1618"/>
                  </a:cubicBezTo>
                  <a:cubicBezTo>
                    <a:pt x="180" y="1618"/>
                    <a:pt x="216" y="1602"/>
                    <a:pt x="238" y="1566"/>
                  </a:cubicBezTo>
                  <a:cubicBezTo>
                    <a:pt x="510" y="1111"/>
                    <a:pt x="707" y="604"/>
                    <a:pt x="919" y="119"/>
                  </a:cubicBezTo>
                  <a:cubicBezTo>
                    <a:pt x="946" y="57"/>
                    <a:pt x="895" y="0"/>
                    <a:pt x="8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5035325" y="1954632"/>
              <a:ext cx="18025" cy="54500"/>
            </a:xfrm>
            <a:custGeom>
              <a:avLst/>
              <a:gdLst/>
              <a:ahLst/>
              <a:cxnLst/>
              <a:rect l="l" t="t" r="r" b="b"/>
              <a:pathLst>
                <a:path w="721" h="2180" extrusionOk="0">
                  <a:moveTo>
                    <a:pt x="251" y="1"/>
                  </a:moveTo>
                  <a:cubicBezTo>
                    <a:pt x="213" y="1"/>
                    <a:pt x="175" y="20"/>
                    <a:pt x="164" y="63"/>
                  </a:cubicBezTo>
                  <a:cubicBezTo>
                    <a:pt x="1" y="725"/>
                    <a:pt x="49" y="1637"/>
                    <a:pt x="548" y="2154"/>
                  </a:cubicBezTo>
                  <a:cubicBezTo>
                    <a:pt x="565" y="2172"/>
                    <a:pt x="587" y="2179"/>
                    <a:pt x="608" y="2179"/>
                  </a:cubicBezTo>
                  <a:cubicBezTo>
                    <a:pt x="664" y="2179"/>
                    <a:pt x="721" y="2128"/>
                    <a:pt x="701" y="2065"/>
                  </a:cubicBezTo>
                  <a:cubicBezTo>
                    <a:pt x="603" y="1755"/>
                    <a:pt x="446" y="1471"/>
                    <a:pt x="375" y="1152"/>
                  </a:cubicBezTo>
                  <a:cubicBezTo>
                    <a:pt x="296" y="797"/>
                    <a:pt x="298" y="446"/>
                    <a:pt x="340" y="86"/>
                  </a:cubicBezTo>
                  <a:cubicBezTo>
                    <a:pt x="346" y="31"/>
                    <a:pt x="299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5032150" y="2111257"/>
              <a:ext cx="14625" cy="24000"/>
            </a:xfrm>
            <a:custGeom>
              <a:avLst/>
              <a:gdLst/>
              <a:ahLst/>
              <a:cxnLst/>
              <a:rect l="l" t="t" r="r" b="b"/>
              <a:pathLst>
                <a:path w="585" h="960" extrusionOk="0">
                  <a:moveTo>
                    <a:pt x="160" y="1"/>
                  </a:moveTo>
                  <a:cubicBezTo>
                    <a:pt x="84" y="1"/>
                    <a:pt x="0" y="69"/>
                    <a:pt x="31" y="156"/>
                  </a:cubicBezTo>
                  <a:cubicBezTo>
                    <a:pt x="116" y="410"/>
                    <a:pt x="227" y="655"/>
                    <a:pt x="331" y="900"/>
                  </a:cubicBezTo>
                  <a:cubicBezTo>
                    <a:pt x="349" y="942"/>
                    <a:pt x="386" y="960"/>
                    <a:pt x="425" y="960"/>
                  </a:cubicBezTo>
                  <a:cubicBezTo>
                    <a:pt x="501" y="960"/>
                    <a:pt x="585" y="892"/>
                    <a:pt x="552" y="808"/>
                  </a:cubicBezTo>
                  <a:cubicBezTo>
                    <a:pt x="460" y="556"/>
                    <a:pt x="370" y="305"/>
                    <a:pt x="257" y="62"/>
                  </a:cubicBezTo>
                  <a:cubicBezTo>
                    <a:pt x="238" y="19"/>
                    <a:pt x="200" y="1"/>
                    <a:pt x="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5039650" y="1880157"/>
              <a:ext cx="6800" cy="40125"/>
            </a:xfrm>
            <a:custGeom>
              <a:avLst/>
              <a:gdLst/>
              <a:ahLst/>
              <a:cxnLst/>
              <a:rect l="l" t="t" r="r" b="b"/>
              <a:pathLst>
                <a:path w="272" h="1605" extrusionOk="0">
                  <a:moveTo>
                    <a:pt x="137" y="1"/>
                  </a:moveTo>
                  <a:cubicBezTo>
                    <a:pt x="100" y="1"/>
                    <a:pt x="63" y="25"/>
                    <a:pt x="59" y="75"/>
                  </a:cubicBezTo>
                  <a:cubicBezTo>
                    <a:pt x="23" y="550"/>
                    <a:pt x="1" y="1028"/>
                    <a:pt x="33" y="1503"/>
                  </a:cubicBezTo>
                  <a:cubicBezTo>
                    <a:pt x="38" y="1571"/>
                    <a:pt x="87" y="1604"/>
                    <a:pt x="136" y="1604"/>
                  </a:cubicBezTo>
                  <a:cubicBezTo>
                    <a:pt x="185" y="1604"/>
                    <a:pt x="234" y="1571"/>
                    <a:pt x="238" y="1503"/>
                  </a:cubicBezTo>
                  <a:cubicBezTo>
                    <a:pt x="271" y="1028"/>
                    <a:pt x="248" y="550"/>
                    <a:pt x="214" y="75"/>
                  </a:cubicBezTo>
                  <a:cubicBezTo>
                    <a:pt x="210" y="25"/>
                    <a:pt x="173" y="1"/>
                    <a:pt x="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012300" y="1811757"/>
              <a:ext cx="32450" cy="26475"/>
            </a:xfrm>
            <a:custGeom>
              <a:avLst/>
              <a:gdLst/>
              <a:ahLst/>
              <a:cxnLst/>
              <a:rect l="l" t="t" r="r" b="b"/>
              <a:pathLst>
                <a:path w="1298" h="1059" extrusionOk="0">
                  <a:moveTo>
                    <a:pt x="86" y="0"/>
                  </a:moveTo>
                  <a:cubicBezTo>
                    <a:pt x="19" y="0"/>
                    <a:pt x="1" y="116"/>
                    <a:pt x="72" y="128"/>
                  </a:cubicBezTo>
                  <a:cubicBezTo>
                    <a:pt x="554" y="195"/>
                    <a:pt x="926" y="539"/>
                    <a:pt x="1093" y="991"/>
                  </a:cubicBezTo>
                  <a:cubicBezTo>
                    <a:pt x="1110" y="1038"/>
                    <a:pt x="1148" y="1059"/>
                    <a:pt x="1186" y="1059"/>
                  </a:cubicBezTo>
                  <a:cubicBezTo>
                    <a:pt x="1242" y="1059"/>
                    <a:pt x="1298" y="1013"/>
                    <a:pt x="1280" y="938"/>
                  </a:cubicBezTo>
                  <a:cubicBezTo>
                    <a:pt x="1150" y="388"/>
                    <a:pt x="642" y="26"/>
                    <a:pt x="88" y="0"/>
                  </a:cubicBezTo>
                  <a:cubicBezTo>
                    <a:pt x="87" y="0"/>
                    <a:pt x="86" y="0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4943675" y="2283782"/>
              <a:ext cx="59575" cy="15775"/>
            </a:xfrm>
            <a:custGeom>
              <a:avLst/>
              <a:gdLst/>
              <a:ahLst/>
              <a:cxnLst/>
              <a:rect l="l" t="t" r="r" b="b"/>
              <a:pathLst>
                <a:path w="2383" h="631" extrusionOk="0">
                  <a:moveTo>
                    <a:pt x="109" y="1"/>
                  </a:moveTo>
                  <a:cubicBezTo>
                    <a:pt x="39" y="1"/>
                    <a:pt x="0" y="120"/>
                    <a:pt x="74" y="157"/>
                  </a:cubicBezTo>
                  <a:cubicBezTo>
                    <a:pt x="638" y="449"/>
                    <a:pt x="1267" y="631"/>
                    <a:pt x="1903" y="631"/>
                  </a:cubicBezTo>
                  <a:cubicBezTo>
                    <a:pt x="2022" y="631"/>
                    <a:pt x="2141" y="625"/>
                    <a:pt x="2260" y="611"/>
                  </a:cubicBezTo>
                  <a:cubicBezTo>
                    <a:pt x="2375" y="598"/>
                    <a:pt x="2383" y="430"/>
                    <a:pt x="2260" y="424"/>
                  </a:cubicBezTo>
                  <a:cubicBezTo>
                    <a:pt x="1514" y="404"/>
                    <a:pt x="826" y="297"/>
                    <a:pt x="136" y="7"/>
                  </a:cubicBezTo>
                  <a:cubicBezTo>
                    <a:pt x="127" y="3"/>
                    <a:pt x="117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4929500" y="1807632"/>
              <a:ext cx="45225" cy="13150"/>
            </a:xfrm>
            <a:custGeom>
              <a:avLst/>
              <a:gdLst/>
              <a:ahLst/>
              <a:cxnLst/>
              <a:rect l="l" t="t" r="r" b="b"/>
              <a:pathLst>
                <a:path w="1809" h="526" extrusionOk="0">
                  <a:moveTo>
                    <a:pt x="1418" y="1"/>
                  </a:moveTo>
                  <a:cubicBezTo>
                    <a:pt x="951" y="1"/>
                    <a:pt x="503" y="141"/>
                    <a:pt x="87" y="366"/>
                  </a:cubicBezTo>
                  <a:cubicBezTo>
                    <a:pt x="1" y="412"/>
                    <a:pt x="55" y="526"/>
                    <a:pt x="135" y="526"/>
                  </a:cubicBezTo>
                  <a:cubicBezTo>
                    <a:pt x="148" y="526"/>
                    <a:pt x="161" y="523"/>
                    <a:pt x="174" y="517"/>
                  </a:cubicBezTo>
                  <a:cubicBezTo>
                    <a:pt x="652" y="288"/>
                    <a:pt x="1156" y="212"/>
                    <a:pt x="1682" y="205"/>
                  </a:cubicBezTo>
                  <a:cubicBezTo>
                    <a:pt x="1809" y="203"/>
                    <a:pt x="1802" y="30"/>
                    <a:pt x="1682" y="16"/>
                  </a:cubicBezTo>
                  <a:cubicBezTo>
                    <a:pt x="1593" y="6"/>
                    <a:pt x="1505" y="1"/>
                    <a:pt x="1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4867100" y="2244907"/>
              <a:ext cx="51175" cy="28600"/>
            </a:xfrm>
            <a:custGeom>
              <a:avLst/>
              <a:gdLst/>
              <a:ahLst/>
              <a:cxnLst/>
              <a:rect l="l" t="t" r="r" b="b"/>
              <a:pathLst>
                <a:path w="2047" h="1144" extrusionOk="0">
                  <a:moveTo>
                    <a:pt x="157" y="1"/>
                  </a:moveTo>
                  <a:cubicBezTo>
                    <a:pt x="63" y="1"/>
                    <a:pt x="1" y="140"/>
                    <a:pt x="103" y="198"/>
                  </a:cubicBezTo>
                  <a:cubicBezTo>
                    <a:pt x="682" y="516"/>
                    <a:pt x="1257" y="844"/>
                    <a:pt x="1853" y="1132"/>
                  </a:cubicBezTo>
                  <a:cubicBezTo>
                    <a:pt x="1869" y="1140"/>
                    <a:pt x="1885" y="1143"/>
                    <a:pt x="1900" y="1143"/>
                  </a:cubicBezTo>
                  <a:cubicBezTo>
                    <a:pt x="1989" y="1143"/>
                    <a:pt x="2046" y="1019"/>
                    <a:pt x="1953" y="964"/>
                  </a:cubicBezTo>
                  <a:cubicBezTo>
                    <a:pt x="1384" y="624"/>
                    <a:pt x="793" y="324"/>
                    <a:pt x="209" y="15"/>
                  </a:cubicBezTo>
                  <a:cubicBezTo>
                    <a:pt x="191" y="5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4854600" y="1836757"/>
              <a:ext cx="37975" cy="23000"/>
            </a:xfrm>
            <a:custGeom>
              <a:avLst/>
              <a:gdLst/>
              <a:ahLst/>
              <a:cxnLst/>
              <a:rect l="l" t="t" r="r" b="b"/>
              <a:pathLst>
                <a:path w="1519" h="920" extrusionOk="0">
                  <a:moveTo>
                    <a:pt x="1388" y="1"/>
                  </a:moveTo>
                  <a:cubicBezTo>
                    <a:pt x="1373" y="1"/>
                    <a:pt x="1358" y="4"/>
                    <a:pt x="1342" y="12"/>
                  </a:cubicBezTo>
                  <a:cubicBezTo>
                    <a:pt x="901" y="231"/>
                    <a:pt x="492" y="501"/>
                    <a:pt x="77" y="762"/>
                  </a:cubicBezTo>
                  <a:cubicBezTo>
                    <a:pt x="0" y="811"/>
                    <a:pt x="45" y="919"/>
                    <a:pt x="119" y="919"/>
                  </a:cubicBezTo>
                  <a:cubicBezTo>
                    <a:pt x="132" y="919"/>
                    <a:pt x="146" y="916"/>
                    <a:pt x="160" y="908"/>
                  </a:cubicBezTo>
                  <a:cubicBezTo>
                    <a:pt x="592" y="672"/>
                    <a:pt x="1027" y="446"/>
                    <a:pt x="1434" y="171"/>
                  </a:cubicBezTo>
                  <a:cubicBezTo>
                    <a:pt x="1519" y="114"/>
                    <a:pt x="1470" y="1"/>
                    <a:pt x="1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4806700" y="2257932"/>
              <a:ext cx="24700" cy="38700"/>
            </a:xfrm>
            <a:custGeom>
              <a:avLst/>
              <a:gdLst/>
              <a:ahLst/>
              <a:cxnLst/>
              <a:rect l="l" t="t" r="r" b="b"/>
              <a:pathLst>
                <a:path w="988" h="1548" extrusionOk="0">
                  <a:moveTo>
                    <a:pt x="852" y="1"/>
                  </a:moveTo>
                  <a:cubicBezTo>
                    <a:pt x="820" y="1"/>
                    <a:pt x="789" y="18"/>
                    <a:pt x="771" y="59"/>
                  </a:cubicBezTo>
                  <a:cubicBezTo>
                    <a:pt x="571" y="512"/>
                    <a:pt x="402" y="937"/>
                    <a:pt x="80" y="1323"/>
                  </a:cubicBezTo>
                  <a:cubicBezTo>
                    <a:pt x="0" y="1419"/>
                    <a:pt x="83" y="1548"/>
                    <a:pt x="176" y="1548"/>
                  </a:cubicBezTo>
                  <a:cubicBezTo>
                    <a:pt x="205" y="1548"/>
                    <a:pt x="235" y="1535"/>
                    <a:pt x="261" y="1504"/>
                  </a:cubicBezTo>
                  <a:cubicBezTo>
                    <a:pt x="589" y="1128"/>
                    <a:pt x="905" y="651"/>
                    <a:pt x="977" y="148"/>
                  </a:cubicBezTo>
                  <a:cubicBezTo>
                    <a:pt x="987" y="72"/>
                    <a:pt x="917" y="1"/>
                    <a:pt x="8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4805300" y="1797282"/>
              <a:ext cx="25125" cy="56175"/>
            </a:xfrm>
            <a:custGeom>
              <a:avLst/>
              <a:gdLst/>
              <a:ahLst/>
              <a:cxnLst/>
              <a:rect l="l" t="t" r="r" b="b"/>
              <a:pathLst>
                <a:path w="1005" h="2247" extrusionOk="0">
                  <a:moveTo>
                    <a:pt x="108" y="0"/>
                  </a:moveTo>
                  <a:cubicBezTo>
                    <a:pt x="53" y="0"/>
                    <a:pt x="1" y="42"/>
                    <a:pt x="24" y="113"/>
                  </a:cubicBezTo>
                  <a:cubicBezTo>
                    <a:pt x="248" y="802"/>
                    <a:pt x="453" y="1531"/>
                    <a:pt x="765" y="2186"/>
                  </a:cubicBezTo>
                  <a:cubicBezTo>
                    <a:pt x="785" y="2229"/>
                    <a:pt x="821" y="2247"/>
                    <a:pt x="858" y="2247"/>
                  </a:cubicBezTo>
                  <a:cubicBezTo>
                    <a:pt x="929" y="2247"/>
                    <a:pt x="1005" y="2180"/>
                    <a:pt x="981" y="2096"/>
                  </a:cubicBezTo>
                  <a:cubicBezTo>
                    <a:pt x="794" y="1404"/>
                    <a:pt x="476" y="725"/>
                    <a:pt x="202" y="62"/>
                  </a:cubicBezTo>
                  <a:cubicBezTo>
                    <a:pt x="184" y="19"/>
                    <a:pt x="145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759900" y="2329707"/>
              <a:ext cx="47550" cy="30675"/>
            </a:xfrm>
            <a:custGeom>
              <a:avLst/>
              <a:gdLst/>
              <a:ahLst/>
              <a:cxnLst/>
              <a:rect l="l" t="t" r="r" b="b"/>
              <a:pathLst>
                <a:path w="1902" h="1227" extrusionOk="0">
                  <a:moveTo>
                    <a:pt x="1748" y="0"/>
                  </a:moveTo>
                  <a:cubicBezTo>
                    <a:pt x="1723" y="0"/>
                    <a:pt x="1697" y="10"/>
                    <a:pt x="1676" y="33"/>
                  </a:cubicBezTo>
                  <a:cubicBezTo>
                    <a:pt x="1246" y="498"/>
                    <a:pt x="761" y="838"/>
                    <a:pt x="143" y="993"/>
                  </a:cubicBezTo>
                  <a:cubicBezTo>
                    <a:pt x="0" y="1031"/>
                    <a:pt x="51" y="1226"/>
                    <a:pt x="183" y="1226"/>
                  </a:cubicBezTo>
                  <a:cubicBezTo>
                    <a:pt x="191" y="1226"/>
                    <a:pt x="199" y="1225"/>
                    <a:pt x="207" y="1224"/>
                  </a:cubicBezTo>
                  <a:cubicBezTo>
                    <a:pt x="870" y="1106"/>
                    <a:pt x="1487" y="742"/>
                    <a:pt x="1851" y="170"/>
                  </a:cubicBezTo>
                  <a:cubicBezTo>
                    <a:pt x="1902" y="89"/>
                    <a:pt x="1825" y="0"/>
                    <a:pt x="17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4747000" y="1765157"/>
              <a:ext cx="34150" cy="19250"/>
            </a:xfrm>
            <a:custGeom>
              <a:avLst/>
              <a:gdLst/>
              <a:ahLst/>
              <a:cxnLst/>
              <a:rect l="l" t="t" r="r" b="b"/>
              <a:pathLst>
                <a:path w="1366" h="770" extrusionOk="0">
                  <a:moveTo>
                    <a:pt x="168" y="0"/>
                  </a:moveTo>
                  <a:cubicBezTo>
                    <a:pt x="151" y="0"/>
                    <a:pt x="135" y="1"/>
                    <a:pt x="118" y="1"/>
                  </a:cubicBezTo>
                  <a:cubicBezTo>
                    <a:pt x="1" y="6"/>
                    <a:pt x="1" y="184"/>
                    <a:pt x="118" y="184"/>
                  </a:cubicBezTo>
                  <a:cubicBezTo>
                    <a:pt x="575" y="186"/>
                    <a:pt x="890" y="421"/>
                    <a:pt x="1190" y="741"/>
                  </a:cubicBezTo>
                  <a:cubicBezTo>
                    <a:pt x="1209" y="761"/>
                    <a:pt x="1230" y="770"/>
                    <a:pt x="1251" y="770"/>
                  </a:cubicBezTo>
                  <a:cubicBezTo>
                    <a:pt x="1311" y="770"/>
                    <a:pt x="1365" y="697"/>
                    <a:pt x="1333" y="632"/>
                  </a:cubicBezTo>
                  <a:cubicBezTo>
                    <a:pt x="1126" y="211"/>
                    <a:pt x="620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4671500" y="2350332"/>
              <a:ext cx="53200" cy="14250"/>
            </a:xfrm>
            <a:custGeom>
              <a:avLst/>
              <a:gdLst/>
              <a:ahLst/>
              <a:cxnLst/>
              <a:rect l="l" t="t" r="r" b="b"/>
              <a:pathLst>
                <a:path w="2128" h="570" extrusionOk="0">
                  <a:moveTo>
                    <a:pt x="145" y="0"/>
                  </a:moveTo>
                  <a:cubicBezTo>
                    <a:pt x="54" y="0"/>
                    <a:pt x="0" y="157"/>
                    <a:pt x="98" y="198"/>
                  </a:cubicBezTo>
                  <a:cubicBezTo>
                    <a:pt x="613" y="422"/>
                    <a:pt x="1153" y="569"/>
                    <a:pt x="1710" y="569"/>
                  </a:cubicBezTo>
                  <a:cubicBezTo>
                    <a:pt x="1805" y="569"/>
                    <a:pt x="1900" y="565"/>
                    <a:pt x="1995" y="556"/>
                  </a:cubicBezTo>
                  <a:cubicBezTo>
                    <a:pt x="2124" y="545"/>
                    <a:pt x="2128" y="363"/>
                    <a:pt x="1995" y="355"/>
                  </a:cubicBezTo>
                  <a:cubicBezTo>
                    <a:pt x="1367" y="321"/>
                    <a:pt x="767" y="238"/>
                    <a:pt x="178" y="7"/>
                  </a:cubicBezTo>
                  <a:cubicBezTo>
                    <a:pt x="167" y="2"/>
                    <a:pt x="156" y="0"/>
                    <a:pt x="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4658050" y="1763032"/>
              <a:ext cx="41050" cy="17200"/>
            </a:xfrm>
            <a:custGeom>
              <a:avLst/>
              <a:gdLst/>
              <a:ahLst/>
              <a:cxnLst/>
              <a:rect l="l" t="t" r="r" b="b"/>
              <a:pathLst>
                <a:path w="1642" h="688" extrusionOk="0">
                  <a:moveTo>
                    <a:pt x="1550" y="0"/>
                  </a:moveTo>
                  <a:cubicBezTo>
                    <a:pt x="1544" y="0"/>
                    <a:pt x="1538" y="1"/>
                    <a:pt x="1531" y="3"/>
                  </a:cubicBezTo>
                  <a:cubicBezTo>
                    <a:pt x="1286" y="80"/>
                    <a:pt x="1067" y="232"/>
                    <a:pt x="829" y="329"/>
                  </a:cubicBezTo>
                  <a:cubicBezTo>
                    <a:pt x="589" y="426"/>
                    <a:pt x="340" y="498"/>
                    <a:pt x="86" y="553"/>
                  </a:cubicBezTo>
                  <a:cubicBezTo>
                    <a:pt x="1" y="570"/>
                    <a:pt x="32" y="688"/>
                    <a:pt x="110" y="688"/>
                  </a:cubicBezTo>
                  <a:cubicBezTo>
                    <a:pt x="114" y="688"/>
                    <a:pt x="119" y="687"/>
                    <a:pt x="123" y="687"/>
                  </a:cubicBezTo>
                  <a:cubicBezTo>
                    <a:pt x="601" y="613"/>
                    <a:pt x="1243" y="474"/>
                    <a:pt x="1598" y="118"/>
                  </a:cubicBezTo>
                  <a:cubicBezTo>
                    <a:pt x="1642" y="77"/>
                    <a:pt x="1607" y="0"/>
                    <a:pt x="15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4597150" y="2326332"/>
              <a:ext cx="48375" cy="19000"/>
            </a:xfrm>
            <a:custGeom>
              <a:avLst/>
              <a:gdLst/>
              <a:ahLst/>
              <a:cxnLst/>
              <a:rect l="l" t="t" r="r" b="b"/>
              <a:pathLst>
                <a:path w="1935" h="760" extrusionOk="0">
                  <a:moveTo>
                    <a:pt x="102" y="1"/>
                  </a:moveTo>
                  <a:cubicBezTo>
                    <a:pt x="1" y="1"/>
                    <a:pt x="5" y="158"/>
                    <a:pt x="110" y="168"/>
                  </a:cubicBezTo>
                  <a:cubicBezTo>
                    <a:pt x="726" y="230"/>
                    <a:pt x="1241" y="454"/>
                    <a:pt x="1778" y="748"/>
                  </a:cubicBezTo>
                  <a:cubicBezTo>
                    <a:pt x="1793" y="756"/>
                    <a:pt x="1808" y="759"/>
                    <a:pt x="1821" y="759"/>
                  </a:cubicBezTo>
                  <a:cubicBezTo>
                    <a:pt x="1894" y="759"/>
                    <a:pt x="1934" y="657"/>
                    <a:pt x="1864" y="602"/>
                  </a:cubicBezTo>
                  <a:cubicBezTo>
                    <a:pt x="1365" y="223"/>
                    <a:pt x="728" y="50"/>
                    <a:pt x="110" y="1"/>
                  </a:cubicBezTo>
                  <a:cubicBezTo>
                    <a:pt x="107" y="1"/>
                    <a:pt x="104" y="1"/>
                    <a:pt x="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4565550" y="1797432"/>
              <a:ext cx="40200" cy="23125"/>
            </a:xfrm>
            <a:custGeom>
              <a:avLst/>
              <a:gdLst/>
              <a:ahLst/>
              <a:cxnLst/>
              <a:rect l="l" t="t" r="r" b="b"/>
              <a:pathLst>
                <a:path w="1608" h="925" extrusionOk="0">
                  <a:moveTo>
                    <a:pt x="1504" y="0"/>
                  </a:moveTo>
                  <a:cubicBezTo>
                    <a:pt x="1491" y="0"/>
                    <a:pt x="1477" y="5"/>
                    <a:pt x="1463" y="15"/>
                  </a:cubicBezTo>
                  <a:cubicBezTo>
                    <a:pt x="1036" y="341"/>
                    <a:pt x="597" y="625"/>
                    <a:pt x="78" y="788"/>
                  </a:cubicBezTo>
                  <a:cubicBezTo>
                    <a:pt x="0" y="814"/>
                    <a:pt x="25" y="925"/>
                    <a:pt x="97" y="925"/>
                  </a:cubicBezTo>
                  <a:cubicBezTo>
                    <a:pt x="103" y="925"/>
                    <a:pt x="109" y="924"/>
                    <a:pt x="115" y="923"/>
                  </a:cubicBezTo>
                  <a:cubicBezTo>
                    <a:pt x="658" y="794"/>
                    <a:pt x="1175" y="551"/>
                    <a:pt x="1560" y="140"/>
                  </a:cubicBezTo>
                  <a:cubicBezTo>
                    <a:pt x="1608" y="89"/>
                    <a:pt x="1563" y="0"/>
                    <a:pt x="15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4503950" y="2311607"/>
              <a:ext cx="63350" cy="9250"/>
            </a:xfrm>
            <a:custGeom>
              <a:avLst/>
              <a:gdLst/>
              <a:ahLst/>
              <a:cxnLst/>
              <a:rect l="l" t="t" r="r" b="b"/>
              <a:pathLst>
                <a:path w="2534" h="370" extrusionOk="0">
                  <a:moveTo>
                    <a:pt x="785" y="1"/>
                  </a:moveTo>
                  <a:cubicBezTo>
                    <a:pt x="563" y="1"/>
                    <a:pt x="341" y="9"/>
                    <a:pt x="120" y="25"/>
                  </a:cubicBezTo>
                  <a:cubicBezTo>
                    <a:pt x="3" y="31"/>
                    <a:pt x="0" y="208"/>
                    <a:pt x="118" y="208"/>
                  </a:cubicBezTo>
                  <a:cubicBezTo>
                    <a:pt x="118" y="208"/>
                    <a:pt x="119" y="208"/>
                    <a:pt x="120" y="208"/>
                  </a:cubicBezTo>
                  <a:cubicBezTo>
                    <a:pt x="158" y="207"/>
                    <a:pt x="196" y="207"/>
                    <a:pt x="234" y="207"/>
                  </a:cubicBezTo>
                  <a:cubicBezTo>
                    <a:pt x="963" y="207"/>
                    <a:pt x="1679" y="275"/>
                    <a:pt x="2406" y="369"/>
                  </a:cubicBezTo>
                  <a:cubicBezTo>
                    <a:pt x="2410" y="370"/>
                    <a:pt x="2414" y="370"/>
                    <a:pt x="2418" y="370"/>
                  </a:cubicBezTo>
                  <a:cubicBezTo>
                    <a:pt x="2515" y="370"/>
                    <a:pt x="2534" y="199"/>
                    <a:pt x="2431" y="175"/>
                  </a:cubicBezTo>
                  <a:cubicBezTo>
                    <a:pt x="1890" y="53"/>
                    <a:pt x="1338" y="1"/>
                    <a:pt x="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4465325" y="1819757"/>
              <a:ext cx="40200" cy="10550"/>
            </a:xfrm>
            <a:custGeom>
              <a:avLst/>
              <a:gdLst/>
              <a:ahLst/>
              <a:cxnLst/>
              <a:rect l="l" t="t" r="r" b="b"/>
              <a:pathLst>
                <a:path w="1608" h="422" extrusionOk="0">
                  <a:moveTo>
                    <a:pt x="96" y="0"/>
                  </a:moveTo>
                  <a:cubicBezTo>
                    <a:pt x="39" y="0"/>
                    <a:pt x="0" y="82"/>
                    <a:pt x="62" y="110"/>
                  </a:cubicBezTo>
                  <a:cubicBezTo>
                    <a:pt x="491" y="304"/>
                    <a:pt x="948" y="422"/>
                    <a:pt x="1420" y="422"/>
                  </a:cubicBezTo>
                  <a:cubicBezTo>
                    <a:pt x="1454" y="422"/>
                    <a:pt x="1488" y="421"/>
                    <a:pt x="1522" y="420"/>
                  </a:cubicBezTo>
                  <a:cubicBezTo>
                    <a:pt x="1607" y="418"/>
                    <a:pt x="1607" y="288"/>
                    <a:pt x="1522" y="286"/>
                  </a:cubicBezTo>
                  <a:cubicBezTo>
                    <a:pt x="1035" y="277"/>
                    <a:pt x="573" y="197"/>
                    <a:pt x="122" y="6"/>
                  </a:cubicBezTo>
                  <a:cubicBezTo>
                    <a:pt x="113" y="2"/>
                    <a:pt x="104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4382450" y="2322307"/>
              <a:ext cx="74275" cy="22425"/>
            </a:xfrm>
            <a:custGeom>
              <a:avLst/>
              <a:gdLst/>
              <a:ahLst/>
              <a:cxnLst/>
              <a:rect l="l" t="t" r="r" b="b"/>
              <a:pathLst>
                <a:path w="2971" h="897" extrusionOk="0">
                  <a:moveTo>
                    <a:pt x="2841" y="0"/>
                  </a:moveTo>
                  <a:cubicBezTo>
                    <a:pt x="2837" y="0"/>
                    <a:pt x="2834" y="0"/>
                    <a:pt x="2831" y="1"/>
                  </a:cubicBezTo>
                  <a:cubicBezTo>
                    <a:pt x="2354" y="66"/>
                    <a:pt x="1893" y="251"/>
                    <a:pt x="1447" y="428"/>
                  </a:cubicBezTo>
                  <a:cubicBezTo>
                    <a:pt x="1287" y="491"/>
                    <a:pt x="1087" y="617"/>
                    <a:pt x="911" y="617"/>
                  </a:cubicBezTo>
                  <a:cubicBezTo>
                    <a:pt x="899" y="617"/>
                    <a:pt x="888" y="616"/>
                    <a:pt x="877" y="615"/>
                  </a:cubicBezTo>
                  <a:cubicBezTo>
                    <a:pt x="632" y="592"/>
                    <a:pt x="364" y="319"/>
                    <a:pt x="163" y="184"/>
                  </a:cubicBezTo>
                  <a:cubicBezTo>
                    <a:pt x="146" y="172"/>
                    <a:pt x="130" y="168"/>
                    <a:pt x="115" y="168"/>
                  </a:cubicBezTo>
                  <a:cubicBezTo>
                    <a:pt x="43" y="168"/>
                    <a:pt x="1" y="281"/>
                    <a:pt x="73" y="336"/>
                  </a:cubicBezTo>
                  <a:cubicBezTo>
                    <a:pt x="246" y="470"/>
                    <a:pt x="612" y="858"/>
                    <a:pt x="817" y="892"/>
                  </a:cubicBezTo>
                  <a:cubicBezTo>
                    <a:pt x="834" y="895"/>
                    <a:pt x="851" y="896"/>
                    <a:pt x="868" y="896"/>
                  </a:cubicBezTo>
                  <a:cubicBezTo>
                    <a:pt x="998" y="896"/>
                    <a:pt x="1127" y="817"/>
                    <a:pt x="1248" y="770"/>
                  </a:cubicBezTo>
                  <a:cubicBezTo>
                    <a:pt x="1787" y="565"/>
                    <a:pt x="2357" y="426"/>
                    <a:pt x="2883" y="193"/>
                  </a:cubicBezTo>
                  <a:cubicBezTo>
                    <a:pt x="2971" y="155"/>
                    <a:pt x="2935" y="0"/>
                    <a:pt x="2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4365475" y="1774882"/>
              <a:ext cx="60850" cy="29150"/>
            </a:xfrm>
            <a:custGeom>
              <a:avLst/>
              <a:gdLst/>
              <a:ahLst/>
              <a:cxnLst/>
              <a:rect l="l" t="t" r="r" b="b"/>
              <a:pathLst>
                <a:path w="2434" h="1166" extrusionOk="0">
                  <a:moveTo>
                    <a:pt x="1141" y="0"/>
                  </a:moveTo>
                  <a:cubicBezTo>
                    <a:pt x="1140" y="0"/>
                    <a:pt x="1139" y="0"/>
                    <a:pt x="1138" y="0"/>
                  </a:cubicBezTo>
                  <a:cubicBezTo>
                    <a:pt x="1002" y="0"/>
                    <a:pt x="919" y="97"/>
                    <a:pt x="828" y="187"/>
                  </a:cubicBezTo>
                  <a:cubicBezTo>
                    <a:pt x="570" y="443"/>
                    <a:pt x="323" y="716"/>
                    <a:pt x="74" y="982"/>
                  </a:cubicBezTo>
                  <a:cubicBezTo>
                    <a:pt x="1" y="1059"/>
                    <a:pt x="72" y="1165"/>
                    <a:pt x="153" y="1165"/>
                  </a:cubicBezTo>
                  <a:cubicBezTo>
                    <a:pt x="176" y="1165"/>
                    <a:pt x="201" y="1156"/>
                    <a:pt x="223" y="1134"/>
                  </a:cubicBezTo>
                  <a:cubicBezTo>
                    <a:pt x="386" y="974"/>
                    <a:pt x="545" y="817"/>
                    <a:pt x="706" y="660"/>
                  </a:cubicBezTo>
                  <a:cubicBezTo>
                    <a:pt x="867" y="502"/>
                    <a:pt x="955" y="327"/>
                    <a:pt x="1131" y="327"/>
                  </a:cubicBezTo>
                  <a:cubicBezTo>
                    <a:pt x="1185" y="327"/>
                    <a:pt x="1248" y="344"/>
                    <a:pt x="1325" y="384"/>
                  </a:cubicBezTo>
                  <a:cubicBezTo>
                    <a:pt x="1646" y="547"/>
                    <a:pt x="1911" y="867"/>
                    <a:pt x="2219" y="1062"/>
                  </a:cubicBezTo>
                  <a:cubicBezTo>
                    <a:pt x="2238" y="1074"/>
                    <a:pt x="2257" y="1079"/>
                    <a:pt x="2275" y="1079"/>
                  </a:cubicBezTo>
                  <a:cubicBezTo>
                    <a:pt x="2363" y="1079"/>
                    <a:pt x="2434" y="959"/>
                    <a:pt x="2357" y="887"/>
                  </a:cubicBezTo>
                  <a:cubicBezTo>
                    <a:pt x="2128" y="672"/>
                    <a:pt x="1872" y="489"/>
                    <a:pt x="1627" y="300"/>
                  </a:cubicBezTo>
                  <a:cubicBezTo>
                    <a:pt x="1506" y="204"/>
                    <a:pt x="1315" y="0"/>
                    <a:pt x="11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4310950" y="2304757"/>
              <a:ext cx="52325" cy="15375"/>
            </a:xfrm>
            <a:custGeom>
              <a:avLst/>
              <a:gdLst/>
              <a:ahLst/>
              <a:cxnLst/>
              <a:rect l="l" t="t" r="r" b="b"/>
              <a:pathLst>
                <a:path w="2093" h="615" extrusionOk="0">
                  <a:moveTo>
                    <a:pt x="114" y="1"/>
                  </a:moveTo>
                  <a:cubicBezTo>
                    <a:pt x="1" y="1"/>
                    <a:pt x="4" y="176"/>
                    <a:pt x="118" y="184"/>
                  </a:cubicBezTo>
                  <a:cubicBezTo>
                    <a:pt x="766" y="228"/>
                    <a:pt x="1347" y="410"/>
                    <a:pt x="1957" y="611"/>
                  </a:cubicBezTo>
                  <a:cubicBezTo>
                    <a:pt x="1965" y="614"/>
                    <a:pt x="1973" y="615"/>
                    <a:pt x="1981" y="615"/>
                  </a:cubicBezTo>
                  <a:cubicBezTo>
                    <a:pt x="2054" y="615"/>
                    <a:pt x="2092" y="503"/>
                    <a:pt x="2019" y="463"/>
                  </a:cubicBezTo>
                  <a:cubicBezTo>
                    <a:pt x="1440" y="144"/>
                    <a:pt x="772" y="31"/>
                    <a:pt x="118" y="1"/>
                  </a:cubicBezTo>
                  <a:cubicBezTo>
                    <a:pt x="117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4285900" y="1819282"/>
              <a:ext cx="38450" cy="12150"/>
            </a:xfrm>
            <a:custGeom>
              <a:avLst/>
              <a:gdLst/>
              <a:ahLst/>
              <a:cxnLst/>
              <a:rect l="l" t="t" r="r" b="b"/>
              <a:pathLst>
                <a:path w="1538" h="486" extrusionOk="0">
                  <a:moveTo>
                    <a:pt x="1410" y="1"/>
                  </a:moveTo>
                  <a:cubicBezTo>
                    <a:pt x="1396" y="1"/>
                    <a:pt x="1382" y="4"/>
                    <a:pt x="1368" y="11"/>
                  </a:cubicBezTo>
                  <a:cubicBezTo>
                    <a:pt x="1046" y="174"/>
                    <a:pt x="750" y="298"/>
                    <a:pt x="408" y="298"/>
                  </a:cubicBezTo>
                  <a:cubicBezTo>
                    <a:pt x="323" y="298"/>
                    <a:pt x="236" y="291"/>
                    <a:pt x="144" y="274"/>
                  </a:cubicBezTo>
                  <a:cubicBezTo>
                    <a:pt x="138" y="273"/>
                    <a:pt x="132" y="272"/>
                    <a:pt x="126" y="272"/>
                  </a:cubicBezTo>
                  <a:cubicBezTo>
                    <a:pt x="35" y="272"/>
                    <a:pt x="1" y="412"/>
                    <a:pt x="100" y="437"/>
                  </a:cubicBezTo>
                  <a:cubicBezTo>
                    <a:pt x="236" y="468"/>
                    <a:pt x="381" y="486"/>
                    <a:pt x="526" y="486"/>
                  </a:cubicBezTo>
                  <a:cubicBezTo>
                    <a:pt x="872" y="486"/>
                    <a:pt x="1223" y="387"/>
                    <a:pt x="1474" y="150"/>
                  </a:cubicBezTo>
                  <a:cubicBezTo>
                    <a:pt x="1538" y="90"/>
                    <a:pt x="1482" y="1"/>
                    <a:pt x="1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4207725" y="2319407"/>
              <a:ext cx="44200" cy="13550"/>
            </a:xfrm>
            <a:custGeom>
              <a:avLst/>
              <a:gdLst/>
              <a:ahLst/>
              <a:cxnLst/>
              <a:rect l="l" t="t" r="r" b="b"/>
              <a:pathLst>
                <a:path w="1768" h="542" extrusionOk="0">
                  <a:moveTo>
                    <a:pt x="1684" y="1"/>
                  </a:moveTo>
                  <a:cubicBezTo>
                    <a:pt x="1680" y="1"/>
                    <a:pt x="1675" y="1"/>
                    <a:pt x="1671" y="2"/>
                  </a:cubicBezTo>
                  <a:cubicBezTo>
                    <a:pt x="1131" y="73"/>
                    <a:pt x="600" y="268"/>
                    <a:pt x="76" y="417"/>
                  </a:cubicBezTo>
                  <a:cubicBezTo>
                    <a:pt x="0" y="439"/>
                    <a:pt x="25" y="542"/>
                    <a:pt x="92" y="542"/>
                  </a:cubicBezTo>
                  <a:cubicBezTo>
                    <a:pt x="97" y="542"/>
                    <a:pt x="102" y="541"/>
                    <a:pt x="108" y="540"/>
                  </a:cubicBezTo>
                  <a:cubicBezTo>
                    <a:pt x="634" y="425"/>
                    <a:pt x="1189" y="346"/>
                    <a:pt x="1692" y="156"/>
                  </a:cubicBezTo>
                  <a:cubicBezTo>
                    <a:pt x="1764" y="128"/>
                    <a:pt x="1768" y="1"/>
                    <a:pt x="16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4189175" y="1808657"/>
              <a:ext cx="52725" cy="18650"/>
            </a:xfrm>
            <a:custGeom>
              <a:avLst/>
              <a:gdLst/>
              <a:ahLst/>
              <a:cxnLst/>
              <a:rect l="l" t="t" r="r" b="b"/>
              <a:pathLst>
                <a:path w="2109" h="746" extrusionOk="0">
                  <a:moveTo>
                    <a:pt x="126" y="1"/>
                  </a:moveTo>
                  <a:cubicBezTo>
                    <a:pt x="51" y="1"/>
                    <a:pt x="0" y="112"/>
                    <a:pt x="81" y="156"/>
                  </a:cubicBezTo>
                  <a:cubicBezTo>
                    <a:pt x="592" y="455"/>
                    <a:pt x="1238" y="746"/>
                    <a:pt x="1850" y="746"/>
                  </a:cubicBezTo>
                  <a:cubicBezTo>
                    <a:pt x="1896" y="746"/>
                    <a:pt x="1943" y="744"/>
                    <a:pt x="1989" y="741"/>
                  </a:cubicBezTo>
                  <a:cubicBezTo>
                    <a:pt x="2078" y="734"/>
                    <a:pt x="2108" y="598"/>
                    <a:pt x="2009" y="573"/>
                  </a:cubicBezTo>
                  <a:cubicBezTo>
                    <a:pt x="1358" y="411"/>
                    <a:pt x="774" y="339"/>
                    <a:pt x="166" y="11"/>
                  </a:cubicBezTo>
                  <a:cubicBezTo>
                    <a:pt x="152" y="4"/>
                    <a:pt x="139" y="1"/>
                    <a:pt x="1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4114275" y="2349807"/>
              <a:ext cx="45850" cy="13175"/>
            </a:xfrm>
            <a:custGeom>
              <a:avLst/>
              <a:gdLst/>
              <a:ahLst/>
              <a:cxnLst/>
              <a:rect l="l" t="t" r="r" b="b"/>
              <a:pathLst>
                <a:path w="1834" h="527" extrusionOk="0">
                  <a:moveTo>
                    <a:pt x="1704" y="1"/>
                  </a:moveTo>
                  <a:cubicBezTo>
                    <a:pt x="1698" y="1"/>
                    <a:pt x="1693" y="1"/>
                    <a:pt x="1687" y="2"/>
                  </a:cubicBezTo>
                  <a:cubicBezTo>
                    <a:pt x="1154" y="102"/>
                    <a:pt x="627" y="235"/>
                    <a:pt x="98" y="362"/>
                  </a:cubicBezTo>
                  <a:cubicBezTo>
                    <a:pt x="1" y="386"/>
                    <a:pt x="34" y="527"/>
                    <a:pt x="127" y="527"/>
                  </a:cubicBezTo>
                  <a:cubicBezTo>
                    <a:pt x="133" y="527"/>
                    <a:pt x="139" y="526"/>
                    <a:pt x="145" y="525"/>
                  </a:cubicBezTo>
                  <a:cubicBezTo>
                    <a:pt x="676" y="411"/>
                    <a:pt x="1209" y="305"/>
                    <a:pt x="1734" y="167"/>
                  </a:cubicBezTo>
                  <a:cubicBezTo>
                    <a:pt x="1834" y="139"/>
                    <a:pt x="1798" y="1"/>
                    <a:pt x="1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4103250" y="1773182"/>
              <a:ext cx="39275" cy="20825"/>
            </a:xfrm>
            <a:custGeom>
              <a:avLst/>
              <a:gdLst/>
              <a:ahLst/>
              <a:cxnLst/>
              <a:rect l="l" t="t" r="r" b="b"/>
              <a:pathLst>
                <a:path w="1571" h="833" extrusionOk="0">
                  <a:moveTo>
                    <a:pt x="119" y="1"/>
                  </a:moveTo>
                  <a:cubicBezTo>
                    <a:pt x="29" y="1"/>
                    <a:pt x="1" y="146"/>
                    <a:pt x="101" y="184"/>
                  </a:cubicBezTo>
                  <a:cubicBezTo>
                    <a:pt x="558" y="354"/>
                    <a:pt x="974" y="587"/>
                    <a:pt x="1403" y="819"/>
                  </a:cubicBezTo>
                  <a:cubicBezTo>
                    <a:pt x="1420" y="828"/>
                    <a:pt x="1436" y="832"/>
                    <a:pt x="1451" y="832"/>
                  </a:cubicBezTo>
                  <a:cubicBezTo>
                    <a:pt x="1529" y="832"/>
                    <a:pt x="1571" y="719"/>
                    <a:pt x="1495" y="659"/>
                  </a:cubicBezTo>
                  <a:cubicBezTo>
                    <a:pt x="1098" y="354"/>
                    <a:pt x="623" y="158"/>
                    <a:pt x="149" y="6"/>
                  </a:cubicBezTo>
                  <a:cubicBezTo>
                    <a:pt x="138" y="3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4013850" y="2341657"/>
              <a:ext cx="45850" cy="24725"/>
            </a:xfrm>
            <a:custGeom>
              <a:avLst/>
              <a:gdLst/>
              <a:ahLst/>
              <a:cxnLst/>
              <a:rect l="l" t="t" r="r" b="b"/>
              <a:pathLst>
                <a:path w="1834" h="989" extrusionOk="0">
                  <a:moveTo>
                    <a:pt x="107" y="0"/>
                  </a:moveTo>
                  <a:cubicBezTo>
                    <a:pt x="54" y="0"/>
                    <a:pt x="1" y="55"/>
                    <a:pt x="35" y="116"/>
                  </a:cubicBezTo>
                  <a:cubicBezTo>
                    <a:pt x="346" y="634"/>
                    <a:pt x="906" y="989"/>
                    <a:pt x="1507" y="989"/>
                  </a:cubicBezTo>
                  <a:cubicBezTo>
                    <a:pt x="1581" y="989"/>
                    <a:pt x="1656" y="984"/>
                    <a:pt x="1731" y="972"/>
                  </a:cubicBezTo>
                  <a:cubicBezTo>
                    <a:pt x="1833" y="959"/>
                    <a:pt x="1807" y="793"/>
                    <a:pt x="1708" y="793"/>
                  </a:cubicBezTo>
                  <a:cubicBezTo>
                    <a:pt x="1707" y="793"/>
                    <a:pt x="1706" y="793"/>
                    <a:pt x="1705" y="793"/>
                  </a:cubicBezTo>
                  <a:cubicBezTo>
                    <a:pt x="1691" y="793"/>
                    <a:pt x="1678" y="793"/>
                    <a:pt x="1664" y="793"/>
                  </a:cubicBezTo>
                  <a:cubicBezTo>
                    <a:pt x="1059" y="793"/>
                    <a:pt x="511" y="561"/>
                    <a:pt x="172" y="38"/>
                  </a:cubicBezTo>
                  <a:cubicBezTo>
                    <a:pt x="156" y="11"/>
                    <a:pt x="131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4006925" y="1772107"/>
              <a:ext cx="42050" cy="15675"/>
            </a:xfrm>
            <a:custGeom>
              <a:avLst/>
              <a:gdLst/>
              <a:ahLst/>
              <a:cxnLst/>
              <a:rect l="l" t="t" r="r" b="b"/>
              <a:pathLst>
                <a:path w="1682" h="627" extrusionOk="0">
                  <a:moveTo>
                    <a:pt x="1365" y="0"/>
                  </a:moveTo>
                  <a:cubicBezTo>
                    <a:pt x="905" y="0"/>
                    <a:pt x="450" y="194"/>
                    <a:pt x="80" y="455"/>
                  </a:cubicBezTo>
                  <a:cubicBezTo>
                    <a:pt x="0" y="511"/>
                    <a:pt x="47" y="627"/>
                    <a:pt x="124" y="627"/>
                  </a:cubicBezTo>
                  <a:cubicBezTo>
                    <a:pt x="139" y="627"/>
                    <a:pt x="155" y="622"/>
                    <a:pt x="171" y="612"/>
                  </a:cubicBezTo>
                  <a:cubicBezTo>
                    <a:pt x="606" y="338"/>
                    <a:pt x="1054" y="256"/>
                    <a:pt x="1557" y="204"/>
                  </a:cubicBezTo>
                  <a:cubicBezTo>
                    <a:pt x="1682" y="190"/>
                    <a:pt x="1680" y="26"/>
                    <a:pt x="1557" y="12"/>
                  </a:cubicBezTo>
                  <a:cubicBezTo>
                    <a:pt x="1493" y="4"/>
                    <a:pt x="1429" y="0"/>
                    <a:pt x="1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3970725" y="2280457"/>
              <a:ext cx="17225" cy="36325"/>
            </a:xfrm>
            <a:custGeom>
              <a:avLst/>
              <a:gdLst/>
              <a:ahLst/>
              <a:cxnLst/>
              <a:rect l="l" t="t" r="r" b="b"/>
              <a:pathLst>
                <a:path w="689" h="1453" extrusionOk="0">
                  <a:moveTo>
                    <a:pt x="108" y="1"/>
                  </a:moveTo>
                  <a:cubicBezTo>
                    <a:pt x="53" y="1"/>
                    <a:pt x="0" y="43"/>
                    <a:pt x="22" y="112"/>
                  </a:cubicBezTo>
                  <a:cubicBezTo>
                    <a:pt x="163" y="544"/>
                    <a:pt x="307" y="969"/>
                    <a:pt x="482" y="1389"/>
                  </a:cubicBezTo>
                  <a:cubicBezTo>
                    <a:pt x="500" y="1433"/>
                    <a:pt x="540" y="1452"/>
                    <a:pt x="578" y="1452"/>
                  </a:cubicBezTo>
                  <a:cubicBezTo>
                    <a:pt x="635" y="1452"/>
                    <a:pt x="688" y="1410"/>
                    <a:pt x="667" y="1338"/>
                  </a:cubicBezTo>
                  <a:cubicBezTo>
                    <a:pt x="532" y="904"/>
                    <a:pt x="371" y="484"/>
                    <a:pt x="202" y="64"/>
                  </a:cubicBezTo>
                  <a:cubicBezTo>
                    <a:pt x="184" y="20"/>
                    <a:pt x="145" y="1"/>
                    <a:pt x="1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3975600" y="1823057"/>
              <a:ext cx="7875" cy="31525"/>
            </a:xfrm>
            <a:custGeom>
              <a:avLst/>
              <a:gdLst/>
              <a:ahLst/>
              <a:cxnLst/>
              <a:rect l="l" t="t" r="r" b="b"/>
              <a:pathLst>
                <a:path w="315" h="1261" extrusionOk="0">
                  <a:moveTo>
                    <a:pt x="227" y="1"/>
                  </a:moveTo>
                  <a:cubicBezTo>
                    <a:pt x="206" y="1"/>
                    <a:pt x="186" y="11"/>
                    <a:pt x="176" y="36"/>
                  </a:cubicBezTo>
                  <a:cubicBezTo>
                    <a:pt x="16" y="409"/>
                    <a:pt x="0" y="828"/>
                    <a:pt x="54" y="1228"/>
                  </a:cubicBezTo>
                  <a:cubicBezTo>
                    <a:pt x="57" y="1250"/>
                    <a:pt x="75" y="1260"/>
                    <a:pt x="94" y="1260"/>
                  </a:cubicBezTo>
                  <a:cubicBezTo>
                    <a:pt x="118" y="1260"/>
                    <a:pt x="144" y="1244"/>
                    <a:pt x="144" y="1216"/>
                  </a:cubicBezTo>
                  <a:cubicBezTo>
                    <a:pt x="132" y="823"/>
                    <a:pt x="210" y="465"/>
                    <a:pt x="303" y="89"/>
                  </a:cubicBezTo>
                  <a:cubicBezTo>
                    <a:pt x="315" y="41"/>
                    <a:pt x="26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3910025" y="2254732"/>
              <a:ext cx="38900" cy="19925"/>
            </a:xfrm>
            <a:custGeom>
              <a:avLst/>
              <a:gdLst/>
              <a:ahLst/>
              <a:cxnLst/>
              <a:rect l="l" t="t" r="r" b="b"/>
              <a:pathLst>
                <a:path w="1556" h="797" extrusionOk="0">
                  <a:moveTo>
                    <a:pt x="1434" y="1"/>
                  </a:moveTo>
                  <a:cubicBezTo>
                    <a:pt x="1424" y="1"/>
                    <a:pt x="1413" y="3"/>
                    <a:pt x="1402" y="8"/>
                  </a:cubicBezTo>
                  <a:cubicBezTo>
                    <a:pt x="963" y="187"/>
                    <a:pt x="508" y="356"/>
                    <a:pt x="93" y="592"/>
                  </a:cubicBezTo>
                  <a:cubicBezTo>
                    <a:pt x="0" y="643"/>
                    <a:pt x="46" y="796"/>
                    <a:pt x="140" y="796"/>
                  </a:cubicBezTo>
                  <a:cubicBezTo>
                    <a:pt x="151" y="796"/>
                    <a:pt x="163" y="794"/>
                    <a:pt x="176" y="790"/>
                  </a:cubicBezTo>
                  <a:cubicBezTo>
                    <a:pt x="626" y="628"/>
                    <a:pt x="1049" y="393"/>
                    <a:pt x="1474" y="176"/>
                  </a:cubicBezTo>
                  <a:cubicBezTo>
                    <a:pt x="1556" y="135"/>
                    <a:pt x="1514" y="1"/>
                    <a:pt x="1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3892675" y="1831682"/>
              <a:ext cx="52650" cy="38175"/>
            </a:xfrm>
            <a:custGeom>
              <a:avLst/>
              <a:gdLst/>
              <a:ahLst/>
              <a:cxnLst/>
              <a:rect l="l" t="t" r="r" b="b"/>
              <a:pathLst>
                <a:path w="2106" h="1527" extrusionOk="0">
                  <a:moveTo>
                    <a:pt x="94" y="0"/>
                  </a:moveTo>
                  <a:cubicBezTo>
                    <a:pt x="34" y="0"/>
                    <a:pt x="0" y="103"/>
                    <a:pt x="63" y="132"/>
                  </a:cubicBezTo>
                  <a:cubicBezTo>
                    <a:pt x="794" y="467"/>
                    <a:pt x="1343" y="959"/>
                    <a:pt x="1920" y="1503"/>
                  </a:cubicBezTo>
                  <a:cubicBezTo>
                    <a:pt x="1937" y="1520"/>
                    <a:pt x="1958" y="1527"/>
                    <a:pt x="1978" y="1527"/>
                  </a:cubicBezTo>
                  <a:cubicBezTo>
                    <a:pt x="2042" y="1527"/>
                    <a:pt x="2106" y="1460"/>
                    <a:pt x="2059" y="1398"/>
                  </a:cubicBezTo>
                  <a:cubicBezTo>
                    <a:pt x="1588" y="748"/>
                    <a:pt x="849" y="303"/>
                    <a:pt x="117" y="5"/>
                  </a:cubicBezTo>
                  <a:cubicBezTo>
                    <a:pt x="109" y="2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3838225" y="2283457"/>
              <a:ext cx="35725" cy="13825"/>
            </a:xfrm>
            <a:custGeom>
              <a:avLst/>
              <a:gdLst/>
              <a:ahLst/>
              <a:cxnLst/>
              <a:rect l="l" t="t" r="r" b="b"/>
              <a:pathLst>
                <a:path w="1429" h="553" extrusionOk="0">
                  <a:moveTo>
                    <a:pt x="1302" y="1"/>
                  </a:moveTo>
                  <a:cubicBezTo>
                    <a:pt x="1286" y="1"/>
                    <a:pt x="1270" y="6"/>
                    <a:pt x="1253" y="18"/>
                  </a:cubicBezTo>
                  <a:cubicBezTo>
                    <a:pt x="997" y="204"/>
                    <a:pt x="709" y="268"/>
                    <a:pt x="409" y="268"/>
                  </a:cubicBezTo>
                  <a:cubicBezTo>
                    <a:pt x="327" y="268"/>
                    <a:pt x="243" y="263"/>
                    <a:pt x="159" y="255"/>
                  </a:cubicBezTo>
                  <a:cubicBezTo>
                    <a:pt x="156" y="254"/>
                    <a:pt x="153" y="254"/>
                    <a:pt x="150" y="254"/>
                  </a:cubicBezTo>
                  <a:cubicBezTo>
                    <a:pt x="48" y="254"/>
                    <a:pt x="1" y="427"/>
                    <a:pt x="102" y="470"/>
                  </a:cubicBezTo>
                  <a:cubicBezTo>
                    <a:pt x="236" y="526"/>
                    <a:pt x="374" y="553"/>
                    <a:pt x="510" y="553"/>
                  </a:cubicBezTo>
                  <a:cubicBezTo>
                    <a:pt x="830" y="553"/>
                    <a:pt x="1140" y="407"/>
                    <a:pt x="1370" y="167"/>
                  </a:cubicBezTo>
                  <a:cubicBezTo>
                    <a:pt x="1428" y="107"/>
                    <a:pt x="1374" y="1"/>
                    <a:pt x="1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3822050" y="1801907"/>
              <a:ext cx="37275" cy="18025"/>
            </a:xfrm>
            <a:custGeom>
              <a:avLst/>
              <a:gdLst/>
              <a:ahLst/>
              <a:cxnLst/>
              <a:rect l="l" t="t" r="r" b="b"/>
              <a:pathLst>
                <a:path w="1491" h="721" extrusionOk="0">
                  <a:moveTo>
                    <a:pt x="83" y="1"/>
                  </a:moveTo>
                  <a:cubicBezTo>
                    <a:pt x="31" y="1"/>
                    <a:pt x="0" y="89"/>
                    <a:pt x="56" y="116"/>
                  </a:cubicBezTo>
                  <a:cubicBezTo>
                    <a:pt x="481" y="323"/>
                    <a:pt x="908" y="551"/>
                    <a:pt x="1351" y="716"/>
                  </a:cubicBezTo>
                  <a:cubicBezTo>
                    <a:pt x="1360" y="719"/>
                    <a:pt x="1368" y="721"/>
                    <a:pt x="1377" y="721"/>
                  </a:cubicBezTo>
                  <a:cubicBezTo>
                    <a:pt x="1449" y="721"/>
                    <a:pt x="1490" y="603"/>
                    <a:pt x="1416" y="563"/>
                  </a:cubicBezTo>
                  <a:cubicBezTo>
                    <a:pt x="995" y="344"/>
                    <a:pt x="540" y="182"/>
                    <a:pt x="102" y="5"/>
                  </a:cubicBezTo>
                  <a:cubicBezTo>
                    <a:pt x="96" y="2"/>
                    <a:pt x="89" y="1"/>
                    <a:pt x="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3764175" y="2279357"/>
              <a:ext cx="41775" cy="19725"/>
            </a:xfrm>
            <a:custGeom>
              <a:avLst/>
              <a:gdLst/>
              <a:ahLst/>
              <a:cxnLst/>
              <a:rect l="l" t="t" r="r" b="b"/>
              <a:pathLst>
                <a:path w="1671" h="789" extrusionOk="0">
                  <a:moveTo>
                    <a:pt x="145" y="0"/>
                  </a:moveTo>
                  <a:cubicBezTo>
                    <a:pt x="73" y="0"/>
                    <a:pt x="1" y="58"/>
                    <a:pt x="34" y="138"/>
                  </a:cubicBezTo>
                  <a:cubicBezTo>
                    <a:pt x="203" y="559"/>
                    <a:pt x="605" y="789"/>
                    <a:pt x="1022" y="789"/>
                  </a:cubicBezTo>
                  <a:cubicBezTo>
                    <a:pt x="1217" y="789"/>
                    <a:pt x="1416" y="738"/>
                    <a:pt x="1595" y="634"/>
                  </a:cubicBezTo>
                  <a:cubicBezTo>
                    <a:pt x="1670" y="589"/>
                    <a:pt x="1625" y="488"/>
                    <a:pt x="1555" y="488"/>
                  </a:cubicBezTo>
                  <a:cubicBezTo>
                    <a:pt x="1543" y="488"/>
                    <a:pt x="1530" y="491"/>
                    <a:pt x="1517" y="498"/>
                  </a:cubicBezTo>
                  <a:cubicBezTo>
                    <a:pt x="1394" y="558"/>
                    <a:pt x="1264" y="585"/>
                    <a:pt x="1136" y="585"/>
                  </a:cubicBezTo>
                  <a:cubicBezTo>
                    <a:pt x="776" y="585"/>
                    <a:pt x="424" y="369"/>
                    <a:pt x="240" y="52"/>
                  </a:cubicBezTo>
                  <a:cubicBezTo>
                    <a:pt x="219" y="16"/>
                    <a:pt x="182" y="0"/>
                    <a:pt x="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753525" y="1805932"/>
              <a:ext cx="27750" cy="34625"/>
            </a:xfrm>
            <a:custGeom>
              <a:avLst/>
              <a:gdLst/>
              <a:ahLst/>
              <a:cxnLst/>
              <a:rect l="l" t="t" r="r" b="b"/>
              <a:pathLst>
                <a:path w="1110" h="1385" extrusionOk="0">
                  <a:moveTo>
                    <a:pt x="977" y="1"/>
                  </a:moveTo>
                  <a:cubicBezTo>
                    <a:pt x="972" y="1"/>
                    <a:pt x="967" y="2"/>
                    <a:pt x="961" y="3"/>
                  </a:cubicBezTo>
                  <a:cubicBezTo>
                    <a:pt x="366" y="123"/>
                    <a:pt x="1" y="748"/>
                    <a:pt x="52" y="1328"/>
                  </a:cubicBezTo>
                  <a:cubicBezTo>
                    <a:pt x="54" y="1366"/>
                    <a:pt x="83" y="1385"/>
                    <a:pt x="112" y="1385"/>
                  </a:cubicBezTo>
                  <a:cubicBezTo>
                    <a:pt x="140" y="1385"/>
                    <a:pt x="167" y="1366"/>
                    <a:pt x="167" y="1328"/>
                  </a:cubicBezTo>
                  <a:cubicBezTo>
                    <a:pt x="176" y="774"/>
                    <a:pt x="541" y="374"/>
                    <a:pt x="1024" y="155"/>
                  </a:cubicBezTo>
                  <a:cubicBezTo>
                    <a:pt x="1110" y="117"/>
                    <a:pt x="1055" y="1"/>
                    <a:pt x="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3752325" y="2105107"/>
              <a:ext cx="25575" cy="51100"/>
            </a:xfrm>
            <a:custGeom>
              <a:avLst/>
              <a:gdLst/>
              <a:ahLst/>
              <a:cxnLst/>
              <a:rect l="l" t="t" r="r" b="b"/>
              <a:pathLst>
                <a:path w="1023" h="2044" extrusionOk="0">
                  <a:moveTo>
                    <a:pt x="887" y="1"/>
                  </a:moveTo>
                  <a:cubicBezTo>
                    <a:pt x="853" y="1"/>
                    <a:pt x="820" y="20"/>
                    <a:pt x="808" y="62"/>
                  </a:cubicBezTo>
                  <a:cubicBezTo>
                    <a:pt x="629" y="726"/>
                    <a:pt x="486" y="1319"/>
                    <a:pt x="56" y="1880"/>
                  </a:cubicBezTo>
                  <a:cubicBezTo>
                    <a:pt x="0" y="1953"/>
                    <a:pt x="81" y="2043"/>
                    <a:pt x="157" y="2043"/>
                  </a:cubicBezTo>
                  <a:cubicBezTo>
                    <a:pt x="183" y="2043"/>
                    <a:pt x="208" y="2033"/>
                    <a:pt x="227" y="2009"/>
                  </a:cubicBezTo>
                  <a:cubicBezTo>
                    <a:pt x="645" y="1485"/>
                    <a:pt x="1023" y="778"/>
                    <a:pt x="979" y="86"/>
                  </a:cubicBezTo>
                  <a:cubicBezTo>
                    <a:pt x="975" y="32"/>
                    <a:pt x="930" y="1"/>
                    <a:pt x="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3741450" y="2044182"/>
              <a:ext cx="28100" cy="32425"/>
            </a:xfrm>
            <a:custGeom>
              <a:avLst/>
              <a:gdLst/>
              <a:ahLst/>
              <a:cxnLst/>
              <a:rect l="l" t="t" r="r" b="b"/>
              <a:pathLst>
                <a:path w="1124" h="1297" extrusionOk="0">
                  <a:moveTo>
                    <a:pt x="154" y="0"/>
                  </a:moveTo>
                  <a:cubicBezTo>
                    <a:pt x="74" y="0"/>
                    <a:pt x="0" y="98"/>
                    <a:pt x="52" y="171"/>
                  </a:cubicBezTo>
                  <a:cubicBezTo>
                    <a:pt x="183" y="360"/>
                    <a:pt x="392" y="473"/>
                    <a:pt x="546" y="639"/>
                  </a:cubicBezTo>
                  <a:cubicBezTo>
                    <a:pt x="724" y="823"/>
                    <a:pt x="863" y="1036"/>
                    <a:pt x="980" y="1262"/>
                  </a:cubicBezTo>
                  <a:cubicBezTo>
                    <a:pt x="993" y="1286"/>
                    <a:pt x="1015" y="1297"/>
                    <a:pt x="1038" y="1297"/>
                  </a:cubicBezTo>
                  <a:cubicBezTo>
                    <a:pt x="1080" y="1297"/>
                    <a:pt x="1124" y="1259"/>
                    <a:pt x="1108" y="1209"/>
                  </a:cubicBezTo>
                  <a:cubicBezTo>
                    <a:pt x="1020" y="953"/>
                    <a:pt x="895" y="715"/>
                    <a:pt x="733" y="495"/>
                  </a:cubicBezTo>
                  <a:cubicBezTo>
                    <a:pt x="590" y="300"/>
                    <a:pt x="424" y="76"/>
                    <a:pt x="181" y="4"/>
                  </a:cubicBezTo>
                  <a:cubicBezTo>
                    <a:pt x="172" y="1"/>
                    <a:pt x="163" y="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3750375" y="1969732"/>
              <a:ext cx="16925" cy="46175"/>
            </a:xfrm>
            <a:custGeom>
              <a:avLst/>
              <a:gdLst/>
              <a:ahLst/>
              <a:cxnLst/>
              <a:rect l="l" t="t" r="r" b="b"/>
              <a:pathLst>
                <a:path w="677" h="1847" extrusionOk="0">
                  <a:moveTo>
                    <a:pt x="535" y="0"/>
                  </a:moveTo>
                  <a:cubicBezTo>
                    <a:pt x="509" y="0"/>
                    <a:pt x="485" y="15"/>
                    <a:pt x="476" y="50"/>
                  </a:cubicBezTo>
                  <a:cubicBezTo>
                    <a:pt x="335" y="636"/>
                    <a:pt x="289" y="1183"/>
                    <a:pt x="25" y="1742"/>
                  </a:cubicBezTo>
                  <a:cubicBezTo>
                    <a:pt x="0" y="1796"/>
                    <a:pt x="47" y="1847"/>
                    <a:pt x="92" y="1847"/>
                  </a:cubicBezTo>
                  <a:cubicBezTo>
                    <a:pt x="113" y="1847"/>
                    <a:pt x="133" y="1836"/>
                    <a:pt x="146" y="1811"/>
                  </a:cubicBezTo>
                  <a:cubicBezTo>
                    <a:pt x="413" y="1296"/>
                    <a:pt x="677" y="657"/>
                    <a:pt x="609" y="68"/>
                  </a:cubicBezTo>
                  <a:cubicBezTo>
                    <a:pt x="605" y="27"/>
                    <a:pt x="56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3751400" y="1880307"/>
              <a:ext cx="10725" cy="42725"/>
            </a:xfrm>
            <a:custGeom>
              <a:avLst/>
              <a:gdLst/>
              <a:ahLst/>
              <a:cxnLst/>
              <a:rect l="l" t="t" r="r" b="b"/>
              <a:pathLst>
                <a:path w="429" h="1709" extrusionOk="0">
                  <a:moveTo>
                    <a:pt x="193" y="0"/>
                  </a:moveTo>
                  <a:cubicBezTo>
                    <a:pt x="166" y="0"/>
                    <a:pt x="141" y="15"/>
                    <a:pt x="132" y="50"/>
                  </a:cubicBezTo>
                  <a:cubicBezTo>
                    <a:pt x="0" y="554"/>
                    <a:pt x="139" y="1169"/>
                    <a:pt x="280" y="1660"/>
                  </a:cubicBezTo>
                  <a:cubicBezTo>
                    <a:pt x="290" y="1694"/>
                    <a:pt x="317" y="1709"/>
                    <a:pt x="344" y="1709"/>
                  </a:cubicBezTo>
                  <a:cubicBezTo>
                    <a:pt x="386" y="1709"/>
                    <a:pt x="429" y="1674"/>
                    <a:pt x="416" y="1620"/>
                  </a:cubicBezTo>
                  <a:cubicBezTo>
                    <a:pt x="349" y="1352"/>
                    <a:pt x="302" y="1082"/>
                    <a:pt x="284" y="805"/>
                  </a:cubicBezTo>
                  <a:cubicBezTo>
                    <a:pt x="268" y="561"/>
                    <a:pt x="296" y="314"/>
                    <a:pt x="270" y="68"/>
                  </a:cubicBezTo>
                  <a:cubicBezTo>
                    <a:pt x="265" y="26"/>
                    <a:pt x="228" y="0"/>
                    <a:pt x="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3744225" y="2205132"/>
              <a:ext cx="11775" cy="43925"/>
            </a:xfrm>
            <a:custGeom>
              <a:avLst/>
              <a:gdLst/>
              <a:ahLst/>
              <a:cxnLst/>
              <a:rect l="l" t="t" r="r" b="b"/>
              <a:pathLst>
                <a:path w="471" h="1757" extrusionOk="0">
                  <a:moveTo>
                    <a:pt x="355" y="0"/>
                  </a:moveTo>
                  <a:cubicBezTo>
                    <a:pt x="326" y="0"/>
                    <a:pt x="297" y="14"/>
                    <a:pt x="279" y="47"/>
                  </a:cubicBezTo>
                  <a:cubicBezTo>
                    <a:pt x="1" y="550"/>
                    <a:pt x="24" y="1167"/>
                    <a:pt x="223" y="1693"/>
                  </a:cubicBezTo>
                  <a:cubicBezTo>
                    <a:pt x="239" y="1737"/>
                    <a:pt x="275" y="1757"/>
                    <a:pt x="311" y="1757"/>
                  </a:cubicBezTo>
                  <a:cubicBezTo>
                    <a:pt x="364" y="1757"/>
                    <a:pt x="416" y="1714"/>
                    <a:pt x="398" y="1645"/>
                  </a:cubicBezTo>
                  <a:cubicBezTo>
                    <a:pt x="255" y="1117"/>
                    <a:pt x="319" y="640"/>
                    <a:pt x="454" y="119"/>
                  </a:cubicBezTo>
                  <a:cubicBezTo>
                    <a:pt x="471" y="52"/>
                    <a:pt x="412" y="0"/>
                    <a:pt x="3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42"/>
          <p:cNvSpPr txBox="1">
            <a:spLocks noGrp="1"/>
          </p:cNvSpPr>
          <p:nvPr>
            <p:ph type="title"/>
          </p:nvPr>
        </p:nvSpPr>
        <p:spPr>
          <a:xfrm>
            <a:off x="3079950" y="966254"/>
            <a:ext cx="29841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075" name="Google Shape;1075;p42"/>
          <p:cNvGrpSpPr/>
          <p:nvPr/>
        </p:nvGrpSpPr>
        <p:grpSpPr>
          <a:xfrm flipH="1">
            <a:off x="2301020" y="2537309"/>
            <a:ext cx="1270698" cy="378879"/>
            <a:chOff x="1654700" y="2715707"/>
            <a:chExt cx="856150" cy="255275"/>
          </a:xfrm>
        </p:grpSpPr>
        <p:sp>
          <p:nvSpPr>
            <p:cNvPr id="1076" name="Google Shape;1076;p42"/>
            <p:cNvSpPr/>
            <p:nvPr/>
          </p:nvSpPr>
          <p:spPr>
            <a:xfrm>
              <a:off x="1679125" y="2832257"/>
              <a:ext cx="81650" cy="85425"/>
            </a:xfrm>
            <a:custGeom>
              <a:avLst/>
              <a:gdLst/>
              <a:ahLst/>
              <a:cxnLst/>
              <a:rect l="l" t="t" r="r" b="b"/>
              <a:pathLst>
                <a:path w="3266" h="3417" extrusionOk="0">
                  <a:moveTo>
                    <a:pt x="2359" y="1"/>
                  </a:moveTo>
                  <a:cubicBezTo>
                    <a:pt x="2265" y="1"/>
                    <a:pt x="2173" y="20"/>
                    <a:pt x="2090" y="63"/>
                  </a:cubicBezTo>
                  <a:cubicBezTo>
                    <a:pt x="1550" y="342"/>
                    <a:pt x="1584" y="1047"/>
                    <a:pt x="1718" y="1554"/>
                  </a:cubicBezTo>
                  <a:cubicBezTo>
                    <a:pt x="1750" y="1675"/>
                    <a:pt x="1650" y="1789"/>
                    <a:pt x="1538" y="1789"/>
                  </a:cubicBezTo>
                  <a:cubicBezTo>
                    <a:pt x="1508" y="1789"/>
                    <a:pt x="1478" y="1781"/>
                    <a:pt x="1448" y="1762"/>
                  </a:cubicBezTo>
                  <a:cubicBezTo>
                    <a:pt x="1275" y="1644"/>
                    <a:pt x="1092" y="1550"/>
                    <a:pt x="899" y="1476"/>
                  </a:cubicBezTo>
                  <a:cubicBezTo>
                    <a:pt x="199" y="1556"/>
                    <a:pt x="1" y="1845"/>
                    <a:pt x="303" y="2341"/>
                  </a:cubicBezTo>
                  <a:cubicBezTo>
                    <a:pt x="462" y="2655"/>
                    <a:pt x="760" y="2910"/>
                    <a:pt x="1058" y="3083"/>
                  </a:cubicBezTo>
                  <a:cubicBezTo>
                    <a:pt x="1449" y="3314"/>
                    <a:pt x="1878" y="3416"/>
                    <a:pt x="2315" y="3416"/>
                  </a:cubicBezTo>
                  <a:cubicBezTo>
                    <a:pt x="2446" y="3416"/>
                    <a:pt x="2577" y="3407"/>
                    <a:pt x="2709" y="3389"/>
                  </a:cubicBezTo>
                  <a:cubicBezTo>
                    <a:pt x="2711" y="3376"/>
                    <a:pt x="2711" y="3362"/>
                    <a:pt x="2718" y="3348"/>
                  </a:cubicBezTo>
                  <a:cubicBezTo>
                    <a:pt x="3019" y="2632"/>
                    <a:pt x="3265" y="1958"/>
                    <a:pt x="3222" y="1166"/>
                  </a:cubicBezTo>
                  <a:cubicBezTo>
                    <a:pt x="3210" y="968"/>
                    <a:pt x="3184" y="602"/>
                    <a:pt x="3071" y="402"/>
                  </a:cubicBezTo>
                  <a:cubicBezTo>
                    <a:pt x="2938" y="169"/>
                    <a:pt x="2638" y="1"/>
                    <a:pt x="235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1700275" y="2731082"/>
              <a:ext cx="92175" cy="52750"/>
            </a:xfrm>
            <a:custGeom>
              <a:avLst/>
              <a:gdLst/>
              <a:ahLst/>
              <a:cxnLst/>
              <a:rect l="l" t="t" r="r" b="b"/>
              <a:pathLst>
                <a:path w="3687" h="2110" extrusionOk="0">
                  <a:moveTo>
                    <a:pt x="3276" y="0"/>
                  </a:moveTo>
                  <a:cubicBezTo>
                    <a:pt x="2636" y="18"/>
                    <a:pt x="1994" y="30"/>
                    <a:pt x="1356" y="30"/>
                  </a:cubicBezTo>
                  <a:cubicBezTo>
                    <a:pt x="1335" y="54"/>
                    <a:pt x="1306" y="71"/>
                    <a:pt x="1270" y="71"/>
                  </a:cubicBezTo>
                  <a:cubicBezTo>
                    <a:pt x="1261" y="71"/>
                    <a:pt x="1253" y="70"/>
                    <a:pt x="1244" y="68"/>
                  </a:cubicBezTo>
                  <a:cubicBezTo>
                    <a:pt x="1208" y="63"/>
                    <a:pt x="1171" y="60"/>
                    <a:pt x="1136" y="60"/>
                  </a:cubicBezTo>
                  <a:cubicBezTo>
                    <a:pt x="462" y="60"/>
                    <a:pt x="0" y="1007"/>
                    <a:pt x="680" y="1357"/>
                  </a:cubicBezTo>
                  <a:cubicBezTo>
                    <a:pt x="775" y="1406"/>
                    <a:pt x="879" y="1429"/>
                    <a:pt x="984" y="1429"/>
                  </a:cubicBezTo>
                  <a:cubicBezTo>
                    <a:pt x="1284" y="1429"/>
                    <a:pt x="1589" y="1243"/>
                    <a:pt x="1694" y="963"/>
                  </a:cubicBezTo>
                  <a:cubicBezTo>
                    <a:pt x="1723" y="887"/>
                    <a:pt x="1787" y="853"/>
                    <a:pt x="1850" y="853"/>
                  </a:cubicBezTo>
                  <a:cubicBezTo>
                    <a:pt x="1943" y="853"/>
                    <a:pt x="2034" y="928"/>
                    <a:pt x="2002" y="1048"/>
                  </a:cubicBezTo>
                  <a:cubicBezTo>
                    <a:pt x="1828" y="1672"/>
                    <a:pt x="2301" y="2110"/>
                    <a:pt x="2774" y="2110"/>
                  </a:cubicBezTo>
                  <a:cubicBezTo>
                    <a:pt x="3063" y="2110"/>
                    <a:pt x="3351" y="1948"/>
                    <a:pt x="3493" y="1567"/>
                  </a:cubicBezTo>
                  <a:cubicBezTo>
                    <a:pt x="3686" y="1048"/>
                    <a:pt x="3440" y="494"/>
                    <a:pt x="3276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1815425" y="2781057"/>
              <a:ext cx="100425" cy="90250"/>
            </a:xfrm>
            <a:custGeom>
              <a:avLst/>
              <a:gdLst/>
              <a:ahLst/>
              <a:cxnLst/>
              <a:rect l="l" t="t" r="r" b="b"/>
              <a:pathLst>
                <a:path w="4017" h="3610" extrusionOk="0">
                  <a:moveTo>
                    <a:pt x="2453" y="0"/>
                  </a:moveTo>
                  <a:cubicBezTo>
                    <a:pt x="2277" y="0"/>
                    <a:pt x="2099" y="30"/>
                    <a:pt x="1931" y="77"/>
                  </a:cubicBezTo>
                  <a:cubicBezTo>
                    <a:pt x="1060" y="314"/>
                    <a:pt x="388" y="1032"/>
                    <a:pt x="0" y="1819"/>
                  </a:cubicBezTo>
                  <a:cubicBezTo>
                    <a:pt x="337" y="2466"/>
                    <a:pt x="706" y="3163"/>
                    <a:pt x="1394" y="3477"/>
                  </a:cubicBezTo>
                  <a:cubicBezTo>
                    <a:pt x="1571" y="3558"/>
                    <a:pt x="1795" y="3609"/>
                    <a:pt x="2015" y="3609"/>
                  </a:cubicBezTo>
                  <a:cubicBezTo>
                    <a:pt x="2383" y="3609"/>
                    <a:pt x="2742" y="3467"/>
                    <a:pt x="2865" y="3080"/>
                  </a:cubicBezTo>
                  <a:cubicBezTo>
                    <a:pt x="2985" y="2704"/>
                    <a:pt x="2764" y="2244"/>
                    <a:pt x="2374" y="2173"/>
                  </a:cubicBezTo>
                  <a:cubicBezTo>
                    <a:pt x="2175" y="2136"/>
                    <a:pt x="2193" y="1835"/>
                    <a:pt x="2374" y="1787"/>
                  </a:cubicBezTo>
                  <a:cubicBezTo>
                    <a:pt x="2985" y="1624"/>
                    <a:pt x="4017" y="745"/>
                    <a:pt x="3076" y="164"/>
                  </a:cubicBezTo>
                  <a:cubicBezTo>
                    <a:pt x="2886" y="46"/>
                    <a:pt x="2671" y="0"/>
                    <a:pt x="2453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1914575" y="2869057"/>
              <a:ext cx="94125" cy="72550"/>
            </a:xfrm>
            <a:custGeom>
              <a:avLst/>
              <a:gdLst/>
              <a:ahLst/>
              <a:cxnLst/>
              <a:rect l="l" t="t" r="r" b="b"/>
              <a:pathLst>
                <a:path w="3765" h="2902" extrusionOk="0">
                  <a:moveTo>
                    <a:pt x="2196" y="1"/>
                  </a:moveTo>
                  <a:lnTo>
                    <a:pt x="2196" y="1"/>
                  </a:lnTo>
                  <a:cubicBezTo>
                    <a:pt x="1478" y="149"/>
                    <a:pt x="792" y="514"/>
                    <a:pt x="368" y="1132"/>
                  </a:cubicBezTo>
                  <a:cubicBezTo>
                    <a:pt x="255" y="1297"/>
                    <a:pt x="156" y="1482"/>
                    <a:pt x="104" y="1675"/>
                  </a:cubicBezTo>
                  <a:cubicBezTo>
                    <a:pt x="1" y="2070"/>
                    <a:pt x="56" y="2061"/>
                    <a:pt x="426" y="2338"/>
                  </a:cubicBezTo>
                  <a:cubicBezTo>
                    <a:pt x="536" y="2524"/>
                    <a:pt x="648" y="2616"/>
                    <a:pt x="763" y="2616"/>
                  </a:cubicBezTo>
                  <a:cubicBezTo>
                    <a:pt x="848" y="2616"/>
                    <a:pt x="935" y="2566"/>
                    <a:pt x="1023" y="2464"/>
                  </a:cubicBezTo>
                  <a:cubicBezTo>
                    <a:pt x="1229" y="2368"/>
                    <a:pt x="1379" y="2215"/>
                    <a:pt x="1478" y="2007"/>
                  </a:cubicBezTo>
                  <a:cubicBezTo>
                    <a:pt x="1554" y="1885"/>
                    <a:pt x="1621" y="1754"/>
                    <a:pt x="1689" y="1627"/>
                  </a:cubicBezTo>
                  <a:cubicBezTo>
                    <a:pt x="1721" y="1564"/>
                    <a:pt x="1789" y="1534"/>
                    <a:pt x="1856" y="1534"/>
                  </a:cubicBezTo>
                  <a:cubicBezTo>
                    <a:pt x="1940" y="1534"/>
                    <a:pt x="2024" y="1581"/>
                    <a:pt x="2041" y="1673"/>
                  </a:cubicBezTo>
                  <a:cubicBezTo>
                    <a:pt x="2106" y="2031"/>
                    <a:pt x="2203" y="2410"/>
                    <a:pt x="2484" y="2663"/>
                  </a:cubicBezTo>
                  <a:cubicBezTo>
                    <a:pt x="2667" y="2829"/>
                    <a:pt x="2853" y="2901"/>
                    <a:pt x="3020" y="2901"/>
                  </a:cubicBezTo>
                  <a:cubicBezTo>
                    <a:pt x="3456" y="2901"/>
                    <a:pt x="3765" y="2409"/>
                    <a:pt x="3568" y="1818"/>
                  </a:cubicBezTo>
                  <a:cubicBezTo>
                    <a:pt x="3355" y="1170"/>
                    <a:pt x="2743" y="613"/>
                    <a:pt x="2249" y="168"/>
                  </a:cubicBezTo>
                  <a:cubicBezTo>
                    <a:pt x="2194" y="117"/>
                    <a:pt x="2182" y="56"/>
                    <a:pt x="2196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1978450" y="2743957"/>
              <a:ext cx="85825" cy="75925"/>
            </a:xfrm>
            <a:custGeom>
              <a:avLst/>
              <a:gdLst/>
              <a:ahLst/>
              <a:cxnLst/>
              <a:rect l="l" t="t" r="r" b="b"/>
              <a:pathLst>
                <a:path w="3433" h="3037" extrusionOk="0">
                  <a:moveTo>
                    <a:pt x="2610" y="1"/>
                  </a:moveTo>
                  <a:cubicBezTo>
                    <a:pt x="2122" y="1"/>
                    <a:pt x="1664" y="524"/>
                    <a:pt x="2008" y="1117"/>
                  </a:cubicBezTo>
                  <a:cubicBezTo>
                    <a:pt x="2069" y="1224"/>
                    <a:pt x="2000" y="1407"/>
                    <a:pt x="1863" y="1407"/>
                  </a:cubicBezTo>
                  <a:cubicBezTo>
                    <a:pt x="1856" y="1407"/>
                    <a:pt x="1849" y="1407"/>
                    <a:pt x="1842" y="1406"/>
                  </a:cubicBezTo>
                  <a:cubicBezTo>
                    <a:pt x="1528" y="1366"/>
                    <a:pt x="1345" y="1233"/>
                    <a:pt x="1056" y="1124"/>
                  </a:cubicBezTo>
                  <a:cubicBezTo>
                    <a:pt x="902" y="1064"/>
                    <a:pt x="731" y="1017"/>
                    <a:pt x="575" y="1017"/>
                  </a:cubicBezTo>
                  <a:cubicBezTo>
                    <a:pt x="374" y="1017"/>
                    <a:pt x="197" y="1095"/>
                    <a:pt x="110" y="1329"/>
                  </a:cubicBezTo>
                  <a:cubicBezTo>
                    <a:pt x="1" y="1613"/>
                    <a:pt x="104" y="1911"/>
                    <a:pt x="301" y="2133"/>
                  </a:cubicBezTo>
                  <a:cubicBezTo>
                    <a:pt x="842" y="2736"/>
                    <a:pt x="1981" y="2821"/>
                    <a:pt x="2728" y="3036"/>
                  </a:cubicBezTo>
                  <a:cubicBezTo>
                    <a:pt x="3066" y="2537"/>
                    <a:pt x="3340" y="2050"/>
                    <a:pt x="3400" y="1428"/>
                  </a:cubicBezTo>
                  <a:cubicBezTo>
                    <a:pt x="3432" y="1087"/>
                    <a:pt x="3418" y="736"/>
                    <a:pt x="3253" y="426"/>
                  </a:cubicBezTo>
                  <a:cubicBezTo>
                    <a:pt x="3091" y="125"/>
                    <a:pt x="2847" y="1"/>
                    <a:pt x="2610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106725" y="2825882"/>
              <a:ext cx="94575" cy="94125"/>
            </a:xfrm>
            <a:custGeom>
              <a:avLst/>
              <a:gdLst/>
              <a:ahLst/>
              <a:cxnLst/>
              <a:rect l="l" t="t" r="r" b="b"/>
              <a:pathLst>
                <a:path w="3783" h="3765" extrusionOk="0">
                  <a:moveTo>
                    <a:pt x="2457" y="1"/>
                  </a:moveTo>
                  <a:cubicBezTo>
                    <a:pt x="2113" y="1"/>
                    <a:pt x="1790" y="103"/>
                    <a:pt x="1478" y="239"/>
                  </a:cubicBezTo>
                  <a:cubicBezTo>
                    <a:pt x="834" y="519"/>
                    <a:pt x="357" y="978"/>
                    <a:pt x="1" y="1562"/>
                  </a:cubicBezTo>
                  <a:cubicBezTo>
                    <a:pt x="19" y="1576"/>
                    <a:pt x="40" y="1594"/>
                    <a:pt x="54" y="1618"/>
                  </a:cubicBezTo>
                  <a:cubicBezTo>
                    <a:pt x="525" y="2336"/>
                    <a:pt x="1021" y="3123"/>
                    <a:pt x="1814" y="3519"/>
                  </a:cubicBezTo>
                  <a:cubicBezTo>
                    <a:pt x="2109" y="3674"/>
                    <a:pt x="2425" y="3756"/>
                    <a:pt x="2758" y="3762"/>
                  </a:cubicBezTo>
                  <a:cubicBezTo>
                    <a:pt x="2787" y="3763"/>
                    <a:pt x="2815" y="3764"/>
                    <a:pt x="2842" y="3764"/>
                  </a:cubicBezTo>
                  <a:cubicBezTo>
                    <a:pt x="3512" y="3764"/>
                    <a:pt x="3745" y="3295"/>
                    <a:pt x="3546" y="2356"/>
                  </a:cubicBezTo>
                  <a:cubicBezTo>
                    <a:pt x="3325" y="2081"/>
                    <a:pt x="2894" y="1929"/>
                    <a:pt x="2580" y="1793"/>
                  </a:cubicBezTo>
                  <a:cubicBezTo>
                    <a:pt x="2393" y="1712"/>
                    <a:pt x="2502" y="1437"/>
                    <a:pt x="2679" y="1433"/>
                  </a:cubicBezTo>
                  <a:cubicBezTo>
                    <a:pt x="3783" y="1403"/>
                    <a:pt x="3421" y="24"/>
                    <a:pt x="2512" y="2"/>
                  </a:cubicBezTo>
                  <a:cubicBezTo>
                    <a:pt x="2494" y="1"/>
                    <a:pt x="2475" y="1"/>
                    <a:pt x="2457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228650" y="2726557"/>
              <a:ext cx="87175" cy="86800"/>
            </a:xfrm>
            <a:custGeom>
              <a:avLst/>
              <a:gdLst/>
              <a:ahLst/>
              <a:cxnLst/>
              <a:rect l="l" t="t" r="r" b="b"/>
              <a:pathLst>
                <a:path w="3487" h="3472" extrusionOk="0">
                  <a:moveTo>
                    <a:pt x="3486" y="1"/>
                  </a:moveTo>
                  <a:lnTo>
                    <a:pt x="3486" y="1"/>
                  </a:lnTo>
                  <a:cubicBezTo>
                    <a:pt x="2623" y="7"/>
                    <a:pt x="1757" y="14"/>
                    <a:pt x="894" y="19"/>
                  </a:cubicBezTo>
                  <a:cubicBezTo>
                    <a:pt x="716" y="84"/>
                    <a:pt x="548" y="164"/>
                    <a:pt x="388" y="263"/>
                  </a:cubicBezTo>
                  <a:cubicBezTo>
                    <a:pt x="55" y="386"/>
                    <a:pt x="1" y="605"/>
                    <a:pt x="218" y="919"/>
                  </a:cubicBezTo>
                  <a:cubicBezTo>
                    <a:pt x="176" y="1269"/>
                    <a:pt x="317" y="1452"/>
                    <a:pt x="640" y="1476"/>
                  </a:cubicBezTo>
                  <a:cubicBezTo>
                    <a:pt x="810" y="1524"/>
                    <a:pt x="983" y="1554"/>
                    <a:pt x="1162" y="1569"/>
                  </a:cubicBezTo>
                  <a:cubicBezTo>
                    <a:pt x="1339" y="1587"/>
                    <a:pt x="1411" y="1802"/>
                    <a:pt x="1254" y="1905"/>
                  </a:cubicBezTo>
                  <a:cubicBezTo>
                    <a:pt x="391" y="2472"/>
                    <a:pt x="939" y="3471"/>
                    <a:pt x="1678" y="3471"/>
                  </a:cubicBezTo>
                  <a:cubicBezTo>
                    <a:pt x="1850" y="3471"/>
                    <a:pt x="2031" y="3418"/>
                    <a:pt x="2208" y="3293"/>
                  </a:cubicBezTo>
                  <a:cubicBezTo>
                    <a:pt x="2522" y="3069"/>
                    <a:pt x="2695" y="2686"/>
                    <a:pt x="2836" y="2339"/>
                  </a:cubicBezTo>
                  <a:cubicBezTo>
                    <a:pt x="3131" y="1609"/>
                    <a:pt x="3309" y="829"/>
                    <a:pt x="3464" y="58"/>
                  </a:cubicBezTo>
                  <a:cubicBezTo>
                    <a:pt x="3468" y="35"/>
                    <a:pt x="3478" y="17"/>
                    <a:pt x="3486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292425" y="2845457"/>
              <a:ext cx="92325" cy="80800"/>
            </a:xfrm>
            <a:custGeom>
              <a:avLst/>
              <a:gdLst/>
              <a:ahLst/>
              <a:cxnLst/>
              <a:rect l="l" t="t" r="r" b="b"/>
              <a:pathLst>
                <a:path w="3693" h="3232" extrusionOk="0">
                  <a:moveTo>
                    <a:pt x="2559" y="1"/>
                  </a:moveTo>
                  <a:cubicBezTo>
                    <a:pt x="1857" y="107"/>
                    <a:pt x="1180" y="336"/>
                    <a:pt x="671" y="855"/>
                  </a:cubicBezTo>
                  <a:cubicBezTo>
                    <a:pt x="532" y="989"/>
                    <a:pt x="416" y="1139"/>
                    <a:pt x="327" y="1305"/>
                  </a:cubicBezTo>
                  <a:cubicBezTo>
                    <a:pt x="1" y="1881"/>
                    <a:pt x="250" y="2255"/>
                    <a:pt x="1079" y="2426"/>
                  </a:cubicBezTo>
                  <a:cubicBezTo>
                    <a:pt x="1398" y="2280"/>
                    <a:pt x="1591" y="1878"/>
                    <a:pt x="1748" y="1585"/>
                  </a:cubicBezTo>
                  <a:cubicBezTo>
                    <a:pt x="1781" y="1525"/>
                    <a:pt x="1840" y="1498"/>
                    <a:pt x="1900" y="1498"/>
                  </a:cubicBezTo>
                  <a:cubicBezTo>
                    <a:pt x="1997" y="1498"/>
                    <a:pt x="2095" y="1566"/>
                    <a:pt x="2088" y="1677"/>
                  </a:cubicBezTo>
                  <a:cubicBezTo>
                    <a:pt x="2067" y="1961"/>
                    <a:pt x="2053" y="2261"/>
                    <a:pt x="2128" y="2541"/>
                  </a:cubicBezTo>
                  <a:cubicBezTo>
                    <a:pt x="2253" y="3001"/>
                    <a:pt x="2481" y="3232"/>
                    <a:pt x="2925" y="3232"/>
                  </a:cubicBezTo>
                  <a:cubicBezTo>
                    <a:pt x="2962" y="3232"/>
                    <a:pt x="3001" y="3230"/>
                    <a:pt x="3041" y="3227"/>
                  </a:cubicBezTo>
                  <a:cubicBezTo>
                    <a:pt x="3510" y="3192"/>
                    <a:pt x="3677" y="3021"/>
                    <a:pt x="3688" y="2520"/>
                  </a:cubicBezTo>
                  <a:cubicBezTo>
                    <a:pt x="3693" y="2351"/>
                    <a:pt x="3661" y="2173"/>
                    <a:pt x="3612" y="2014"/>
                  </a:cubicBezTo>
                  <a:cubicBezTo>
                    <a:pt x="3395" y="1322"/>
                    <a:pt x="2785" y="823"/>
                    <a:pt x="2536" y="139"/>
                  </a:cubicBezTo>
                  <a:cubicBezTo>
                    <a:pt x="2515" y="84"/>
                    <a:pt x="2529" y="38"/>
                    <a:pt x="255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50750" y="2725107"/>
              <a:ext cx="45450" cy="37675"/>
            </a:xfrm>
            <a:custGeom>
              <a:avLst/>
              <a:gdLst/>
              <a:ahLst/>
              <a:cxnLst/>
              <a:rect l="l" t="t" r="r" b="b"/>
              <a:pathLst>
                <a:path w="1818" h="1507" extrusionOk="0">
                  <a:moveTo>
                    <a:pt x="1818" y="1"/>
                  </a:moveTo>
                  <a:lnTo>
                    <a:pt x="1818" y="1"/>
                  </a:lnTo>
                  <a:cubicBezTo>
                    <a:pt x="1211" y="5"/>
                    <a:pt x="606" y="9"/>
                    <a:pt x="1" y="15"/>
                  </a:cubicBezTo>
                  <a:cubicBezTo>
                    <a:pt x="421" y="343"/>
                    <a:pt x="631" y="933"/>
                    <a:pt x="606" y="1506"/>
                  </a:cubicBezTo>
                  <a:cubicBezTo>
                    <a:pt x="1008" y="995"/>
                    <a:pt x="1419" y="494"/>
                    <a:pt x="1818" y="1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364350" y="2729007"/>
              <a:ext cx="94625" cy="79200"/>
            </a:xfrm>
            <a:custGeom>
              <a:avLst/>
              <a:gdLst/>
              <a:ahLst/>
              <a:cxnLst/>
              <a:rect l="l" t="t" r="r" b="b"/>
              <a:pathLst>
                <a:path w="3785" h="3168" extrusionOk="0">
                  <a:moveTo>
                    <a:pt x="2706" y="0"/>
                  </a:moveTo>
                  <a:cubicBezTo>
                    <a:pt x="2097" y="0"/>
                    <a:pt x="1597" y="723"/>
                    <a:pt x="2106" y="1242"/>
                  </a:cubicBezTo>
                  <a:cubicBezTo>
                    <a:pt x="2243" y="1382"/>
                    <a:pt x="2117" y="1556"/>
                    <a:pt x="1967" y="1556"/>
                  </a:cubicBezTo>
                  <a:cubicBezTo>
                    <a:pt x="1924" y="1556"/>
                    <a:pt x="1879" y="1542"/>
                    <a:pt x="1838" y="1509"/>
                  </a:cubicBezTo>
                  <a:cubicBezTo>
                    <a:pt x="1632" y="1348"/>
                    <a:pt x="1430" y="1280"/>
                    <a:pt x="1245" y="1280"/>
                  </a:cubicBezTo>
                  <a:cubicBezTo>
                    <a:pt x="463" y="1280"/>
                    <a:pt x="1" y="2500"/>
                    <a:pt x="913" y="2990"/>
                  </a:cubicBezTo>
                  <a:cubicBezTo>
                    <a:pt x="1153" y="3119"/>
                    <a:pt x="1405" y="3167"/>
                    <a:pt x="1661" y="3167"/>
                  </a:cubicBezTo>
                  <a:cubicBezTo>
                    <a:pt x="2070" y="3167"/>
                    <a:pt x="2489" y="3044"/>
                    <a:pt x="2884" y="2927"/>
                  </a:cubicBezTo>
                  <a:cubicBezTo>
                    <a:pt x="3172" y="2511"/>
                    <a:pt x="3476" y="2105"/>
                    <a:pt x="3784" y="1704"/>
                  </a:cubicBezTo>
                  <a:cubicBezTo>
                    <a:pt x="3709" y="1666"/>
                    <a:pt x="3651" y="1590"/>
                    <a:pt x="3667" y="1487"/>
                  </a:cubicBezTo>
                  <a:cubicBezTo>
                    <a:pt x="3759" y="918"/>
                    <a:pt x="3586" y="334"/>
                    <a:pt x="3039" y="76"/>
                  </a:cubicBezTo>
                  <a:cubicBezTo>
                    <a:pt x="2928" y="24"/>
                    <a:pt x="2815" y="0"/>
                    <a:pt x="2706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1654700" y="2715707"/>
              <a:ext cx="856150" cy="255275"/>
            </a:xfrm>
            <a:custGeom>
              <a:avLst/>
              <a:gdLst/>
              <a:ahLst/>
              <a:cxnLst/>
              <a:rect l="l" t="t" r="r" b="b"/>
              <a:pathLst>
                <a:path w="34246" h="10211" extrusionOk="0">
                  <a:moveTo>
                    <a:pt x="33660" y="377"/>
                  </a:moveTo>
                  <a:lnTo>
                    <a:pt x="33660" y="377"/>
                  </a:lnTo>
                  <a:cubicBezTo>
                    <a:pt x="33260" y="871"/>
                    <a:pt x="32850" y="1372"/>
                    <a:pt x="32448" y="1882"/>
                  </a:cubicBezTo>
                  <a:cubicBezTo>
                    <a:pt x="32473" y="1309"/>
                    <a:pt x="32263" y="719"/>
                    <a:pt x="31843" y="391"/>
                  </a:cubicBezTo>
                  <a:cubicBezTo>
                    <a:pt x="32448" y="386"/>
                    <a:pt x="33053" y="381"/>
                    <a:pt x="33660" y="377"/>
                  </a:cubicBezTo>
                  <a:close/>
                  <a:moveTo>
                    <a:pt x="5099" y="615"/>
                  </a:moveTo>
                  <a:cubicBezTo>
                    <a:pt x="5263" y="1109"/>
                    <a:pt x="5509" y="1663"/>
                    <a:pt x="5316" y="2182"/>
                  </a:cubicBezTo>
                  <a:cubicBezTo>
                    <a:pt x="5174" y="2563"/>
                    <a:pt x="4886" y="2725"/>
                    <a:pt x="4598" y="2725"/>
                  </a:cubicBezTo>
                  <a:cubicBezTo>
                    <a:pt x="4124" y="2725"/>
                    <a:pt x="3651" y="2287"/>
                    <a:pt x="3825" y="1663"/>
                  </a:cubicBezTo>
                  <a:cubicBezTo>
                    <a:pt x="3858" y="1543"/>
                    <a:pt x="3767" y="1468"/>
                    <a:pt x="3673" y="1468"/>
                  </a:cubicBezTo>
                  <a:cubicBezTo>
                    <a:pt x="3610" y="1468"/>
                    <a:pt x="3546" y="1502"/>
                    <a:pt x="3517" y="1578"/>
                  </a:cubicBezTo>
                  <a:cubicBezTo>
                    <a:pt x="3412" y="1858"/>
                    <a:pt x="3106" y="2044"/>
                    <a:pt x="2806" y="2044"/>
                  </a:cubicBezTo>
                  <a:cubicBezTo>
                    <a:pt x="2701" y="2044"/>
                    <a:pt x="2597" y="2022"/>
                    <a:pt x="2503" y="1973"/>
                  </a:cubicBezTo>
                  <a:cubicBezTo>
                    <a:pt x="1824" y="1622"/>
                    <a:pt x="2285" y="676"/>
                    <a:pt x="2958" y="676"/>
                  </a:cubicBezTo>
                  <a:cubicBezTo>
                    <a:pt x="2994" y="676"/>
                    <a:pt x="3030" y="679"/>
                    <a:pt x="3067" y="684"/>
                  </a:cubicBezTo>
                  <a:cubicBezTo>
                    <a:pt x="3075" y="686"/>
                    <a:pt x="3083" y="687"/>
                    <a:pt x="3091" y="687"/>
                  </a:cubicBezTo>
                  <a:cubicBezTo>
                    <a:pt x="3128" y="687"/>
                    <a:pt x="3157" y="670"/>
                    <a:pt x="3180" y="645"/>
                  </a:cubicBezTo>
                  <a:cubicBezTo>
                    <a:pt x="3817" y="645"/>
                    <a:pt x="4459" y="633"/>
                    <a:pt x="5099" y="615"/>
                  </a:cubicBezTo>
                  <a:close/>
                  <a:moveTo>
                    <a:pt x="31092" y="532"/>
                  </a:moveTo>
                  <a:cubicBezTo>
                    <a:pt x="31201" y="532"/>
                    <a:pt x="31314" y="556"/>
                    <a:pt x="31425" y="608"/>
                  </a:cubicBezTo>
                  <a:cubicBezTo>
                    <a:pt x="31972" y="866"/>
                    <a:pt x="32146" y="1450"/>
                    <a:pt x="32053" y="2019"/>
                  </a:cubicBezTo>
                  <a:cubicBezTo>
                    <a:pt x="32037" y="2122"/>
                    <a:pt x="32095" y="2198"/>
                    <a:pt x="32170" y="2236"/>
                  </a:cubicBezTo>
                  <a:cubicBezTo>
                    <a:pt x="31862" y="2637"/>
                    <a:pt x="31558" y="3043"/>
                    <a:pt x="31270" y="3459"/>
                  </a:cubicBezTo>
                  <a:cubicBezTo>
                    <a:pt x="30875" y="3576"/>
                    <a:pt x="30456" y="3699"/>
                    <a:pt x="30047" y="3699"/>
                  </a:cubicBezTo>
                  <a:cubicBezTo>
                    <a:pt x="29791" y="3699"/>
                    <a:pt x="29539" y="3651"/>
                    <a:pt x="29299" y="3522"/>
                  </a:cubicBezTo>
                  <a:cubicBezTo>
                    <a:pt x="28387" y="3032"/>
                    <a:pt x="28849" y="1812"/>
                    <a:pt x="29631" y="1812"/>
                  </a:cubicBezTo>
                  <a:cubicBezTo>
                    <a:pt x="29816" y="1812"/>
                    <a:pt x="30018" y="1880"/>
                    <a:pt x="30224" y="2041"/>
                  </a:cubicBezTo>
                  <a:cubicBezTo>
                    <a:pt x="30265" y="2074"/>
                    <a:pt x="30310" y="2088"/>
                    <a:pt x="30353" y="2088"/>
                  </a:cubicBezTo>
                  <a:cubicBezTo>
                    <a:pt x="30503" y="2088"/>
                    <a:pt x="30629" y="1914"/>
                    <a:pt x="30492" y="1774"/>
                  </a:cubicBezTo>
                  <a:cubicBezTo>
                    <a:pt x="29983" y="1255"/>
                    <a:pt x="30483" y="532"/>
                    <a:pt x="31092" y="532"/>
                  </a:cubicBezTo>
                  <a:close/>
                  <a:moveTo>
                    <a:pt x="26444" y="435"/>
                  </a:moveTo>
                  <a:lnTo>
                    <a:pt x="26444" y="435"/>
                  </a:lnTo>
                  <a:cubicBezTo>
                    <a:pt x="26436" y="451"/>
                    <a:pt x="26426" y="469"/>
                    <a:pt x="26422" y="492"/>
                  </a:cubicBezTo>
                  <a:cubicBezTo>
                    <a:pt x="26267" y="1263"/>
                    <a:pt x="26089" y="2044"/>
                    <a:pt x="25794" y="2774"/>
                  </a:cubicBezTo>
                  <a:cubicBezTo>
                    <a:pt x="25653" y="3120"/>
                    <a:pt x="25480" y="3503"/>
                    <a:pt x="25166" y="3727"/>
                  </a:cubicBezTo>
                  <a:cubicBezTo>
                    <a:pt x="24989" y="3852"/>
                    <a:pt x="24808" y="3905"/>
                    <a:pt x="24636" y="3905"/>
                  </a:cubicBezTo>
                  <a:cubicBezTo>
                    <a:pt x="23897" y="3905"/>
                    <a:pt x="23349" y="2906"/>
                    <a:pt x="24212" y="2339"/>
                  </a:cubicBezTo>
                  <a:cubicBezTo>
                    <a:pt x="24369" y="2236"/>
                    <a:pt x="24297" y="2021"/>
                    <a:pt x="24120" y="2003"/>
                  </a:cubicBezTo>
                  <a:cubicBezTo>
                    <a:pt x="23941" y="1989"/>
                    <a:pt x="23768" y="1958"/>
                    <a:pt x="23598" y="1910"/>
                  </a:cubicBezTo>
                  <a:cubicBezTo>
                    <a:pt x="23275" y="1887"/>
                    <a:pt x="23134" y="1703"/>
                    <a:pt x="23176" y="1353"/>
                  </a:cubicBezTo>
                  <a:cubicBezTo>
                    <a:pt x="22958" y="1039"/>
                    <a:pt x="23013" y="820"/>
                    <a:pt x="23346" y="697"/>
                  </a:cubicBezTo>
                  <a:cubicBezTo>
                    <a:pt x="23506" y="598"/>
                    <a:pt x="23674" y="518"/>
                    <a:pt x="23852" y="453"/>
                  </a:cubicBezTo>
                  <a:cubicBezTo>
                    <a:pt x="24715" y="448"/>
                    <a:pt x="25581" y="442"/>
                    <a:pt x="26444" y="435"/>
                  </a:cubicBezTo>
                  <a:close/>
                  <a:moveTo>
                    <a:pt x="30289" y="405"/>
                  </a:moveTo>
                  <a:lnTo>
                    <a:pt x="30289" y="405"/>
                  </a:lnTo>
                  <a:cubicBezTo>
                    <a:pt x="29973" y="673"/>
                    <a:pt x="29830" y="1104"/>
                    <a:pt x="29927" y="1508"/>
                  </a:cubicBezTo>
                  <a:cubicBezTo>
                    <a:pt x="29825" y="1486"/>
                    <a:pt x="29722" y="1475"/>
                    <a:pt x="29621" y="1475"/>
                  </a:cubicBezTo>
                  <a:cubicBezTo>
                    <a:pt x="28941" y="1475"/>
                    <a:pt x="28313" y="1967"/>
                    <a:pt x="28389" y="2803"/>
                  </a:cubicBezTo>
                  <a:cubicBezTo>
                    <a:pt x="28469" y="3698"/>
                    <a:pt x="29119" y="3984"/>
                    <a:pt x="29850" y="3984"/>
                  </a:cubicBezTo>
                  <a:cubicBezTo>
                    <a:pt x="30252" y="3984"/>
                    <a:pt x="30680" y="3898"/>
                    <a:pt x="31051" y="3778"/>
                  </a:cubicBezTo>
                  <a:lnTo>
                    <a:pt x="31051" y="3778"/>
                  </a:lnTo>
                  <a:cubicBezTo>
                    <a:pt x="30774" y="4191"/>
                    <a:pt x="30512" y="4616"/>
                    <a:pt x="30280" y="5047"/>
                  </a:cubicBezTo>
                  <a:cubicBezTo>
                    <a:pt x="30150" y="5085"/>
                    <a:pt x="30053" y="5214"/>
                    <a:pt x="30150" y="5361"/>
                  </a:cubicBezTo>
                  <a:cubicBezTo>
                    <a:pt x="31127" y="6840"/>
                    <a:pt x="32129" y="8373"/>
                    <a:pt x="33272" y="9733"/>
                  </a:cubicBezTo>
                  <a:cubicBezTo>
                    <a:pt x="28348" y="9573"/>
                    <a:pt x="23417" y="9516"/>
                    <a:pt x="18488" y="9516"/>
                  </a:cubicBezTo>
                  <a:cubicBezTo>
                    <a:pt x="17922" y="9516"/>
                    <a:pt x="17355" y="9517"/>
                    <a:pt x="16789" y="9518"/>
                  </a:cubicBezTo>
                  <a:cubicBezTo>
                    <a:pt x="14050" y="9525"/>
                    <a:pt x="11312" y="9552"/>
                    <a:pt x="8574" y="9598"/>
                  </a:cubicBezTo>
                  <a:cubicBezTo>
                    <a:pt x="8007" y="9608"/>
                    <a:pt x="7434" y="9609"/>
                    <a:pt x="6858" y="9609"/>
                  </a:cubicBezTo>
                  <a:cubicBezTo>
                    <a:pt x="6633" y="9609"/>
                    <a:pt x="6408" y="9609"/>
                    <a:pt x="6182" y="9609"/>
                  </a:cubicBezTo>
                  <a:cubicBezTo>
                    <a:pt x="4331" y="9609"/>
                    <a:pt x="2462" y="9623"/>
                    <a:pt x="657" y="9876"/>
                  </a:cubicBezTo>
                  <a:cubicBezTo>
                    <a:pt x="715" y="6791"/>
                    <a:pt x="562" y="3703"/>
                    <a:pt x="643" y="614"/>
                  </a:cubicBezTo>
                  <a:cubicBezTo>
                    <a:pt x="645" y="592"/>
                    <a:pt x="638" y="576"/>
                    <a:pt x="634" y="554"/>
                  </a:cubicBezTo>
                  <a:lnTo>
                    <a:pt x="634" y="554"/>
                  </a:lnTo>
                  <a:cubicBezTo>
                    <a:pt x="1181" y="600"/>
                    <a:pt x="1737" y="624"/>
                    <a:pt x="2294" y="635"/>
                  </a:cubicBezTo>
                  <a:cubicBezTo>
                    <a:pt x="1869" y="942"/>
                    <a:pt x="1650" y="1526"/>
                    <a:pt x="2024" y="2004"/>
                  </a:cubicBezTo>
                  <a:cubicBezTo>
                    <a:pt x="2216" y="2249"/>
                    <a:pt x="2490" y="2357"/>
                    <a:pt x="2768" y="2357"/>
                  </a:cubicBezTo>
                  <a:cubicBezTo>
                    <a:pt x="3023" y="2357"/>
                    <a:pt x="3283" y="2266"/>
                    <a:pt x="3487" y="2109"/>
                  </a:cubicBezTo>
                  <a:cubicBezTo>
                    <a:pt x="3574" y="2641"/>
                    <a:pt x="4010" y="3072"/>
                    <a:pt x="4556" y="3072"/>
                  </a:cubicBezTo>
                  <a:cubicBezTo>
                    <a:pt x="4693" y="3072"/>
                    <a:pt x="4837" y="3045"/>
                    <a:pt x="4984" y="2986"/>
                  </a:cubicBezTo>
                  <a:cubicBezTo>
                    <a:pt x="5942" y="2602"/>
                    <a:pt x="5780" y="1391"/>
                    <a:pt x="5439" y="605"/>
                  </a:cubicBezTo>
                  <a:cubicBezTo>
                    <a:pt x="6526" y="572"/>
                    <a:pt x="7611" y="534"/>
                    <a:pt x="8678" y="532"/>
                  </a:cubicBezTo>
                  <a:cubicBezTo>
                    <a:pt x="11517" y="524"/>
                    <a:pt x="14360" y="515"/>
                    <a:pt x="17200" y="496"/>
                  </a:cubicBezTo>
                  <a:cubicBezTo>
                    <a:pt x="19207" y="485"/>
                    <a:pt x="21213" y="471"/>
                    <a:pt x="23217" y="457"/>
                  </a:cubicBezTo>
                  <a:lnTo>
                    <a:pt x="23217" y="457"/>
                  </a:lnTo>
                  <a:cubicBezTo>
                    <a:pt x="22802" y="647"/>
                    <a:pt x="22456" y="965"/>
                    <a:pt x="22577" y="1482"/>
                  </a:cubicBezTo>
                  <a:cubicBezTo>
                    <a:pt x="22697" y="1997"/>
                    <a:pt x="23226" y="2206"/>
                    <a:pt x="23720" y="2304"/>
                  </a:cubicBezTo>
                  <a:cubicBezTo>
                    <a:pt x="23107" y="3051"/>
                    <a:pt x="23451" y="4313"/>
                    <a:pt x="24583" y="4313"/>
                  </a:cubicBezTo>
                  <a:cubicBezTo>
                    <a:pt x="24603" y="4313"/>
                    <a:pt x="24623" y="4312"/>
                    <a:pt x="24643" y="4311"/>
                  </a:cubicBezTo>
                  <a:cubicBezTo>
                    <a:pt x="26188" y="4252"/>
                    <a:pt x="26560" y="1695"/>
                    <a:pt x="26752" y="582"/>
                  </a:cubicBezTo>
                  <a:cubicBezTo>
                    <a:pt x="26761" y="520"/>
                    <a:pt x="26740" y="469"/>
                    <a:pt x="26705" y="432"/>
                  </a:cubicBezTo>
                  <a:cubicBezTo>
                    <a:pt x="27899" y="423"/>
                    <a:pt x="29095" y="413"/>
                    <a:pt x="30289" y="405"/>
                  </a:cubicBezTo>
                  <a:close/>
                  <a:moveTo>
                    <a:pt x="34016" y="1"/>
                  </a:moveTo>
                  <a:cubicBezTo>
                    <a:pt x="34015" y="1"/>
                    <a:pt x="34014" y="1"/>
                    <a:pt x="34013" y="1"/>
                  </a:cubicBezTo>
                  <a:cubicBezTo>
                    <a:pt x="28410" y="51"/>
                    <a:pt x="22806" y="116"/>
                    <a:pt x="17200" y="169"/>
                  </a:cubicBezTo>
                  <a:cubicBezTo>
                    <a:pt x="14436" y="196"/>
                    <a:pt x="11672" y="226"/>
                    <a:pt x="8909" y="256"/>
                  </a:cubicBezTo>
                  <a:cubicBezTo>
                    <a:pt x="8715" y="258"/>
                    <a:pt x="8520" y="259"/>
                    <a:pt x="8326" y="259"/>
                  </a:cubicBezTo>
                  <a:cubicBezTo>
                    <a:pt x="6814" y="259"/>
                    <a:pt x="5272" y="198"/>
                    <a:pt x="3741" y="198"/>
                  </a:cubicBezTo>
                  <a:cubicBezTo>
                    <a:pt x="2612" y="198"/>
                    <a:pt x="1488" y="232"/>
                    <a:pt x="387" y="347"/>
                  </a:cubicBezTo>
                  <a:cubicBezTo>
                    <a:pt x="334" y="351"/>
                    <a:pt x="304" y="385"/>
                    <a:pt x="296" y="423"/>
                  </a:cubicBezTo>
                  <a:cubicBezTo>
                    <a:pt x="232" y="457"/>
                    <a:pt x="181" y="520"/>
                    <a:pt x="179" y="614"/>
                  </a:cubicBezTo>
                  <a:cubicBezTo>
                    <a:pt x="97" y="3690"/>
                    <a:pt x="0" y="6862"/>
                    <a:pt x="324" y="9926"/>
                  </a:cubicBezTo>
                  <a:cubicBezTo>
                    <a:pt x="335" y="10031"/>
                    <a:pt x="420" y="10083"/>
                    <a:pt x="502" y="10083"/>
                  </a:cubicBezTo>
                  <a:cubicBezTo>
                    <a:pt x="503" y="10083"/>
                    <a:pt x="505" y="10083"/>
                    <a:pt x="507" y="10083"/>
                  </a:cubicBezTo>
                  <a:cubicBezTo>
                    <a:pt x="527" y="10107"/>
                    <a:pt x="555" y="10125"/>
                    <a:pt x="587" y="10127"/>
                  </a:cubicBezTo>
                  <a:cubicBezTo>
                    <a:pt x="1322" y="10188"/>
                    <a:pt x="2065" y="10210"/>
                    <a:pt x="2811" y="10210"/>
                  </a:cubicBezTo>
                  <a:cubicBezTo>
                    <a:pt x="4807" y="10210"/>
                    <a:pt x="6827" y="10048"/>
                    <a:pt x="8802" y="10014"/>
                  </a:cubicBezTo>
                  <a:cubicBezTo>
                    <a:pt x="11541" y="9968"/>
                    <a:pt x="14279" y="9945"/>
                    <a:pt x="17018" y="9940"/>
                  </a:cubicBezTo>
                  <a:cubicBezTo>
                    <a:pt x="17245" y="9940"/>
                    <a:pt x="17472" y="9940"/>
                    <a:pt x="17699" y="9940"/>
                  </a:cubicBezTo>
                  <a:cubicBezTo>
                    <a:pt x="22950" y="9940"/>
                    <a:pt x="28198" y="10033"/>
                    <a:pt x="33448" y="10153"/>
                  </a:cubicBezTo>
                  <a:cubicBezTo>
                    <a:pt x="33451" y="10153"/>
                    <a:pt x="33454" y="10153"/>
                    <a:pt x="33456" y="10153"/>
                  </a:cubicBezTo>
                  <a:cubicBezTo>
                    <a:pt x="33586" y="10153"/>
                    <a:pt x="33649" y="10051"/>
                    <a:pt x="33649" y="9948"/>
                  </a:cubicBezTo>
                  <a:cubicBezTo>
                    <a:pt x="33703" y="9901"/>
                    <a:pt x="33731" y="9823"/>
                    <a:pt x="33690" y="9749"/>
                  </a:cubicBezTo>
                  <a:cubicBezTo>
                    <a:pt x="32796" y="8155"/>
                    <a:pt x="31656" y="6634"/>
                    <a:pt x="30566" y="5168"/>
                  </a:cubicBezTo>
                  <a:cubicBezTo>
                    <a:pt x="31804" y="3690"/>
                    <a:pt x="32858" y="2041"/>
                    <a:pt x="34071" y="540"/>
                  </a:cubicBezTo>
                  <a:cubicBezTo>
                    <a:pt x="34121" y="478"/>
                    <a:pt x="34129" y="407"/>
                    <a:pt x="34110" y="345"/>
                  </a:cubicBezTo>
                  <a:cubicBezTo>
                    <a:pt x="34246" y="258"/>
                    <a:pt x="34214" y="1"/>
                    <a:pt x="34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1668750" y="2725807"/>
              <a:ext cx="817750" cy="236825"/>
            </a:xfrm>
            <a:custGeom>
              <a:avLst/>
              <a:gdLst/>
              <a:ahLst/>
              <a:cxnLst/>
              <a:rect l="l" t="t" r="r" b="b"/>
              <a:pathLst>
                <a:path w="32710" h="9473" extrusionOk="0">
                  <a:moveTo>
                    <a:pt x="14955" y="295"/>
                  </a:moveTo>
                  <a:cubicBezTo>
                    <a:pt x="15160" y="295"/>
                    <a:pt x="15379" y="361"/>
                    <a:pt x="15596" y="516"/>
                  </a:cubicBezTo>
                  <a:cubicBezTo>
                    <a:pt x="16717" y="1309"/>
                    <a:pt x="16146" y="3289"/>
                    <a:pt x="15315" y="4059"/>
                  </a:cubicBezTo>
                  <a:cubicBezTo>
                    <a:pt x="15282" y="4090"/>
                    <a:pt x="15243" y="4103"/>
                    <a:pt x="15204" y="4103"/>
                  </a:cubicBezTo>
                  <a:cubicBezTo>
                    <a:pt x="15138" y="4103"/>
                    <a:pt x="15074" y="4064"/>
                    <a:pt x="15045" y="4009"/>
                  </a:cubicBezTo>
                  <a:cubicBezTo>
                    <a:pt x="14061" y="3840"/>
                    <a:pt x="12198" y="3681"/>
                    <a:pt x="12071" y="2397"/>
                  </a:cubicBezTo>
                  <a:cubicBezTo>
                    <a:pt x="12029" y="1987"/>
                    <a:pt x="12202" y="1494"/>
                    <a:pt x="12609" y="1326"/>
                  </a:cubicBezTo>
                  <a:cubicBezTo>
                    <a:pt x="12711" y="1284"/>
                    <a:pt x="12809" y="1266"/>
                    <a:pt x="12905" y="1266"/>
                  </a:cubicBezTo>
                  <a:cubicBezTo>
                    <a:pt x="13263" y="1266"/>
                    <a:pt x="13579" y="1518"/>
                    <a:pt x="13920" y="1661"/>
                  </a:cubicBezTo>
                  <a:cubicBezTo>
                    <a:pt x="13785" y="970"/>
                    <a:pt x="14302" y="295"/>
                    <a:pt x="14955" y="295"/>
                  </a:cubicBezTo>
                  <a:close/>
                  <a:moveTo>
                    <a:pt x="8284" y="1790"/>
                  </a:moveTo>
                  <a:cubicBezTo>
                    <a:pt x="8535" y="1790"/>
                    <a:pt x="8787" y="1840"/>
                    <a:pt x="9035" y="1953"/>
                  </a:cubicBezTo>
                  <a:cubicBezTo>
                    <a:pt x="10216" y="2494"/>
                    <a:pt x="9633" y="3693"/>
                    <a:pt x="8778" y="4196"/>
                  </a:cubicBezTo>
                  <a:cubicBezTo>
                    <a:pt x="9344" y="4653"/>
                    <a:pt x="9247" y="5701"/>
                    <a:pt x="8545" y="6066"/>
                  </a:cubicBezTo>
                  <a:cubicBezTo>
                    <a:pt x="8293" y="6198"/>
                    <a:pt x="8052" y="6256"/>
                    <a:pt x="7824" y="6256"/>
                  </a:cubicBezTo>
                  <a:cubicBezTo>
                    <a:pt x="6780" y="6256"/>
                    <a:pt x="6004" y="5044"/>
                    <a:pt x="5597" y="4156"/>
                  </a:cubicBezTo>
                  <a:cubicBezTo>
                    <a:pt x="5506" y="4108"/>
                    <a:pt x="5444" y="3999"/>
                    <a:pt x="5500" y="3884"/>
                  </a:cubicBezTo>
                  <a:cubicBezTo>
                    <a:pt x="5962" y="2911"/>
                    <a:pt x="7104" y="1790"/>
                    <a:pt x="8284" y="1790"/>
                  </a:cubicBezTo>
                  <a:close/>
                  <a:moveTo>
                    <a:pt x="2896" y="3808"/>
                  </a:moveTo>
                  <a:cubicBezTo>
                    <a:pt x="3051" y="3808"/>
                    <a:pt x="3206" y="3843"/>
                    <a:pt x="3348" y="3919"/>
                  </a:cubicBezTo>
                  <a:cubicBezTo>
                    <a:pt x="4474" y="4524"/>
                    <a:pt x="4054" y="6683"/>
                    <a:pt x="3507" y="7615"/>
                  </a:cubicBezTo>
                  <a:cubicBezTo>
                    <a:pt x="3574" y="7663"/>
                    <a:pt x="3571" y="7784"/>
                    <a:pt x="3472" y="7826"/>
                  </a:cubicBezTo>
                  <a:cubicBezTo>
                    <a:pt x="3185" y="7942"/>
                    <a:pt x="2872" y="7999"/>
                    <a:pt x="2558" y="7999"/>
                  </a:cubicBezTo>
                  <a:cubicBezTo>
                    <a:pt x="1658" y="7999"/>
                    <a:pt x="741" y="7537"/>
                    <a:pt x="351" y="6701"/>
                  </a:cubicBezTo>
                  <a:cubicBezTo>
                    <a:pt x="168" y="6309"/>
                    <a:pt x="129" y="5784"/>
                    <a:pt x="499" y="5484"/>
                  </a:cubicBezTo>
                  <a:cubicBezTo>
                    <a:pt x="655" y="5357"/>
                    <a:pt x="828" y="5307"/>
                    <a:pt x="1006" y="5307"/>
                  </a:cubicBezTo>
                  <a:cubicBezTo>
                    <a:pt x="1239" y="5307"/>
                    <a:pt x="1479" y="5393"/>
                    <a:pt x="1699" y="5502"/>
                  </a:cubicBezTo>
                  <a:cubicBezTo>
                    <a:pt x="1639" y="5029"/>
                    <a:pt x="1699" y="4535"/>
                    <a:pt x="2048" y="4175"/>
                  </a:cubicBezTo>
                  <a:cubicBezTo>
                    <a:pt x="2267" y="3949"/>
                    <a:pt x="2583" y="3808"/>
                    <a:pt x="2896" y="3808"/>
                  </a:cubicBezTo>
                  <a:close/>
                  <a:moveTo>
                    <a:pt x="19943" y="3581"/>
                  </a:moveTo>
                  <a:cubicBezTo>
                    <a:pt x="20206" y="3581"/>
                    <a:pt x="20468" y="3636"/>
                    <a:pt x="20721" y="3760"/>
                  </a:cubicBezTo>
                  <a:cubicBezTo>
                    <a:pt x="21582" y="4184"/>
                    <a:pt x="21419" y="5269"/>
                    <a:pt x="20737" y="5671"/>
                  </a:cubicBezTo>
                  <a:cubicBezTo>
                    <a:pt x="21196" y="5914"/>
                    <a:pt x="21618" y="6244"/>
                    <a:pt x="21725" y="6784"/>
                  </a:cubicBezTo>
                  <a:cubicBezTo>
                    <a:pt x="21826" y="7309"/>
                    <a:pt x="21538" y="7749"/>
                    <a:pt x="21078" y="7975"/>
                  </a:cubicBezTo>
                  <a:cubicBezTo>
                    <a:pt x="20786" y="8119"/>
                    <a:pt x="20502" y="8182"/>
                    <a:pt x="20228" y="8182"/>
                  </a:cubicBezTo>
                  <a:cubicBezTo>
                    <a:pt x="18961" y="8182"/>
                    <a:pt x="17911" y="6836"/>
                    <a:pt x="17264" y="5854"/>
                  </a:cubicBezTo>
                  <a:cubicBezTo>
                    <a:pt x="17182" y="5838"/>
                    <a:pt x="17111" y="5745"/>
                    <a:pt x="17155" y="5643"/>
                  </a:cubicBezTo>
                  <a:cubicBezTo>
                    <a:pt x="17578" y="4676"/>
                    <a:pt x="18770" y="3581"/>
                    <a:pt x="19943" y="3581"/>
                  </a:cubicBezTo>
                  <a:close/>
                  <a:moveTo>
                    <a:pt x="27388" y="4551"/>
                  </a:moveTo>
                  <a:cubicBezTo>
                    <a:pt x="27446" y="4551"/>
                    <a:pt x="27502" y="4553"/>
                    <a:pt x="27556" y="4558"/>
                  </a:cubicBezTo>
                  <a:cubicBezTo>
                    <a:pt x="27636" y="4565"/>
                    <a:pt x="27679" y="4655"/>
                    <a:pt x="27658" y="4718"/>
                  </a:cubicBezTo>
                  <a:cubicBezTo>
                    <a:pt x="27711" y="4718"/>
                    <a:pt x="27763" y="4741"/>
                    <a:pt x="27790" y="4796"/>
                  </a:cubicBezTo>
                  <a:cubicBezTo>
                    <a:pt x="28254" y="5692"/>
                    <a:pt x="29783" y="7306"/>
                    <a:pt x="28584" y="8292"/>
                  </a:cubicBezTo>
                  <a:cubicBezTo>
                    <a:pt x="28400" y="8442"/>
                    <a:pt x="28186" y="8510"/>
                    <a:pt x="27970" y="8510"/>
                  </a:cubicBezTo>
                  <a:cubicBezTo>
                    <a:pt x="27712" y="8510"/>
                    <a:pt x="27453" y="8414"/>
                    <a:pt x="27238" y="8246"/>
                  </a:cubicBezTo>
                  <a:cubicBezTo>
                    <a:pt x="26871" y="7957"/>
                    <a:pt x="26725" y="7537"/>
                    <a:pt x="26679" y="7096"/>
                  </a:cubicBezTo>
                  <a:cubicBezTo>
                    <a:pt x="26455" y="7398"/>
                    <a:pt x="26167" y="7647"/>
                    <a:pt x="25785" y="7677"/>
                  </a:cubicBezTo>
                  <a:cubicBezTo>
                    <a:pt x="25763" y="7679"/>
                    <a:pt x="25741" y="7680"/>
                    <a:pt x="25719" y="7680"/>
                  </a:cubicBezTo>
                  <a:cubicBezTo>
                    <a:pt x="25233" y="7680"/>
                    <a:pt x="24849" y="7269"/>
                    <a:pt x="24765" y="6802"/>
                  </a:cubicBezTo>
                  <a:cubicBezTo>
                    <a:pt x="24523" y="5447"/>
                    <a:pt x="26223" y="4551"/>
                    <a:pt x="27388" y="4551"/>
                  </a:cubicBezTo>
                  <a:close/>
                  <a:moveTo>
                    <a:pt x="12235" y="5464"/>
                  </a:moveTo>
                  <a:cubicBezTo>
                    <a:pt x="12237" y="5464"/>
                    <a:pt x="12238" y="5464"/>
                    <a:pt x="12239" y="5464"/>
                  </a:cubicBezTo>
                  <a:cubicBezTo>
                    <a:pt x="12321" y="5464"/>
                    <a:pt x="12364" y="5549"/>
                    <a:pt x="12351" y="5616"/>
                  </a:cubicBezTo>
                  <a:cubicBezTo>
                    <a:pt x="12353" y="5618"/>
                    <a:pt x="12355" y="5618"/>
                    <a:pt x="12359" y="5623"/>
                  </a:cubicBezTo>
                  <a:cubicBezTo>
                    <a:pt x="13025" y="6223"/>
                    <a:pt x="14647" y="7854"/>
                    <a:pt x="13592" y="8784"/>
                  </a:cubicBezTo>
                  <a:cubicBezTo>
                    <a:pt x="13367" y="8982"/>
                    <a:pt x="13143" y="9066"/>
                    <a:pt x="12928" y="9066"/>
                  </a:cubicBezTo>
                  <a:cubicBezTo>
                    <a:pt x="12368" y="9066"/>
                    <a:pt x="11876" y="8500"/>
                    <a:pt x="11637" y="7934"/>
                  </a:cubicBezTo>
                  <a:cubicBezTo>
                    <a:pt x="11360" y="8368"/>
                    <a:pt x="10990" y="8760"/>
                    <a:pt x="10448" y="8760"/>
                  </a:cubicBezTo>
                  <a:cubicBezTo>
                    <a:pt x="10420" y="8760"/>
                    <a:pt x="10392" y="8758"/>
                    <a:pt x="10362" y="8756"/>
                  </a:cubicBezTo>
                  <a:cubicBezTo>
                    <a:pt x="9868" y="8719"/>
                    <a:pt x="9556" y="8355"/>
                    <a:pt x="9510" y="7874"/>
                  </a:cubicBezTo>
                  <a:cubicBezTo>
                    <a:pt x="9374" y="6442"/>
                    <a:pt x="10982" y="5464"/>
                    <a:pt x="12235" y="5464"/>
                  </a:cubicBezTo>
                  <a:close/>
                  <a:moveTo>
                    <a:pt x="29727" y="1"/>
                  </a:moveTo>
                  <a:lnTo>
                    <a:pt x="29727" y="1"/>
                  </a:lnTo>
                  <a:cubicBezTo>
                    <a:pt x="28533" y="9"/>
                    <a:pt x="27337" y="19"/>
                    <a:pt x="26143" y="28"/>
                  </a:cubicBezTo>
                  <a:cubicBezTo>
                    <a:pt x="26178" y="65"/>
                    <a:pt x="26199" y="116"/>
                    <a:pt x="26189" y="178"/>
                  </a:cubicBezTo>
                  <a:cubicBezTo>
                    <a:pt x="25998" y="1291"/>
                    <a:pt x="25626" y="3846"/>
                    <a:pt x="24081" y="3907"/>
                  </a:cubicBezTo>
                  <a:cubicBezTo>
                    <a:pt x="24061" y="3908"/>
                    <a:pt x="24041" y="3909"/>
                    <a:pt x="24021" y="3909"/>
                  </a:cubicBezTo>
                  <a:cubicBezTo>
                    <a:pt x="22889" y="3909"/>
                    <a:pt x="22545" y="2647"/>
                    <a:pt x="23158" y="1900"/>
                  </a:cubicBezTo>
                  <a:cubicBezTo>
                    <a:pt x="22664" y="1802"/>
                    <a:pt x="22135" y="1593"/>
                    <a:pt x="22015" y="1078"/>
                  </a:cubicBezTo>
                  <a:cubicBezTo>
                    <a:pt x="21892" y="561"/>
                    <a:pt x="22240" y="243"/>
                    <a:pt x="22655" y="53"/>
                  </a:cubicBezTo>
                  <a:lnTo>
                    <a:pt x="22655" y="53"/>
                  </a:lnTo>
                  <a:cubicBezTo>
                    <a:pt x="20651" y="67"/>
                    <a:pt x="18644" y="81"/>
                    <a:pt x="16638" y="92"/>
                  </a:cubicBezTo>
                  <a:cubicBezTo>
                    <a:pt x="13798" y="111"/>
                    <a:pt x="10955" y="120"/>
                    <a:pt x="8116" y="128"/>
                  </a:cubicBezTo>
                  <a:cubicBezTo>
                    <a:pt x="7049" y="130"/>
                    <a:pt x="5963" y="168"/>
                    <a:pt x="4876" y="201"/>
                  </a:cubicBezTo>
                  <a:cubicBezTo>
                    <a:pt x="5218" y="987"/>
                    <a:pt x="5380" y="2198"/>
                    <a:pt x="4422" y="2582"/>
                  </a:cubicBezTo>
                  <a:cubicBezTo>
                    <a:pt x="4274" y="2641"/>
                    <a:pt x="4130" y="2668"/>
                    <a:pt x="3993" y="2668"/>
                  </a:cubicBezTo>
                  <a:cubicBezTo>
                    <a:pt x="3447" y="2668"/>
                    <a:pt x="3012" y="2237"/>
                    <a:pt x="2925" y="1705"/>
                  </a:cubicBezTo>
                  <a:cubicBezTo>
                    <a:pt x="2721" y="1862"/>
                    <a:pt x="2461" y="1953"/>
                    <a:pt x="2206" y="1953"/>
                  </a:cubicBezTo>
                  <a:cubicBezTo>
                    <a:pt x="1928" y="1953"/>
                    <a:pt x="1654" y="1845"/>
                    <a:pt x="1462" y="1600"/>
                  </a:cubicBezTo>
                  <a:cubicBezTo>
                    <a:pt x="1088" y="1122"/>
                    <a:pt x="1307" y="538"/>
                    <a:pt x="1732" y="231"/>
                  </a:cubicBezTo>
                  <a:cubicBezTo>
                    <a:pt x="1175" y="220"/>
                    <a:pt x="619" y="196"/>
                    <a:pt x="72" y="150"/>
                  </a:cubicBezTo>
                  <a:lnTo>
                    <a:pt x="72" y="150"/>
                  </a:lnTo>
                  <a:cubicBezTo>
                    <a:pt x="76" y="172"/>
                    <a:pt x="82" y="188"/>
                    <a:pt x="80" y="210"/>
                  </a:cubicBezTo>
                  <a:cubicBezTo>
                    <a:pt x="0" y="3299"/>
                    <a:pt x="152" y="6387"/>
                    <a:pt x="94" y="9472"/>
                  </a:cubicBezTo>
                  <a:cubicBezTo>
                    <a:pt x="1899" y="9219"/>
                    <a:pt x="3769" y="9205"/>
                    <a:pt x="5620" y="9205"/>
                  </a:cubicBezTo>
                  <a:cubicBezTo>
                    <a:pt x="5846" y="9205"/>
                    <a:pt x="6071" y="9205"/>
                    <a:pt x="6296" y="9205"/>
                  </a:cubicBezTo>
                  <a:cubicBezTo>
                    <a:pt x="6872" y="9205"/>
                    <a:pt x="7445" y="9204"/>
                    <a:pt x="8012" y="9194"/>
                  </a:cubicBezTo>
                  <a:cubicBezTo>
                    <a:pt x="10750" y="9148"/>
                    <a:pt x="13488" y="9121"/>
                    <a:pt x="16227" y="9114"/>
                  </a:cubicBezTo>
                  <a:cubicBezTo>
                    <a:pt x="16793" y="9113"/>
                    <a:pt x="17360" y="9112"/>
                    <a:pt x="17926" y="9112"/>
                  </a:cubicBezTo>
                  <a:cubicBezTo>
                    <a:pt x="22855" y="9112"/>
                    <a:pt x="27786" y="9169"/>
                    <a:pt x="32710" y="9329"/>
                  </a:cubicBezTo>
                  <a:cubicBezTo>
                    <a:pt x="31567" y="7969"/>
                    <a:pt x="30565" y="6436"/>
                    <a:pt x="29588" y="4957"/>
                  </a:cubicBezTo>
                  <a:cubicBezTo>
                    <a:pt x="29491" y="4810"/>
                    <a:pt x="29588" y="4681"/>
                    <a:pt x="29718" y="4643"/>
                  </a:cubicBezTo>
                  <a:cubicBezTo>
                    <a:pt x="29950" y="4212"/>
                    <a:pt x="30211" y="3787"/>
                    <a:pt x="30489" y="3374"/>
                  </a:cubicBezTo>
                  <a:lnTo>
                    <a:pt x="30489" y="3374"/>
                  </a:lnTo>
                  <a:cubicBezTo>
                    <a:pt x="30118" y="3494"/>
                    <a:pt x="29690" y="3580"/>
                    <a:pt x="29288" y="3580"/>
                  </a:cubicBezTo>
                  <a:cubicBezTo>
                    <a:pt x="28556" y="3580"/>
                    <a:pt x="27907" y="3294"/>
                    <a:pt x="27827" y="2399"/>
                  </a:cubicBezTo>
                  <a:cubicBezTo>
                    <a:pt x="27751" y="1563"/>
                    <a:pt x="28378" y="1071"/>
                    <a:pt x="29058" y="1071"/>
                  </a:cubicBezTo>
                  <a:cubicBezTo>
                    <a:pt x="29159" y="1071"/>
                    <a:pt x="29262" y="1082"/>
                    <a:pt x="29364" y="1104"/>
                  </a:cubicBezTo>
                  <a:cubicBezTo>
                    <a:pt x="29267" y="700"/>
                    <a:pt x="29410" y="269"/>
                    <a:pt x="29727" y="1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281800" y="2839582"/>
              <a:ext cx="131525" cy="99000"/>
            </a:xfrm>
            <a:custGeom>
              <a:avLst/>
              <a:gdLst/>
              <a:ahLst/>
              <a:cxnLst/>
              <a:rect l="l" t="t" r="r" b="b"/>
              <a:pathLst>
                <a:path w="5261" h="3960" extrusionOk="0">
                  <a:moveTo>
                    <a:pt x="2984" y="236"/>
                  </a:moveTo>
                  <a:cubicBezTo>
                    <a:pt x="2954" y="273"/>
                    <a:pt x="2940" y="319"/>
                    <a:pt x="2961" y="374"/>
                  </a:cubicBezTo>
                  <a:cubicBezTo>
                    <a:pt x="3210" y="1058"/>
                    <a:pt x="3820" y="1557"/>
                    <a:pt x="4037" y="2249"/>
                  </a:cubicBezTo>
                  <a:cubicBezTo>
                    <a:pt x="4086" y="2408"/>
                    <a:pt x="4118" y="2587"/>
                    <a:pt x="4113" y="2755"/>
                  </a:cubicBezTo>
                  <a:cubicBezTo>
                    <a:pt x="4102" y="3256"/>
                    <a:pt x="3935" y="3427"/>
                    <a:pt x="3466" y="3462"/>
                  </a:cubicBezTo>
                  <a:cubicBezTo>
                    <a:pt x="3426" y="3465"/>
                    <a:pt x="3387" y="3467"/>
                    <a:pt x="3350" y="3467"/>
                  </a:cubicBezTo>
                  <a:cubicBezTo>
                    <a:pt x="2906" y="3467"/>
                    <a:pt x="2678" y="3236"/>
                    <a:pt x="2553" y="2776"/>
                  </a:cubicBezTo>
                  <a:cubicBezTo>
                    <a:pt x="2478" y="2496"/>
                    <a:pt x="2492" y="2196"/>
                    <a:pt x="2513" y="1912"/>
                  </a:cubicBezTo>
                  <a:cubicBezTo>
                    <a:pt x="2520" y="1801"/>
                    <a:pt x="2422" y="1733"/>
                    <a:pt x="2325" y="1733"/>
                  </a:cubicBezTo>
                  <a:cubicBezTo>
                    <a:pt x="2265" y="1733"/>
                    <a:pt x="2206" y="1760"/>
                    <a:pt x="2173" y="1820"/>
                  </a:cubicBezTo>
                  <a:cubicBezTo>
                    <a:pt x="2016" y="2114"/>
                    <a:pt x="1823" y="2515"/>
                    <a:pt x="1504" y="2661"/>
                  </a:cubicBezTo>
                  <a:cubicBezTo>
                    <a:pt x="675" y="2490"/>
                    <a:pt x="426" y="2116"/>
                    <a:pt x="752" y="1540"/>
                  </a:cubicBezTo>
                  <a:cubicBezTo>
                    <a:pt x="841" y="1374"/>
                    <a:pt x="957" y="1224"/>
                    <a:pt x="1096" y="1090"/>
                  </a:cubicBezTo>
                  <a:cubicBezTo>
                    <a:pt x="1605" y="571"/>
                    <a:pt x="2282" y="342"/>
                    <a:pt x="2984" y="236"/>
                  </a:cubicBezTo>
                  <a:close/>
                  <a:moveTo>
                    <a:pt x="2866" y="0"/>
                  </a:moveTo>
                  <a:cubicBezTo>
                    <a:pt x="1701" y="0"/>
                    <a:pt x="1" y="896"/>
                    <a:pt x="243" y="2251"/>
                  </a:cubicBezTo>
                  <a:cubicBezTo>
                    <a:pt x="327" y="2718"/>
                    <a:pt x="711" y="3129"/>
                    <a:pt x="1197" y="3129"/>
                  </a:cubicBezTo>
                  <a:cubicBezTo>
                    <a:pt x="1219" y="3129"/>
                    <a:pt x="1241" y="3128"/>
                    <a:pt x="1263" y="3126"/>
                  </a:cubicBezTo>
                  <a:cubicBezTo>
                    <a:pt x="1645" y="3096"/>
                    <a:pt x="1933" y="2847"/>
                    <a:pt x="2157" y="2545"/>
                  </a:cubicBezTo>
                  <a:cubicBezTo>
                    <a:pt x="2203" y="2986"/>
                    <a:pt x="2349" y="3406"/>
                    <a:pt x="2716" y="3695"/>
                  </a:cubicBezTo>
                  <a:cubicBezTo>
                    <a:pt x="2930" y="3863"/>
                    <a:pt x="3190" y="3959"/>
                    <a:pt x="3447" y="3959"/>
                  </a:cubicBezTo>
                  <a:cubicBezTo>
                    <a:pt x="3663" y="3959"/>
                    <a:pt x="3878" y="3891"/>
                    <a:pt x="4062" y="3741"/>
                  </a:cubicBezTo>
                  <a:cubicBezTo>
                    <a:pt x="5261" y="2755"/>
                    <a:pt x="3732" y="1141"/>
                    <a:pt x="3267" y="245"/>
                  </a:cubicBezTo>
                  <a:cubicBezTo>
                    <a:pt x="3241" y="190"/>
                    <a:pt x="3189" y="167"/>
                    <a:pt x="3136" y="166"/>
                  </a:cubicBezTo>
                  <a:cubicBezTo>
                    <a:pt x="3157" y="104"/>
                    <a:pt x="3114" y="14"/>
                    <a:pt x="3034" y="7"/>
                  </a:cubicBezTo>
                  <a:cubicBezTo>
                    <a:pt x="2980" y="2"/>
                    <a:pt x="2924" y="0"/>
                    <a:pt x="2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096500" y="2815307"/>
              <a:ext cx="117925" cy="115050"/>
            </a:xfrm>
            <a:custGeom>
              <a:avLst/>
              <a:gdLst/>
              <a:ahLst/>
              <a:cxnLst/>
              <a:rect l="l" t="t" r="r" b="b"/>
              <a:pathLst>
                <a:path w="4717" h="4602" extrusionOk="0">
                  <a:moveTo>
                    <a:pt x="2867" y="424"/>
                  </a:moveTo>
                  <a:cubicBezTo>
                    <a:pt x="2885" y="424"/>
                    <a:pt x="2904" y="424"/>
                    <a:pt x="2923" y="425"/>
                  </a:cubicBezTo>
                  <a:cubicBezTo>
                    <a:pt x="3830" y="447"/>
                    <a:pt x="4192" y="1826"/>
                    <a:pt x="3088" y="1856"/>
                  </a:cubicBezTo>
                  <a:cubicBezTo>
                    <a:pt x="2911" y="1860"/>
                    <a:pt x="2802" y="2135"/>
                    <a:pt x="2989" y="2216"/>
                  </a:cubicBezTo>
                  <a:cubicBezTo>
                    <a:pt x="3303" y="2352"/>
                    <a:pt x="3734" y="2504"/>
                    <a:pt x="3955" y="2779"/>
                  </a:cubicBezTo>
                  <a:cubicBezTo>
                    <a:pt x="4154" y="3718"/>
                    <a:pt x="3921" y="4187"/>
                    <a:pt x="3251" y="4187"/>
                  </a:cubicBezTo>
                  <a:cubicBezTo>
                    <a:pt x="3224" y="4187"/>
                    <a:pt x="3196" y="4186"/>
                    <a:pt x="3167" y="4185"/>
                  </a:cubicBezTo>
                  <a:cubicBezTo>
                    <a:pt x="2834" y="4179"/>
                    <a:pt x="2518" y="4097"/>
                    <a:pt x="2223" y="3942"/>
                  </a:cubicBezTo>
                  <a:cubicBezTo>
                    <a:pt x="1430" y="3546"/>
                    <a:pt x="934" y="2759"/>
                    <a:pt x="463" y="2041"/>
                  </a:cubicBezTo>
                  <a:cubicBezTo>
                    <a:pt x="449" y="2017"/>
                    <a:pt x="428" y="1999"/>
                    <a:pt x="410" y="1985"/>
                  </a:cubicBezTo>
                  <a:cubicBezTo>
                    <a:pt x="766" y="1401"/>
                    <a:pt x="1243" y="942"/>
                    <a:pt x="1887" y="662"/>
                  </a:cubicBezTo>
                  <a:cubicBezTo>
                    <a:pt x="2199" y="526"/>
                    <a:pt x="2522" y="424"/>
                    <a:pt x="2867" y="424"/>
                  </a:cubicBezTo>
                  <a:close/>
                  <a:moveTo>
                    <a:pt x="2833" y="1"/>
                  </a:moveTo>
                  <a:cubicBezTo>
                    <a:pt x="1660" y="1"/>
                    <a:pt x="468" y="1096"/>
                    <a:pt x="45" y="2063"/>
                  </a:cubicBezTo>
                  <a:cubicBezTo>
                    <a:pt x="1" y="2165"/>
                    <a:pt x="72" y="2258"/>
                    <a:pt x="154" y="2274"/>
                  </a:cubicBezTo>
                  <a:cubicBezTo>
                    <a:pt x="801" y="3257"/>
                    <a:pt x="1851" y="4602"/>
                    <a:pt x="3117" y="4602"/>
                  </a:cubicBezTo>
                  <a:cubicBezTo>
                    <a:pt x="3391" y="4602"/>
                    <a:pt x="3676" y="4539"/>
                    <a:pt x="3968" y="4395"/>
                  </a:cubicBezTo>
                  <a:cubicBezTo>
                    <a:pt x="4428" y="4169"/>
                    <a:pt x="4716" y="3729"/>
                    <a:pt x="4615" y="3204"/>
                  </a:cubicBezTo>
                  <a:cubicBezTo>
                    <a:pt x="4508" y="2664"/>
                    <a:pt x="4086" y="2334"/>
                    <a:pt x="3627" y="2091"/>
                  </a:cubicBezTo>
                  <a:cubicBezTo>
                    <a:pt x="4309" y="1689"/>
                    <a:pt x="4472" y="604"/>
                    <a:pt x="3611" y="180"/>
                  </a:cubicBezTo>
                  <a:cubicBezTo>
                    <a:pt x="3358" y="56"/>
                    <a:pt x="3096" y="1"/>
                    <a:pt x="28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1969450" y="2733157"/>
              <a:ext cx="117225" cy="95225"/>
            </a:xfrm>
            <a:custGeom>
              <a:avLst/>
              <a:gdLst/>
              <a:ahLst/>
              <a:cxnLst/>
              <a:rect l="l" t="t" r="r" b="b"/>
              <a:pathLst>
                <a:path w="4689" h="3809" extrusionOk="0">
                  <a:moveTo>
                    <a:pt x="2970" y="433"/>
                  </a:moveTo>
                  <a:cubicBezTo>
                    <a:pt x="3207" y="433"/>
                    <a:pt x="3451" y="557"/>
                    <a:pt x="3613" y="858"/>
                  </a:cubicBezTo>
                  <a:cubicBezTo>
                    <a:pt x="3778" y="1168"/>
                    <a:pt x="3792" y="1519"/>
                    <a:pt x="3760" y="1860"/>
                  </a:cubicBezTo>
                  <a:cubicBezTo>
                    <a:pt x="3700" y="2482"/>
                    <a:pt x="3426" y="2969"/>
                    <a:pt x="3088" y="3468"/>
                  </a:cubicBezTo>
                  <a:cubicBezTo>
                    <a:pt x="2341" y="3253"/>
                    <a:pt x="1202" y="3168"/>
                    <a:pt x="661" y="2565"/>
                  </a:cubicBezTo>
                  <a:cubicBezTo>
                    <a:pt x="462" y="2343"/>
                    <a:pt x="361" y="2045"/>
                    <a:pt x="470" y="1762"/>
                  </a:cubicBezTo>
                  <a:cubicBezTo>
                    <a:pt x="557" y="1528"/>
                    <a:pt x="734" y="1449"/>
                    <a:pt x="935" y="1449"/>
                  </a:cubicBezTo>
                  <a:cubicBezTo>
                    <a:pt x="1091" y="1449"/>
                    <a:pt x="1262" y="1497"/>
                    <a:pt x="1416" y="1556"/>
                  </a:cubicBezTo>
                  <a:cubicBezTo>
                    <a:pt x="1705" y="1665"/>
                    <a:pt x="1888" y="1798"/>
                    <a:pt x="2202" y="1838"/>
                  </a:cubicBezTo>
                  <a:cubicBezTo>
                    <a:pt x="2209" y="1839"/>
                    <a:pt x="2216" y="1839"/>
                    <a:pt x="2223" y="1839"/>
                  </a:cubicBezTo>
                  <a:cubicBezTo>
                    <a:pt x="2359" y="1839"/>
                    <a:pt x="2429" y="1656"/>
                    <a:pt x="2368" y="1549"/>
                  </a:cubicBezTo>
                  <a:cubicBezTo>
                    <a:pt x="2024" y="956"/>
                    <a:pt x="2482" y="433"/>
                    <a:pt x="2970" y="433"/>
                  </a:cubicBezTo>
                  <a:close/>
                  <a:moveTo>
                    <a:pt x="2928" y="1"/>
                  </a:moveTo>
                  <a:cubicBezTo>
                    <a:pt x="2274" y="1"/>
                    <a:pt x="1757" y="677"/>
                    <a:pt x="1893" y="1367"/>
                  </a:cubicBezTo>
                  <a:cubicBezTo>
                    <a:pt x="1551" y="1224"/>
                    <a:pt x="1235" y="972"/>
                    <a:pt x="877" y="972"/>
                  </a:cubicBezTo>
                  <a:cubicBezTo>
                    <a:pt x="781" y="972"/>
                    <a:pt x="683" y="990"/>
                    <a:pt x="581" y="1032"/>
                  </a:cubicBezTo>
                  <a:cubicBezTo>
                    <a:pt x="175" y="1200"/>
                    <a:pt x="1" y="1693"/>
                    <a:pt x="43" y="2103"/>
                  </a:cubicBezTo>
                  <a:cubicBezTo>
                    <a:pt x="170" y="3387"/>
                    <a:pt x="2033" y="3546"/>
                    <a:pt x="3017" y="3715"/>
                  </a:cubicBezTo>
                  <a:cubicBezTo>
                    <a:pt x="3046" y="3770"/>
                    <a:pt x="3110" y="3809"/>
                    <a:pt x="3176" y="3809"/>
                  </a:cubicBezTo>
                  <a:cubicBezTo>
                    <a:pt x="3215" y="3809"/>
                    <a:pt x="3254" y="3796"/>
                    <a:pt x="3287" y="3765"/>
                  </a:cubicBezTo>
                  <a:cubicBezTo>
                    <a:pt x="4118" y="2995"/>
                    <a:pt x="4689" y="1015"/>
                    <a:pt x="3569" y="222"/>
                  </a:cubicBezTo>
                  <a:cubicBezTo>
                    <a:pt x="3352" y="67"/>
                    <a:pt x="3133" y="1"/>
                    <a:pt x="29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1903100" y="2862382"/>
              <a:ext cx="131850" cy="90075"/>
            </a:xfrm>
            <a:custGeom>
              <a:avLst/>
              <a:gdLst/>
              <a:ahLst/>
              <a:cxnLst/>
              <a:rect l="l" t="t" r="r" b="b"/>
              <a:pathLst>
                <a:path w="5274" h="3603" extrusionOk="0">
                  <a:moveTo>
                    <a:pt x="2655" y="268"/>
                  </a:moveTo>
                  <a:lnTo>
                    <a:pt x="2655" y="268"/>
                  </a:lnTo>
                  <a:cubicBezTo>
                    <a:pt x="2641" y="323"/>
                    <a:pt x="2653" y="383"/>
                    <a:pt x="2708" y="435"/>
                  </a:cubicBezTo>
                  <a:cubicBezTo>
                    <a:pt x="3202" y="880"/>
                    <a:pt x="3814" y="1437"/>
                    <a:pt x="4027" y="2085"/>
                  </a:cubicBezTo>
                  <a:cubicBezTo>
                    <a:pt x="4224" y="2676"/>
                    <a:pt x="3915" y="3168"/>
                    <a:pt x="3479" y="3168"/>
                  </a:cubicBezTo>
                  <a:cubicBezTo>
                    <a:pt x="3312" y="3168"/>
                    <a:pt x="3126" y="3096"/>
                    <a:pt x="2943" y="2930"/>
                  </a:cubicBezTo>
                  <a:cubicBezTo>
                    <a:pt x="2662" y="2677"/>
                    <a:pt x="2565" y="2298"/>
                    <a:pt x="2500" y="1940"/>
                  </a:cubicBezTo>
                  <a:cubicBezTo>
                    <a:pt x="2483" y="1848"/>
                    <a:pt x="2399" y="1801"/>
                    <a:pt x="2315" y="1801"/>
                  </a:cubicBezTo>
                  <a:cubicBezTo>
                    <a:pt x="2248" y="1801"/>
                    <a:pt x="2180" y="1831"/>
                    <a:pt x="2148" y="1894"/>
                  </a:cubicBezTo>
                  <a:cubicBezTo>
                    <a:pt x="2080" y="2020"/>
                    <a:pt x="2013" y="2152"/>
                    <a:pt x="1937" y="2274"/>
                  </a:cubicBezTo>
                  <a:cubicBezTo>
                    <a:pt x="1838" y="2482"/>
                    <a:pt x="1688" y="2634"/>
                    <a:pt x="1482" y="2731"/>
                  </a:cubicBezTo>
                  <a:cubicBezTo>
                    <a:pt x="1394" y="2833"/>
                    <a:pt x="1307" y="2883"/>
                    <a:pt x="1222" y="2883"/>
                  </a:cubicBezTo>
                  <a:cubicBezTo>
                    <a:pt x="1107" y="2883"/>
                    <a:pt x="994" y="2790"/>
                    <a:pt x="884" y="2604"/>
                  </a:cubicBezTo>
                  <a:cubicBezTo>
                    <a:pt x="515" y="2328"/>
                    <a:pt x="460" y="2337"/>
                    <a:pt x="563" y="1942"/>
                  </a:cubicBezTo>
                  <a:cubicBezTo>
                    <a:pt x="615" y="1749"/>
                    <a:pt x="714" y="1564"/>
                    <a:pt x="826" y="1399"/>
                  </a:cubicBezTo>
                  <a:cubicBezTo>
                    <a:pt x="1251" y="781"/>
                    <a:pt x="1937" y="416"/>
                    <a:pt x="2655" y="268"/>
                  </a:cubicBezTo>
                  <a:close/>
                  <a:moveTo>
                    <a:pt x="2859" y="1"/>
                  </a:moveTo>
                  <a:cubicBezTo>
                    <a:pt x="1606" y="1"/>
                    <a:pt x="1" y="980"/>
                    <a:pt x="136" y="2411"/>
                  </a:cubicBezTo>
                  <a:cubicBezTo>
                    <a:pt x="183" y="2892"/>
                    <a:pt x="494" y="3256"/>
                    <a:pt x="988" y="3293"/>
                  </a:cubicBezTo>
                  <a:cubicBezTo>
                    <a:pt x="1018" y="3295"/>
                    <a:pt x="1046" y="3297"/>
                    <a:pt x="1074" y="3297"/>
                  </a:cubicBezTo>
                  <a:cubicBezTo>
                    <a:pt x="1616" y="3297"/>
                    <a:pt x="1986" y="2905"/>
                    <a:pt x="2263" y="2471"/>
                  </a:cubicBezTo>
                  <a:cubicBezTo>
                    <a:pt x="2502" y="3037"/>
                    <a:pt x="2994" y="3603"/>
                    <a:pt x="3554" y="3603"/>
                  </a:cubicBezTo>
                  <a:cubicBezTo>
                    <a:pt x="3769" y="3603"/>
                    <a:pt x="3993" y="3519"/>
                    <a:pt x="4218" y="3321"/>
                  </a:cubicBezTo>
                  <a:cubicBezTo>
                    <a:pt x="5273" y="2391"/>
                    <a:pt x="3651" y="760"/>
                    <a:pt x="2985" y="160"/>
                  </a:cubicBezTo>
                  <a:cubicBezTo>
                    <a:pt x="2981" y="155"/>
                    <a:pt x="2979" y="155"/>
                    <a:pt x="2977" y="153"/>
                  </a:cubicBezTo>
                  <a:cubicBezTo>
                    <a:pt x="2990" y="86"/>
                    <a:pt x="2947" y="1"/>
                    <a:pt x="2865" y="1"/>
                  </a:cubicBezTo>
                  <a:cubicBezTo>
                    <a:pt x="2863" y="1"/>
                    <a:pt x="2861" y="1"/>
                    <a:pt x="2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1804850" y="2770532"/>
              <a:ext cx="119350" cy="111675"/>
            </a:xfrm>
            <a:custGeom>
              <a:avLst/>
              <a:gdLst/>
              <a:ahLst/>
              <a:cxnLst/>
              <a:rect l="l" t="t" r="r" b="b"/>
              <a:pathLst>
                <a:path w="4774" h="4467" extrusionOk="0">
                  <a:moveTo>
                    <a:pt x="2876" y="421"/>
                  </a:moveTo>
                  <a:cubicBezTo>
                    <a:pt x="3094" y="421"/>
                    <a:pt x="3309" y="467"/>
                    <a:pt x="3499" y="585"/>
                  </a:cubicBezTo>
                  <a:cubicBezTo>
                    <a:pt x="4440" y="1166"/>
                    <a:pt x="3408" y="2045"/>
                    <a:pt x="2797" y="2208"/>
                  </a:cubicBezTo>
                  <a:cubicBezTo>
                    <a:pt x="2616" y="2257"/>
                    <a:pt x="2598" y="2557"/>
                    <a:pt x="2796" y="2594"/>
                  </a:cubicBezTo>
                  <a:cubicBezTo>
                    <a:pt x="3187" y="2665"/>
                    <a:pt x="3408" y="3125"/>
                    <a:pt x="3288" y="3502"/>
                  </a:cubicBezTo>
                  <a:cubicBezTo>
                    <a:pt x="3166" y="3888"/>
                    <a:pt x="2806" y="4030"/>
                    <a:pt x="2439" y="4030"/>
                  </a:cubicBezTo>
                  <a:cubicBezTo>
                    <a:pt x="2218" y="4030"/>
                    <a:pt x="1994" y="3979"/>
                    <a:pt x="1817" y="3898"/>
                  </a:cubicBezTo>
                  <a:cubicBezTo>
                    <a:pt x="1129" y="3584"/>
                    <a:pt x="760" y="2887"/>
                    <a:pt x="423" y="2240"/>
                  </a:cubicBezTo>
                  <a:cubicBezTo>
                    <a:pt x="811" y="1453"/>
                    <a:pt x="1483" y="735"/>
                    <a:pt x="2354" y="498"/>
                  </a:cubicBezTo>
                  <a:cubicBezTo>
                    <a:pt x="2522" y="451"/>
                    <a:pt x="2700" y="421"/>
                    <a:pt x="2876" y="421"/>
                  </a:cubicBezTo>
                  <a:close/>
                  <a:moveTo>
                    <a:pt x="2840" y="1"/>
                  </a:moveTo>
                  <a:cubicBezTo>
                    <a:pt x="1660" y="1"/>
                    <a:pt x="518" y="1122"/>
                    <a:pt x="56" y="2095"/>
                  </a:cubicBezTo>
                  <a:cubicBezTo>
                    <a:pt x="0" y="2210"/>
                    <a:pt x="63" y="2319"/>
                    <a:pt x="153" y="2367"/>
                  </a:cubicBezTo>
                  <a:cubicBezTo>
                    <a:pt x="561" y="3255"/>
                    <a:pt x="1337" y="4467"/>
                    <a:pt x="2381" y="4467"/>
                  </a:cubicBezTo>
                  <a:cubicBezTo>
                    <a:pt x="2608" y="4467"/>
                    <a:pt x="2849" y="4409"/>
                    <a:pt x="3101" y="4277"/>
                  </a:cubicBezTo>
                  <a:cubicBezTo>
                    <a:pt x="3803" y="3912"/>
                    <a:pt x="3900" y="2864"/>
                    <a:pt x="3334" y="2407"/>
                  </a:cubicBezTo>
                  <a:cubicBezTo>
                    <a:pt x="4189" y="1904"/>
                    <a:pt x="4773" y="705"/>
                    <a:pt x="3591" y="164"/>
                  </a:cubicBezTo>
                  <a:cubicBezTo>
                    <a:pt x="3343" y="51"/>
                    <a:pt x="3091" y="1"/>
                    <a:pt x="28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671975" y="2821007"/>
              <a:ext cx="108650" cy="104775"/>
            </a:xfrm>
            <a:custGeom>
              <a:avLst/>
              <a:gdLst/>
              <a:ahLst/>
              <a:cxnLst/>
              <a:rect l="l" t="t" r="r" b="b"/>
              <a:pathLst>
                <a:path w="4346" h="4191" extrusionOk="0">
                  <a:moveTo>
                    <a:pt x="2645" y="451"/>
                  </a:moveTo>
                  <a:cubicBezTo>
                    <a:pt x="2924" y="451"/>
                    <a:pt x="3224" y="619"/>
                    <a:pt x="3357" y="851"/>
                  </a:cubicBezTo>
                  <a:cubicBezTo>
                    <a:pt x="3470" y="1052"/>
                    <a:pt x="3496" y="1418"/>
                    <a:pt x="3508" y="1616"/>
                  </a:cubicBezTo>
                  <a:cubicBezTo>
                    <a:pt x="3551" y="2408"/>
                    <a:pt x="3305" y="3082"/>
                    <a:pt x="3004" y="3798"/>
                  </a:cubicBezTo>
                  <a:cubicBezTo>
                    <a:pt x="2997" y="3812"/>
                    <a:pt x="2997" y="3826"/>
                    <a:pt x="2995" y="3839"/>
                  </a:cubicBezTo>
                  <a:cubicBezTo>
                    <a:pt x="2864" y="3857"/>
                    <a:pt x="2732" y="3866"/>
                    <a:pt x="2602" y="3866"/>
                  </a:cubicBezTo>
                  <a:cubicBezTo>
                    <a:pt x="2165" y="3866"/>
                    <a:pt x="1735" y="3764"/>
                    <a:pt x="1344" y="3533"/>
                  </a:cubicBezTo>
                  <a:cubicBezTo>
                    <a:pt x="1046" y="3360"/>
                    <a:pt x="748" y="3105"/>
                    <a:pt x="589" y="2791"/>
                  </a:cubicBezTo>
                  <a:cubicBezTo>
                    <a:pt x="287" y="2295"/>
                    <a:pt x="485" y="2006"/>
                    <a:pt x="1184" y="1925"/>
                  </a:cubicBezTo>
                  <a:cubicBezTo>
                    <a:pt x="1378" y="2000"/>
                    <a:pt x="1561" y="2094"/>
                    <a:pt x="1734" y="2211"/>
                  </a:cubicBezTo>
                  <a:cubicBezTo>
                    <a:pt x="1764" y="2230"/>
                    <a:pt x="1794" y="2239"/>
                    <a:pt x="1824" y="2239"/>
                  </a:cubicBezTo>
                  <a:cubicBezTo>
                    <a:pt x="1935" y="2239"/>
                    <a:pt x="2035" y="2124"/>
                    <a:pt x="2004" y="2004"/>
                  </a:cubicBezTo>
                  <a:cubicBezTo>
                    <a:pt x="1870" y="1496"/>
                    <a:pt x="1836" y="792"/>
                    <a:pt x="2376" y="513"/>
                  </a:cubicBezTo>
                  <a:cubicBezTo>
                    <a:pt x="2458" y="470"/>
                    <a:pt x="2550" y="451"/>
                    <a:pt x="2645" y="451"/>
                  </a:cubicBezTo>
                  <a:close/>
                  <a:moveTo>
                    <a:pt x="2766" y="0"/>
                  </a:moveTo>
                  <a:cubicBezTo>
                    <a:pt x="2454" y="0"/>
                    <a:pt x="2138" y="140"/>
                    <a:pt x="1919" y="366"/>
                  </a:cubicBezTo>
                  <a:cubicBezTo>
                    <a:pt x="1571" y="727"/>
                    <a:pt x="1510" y="1221"/>
                    <a:pt x="1571" y="1694"/>
                  </a:cubicBezTo>
                  <a:cubicBezTo>
                    <a:pt x="1350" y="1585"/>
                    <a:pt x="1110" y="1499"/>
                    <a:pt x="877" y="1499"/>
                  </a:cubicBezTo>
                  <a:cubicBezTo>
                    <a:pt x="699" y="1499"/>
                    <a:pt x="526" y="1549"/>
                    <a:pt x="370" y="1676"/>
                  </a:cubicBezTo>
                  <a:cubicBezTo>
                    <a:pt x="0" y="1976"/>
                    <a:pt x="40" y="2501"/>
                    <a:pt x="222" y="2893"/>
                  </a:cubicBezTo>
                  <a:cubicBezTo>
                    <a:pt x="612" y="3729"/>
                    <a:pt x="1529" y="4191"/>
                    <a:pt x="2429" y="4191"/>
                  </a:cubicBezTo>
                  <a:cubicBezTo>
                    <a:pt x="2743" y="4191"/>
                    <a:pt x="3056" y="4134"/>
                    <a:pt x="3343" y="4018"/>
                  </a:cubicBezTo>
                  <a:cubicBezTo>
                    <a:pt x="3442" y="3976"/>
                    <a:pt x="3445" y="3855"/>
                    <a:pt x="3378" y="3807"/>
                  </a:cubicBezTo>
                  <a:cubicBezTo>
                    <a:pt x="3925" y="2875"/>
                    <a:pt x="4345" y="716"/>
                    <a:pt x="3219" y="111"/>
                  </a:cubicBezTo>
                  <a:cubicBezTo>
                    <a:pt x="3077" y="35"/>
                    <a:pt x="2922" y="0"/>
                    <a:pt x="27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2"/>
          <p:cNvGrpSpPr/>
          <p:nvPr/>
        </p:nvGrpSpPr>
        <p:grpSpPr>
          <a:xfrm>
            <a:off x="5572282" y="2537309"/>
            <a:ext cx="1270698" cy="378879"/>
            <a:chOff x="1654700" y="2715707"/>
            <a:chExt cx="856150" cy="255275"/>
          </a:xfrm>
        </p:grpSpPr>
        <p:sp>
          <p:nvSpPr>
            <p:cNvPr id="1095" name="Google Shape;1095;p42"/>
            <p:cNvSpPr/>
            <p:nvPr/>
          </p:nvSpPr>
          <p:spPr>
            <a:xfrm>
              <a:off x="1679125" y="2832257"/>
              <a:ext cx="81650" cy="85425"/>
            </a:xfrm>
            <a:custGeom>
              <a:avLst/>
              <a:gdLst/>
              <a:ahLst/>
              <a:cxnLst/>
              <a:rect l="l" t="t" r="r" b="b"/>
              <a:pathLst>
                <a:path w="3266" h="3417" extrusionOk="0">
                  <a:moveTo>
                    <a:pt x="2359" y="1"/>
                  </a:moveTo>
                  <a:cubicBezTo>
                    <a:pt x="2265" y="1"/>
                    <a:pt x="2173" y="20"/>
                    <a:pt x="2090" y="63"/>
                  </a:cubicBezTo>
                  <a:cubicBezTo>
                    <a:pt x="1550" y="342"/>
                    <a:pt x="1584" y="1047"/>
                    <a:pt x="1718" y="1554"/>
                  </a:cubicBezTo>
                  <a:cubicBezTo>
                    <a:pt x="1750" y="1675"/>
                    <a:pt x="1650" y="1789"/>
                    <a:pt x="1538" y="1789"/>
                  </a:cubicBezTo>
                  <a:cubicBezTo>
                    <a:pt x="1508" y="1789"/>
                    <a:pt x="1478" y="1781"/>
                    <a:pt x="1448" y="1762"/>
                  </a:cubicBezTo>
                  <a:cubicBezTo>
                    <a:pt x="1275" y="1644"/>
                    <a:pt x="1092" y="1550"/>
                    <a:pt x="899" y="1476"/>
                  </a:cubicBezTo>
                  <a:cubicBezTo>
                    <a:pt x="199" y="1556"/>
                    <a:pt x="1" y="1845"/>
                    <a:pt x="303" y="2341"/>
                  </a:cubicBezTo>
                  <a:cubicBezTo>
                    <a:pt x="462" y="2655"/>
                    <a:pt x="760" y="2910"/>
                    <a:pt x="1058" y="3083"/>
                  </a:cubicBezTo>
                  <a:cubicBezTo>
                    <a:pt x="1449" y="3314"/>
                    <a:pt x="1878" y="3416"/>
                    <a:pt x="2315" y="3416"/>
                  </a:cubicBezTo>
                  <a:cubicBezTo>
                    <a:pt x="2446" y="3416"/>
                    <a:pt x="2577" y="3407"/>
                    <a:pt x="2709" y="3389"/>
                  </a:cubicBezTo>
                  <a:cubicBezTo>
                    <a:pt x="2711" y="3376"/>
                    <a:pt x="2711" y="3362"/>
                    <a:pt x="2718" y="3348"/>
                  </a:cubicBezTo>
                  <a:cubicBezTo>
                    <a:pt x="3019" y="2632"/>
                    <a:pt x="3265" y="1958"/>
                    <a:pt x="3222" y="1166"/>
                  </a:cubicBezTo>
                  <a:cubicBezTo>
                    <a:pt x="3210" y="968"/>
                    <a:pt x="3184" y="602"/>
                    <a:pt x="3071" y="402"/>
                  </a:cubicBezTo>
                  <a:cubicBezTo>
                    <a:pt x="2938" y="169"/>
                    <a:pt x="2638" y="1"/>
                    <a:pt x="235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700275" y="2731082"/>
              <a:ext cx="92175" cy="52750"/>
            </a:xfrm>
            <a:custGeom>
              <a:avLst/>
              <a:gdLst/>
              <a:ahLst/>
              <a:cxnLst/>
              <a:rect l="l" t="t" r="r" b="b"/>
              <a:pathLst>
                <a:path w="3687" h="2110" extrusionOk="0">
                  <a:moveTo>
                    <a:pt x="3276" y="0"/>
                  </a:moveTo>
                  <a:cubicBezTo>
                    <a:pt x="2636" y="18"/>
                    <a:pt x="1994" y="30"/>
                    <a:pt x="1356" y="30"/>
                  </a:cubicBezTo>
                  <a:cubicBezTo>
                    <a:pt x="1335" y="54"/>
                    <a:pt x="1306" y="71"/>
                    <a:pt x="1270" y="71"/>
                  </a:cubicBezTo>
                  <a:cubicBezTo>
                    <a:pt x="1261" y="71"/>
                    <a:pt x="1253" y="70"/>
                    <a:pt x="1244" y="68"/>
                  </a:cubicBezTo>
                  <a:cubicBezTo>
                    <a:pt x="1208" y="63"/>
                    <a:pt x="1171" y="60"/>
                    <a:pt x="1136" y="60"/>
                  </a:cubicBezTo>
                  <a:cubicBezTo>
                    <a:pt x="462" y="60"/>
                    <a:pt x="0" y="1007"/>
                    <a:pt x="680" y="1357"/>
                  </a:cubicBezTo>
                  <a:cubicBezTo>
                    <a:pt x="775" y="1406"/>
                    <a:pt x="879" y="1429"/>
                    <a:pt x="984" y="1429"/>
                  </a:cubicBezTo>
                  <a:cubicBezTo>
                    <a:pt x="1284" y="1429"/>
                    <a:pt x="1589" y="1243"/>
                    <a:pt x="1694" y="963"/>
                  </a:cubicBezTo>
                  <a:cubicBezTo>
                    <a:pt x="1723" y="887"/>
                    <a:pt x="1787" y="853"/>
                    <a:pt x="1850" y="853"/>
                  </a:cubicBezTo>
                  <a:cubicBezTo>
                    <a:pt x="1943" y="853"/>
                    <a:pt x="2034" y="928"/>
                    <a:pt x="2002" y="1048"/>
                  </a:cubicBezTo>
                  <a:cubicBezTo>
                    <a:pt x="1828" y="1672"/>
                    <a:pt x="2301" y="2110"/>
                    <a:pt x="2774" y="2110"/>
                  </a:cubicBezTo>
                  <a:cubicBezTo>
                    <a:pt x="3063" y="2110"/>
                    <a:pt x="3351" y="1948"/>
                    <a:pt x="3493" y="1567"/>
                  </a:cubicBezTo>
                  <a:cubicBezTo>
                    <a:pt x="3686" y="1048"/>
                    <a:pt x="3440" y="494"/>
                    <a:pt x="3276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815425" y="2781057"/>
              <a:ext cx="100425" cy="90250"/>
            </a:xfrm>
            <a:custGeom>
              <a:avLst/>
              <a:gdLst/>
              <a:ahLst/>
              <a:cxnLst/>
              <a:rect l="l" t="t" r="r" b="b"/>
              <a:pathLst>
                <a:path w="4017" h="3610" extrusionOk="0">
                  <a:moveTo>
                    <a:pt x="2453" y="0"/>
                  </a:moveTo>
                  <a:cubicBezTo>
                    <a:pt x="2277" y="0"/>
                    <a:pt x="2099" y="30"/>
                    <a:pt x="1931" y="77"/>
                  </a:cubicBezTo>
                  <a:cubicBezTo>
                    <a:pt x="1060" y="314"/>
                    <a:pt x="388" y="1032"/>
                    <a:pt x="0" y="1819"/>
                  </a:cubicBezTo>
                  <a:cubicBezTo>
                    <a:pt x="337" y="2466"/>
                    <a:pt x="706" y="3163"/>
                    <a:pt x="1394" y="3477"/>
                  </a:cubicBezTo>
                  <a:cubicBezTo>
                    <a:pt x="1571" y="3558"/>
                    <a:pt x="1795" y="3609"/>
                    <a:pt x="2015" y="3609"/>
                  </a:cubicBezTo>
                  <a:cubicBezTo>
                    <a:pt x="2383" y="3609"/>
                    <a:pt x="2742" y="3467"/>
                    <a:pt x="2865" y="3080"/>
                  </a:cubicBezTo>
                  <a:cubicBezTo>
                    <a:pt x="2985" y="2704"/>
                    <a:pt x="2764" y="2244"/>
                    <a:pt x="2374" y="2173"/>
                  </a:cubicBezTo>
                  <a:cubicBezTo>
                    <a:pt x="2175" y="2136"/>
                    <a:pt x="2193" y="1835"/>
                    <a:pt x="2374" y="1787"/>
                  </a:cubicBezTo>
                  <a:cubicBezTo>
                    <a:pt x="2985" y="1624"/>
                    <a:pt x="4017" y="745"/>
                    <a:pt x="3076" y="164"/>
                  </a:cubicBezTo>
                  <a:cubicBezTo>
                    <a:pt x="2886" y="46"/>
                    <a:pt x="2671" y="0"/>
                    <a:pt x="2453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914575" y="2869057"/>
              <a:ext cx="94125" cy="72550"/>
            </a:xfrm>
            <a:custGeom>
              <a:avLst/>
              <a:gdLst/>
              <a:ahLst/>
              <a:cxnLst/>
              <a:rect l="l" t="t" r="r" b="b"/>
              <a:pathLst>
                <a:path w="3765" h="2902" extrusionOk="0">
                  <a:moveTo>
                    <a:pt x="2196" y="1"/>
                  </a:moveTo>
                  <a:lnTo>
                    <a:pt x="2196" y="1"/>
                  </a:lnTo>
                  <a:cubicBezTo>
                    <a:pt x="1478" y="149"/>
                    <a:pt x="792" y="514"/>
                    <a:pt x="368" y="1132"/>
                  </a:cubicBezTo>
                  <a:cubicBezTo>
                    <a:pt x="255" y="1297"/>
                    <a:pt x="156" y="1482"/>
                    <a:pt x="104" y="1675"/>
                  </a:cubicBezTo>
                  <a:cubicBezTo>
                    <a:pt x="1" y="2070"/>
                    <a:pt x="56" y="2061"/>
                    <a:pt x="426" y="2338"/>
                  </a:cubicBezTo>
                  <a:cubicBezTo>
                    <a:pt x="536" y="2524"/>
                    <a:pt x="648" y="2616"/>
                    <a:pt x="763" y="2616"/>
                  </a:cubicBezTo>
                  <a:cubicBezTo>
                    <a:pt x="848" y="2616"/>
                    <a:pt x="935" y="2566"/>
                    <a:pt x="1023" y="2464"/>
                  </a:cubicBezTo>
                  <a:cubicBezTo>
                    <a:pt x="1229" y="2368"/>
                    <a:pt x="1379" y="2215"/>
                    <a:pt x="1478" y="2007"/>
                  </a:cubicBezTo>
                  <a:cubicBezTo>
                    <a:pt x="1554" y="1885"/>
                    <a:pt x="1621" y="1754"/>
                    <a:pt x="1689" y="1627"/>
                  </a:cubicBezTo>
                  <a:cubicBezTo>
                    <a:pt x="1721" y="1564"/>
                    <a:pt x="1789" y="1534"/>
                    <a:pt x="1856" y="1534"/>
                  </a:cubicBezTo>
                  <a:cubicBezTo>
                    <a:pt x="1940" y="1534"/>
                    <a:pt x="2024" y="1581"/>
                    <a:pt x="2041" y="1673"/>
                  </a:cubicBezTo>
                  <a:cubicBezTo>
                    <a:pt x="2106" y="2031"/>
                    <a:pt x="2203" y="2410"/>
                    <a:pt x="2484" y="2663"/>
                  </a:cubicBezTo>
                  <a:cubicBezTo>
                    <a:pt x="2667" y="2829"/>
                    <a:pt x="2853" y="2901"/>
                    <a:pt x="3020" y="2901"/>
                  </a:cubicBezTo>
                  <a:cubicBezTo>
                    <a:pt x="3456" y="2901"/>
                    <a:pt x="3765" y="2409"/>
                    <a:pt x="3568" y="1818"/>
                  </a:cubicBezTo>
                  <a:cubicBezTo>
                    <a:pt x="3355" y="1170"/>
                    <a:pt x="2743" y="613"/>
                    <a:pt x="2249" y="168"/>
                  </a:cubicBezTo>
                  <a:cubicBezTo>
                    <a:pt x="2194" y="117"/>
                    <a:pt x="2182" y="56"/>
                    <a:pt x="2196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978450" y="2743957"/>
              <a:ext cx="85825" cy="75925"/>
            </a:xfrm>
            <a:custGeom>
              <a:avLst/>
              <a:gdLst/>
              <a:ahLst/>
              <a:cxnLst/>
              <a:rect l="l" t="t" r="r" b="b"/>
              <a:pathLst>
                <a:path w="3433" h="3037" extrusionOk="0">
                  <a:moveTo>
                    <a:pt x="2610" y="1"/>
                  </a:moveTo>
                  <a:cubicBezTo>
                    <a:pt x="2122" y="1"/>
                    <a:pt x="1664" y="524"/>
                    <a:pt x="2008" y="1117"/>
                  </a:cubicBezTo>
                  <a:cubicBezTo>
                    <a:pt x="2069" y="1224"/>
                    <a:pt x="2000" y="1407"/>
                    <a:pt x="1863" y="1407"/>
                  </a:cubicBezTo>
                  <a:cubicBezTo>
                    <a:pt x="1856" y="1407"/>
                    <a:pt x="1849" y="1407"/>
                    <a:pt x="1842" y="1406"/>
                  </a:cubicBezTo>
                  <a:cubicBezTo>
                    <a:pt x="1528" y="1366"/>
                    <a:pt x="1345" y="1233"/>
                    <a:pt x="1056" y="1124"/>
                  </a:cubicBezTo>
                  <a:cubicBezTo>
                    <a:pt x="902" y="1064"/>
                    <a:pt x="731" y="1017"/>
                    <a:pt x="575" y="1017"/>
                  </a:cubicBezTo>
                  <a:cubicBezTo>
                    <a:pt x="374" y="1017"/>
                    <a:pt x="197" y="1095"/>
                    <a:pt x="110" y="1329"/>
                  </a:cubicBezTo>
                  <a:cubicBezTo>
                    <a:pt x="1" y="1613"/>
                    <a:pt x="104" y="1911"/>
                    <a:pt x="301" y="2133"/>
                  </a:cubicBezTo>
                  <a:cubicBezTo>
                    <a:pt x="842" y="2736"/>
                    <a:pt x="1981" y="2821"/>
                    <a:pt x="2728" y="3036"/>
                  </a:cubicBezTo>
                  <a:cubicBezTo>
                    <a:pt x="3066" y="2537"/>
                    <a:pt x="3340" y="2050"/>
                    <a:pt x="3400" y="1428"/>
                  </a:cubicBezTo>
                  <a:cubicBezTo>
                    <a:pt x="3432" y="1087"/>
                    <a:pt x="3418" y="736"/>
                    <a:pt x="3253" y="426"/>
                  </a:cubicBezTo>
                  <a:cubicBezTo>
                    <a:pt x="3091" y="125"/>
                    <a:pt x="2847" y="1"/>
                    <a:pt x="2610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106725" y="2825882"/>
              <a:ext cx="94575" cy="94125"/>
            </a:xfrm>
            <a:custGeom>
              <a:avLst/>
              <a:gdLst/>
              <a:ahLst/>
              <a:cxnLst/>
              <a:rect l="l" t="t" r="r" b="b"/>
              <a:pathLst>
                <a:path w="3783" h="3765" extrusionOk="0">
                  <a:moveTo>
                    <a:pt x="2457" y="1"/>
                  </a:moveTo>
                  <a:cubicBezTo>
                    <a:pt x="2113" y="1"/>
                    <a:pt x="1790" y="103"/>
                    <a:pt x="1478" y="239"/>
                  </a:cubicBezTo>
                  <a:cubicBezTo>
                    <a:pt x="834" y="519"/>
                    <a:pt x="357" y="978"/>
                    <a:pt x="1" y="1562"/>
                  </a:cubicBezTo>
                  <a:cubicBezTo>
                    <a:pt x="19" y="1576"/>
                    <a:pt x="40" y="1594"/>
                    <a:pt x="54" y="1618"/>
                  </a:cubicBezTo>
                  <a:cubicBezTo>
                    <a:pt x="525" y="2336"/>
                    <a:pt x="1021" y="3123"/>
                    <a:pt x="1814" y="3519"/>
                  </a:cubicBezTo>
                  <a:cubicBezTo>
                    <a:pt x="2109" y="3674"/>
                    <a:pt x="2425" y="3756"/>
                    <a:pt x="2758" y="3762"/>
                  </a:cubicBezTo>
                  <a:cubicBezTo>
                    <a:pt x="2787" y="3763"/>
                    <a:pt x="2815" y="3764"/>
                    <a:pt x="2842" y="3764"/>
                  </a:cubicBezTo>
                  <a:cubicBezTo>
                    <a:pt x="3512" y="3764"/>
                    <a:pt x="3745" y="3295"/>
                    <a:pt x="3546" y="2356"/>
                  </a:cubicBezTo>
                  <a:cubicBezTo>
                    <a:pt x="3325" y="2081"/>
                    <a:pt x="2894" y="1929"/>
                    <a:pt x="2580" y="1793"/>
                  </a:cubicBezTo>
                  <a:cubicBezTo>
                    <a:pt x="2393" y="1712"/>
                    <a:pt x="2502" y="1437"/>
                    <a:pt x="2679" y="1433"/>
                  </a:cubicBezTo>
                  <a:cubicBezTo>
                    <a:pt x="3783" y="1403"/>
                    <a:pt x="3421" y="24"/>
                    <a:pt x="2512" y="2"/>
                  </a:cubicBezTo>
                  <a:cubicBezTo>
                    <a:pt x="2494" y="1"/>
                    <a:pt x="2475" y="1"/>
                    <a:pt x="2457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228650" y="2726557"/>
              <a:ext cx="87175" cy="86800"/>
            </a:xfrm>
            <a:custGeom>
              <a:avLst/>
              <a:gdLst/>
              <a:ahLst/>
              <a:cxnLst/>
              <a:rect l="l" t="t" r="r" b="b"/>
              <a:pathLst>
                <a:path w="3487" h="3472" extrusionOk="0">
                  <a:moveTo>
                    <a:pt x="3486" y="1"/>
                  </a:moveTo>
                  <a:lnTo>
                    <a:pt x="3486" y="1"/>
                  </a:lnTo>
                  <a:cubicBezTo>
                    <a:pt x="2623" y="7"/>
                    <a:pt x="1757" y="14"/>
                    <a:pt x="894" y="19"/>
                  </a:cubicBezTo>
                  <a:cubicBezTo>
                    <a:pt x="716" y="84"/>
                    <a:pt x="548" y="164"/>
                    <a:pt x="388" y="263"/>
                  </a:cubicBezTo>
                  <a:cubicBezTo>
                    <a:pt x="55" y="386"/>
                    <a:pt x="1" y="605"/>
                    <a:pt x="218" y="919"/>
                  </a:cubicBezTo>
                  <a:cubicBezTo>
                    <a:pt x="176" y="1269"/>
                    <a:pt x="317" y="1452"/>
                    <a:pt x="640" y="1476"/>
                  </a:cubicBezTo>
                  <a:cubicBezTo>
                    <a:pt x="810" y="1524"/>
                    <a:pt x="983" y="1554"/>
                    <a:pt x="1162" y="1569"/>
                  </a:cubicBezTo>
                  <a:cubicBezTo>
                    <a:pt x="1339" y="1587"/>
                    <a:pt x="1411" y="1802"/>
                    <a:pt x="1254" y="1905"/>
                  </a:cubicBezTo>
                  <a:cubicBezTo>
                    <a:pt x="391" y="2472"/>
                    <a:pt x="939" y="3471"/>
                    <a:pt x="1678" y="3471"/>
                  </a:cubicBezTo>
                  <a:cubicBezTo>
                    <a:pt x="1850" y="3471"/>
                    <a:pt x="2031" y="3418"/>
                    <a:pt x="2208" y="3293"/>
                  </a:cubicBezTo>
                  <a:cubicBezTo>
                    <a:pt x="2522" y="3069"/>
                    <a:pt x="2695" y="2686"/>
                    <a:pt x="2836" y="2339"/>
                  </a:cubicBezTo>
                  <a:cubicBezTo>
                    <a:pt x="3131" y="1609"/>
                    <a:pt x="3309" y="829"/>
                    <a:pt x="3464" y="58"/>
                  </a:cubicBezTo>
                  <a:cubicBezTo>
                    <a:pt x="3468" y="35"/>
                    <a:pt x="3478" y="17"/>
                    <a:pt x="3486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2292425" y="2845457"/>
              <a:ext cx="92325" cy="80800"/>
            </a:xfrm>
            <a:custGeom>
              <a:avLst/>
              <a:gdLst/>
              <a:ahLst/>
              <a:cxnLst/>
              <a:rect l="l" t="t" r="r" b="b"/>
              <a:pathLst>
                <a:path w="3693" h="3232" extrusionOk="0">
                  <a:moveTo>
                    <a:pt x="2559" y="1"/>
                  </a:moveTo>
                  <a:cubicBezTo>
                    <a:pt x="1857" y="107"/>
                    <a:pt x="1180" y="336"/>
                    <a:pt x="671" y="855"/>
                  </a:cubicBezTo>
                  <a:cubicBezTo>
                    <a:pt x="532" y="989"/>
                    <a:pt x="416" y="1139"/>
                    <a:pt x="327" y="1305"/>
                  </a:cubicBezTo>
                  <a:cubicBezTo>
                    <a:pt x="1" y="1881"/>
                    <a:pt x="250" y="2255"/>
                    <a:pt x="1079" y="2426"/>
                  </a:cubicBezTo>
                  <a:cubicBezTo>
                    <a:pt x="1398" y="2280"/>
                    <a:pt x="1591" y="1878"/>
                    <a:pt x="1748" y="1585"/>
                  </a:cubicBezTo>
                  <a:cubicBezTo>
                    <a:pt x="1781" y="1525"/>
                    <a:pt x="1840" y="1498"/>
                    <a:pt x="1900" y="1498"/>
                  </a:cubicBezTo>
                  <a:cubicBezTo>
                    <a:pt x="1997" y="1498"/>
                    <a:pt x="2095" y="1566"/>
                    <a:pt x="2088" y="1677"/>
                  </a:cubicBezTo>
                  <a:cubicBezTo>
                    <a:pt x="2067" y="1961"/>
                    <a:pt x="2053" y="2261"/>
                    <a:pt x="2128" y="2541"/>
                  </a:cubicBezTo>
                  <a:cubicBezTo>
                    <a:pt x="2253" y="3001"/>
                    <a:pt x="2481" y="3232"/>
                    <a:pt x="2925" y="3232"/>
                  </a:cubicBezTo>
                  <a:cubicBezTo>
                    <a:pt x="2962" y="3232"/>
                    <a:pt x="3001" y="3230"/>
                    <a:pt x="3041" y="3227"/>
                  </a:cubicBezTo>
                  <a:cubicBezTo>
                    <a:pt x="3510" y="3192"/>
                    <a:pt x="3677" y="3021"/>
                    <a:pt x="3688" y="2520"/>
                  </a:cubicBezTo>
                  <a:cubicBezTo>
                    <a:pt x="3693" y="2351"/>
                    <a:pt x="3661" y="2173"/>
                    <a:pt x="3612" y="2014"/>
                  </a:cubicBezTo>
                  <a:cubicBezTo>
                    <a:pt x="3395" y="1322"/>
                    <a:pt x="2785" y="823"/>
                    <a:pt x="2536" y="139"/>
                  </a:cubicBezTo>
                  <a:cubicBezTo>
                    <a:pt x="2515" y="84"/>
                    <a:pt x="2529" y="38"/>
                    <a:pt x="255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2450750" y="2725107"/>
              <a:ext cx="45450" cy="37675"/>
            </a:xfrm>
            <a:custGeom>
              <a:avLst/>
              <a:gdLst/>
              <a:ahLst/>
              <a:cxnLst/>
              <a:rect l="l" t="t" r="r" b="b"/>
              <a:pathLst>
                <a:path w="1818" h="1507" extrusionOk="0">
                  <a:moveTo>
                    <a:pt x="1818" y="1"/>
                  </a:moveTo>
                  <a:lnTo>
                    <a:pt x="1818" y="1"/>
                  </a:lnTo>
                  <a:cubicBezTo>
                    <a:pt x="1211" y="5"/>
                    <a:pt x="606" y="9"/>
                    <a:pt x="1" y="15"/>
                  </a:cubicBezTo>
                  <a:cubicBezTo>
                    <a:pt x="421" y="343"/>
                    <a:pt x="631" y="933"/>
                    <a:pt x="606" y="1506"/>
                  </a:cubicBezTo>
                  <a:cubicBezTo>
                    <a:pt x="1008" y="995"/>
                    <a:pt x="1419" y="494"/>
                    <a:pt x="1818" y="1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2364350" y="2729007"/>
              <a:ext cx="94625" cy="79200"/>
            </a:xfrm>
            <a:custGeom>
              <a:avLst/>
              <a:gdLst/>
              <a:ahLst/>
              <a:cxnLst/>
              <a:rect l="l" t="t" r="r" b="b"/>
              <a:pathLst>
                <a:path w="3785" h="3168" extrusionOk="0">
                  <a:moveTo>
                    <a:pt x="2706" y="0"/>
                  </a:moveTo>
                  <a:cubicBezTo>
                    <a:pt x="2097" y="0"/>
                    <a:pt x="1597" y="723"/>
                    <a:pt x="2106" y="1242"/>
                  </a:cubicBezTo>
                  <a:cubicBezTo>
                    <a:pt x="2243" y="1382"/>
                    <a:pt x="2117" y="1556"/>
                    <a:pt x="1967" y="1556"/>
                  </a:cubicBezTo>
                  <a:cubicBezTo>
                    <a:pt x="1924" y="1556"/>
                    <a:pt x="1879" y="1542"/>
                    <a:pt x="1838" y="1509"/>
                  </a:cubicBezTo>
                  <a:cubicBezTo>
                    <a:pt x="1632" y="1348"/>
                    <a:pt x="1430" y="1280"/>
                    <a:pt x="1245" y="1280"/>
                  </a:cubicBezTo>
                  <a:cubicBezTo>
                    <a:pt x="463" y="1280"/>
                    <a:pt x="1" y="2500"/>
                    <a:pt x="913" y="2990"/>
                  </a:cubicBezTo>
                  <a:cubicBezTo>
                    <a:pt x="1153" y="3119"/>
                    <a:pt x="1405" y="3167"/>
                    <a:pt x="1661" y="3167"/>
                  </a:cubicBezTo>
                  <a:cubicBezTo>
                    <a:pt x="2070" y="3167"/>
                    <a:pt x="2489" y="3044"/>
                    <a:pt x="2884" y="2927"/>
                  </a:cubicBezTo>
                  <a:cubicBezTo>
                    <a:pt x="3172" y="2511"/>
                    <a:pt x="3476" y="2105"/>
                    <a:pt x="3784" y="1704"/>
                  </a:cubicBezTo>
                  <a:cubicBezTo>
                    <a:pt x="3709" y="1666"/>
                    <a:pt x="3651" y="1590"/>
                    <a:pt x="3667" y="1487"/>
                  </a:cubicBezTo>
                  <a:cubicBezTo>
                    <a:pt x="3759" y="918"/>
                    <a:pt x="3586" y="334"/>
                    <a:pt x="3039" y="76"/>
                  </a:cubicBezTo>
                  <a:cubicBezTo>
                    <a:pt x="2928" y="24"/>
                    <a:pt x="2815" y="0"/>
                    <a:pt x="2706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654700" y="2715707"/>
              <a:ext cx="856150" cy="255275"/>
            </a:xfrm>
            <a:custGeom>
              <a:avLst/>
              <a:gdLst/>
              <a:ahLst/>
              <a:cxnLst/>
              <a:rect l="l" t="t" r="r" b="b"/>
              <a:pathLst>
                <a:path w="34246" h="10211" extrusionOk="0">
                  <a:moveTo>
                    <a:pt x="33660" y="377"/>
                  </a:moveTo>
                  <a:lnTo>
                    <a:pt x="33660" y="377"/>
                  </a:lnTo>
                  <a:cubicBezTo>
                    <a:pt x="33260" y="871"/>
                    <a:pt x="32850" y="1372"/>
                    <a:pt x="32448" y="1882"/>
                  </a:cubicBezTo>
                  <a:cubicBezTo>
                    <a:pt x="32473" y="1309"/>
                    <a:pt x="32263" y="719"/>
                    <a:pt x="31843" y="391"/>
                  </a:cubicBezTo>
                  <a:cubicBezTo>
                    <a:pt x="32448" y="386"/>
                    <a:pt x="33053" y="381"/>
                    <a:pt x="33660" y="377"/>
                  </a:cubicBezTo>
                  <a:close/>
                  <a:moveTo>
                    <a:pt x="5099" y="615"/>
                  </a:moveTo>
                  <a:cubicBezTo>
                    <a:pt x="5263" y="1109"/>
                    <a:pt x="5509" y="1663"/>
                    <a:pt x="5316" y="2182"/>
                  </a:cubicBezTo>
                  <a:cubicBezTo>
                    <a:pt x="5174" y="2563"/>
                    <a:pt x="4886" y="2725"/>
                    <a:pt x="4598" y="2725"/>
                  </a:cubicBezTo>
                  <a:cubicBezTo>
                    <a:pt x="4124" y="2725"/>
                    <a:pt x="3651" y="2287"/>
                    <a:pt x="3825" y="1663"/>
                  </a:cubicBezTo>
                  <a:cubicBezTo>
                    <a:pt x="3858" y="1543"/>
                    <a:pt x="3767" y="1468"/>
                    <a:pt x="3673" y="1468"/>
                  </a:cubicBezTo>
                  <a:cubicBezTo>
                    <a:pt x="3610" y="1468"/>
                    <a:pt x="3546" y="1502"/>
                    <a:pt x="3517" y="1578"/>
                  </a:cubicBezTo>
                  <a:cubicBezTo>
                    <a:pt x="3412" y="1858"/>
                    <a:pt x="3106" y="2044"/>
                    <a:pt x="2806" y="2044"/>
                  </a:cubicBezTo>
                  <a:cubicBezTo>
                    <a:pt x="2701" y="2044"/>
                    <a:pt x="2597" y="2022"/>
                    <a:pt x="2503" y="1973"/>
                  </a:cubicBezTo>
                  <a:cubicBezTo>
                    <a:pt x="1824" y="1622"/>
                    <a:pt x="2285" y="676"/>
                    <a:pt x="2958" y="676"/>
                  </a:cubicBezTo>
                  <a:cubicBezTo>
                    <a:pt x="2994" y="676"/>
                    <a:pt x="3030" y="679"/>
                    <a:pt x="3067" y="684"/>
                  </a:cubicBezTo>
                  <a:cubicBezTo>
                    <a:pt x="3075" y="686"/>
                    <a:pt x="3083" y="687"/>
                    <a:pt x="3091" y="687"/>
                  </a:cubicBezTo>
                  <a:cubicBezTo>
                    <a:pt x="3128" y="687"/>
                    <a:pt x="3157" y="670"/>
                    <a:pt x="3180" y="645"/>
                  </a:cubicBezTo>
                  <a:cubicBezTo>
                    <a:pt x="3817" y="645"/>
                    <a:pt x="4459" y="633"/>
                    <a:pt x="5099" y="615"/>
                  </a:cubicBezTo>
                  <a:close/>
                  <a:moveTo>
                    <a:pt x="31092" y="532"/>
                  </a:moveTo>
                  <a:cubicBezTo>
                    <a:pt x="31201" y="532"/>
                    <a:pt x="31314" y="556"/>
                    <a:pt x="31425" y="608"/>
                  </a:cubicBezTo>
                  <a:cubicBezTo>
                    <a:pt x="31972" y="866"/>
                    <a:pt x="32146" y="1450"/>
                    <a:pt x="32053" y="2019"/>
                  </a:cubicBezTo>
                  <a:cubicBezTo>
                    <a:pt x="32037" y="2122"/>
                    <a:pt x="32095" y="2198"/>
                    <a:pt x="32170" y="2236"/>
                  </a:cubicBezTo>
                  <a:cubicBezTo>
                    <a:pt x="31862" y="2637"/>
                    <a:pt x="31558" y="3043"/>
                    <a:pt x="31270" y="3459"/>
                  </a:cubicBezTo>
                  <a:cubicBezTo>
                    <a:pt x="30875" y="3576"/>
                    <a:pt x="30456" y="3699"/>
                    <a:pt x="30047" y="3699"/>
                  </a:cubicBezTo>
                  <a:cubicBezTo>
                    <a:pt x="29791" y="3699"/>
                    <a:pt x="29539" y="3651"/>
                    <a:pt x="29299" y="3522"/>
                  </a:cubicBezTo>
                  <a:cubicBezTo>
                    <a:pt x="28387" y="3032"/>
                    <a:pt x="28849" y="1812"/>
                    <a:pt x="29631" y="1812"/>
                  </a:cubicBezTo>
                  <a:cubicBezTo>
                    <a:pt x="29816" y="1812"/>
                    <a:pt x="30018" y="1880"/>
                    <a:pt x="30224" y="2041"/>
                  </a:cubicBezTo>
                  <a:cubicBezTo>
                    <a:pt x="30265" y="2074"/>
                    <a:pt x="30310" y="2088"/>
                    <a:pt x="30353" y="2088"/>
                  </a:cubicBezTo>
                  <a:cubicBezTo>
                    <a:pt x="30503" y="2088"/>
                    <a:pt x="30629" y="1914"/>
                    <a:pt x="30492" y="1774"/>
                  </a:cubicBezTo>
                  <a:cubicBezTo>
                    <a:pt x="29983" y="1255"/>
                    <a:pt x="30483" y="532"/>
                    <a:pt x="31092" y="532"/>
                  </a:cubicBezTo>
                  <a:close/>
                  <a:moveTo>
                    <a:pt x="26444" y="435"/>
                  </a:moveTo>
                  <a:lnTo>
                    <a:pt x="26444" y="435"/>
                  </a:lnTo>
                  <a:cubicBezTo>
                    <a:pt x="26436" y="451"/>
                    <a:pt x="26426" y="469"/>
                    <a:pt x="26422" y="492"/>
                  </a:cubicBezTo>
                  <a:cubicBezTo>
                    <a:pt x="26267" y="1263"/>
                    <a:pt x="26089" y="2044"/>
                    <a:pt x="25794" y="2774"/>
                  </a:cubicBezTo>
                  <a:cubicBezTo>
                    <a:pt x="25653" y="3120"/>
                    <a:pt x="25480" y="3503"/>
                    <a:pt x="25166" y="3727"/>
                  </a:cubicBezTo>
                  <a:cubicBezTo>
                    <a:pt x="24989" y="3852"/>
                    <a:pt x="24808" y="3905"/>
                    <a:pt x="24636" y="3905"/>
                  </a:cubicBezTo>
                  <a:cubicBezTo>
                    <a:pt x="23897" y="3905"/>
                    <a:pt x="23349" y="2906"/>
                    <a:pt x="24212" y="2339"/>
                  </a:cubicBezTo>
                  <a:cubicBezTo>
                    <a:pt x="24369" y="2236"/>
                    <a:pt x="24297" y="2021"/>
                    <a:pt x="24120" y="2003"/>
                  </a:cubicBezTo>
                  <a:cubicBezTo>
                    <a:pt x="23941" y="1989"/>
                    <a:pt x="23768" y="1958"/>
                    <a:pt x="23598" y="1910"/>
                  </a:cubicBezTo>
                  <a:cubicBezTo>
                    <a:pt x="23275" y="1887"/>
                    <a:pt x="23134" y="1703"/>
                    <a:pt x="23176" y="1353"/>
                  </a:cubicBezTo>
                  <a:cubicBezTo>
                    <a:pt x="22958" y="1039"/>
                    <a:pt x="23013" y="820"/>
                    <a:pt x="23346" y="697"/>
                  </a:cubicBezTo>
                  <a:cubicBezTo>
                    <a:pt x="23506" y="598"/>
                    <a:pt x="23674" y="518"/>
                    <a:pt x="23852" y="453"/>
                  </a:cubicBezTo>
                  <a:cubicBezTo>
                    <a:pt x="24715" y="448"/>
                    <a:pt x="25581" y="442"/>
                    <a:pt x="26444" y="435"/>
                  </a:cubicBezTo>
                  <a:close/>
                  <a:moveTo>
                    <a:pt x="30289" y="405"/>
                  </a:moveTo>
                  <a:lnTo>
                    <a:pt x="30289" y="405"/>
                  </a:lnTo>
                  <a:cubicBezTo>
                    <a:pt x="29973" y="673"/>
                    <a:pt x="29830" y="1104"/>
                    <a:pt x="29927" y="1508"/>
                  </a:cubicBezTo>
                  <a:cubicBezTo>
                    <a:pt x="29825" y="1486"/>
                    <a:pt x="29722" y="1475"/>
                    <a:pt x="29621" y="1475"/>
                  </a:cubicBezTo>
                  <a:cubicBezTo>
                    <a:pt x="28941" y="1475"/>
                    <a:pt x="28313" y="1967"/>
                    <a:pt x="28389" y="2803"/>
                  </a:cubicBezTo>
                  <a:cubicBezTo>
                    <a:pt x="28469" y="3698"/>
                    <a:pt x="29119" y="3984"/>
                    <a:pt x="29850" y="3984"/>
                  </a:cubicBezTo>
                  <a:cubicBezTo>
                    <a:pt x="30252" y="3984"/>
                    <a:pt x="30680" y="3898"/>
                    <a:pt x="31051" y="3778"/>
                  </a:cubicBezTo>
                  <a:lnTo>
                    <a:pt x="31051" y="3778"/>
                  </a:lnTo>
                  <a:cubicBezTo>
                    <a:pt x="30774" y="4191"/>
                    <a:pt x="30512" y="4616"/>
                    <a:pt x="30280" y="5047"/>
                  </a:cubicBezTo>
                  <a:cubicBezTo>
                    <a:pt x="30150" y="5085"/>
                    <a:pt x="30053" y="5214"/>
                    <a:pt x="30150" y="5361"/>
                  </a:cubicBezTo>
                  <a:cubicBezTo>
                    <a:pt x="31127" y="6840"/>
                    <a:pt x="32129" y="8373"/>
                    <a:pt x="33272" y="9733"/>
                  </a:cubicBezTo>
                  <a:cubicBezTo>
                    <a:pt x="28348" y="9573"/>
                    <a:pt x="23417" y="9516"/>
                    <a:pt x="18488" y="9516"/>
                  </a:cubicBezTo>
                  <a:cubicBezTo>
                    <a:pt x="17922" y="9516"/>
                    <a:pt x="17355" y="9517"/>
                    <a:pt x="16789" y="9518"/>
                  </a:cubicBezTo>
                  <a:cubicBezTo>
                    <a:pt x="14050" y="9525"/>
                    <a:pt x="11312" y="9552"/>
                    <a:pt x="8574" y="9598"/>
                  </a:cubicBezTo>
                  <a:cubicBezTo>
                    <a:pt x="8007" y="9608"/>
                    <a:pt x="7434" y="9609"/>
                    <a:pt x="6858" y="9609"/>
                  </a:cubicBezTo>
                  <a:cubicBezTo>
                    <a:pt x="6633" y="9609"/>
                    <a:pt x="6408" y="9609"/>
                    <a:pt x="6182" y="9609"/>
                  </a:cubicBezTo>
                  <a:cubicBezTo>
                    <a:pt x="4331" y="9609"/>
                    <a:pt x="2462" y="9623"/>
                    <a:pt x="657" y="9876"/>
                  </a:cubicBezTo>
                  <a:cubicBezTo>
                    <a:pt x="715" y="6791"/>
                    <a:pt x="562" y="3703"/>
                    <a:pt x="643" y="614"/>
                  </a:cubicBezTo>
                  <a:cubicBezTo>
                    <a:pt x="645" y="592"/>
                    <a:pt x="638" y="576"/>
                    <a:pt x="634" y="554"/>
                  </a:cubicBezTo>
                  <a:lnTo>
                    <a:pt x="634" y="554"/>
                  </a:lnTo>
                  <a:cubicBezTo>
                    <a:pt x="1181" y="600"/>
                    <a:pt x="1737" y="624"/>
                    <a:pt x="2294" y="635"/>
                  </a:cubicBezTo>
                  <a:cubicBezTo>
                    <a:pt x="1869" y="942"/>
                    <a:pt x="1650" y="1526"/>
                    <a:pt x="2024" y="2004"/>
                  </a:cubicBezTo>
                  <a:cubicBezTo>
                    <a:pt x="2216" y="2249"/>
                    <a:pt x="2490" y="2357"/>
                    <a:pt x="2768" y="2357"/>
                  </a:cubicBezTo>
                  <a:cubicBezTo>
                    <a:pt x="3023" y="2357"/>
                    <a:pt x="3283" y="2266"/>
                    <a:pt x="3487" y="2109"/>
                  </a:cubicBezTo>
                  <a:cubicBezTo>
                    <a:pt x="3574" y="2641"/>
                    <a:pt x="4010" y="3072"/>
                    <a:pt x="4556" y="3072"/>
                  </a:cubicBezTo>
                  <a:cubicBezTo>
                    <a:pt x="4693" y="3072"/>
                    <a:pt x="4837" y="3045"/>
                    <a:pt x="4984" y="2986"/>
                  </a:cubicBezTo>
                  <a:cubicBezTo>
                    <a:pt x="5942" y="2602"/>
                    <a:pt x="5780" y="1391"/>
                    <a:pt x="5439" y="605"/>
                  </a:cubicBezTo>
                  <a:cubicBezTo>
                    <a:pt x="6526" y="572"/>
                    <a:pt x="7611" y="534"/>
                    <a:pt x="8678" y="532"/>
                  </a:cubicBezTo>
                  <a:cubicBezTo>
                    <a:pt x="11517" y="524"/>
                    <a:pt x="14360" y="515"/>
                    <a:pt x="17200" y="496"/>
                  </a:cubicBezTo>
                  <a:cubicBezTo>
                    <a:pt x="19207" y="485"/>
                    <a:pt x="21213" y="471"/>
                    <a:pt x="23217" y="457"/>
                  </a:cubicBezTo>
                  <a:lnTo>
                    <a:pt x="23217" y="457"/>
                  </a:lnTo>
                  <a:cubicBezTo>
                    <a:pt x="22802" y="647"/>
                    <a:pt x="22456" y="965"/>
                    <a:pt x="22577" y="1482"/>
                  </a:cubicBezTo>
                  <a:cubicBezTo>
                    <a:pt x="22697" y="1997"/>
                    <a:pt x="23226" y="2206"/>
                    <a:pt x="23720" y="2304"/>
                  </a:cubicBezTo>
                  <a:cubicBezTo>
                    <a:pt x="23107" y="3051"/>
                    <a:pt x="23451" y="4313"/>
                    <a:pt x="24583" y="4313"/>
                  </a:cubicBezTo>
                  <a:cubicBezTo>
                    <a:pt x="24603" y="4313"/>
                    <a:pt x="24623" y="4312"/>
                    <a:pt x="24643" y="4311"/>
                  </a:cubicBezTo>
                  <a:cubicBezTo>
                    <a:pt x="26188" y="4252"/>
                    <a:pt x="26560" y="1695"/>
                    <a:pt x="26752" y="582"/>
                  </a:cubicBezTo>
                  <a:cubicBezTo>
                    <a:pt x="26761" y="520"/>
                    <a:pt x="26740" y="469"/>
                    <a:pt x="26705" y="432"/>
                  </a:cubicBezTo>
                  <a:cubicBezTo>
                    <a:pt x="27899" y="423"/>
                    <a:pt x="29095" y="413"/>
                    <a:pt x="30289" y="405"/>
                  </a:cubicBezTo>
                  <a:close/>
                  <a:moveTo>
                    <a:pt x="34016" y="1"/>
                  </a:moveTo>
                  <a:cubicBezTo>
                    <a:pt x="34015" y="1"/>
                    <a:pt x="34014" y="1"/>
                    <a:pt x="34013" y="1"/>
                  </a:cubicBezTo>
                  <a:cubicBezTo>
                    <a:pt x="28410" y="51"/>
                    <a:pt x="22806" y="116"/>
                    <a:pt x="17200" y="169"/>
                  </a:cubicBezTo>
                  <a:cubicBezTo>
                    <a:pt x="14436" y="196"/>
                    <a:pt x="11672" y="226"/>
                    <a:pt x="8909" y="256"/>
                  </a:cubicBezTo>
                  <a:cubicBezTo>
                    <a:pt x="8715" y="258"/>
                    <a:pt x="8520" y="259"/>
                    <a:pt x="8326" y="259"/>
                  </a:cubicBezTo>
                  <a:cubicBezTo>
                    <a:pt x="6814" y="259"/>
                    <a:pt x="5272" y="198"/>
                    <a:pt x="3741" y="198"/>
                  </a:cubicBezTo>
                  <a:cubicBezTo>
                    <a:pt x="2612" y="198"/>
                    <a:pt x="1488" y="232"/>
                    <a:pt x="387" y="347"/>
                  </a:cubicBezTo>
                  <a:cubicBezTo>
                    <a:pt x="334" y="351"/>
                    <a:pt x="304" y="385"/>
                    <a:pt x="296" y="423"/>
                  </a:cubicBezTo>
                  <a:cubicBezTo>
                    <a:pt x="232" y="457"/>
                    <a:pt x="181" y="520"/>
                    <a:pt x="179" y="614"/>
                  </a:cubicBezTo>
                  <a:cubicBezTo>
                    <a:pt x="97" y="3690"/>
                    <a:pt x="0" y="6862"/>
                    <a:pt x="324" y="9926"/>
                  </a:cubicBezTo>
                  <a:cubicBezTo>
                    <a:pt x="335" y="10031"/>
                    <a:pt x="420" y="10083"/>
                    <a:pt x="502" y="10083"/>
                  </a:cubicBezTo>
                  <a:cubicBezTo>
                    <a:pt x="503" y="10083"/>
                    <a:pt x="505" y="10083"/>
                    <a:pt x="507" y="10083"/>
                  </a:cubicBezTo>
                  <a:cubicBezTo>
                    <a:pt x="527" y="10107"/>
                    <a:pt x="555" y="10125"/>
                    <a:pt x="587" y="10127"/>
                  </a:cubicBezTo>
                  <a:cubicBezTo>
                    <a:pt x="1322" y="10188"/>
                    <a:pt x="2065" y="10210"/>
                    <a:pt x="2811" y="10210"/>
                  </a:cubicBezTo>
                  <a:cubicBezTo>
                    <a:pt x="4807" y="10210"/>
                    <a:pt x="6827" y="10048"/>
                    <a:pt x="8802" y="10014"/>
                  </a:cubicBezTo>
                  <a:cubicBezTo>
                    <a:pt x="11541" y="9968"/>
                    <a:pt x="14279" y="9945"/>
                    <a:pt x="17018" y="9940"/>
                  </a:cubicBezTo>
                  <a:cubicBezTo>
                    <a:pt x="17245" y="9940"/>
                    <a:pt x="17472" y="9940"/>
                    <a:pt x="17699" y="9940"/>
                  </a:cubicBezTo>
                  <a:cubicBezTo>
                    <a:pt x="22950" y="9940"/>
                    <a:pt x="28198" y="10033"/>
                    <a:pt x="33448" y="10153"/>
                  </a:cubicBezTo>
                  <a:cubicBezTo>
                    <a:pt x="33451" y="10153"/>
                    <a:pt x="33454" y="10153"/>
                    <a:pt x="33456" y="10153"/>
                  </a:cubicBezTo>
                  <a:cubicBezTo>
                    <a:pt x="33586" y="10153"/>
                    <a:pt x="33649" y="10051"/>
                    <a:pt x="33649" y="9948"/>
                  </a:cubicBezTo>
                  <a:cubicBezTo>
                    <a:pt x="33703" y="9901"/>
                    <a:pt x="33731" y="9823"/>
                    <a:pt x="33690" y="9749"/>
                  </a:cubicBezTo>
                  <a:cubicBezTo>
                    <a:pt x="32796" y="8155"/>
                    <a:pt x="31656" y="6634"/>
                    <a:pt x="30566" y="5168"/>
                  </a:cubicBezTo>
                  <a:cubicBezTo>
                    <a:pt x="31804" y="3690"/>
                    <a:pt x="32858" y="2041"/>
                    <a:pt x="34071" y="540"/>
                  </a:cubicBezTo>
                  <a:cubicBezTo>
                    <a:pt x="34121" y="478"/>
                    <a:pt x="34129" y="407"/>
                    <a:pt x="34110" y="345"/>
                  </a:cubicBezTo>
                  <a:cubicBezTo>
                    <a:pt x="34246" y="258"/>
                    <a:pt x="34214" y="1"/>
                    <a:pt x="34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668750" y="2725807"/>
              <a:ext cx="817750" cy="236825"/>
            </a:xfrm>
            <a:custGeom>
              <a:avLst/>
              <a:gdLst/>
              <a:ahLst/>
              <a:cxnLst/>
              <a:rect l="l" t="t" r="r" b="b"/>
              <a:pathLst>
                <a:path w="32710" h="9473" extrusionOk="0">
                  <a:moveTo>
                    <a:pt x="14955" y="295"/>
                  </a:moveTo>
                  <a:cubicBezTo>
                    <a:pt x="15160" y="295"/>
                    <a:pt x="15379" y="361"/>
                    <a:pt x="15596" y="516"/>
                  </a:cubicBezTo>
                  <a:cubicBezTo>
                    <a:pt x="16717" y="1309"/>
                    <a:pt x="16146" y="3289"/>
                    <a:pt x="15315" y="4059"/>
                  </a:cubicBezTo>
                  <a:cubicBezTo>
                    <a:pt x="15282" y="4090"/>
                    <a:pt x="15243" y="4103"/>
                    <a:pt x="15204" y="4103"/>
                  </a:cubicBezTo>
                  <a:cubicBezTo>
                    <a:pt x="15138" y="4103"/>
                    <a:pt x="15074" y="4064"/>
                    <a:pt x="15045" y="4009"/>
                  </a:cubicBezTo>
                  <a:cubicBezTo>
                    <a:pt x="14061" y="3840"/>
                    <a:pt x="12198" y="3681"/>
                    <a:pt x="12071" y="2397"/>
                  </a:cubicBezTo>
                  <a:cubicBezTo>
                    <a:pt x="12029" y="1987"/>
                    <a:pt x="12202" y="1494"/>
                    <a:pt x="12609" y="1326"/>
                  </a:cubicBezTo>
                  <a:cubicBezTo>
                    <a:pt x="12711" y="1284"/>
                    <a:pt x="12809" y="1266"/>
                    <a:pt x="12905" y="1266"/>
                  </a:cubicBezTo>
                  <a:cubicBezTo>
                    <a:pt x="13263" y="1266"/>
                    <a:pt x="13579" y="1518"/>
                    <a:pt x="13920" y="1661"/>
                  </a:cubicBezTo>
                  <a:cubicBezTo>
                    <a:pt x="13785" y="970"/>
                    <a:pt x="14302" y="295"/>
                    <a:pt x="14955" y="295"/>
                  </a:cubicBezTo>
                  <a:close/>
                  <a:moveTo>
                    <a:pt x="8284" y="1790"/>
                  </a:moveTo>
                  <a:cubicBezTo>
                    <a:pt x="8535" y="1790"/>
                    <a:pt x="8787" y="1840"/>
                    <a:pt x="9035" y="1953"/>
                  </a:cubicBezTo>
                  <a:cubicBezTo>
                    <a:pt x="10216" y="2494"/>
                    <a:pt x="9633" y="3693"/>
                    <a:pt x="8778" y="4196"/>
                  </a:cubicBezTo>
                  <a:cubicBezTo>
                    <a:pt x="9344" y="4653"/>
                    <a:pt x="9247" y="5701"/>
                    <a:pt x="8545" y="6066"/>
                  </a:cubicBezTo>
                  <a:cubicBezTo>
                    <a:pt x="8293" y="6198"/>
                    <a:pt x="8052" y="6256"/>
                    <a:pt x="7824" y="6256"/>
                  </a:cubicBezTo>
                  <a:cubicBezTo>
                    <a:pt x="6780" y="6256"/>
                    <a:pt x="6004" y="5044"/>
                    <a:pt x="5597" y="4156"/>
                  </a:cubicBezTo>
                  <a:cubicBezTo>
                    <a:pt x="5506" y="4108"/>
                    <a:pt x="5444" y="3999"/>
                    <a:pt x="5500" y="3884"/>
                  </a:cubicBezTo>
                  <a:cubicBezTo>
                    <a:pt x="5962" y="2911"/>
                    <a:pt x="7104" y="1790"/>
                    <a:pt x="8284" y="1790"/>
                  </a:cubicBezTo>
                  <a:close/>
                  <a:moveTo>
                    <a:pt x="2896" y="3808"/>
                  </a:moveTo>
                  <a:cubicBezTo>
                    <a:pt x="3051" y="3808"/>
                    <a:pt x="3206" y="3843"/>
                    <a:pt x="3348" y="3919"/>
                  </a:cubicBezTo>
                  <a:cubicBezTo>
                    <a:pt x="4474" y="4524"/>
                    <a:pt x="4054" y="6683"/>
                    <a:pt x="3507" y="7615"/>
                  </a:cubicBezTo>
                  <a:cubicBezTo>
                    <a:pt x="3574" y="7663"/>
                    <a:pt x="3571" y="7784"/>
                    <a:pt x="3472" y="7826"/>
                  </a:cubicBezTo>
                  <a:cubicBezTo>
                    <a:pt x="3185" y="7942"/>
                    <a:pt x="2872" y="7999"/>
                    <a:pt x="2558" y="7999"/>
                  </a:cubicBezTo>
                  <a:cubicBezTo>
                    <a:pt x="1658" y="7999"/>
                    <a:pt x="741" y="7537"/>
                    <a:pt x="351" y="6701"/>
                  </a:cubicBezTo>
                  <a:cubicBezTo>
                    <a:pt x="168" y="6309"/>
                    <a:pt x="129" y="5784"/>
                    <a:pt x="499" y="5484"/>
                  </a:cubicBezTo>
                  <a:cubicBezTo>
                    <a:pt x="655" y="5357"/>
                    <a:pt x="828" y="5307"/>
                    <a:pt x="1006" y="5307"/>
                  </a:cubicBezTo>
                  <a:cubicBezTo>
                    <a:pt x="1239" y="5307"/>
                    <a:pt x="1479" y="5393"/>
                    <a:pt x="1699" y="5502"/>
                  </a:cubicBezTo>
                  <a:cubicBezTo>
                    <a:pt x="1639" y="5029"/>
                    <a:pt x="1699" y="4535"/>
                    <a:pt x="2048" y="4175"/>
                  </a:cubicBezTo>
                  <a:cubicBezTo>
                    <a:pt x="2267" y="3949"/>
                    <a:pt x="2583" y="3808"/>
                    <a:pt x="2896" y="3808"/>
                  </a:cubicBezTo>
                  <a:close/>
                  <a:moveTo>
                    <a:pt x="19943" y="3581"/>
                  </a:moveTo>
                  <a:cubicBezTo>
                    <a:pt x="20206" y="3581"/>
                    <a:pt x="20468" y="3636"/>
                    <a:pt x="20721" y="3760"/>
                  </a:cubicBezTo>
                  <a:cubicBezTo>
                    <a:pt x="21582" y="4184"/>
                    <a:pt x="21419" y="5269"/>
                    <a:pt x="20737" y="5671"/>
                  </a:cubicBezTo>
                  <a:cubicBezTo>
                    <a:pt x="21196" y="5914"/>
                    <a:pt x="21618" y="6244"/>
                    <a:pt x="21725" y="6784"/>
                  </a:cubicBezTo>
                  <a:cubicBezTo>
                    <a:pt x="21826" y="7309"/>
                    <a:pt x="21538" y="7749"/>
                    <a:pt x="21078" y="7975"/>
                  </a:cubicBezTo>
                  <a:cubicBezTo>
                    <a:pt x="20786" y="8119"/>
                    <a:pt x="20502" y="8182"/>
                    <a:pt x="20228" y="8182"/>
                  </a:cubicBezTo>
                  <a:cubicBezTo>
                    <a:pt x="18961" y="8182"/>
                    <a:pt x="17911" y="6836"/>
                    <a:pt x="17264" y="5854"/>
                  </a:cubicBezTo>
                  <a:cubicBezTo>
                    <a:pt x="17182" y="5838"/>
                    <a:pt x="17111" y="5745"/>
                    <a:pt x="17155" y="5643"/>
                  </a:cubicBezTo>
                  <a:cubicBezTo>
                    <a:pt x="17578" y="4676"/>
                    <a:pt x="18770" y="3581"/>
                    <a:pt x="19943" y="3581"/>
                  </a:cubicBezTo>
                  <a:close/>
                  <a:moveTo>
                    <a:pt x="27388" y="4551"/>
                  </a:moveTo>
                  <a:cubicBezTo>
                    <a:pt x="27446" y="4551"/>
                    <a:pt x="27502" y="4553"/>
                    <a:pt x="27556" y="4558"/>
                  </a:cubicBezTo>
                  <a:cubicBezTo>
                    <a:pt x="27636" y="4565"/>
                    <a:pt x="27679" y="4655"/>
                    <a:pt x="27658" y="4718"/>
                  </a:cubicBezTo>
                  <a:cubicBezTo>
                    <a:pt x="27711" y="4718"/>
                    <a:pt x="27763" y="4741"/>
                    <a:pt x="27790" y="4796"/>
                  </a:cubicBezTo>
                  <a:cubicBezTo>
                    <a:pt x="28254" y="5692"/>
                    <a:pt x="29783" y="7306"/>
                    <a:pt x="28584" y="8292"/>
                  </a:cubicBezTo>
                  <a:cubicBezTo>
                    <a:pt x="28400" y="8442"/>
                    <a:pt x="28186" y="8510"/>
                    <a:pt x="27970" y="8510"/>
                  </a:cubicBezTo>
                  <a:cubicBezTo>
                    <a:pt x="27712" y="8510"/>
                    <a:pt x="27453" y="8414"/>
                    <a:pt x="27238" y="8246"/>
                  </a:cubicBezTo>
                  <a:cubicBezTo>
                    <a:pt x="26871" y="7957"/>
                    <a:pt x="26725" y="7537"/>
                    <a:pt x="26679" y="7096"/>
                  </a:cubicBezTo>
                  <a:cubicBezTo>
                    <a:pt x="26455" y="7398"/>
                    <a:pt x="26167" y="7647"/>
                    <a:pt x="25785" y="7677"/>
                  </a:cubicBezTo>
                  <a:cubicBezTo>
                    <a:pt x="25763" y="7679"/>
                    <a:pt x="25741" y="7680"/>
                    <a:pt x="25719" y="7680"/>
                  </a:cubicBezTo>
                  <a:cubicBezTo>
                    <a:pt x="25233" y="7680"/>
                    <a:pt x="24849" y="7269"/>
                    <a:pt x="24765" y="6802"/>
                  </a:cubicBezTo>
                  <a:cubicBezTo>
                    <a:pt x="24523" y="5447"/>
                    <a:pt x="26223" y="4551"/>
                    <a:pt x="27388" y="4551"/>
                  </a:cubicBezTo>
                  <a:close/>
                  <a:moveTo>
                    <a:pt x="12235" y="5464"/>
                  </a:moveTo>
                  <a:cubicBezTo>
                    <a:pt x="12237" y="5464"/>
                    <a:pt x="12238" y="5464"/>
                    <a:pt x="12239" y="5464"/>
                  </a:cubicBezTo>
                  <a:cubicBezTo>
                    <a:pt x="12321" y="5464"/>
                    <a:pt x="12364" y="5549"/>
                    <a:pt x="12351" y="5616"/>
                  </a:cubicBezTo>
                  <a:cubicBezTo>
                    <a:pt x="12353" y="5618"/>
                    <a:pt x="12355" y="5618"/>
                    <a:pt x="12359" y="5623"/>
                  </a:cubicBezTo>
                  <a:cubicBezTo>
                    <a:pt x="13025" y="6223"/>
                    <a:pt x="14647" y="7854"/>
                    <a:pt x="13592" y="8784"/>
                  </a:cubicBezTo>
                  <a:cubicBezTo>
                    <a:pt x="13367" y="8982"/>
                    <a:pt x="13143" y="9066"/>
                    <a:pt x="12928" y="9066"/>
                  </a:cubicBezTo>
                  <a:cubicBezTo>
                    <a:pt x="12368" y="9066"/>
                    <a:pt x="11876" y="8500"/>
                    <a:pt x="11637" y="7934"/>
                  </a:cubicBezTo>
                  <a:cubicBezTo>
                    <a:pt x="11360" y="8368"/>
                    <a:pt x="10990" y="8760"/>
                    <a:pt x="10448" y="8760"/>
                  </a:cubicBezTo>
                  <a:cubicBezTo>
                    <a:pt x="10420" y="8760"/>
                    <a:pt x="10392" y="8758"/>
                    <a:pt x="10362" y="8756"/>
                  </a:cubicBezTo>
                  <a:cubicBezTo>
                    <a:pt x="9868" y="8719"/>
                    <a:pt x="9556" y="8355"/>
                    <a:pt x="9510" y="7874"/>
                  </a:cubicBezTo>
                  <a:cubicBezTo>
                    <a:pt x="9374" y="6442"/>
                    <a:pt x="10982" y="5464"/>
                    <a:pt x="12235" y="5464"/>
                  </a:cubicBezTo>
                  <a:close/>
                  <a:moveTo>
                    <a:pt x="29727" y="1"/>
                  </a:moveTo>
                  <a:lnTo>
                    <a:pt x="29727" y="1"/>
                  </a:lnTo>
                  <a:cubicBezTo>
                    <a:pt x="28533" y="9"/>
                    <a:pt x="27337" y="19"/>
                    <a:pt x="26143" y="28"/>
                  </a:cubicBezTo>
                  <a:cubicBezTo>
                    <a:pt x="26178" y="65"/>
                    <a:pt x="26199" y="116"/>
                    <a:pt x="26189" y="178"/>
                  </a:cubicBezTo>
                  <a:cubicBezTo>
                    <a:pt x="25998" y="1291"/>
                    <a:pt x="25626" y="3846"/>
                    <a:pt x="24081" y="3907"/>
                  </a:cubicBezTo>
                  <a:cubicBezTo>
                    <a:pt x="24061" y="3908"/>
                    <a:pt x="24041" y="3909"/>
                    <a:pt x="24021" y="3909"/>
                  </a:cubicBezTo>
                  <a:cubicBezTo>
                    <a:pt x="22889" y="3909"/>
                    <a:pt x="22545" y="2647"/>
                    <a:pt x="23158" y="1900"/>
                  </a:cubicBezTo>
                  <a:cubicBezTo>
                    <a:pt x="22664" y="1802"/>
                    <a:pt x="22135" y="1593"/>
                    <a:pt x="22015" y="1078"/>
                  </a:cubicBezTo>
                  <a:cubicBezTo>
                    <a:pt x="21892" y="561"/>
                    <a:pt x="22240" y="243"/>
                    <a:pt x="22655" y="53"/>
                  </a:cubicBezTo>
                  <a:lnTo>
                    <a:pt x="22655" y="53"/>
                  </a:lnTo>
                  <a:cubicBezTo>
                    <a:pt x="20651" y="67"/>
                    <a:pt x="18644" y="81"/>
                    <a:pt x="16638" y="92"/>
                  </a:cubicBezTo>
                  <a:cubicBezTo>
                    <a:pt x="13798" y="111"/>
                    <a:pt x="10955" y="120"/>
                    <a:pt x="8116" y="128"/>
                  </a:cubicBezTo>
                  <a:cubicBezTo>
                    <a:pt x="7049" y="130"/>
                    <a:pt x="5963" y="168"/>
                    <a:pt x="4876" y="201"/>
                  </a:cubicBezTo>
                  <a:cubicBezTo>
                    <a:pt x="5218" y="987"/>
                    <a:pt x="5380" y="2198"/>
                    <a:pt x="4422" y="2582"/>
                  </a:cubicBezTo>
                  <a:cubicBezTo>
                    <a:pt x="4274" y="2641"/>
                    <a:pt x="4130" y="2668"/>
                    <a:pt x="3993" y="2668"/>
                  </a:cubicBezTo>
                  <a:cubicBezTo>
                    <a:pt x="3447" y="2668"/>
                    <a:pt x="3012" y="2237"/>
                    <a:pt x="2925" y="1705"/>
                  </a:cubicBezTo>
                  <a:cubicBezTo>
                    <a:pt x="2721" y="1862"/>
                    <a:pt x="2461" y="1953"/>
                    <a:pt x="2206" y="1953"/>
                  </a:cubicBezTo>
                  <a:cubicBezTo>
                    <a:pt x="1928" y="1953"/>
                    <a:pt x="1654" y="1845"/>
                    <a:pt x="1462" y="1600"/>
                  </a:cubicBezTo>
                  <a:cubicBezTo>
                    <a:pt x="1088" y="1122"/>
                    <a:pt x="1307" y="538"/>
                    <a:pt x="1732" y="231"/>
                  </a:cubicBezTo>
                  <a:cubicBezTo>
                    <a:pt x="1175" y="220"/>
                    <a:pt x="619" y="196"/>
                    <a:pt x="72" y="150"/>
                  </a:cubicBezTo>
                  <a:lnTo>
                    <a:pt x="72" y="150"/>
                  </a:lnTo>
                  <a:cubicBezTo>
                    <a:pt x="76" y="172"/>
                    <a:pt x="82" y="188"/>
                    <a:pt x="80" y="210"/>
                  </a:cubicBezTo>
                  <a:cubicBezTo>
                    <a:pt x="0" y="3299"/>
                    <a:pt x="152" y="6387"/>
                    <a:pt x="94" y="9472"/>
                  </a:cubicBezTo>
                  <a:cubicBezTo>
                    <a:pt x="1899" y="9219"/>
                    <a:pt x="3769" y="9205"/>
                    <a:pt x="5620" y="9205"/>
                  </a:cubicBezTo>
                  <a:cubicBezTo>
                    <a:pt x="5846" y="9205"/>
                    <a:pt x="6071" y="9205"/>
                    <a:pt x="6296" y="9205"/>
                  </a:cubicBezTo>
                  <a:cubicBezTo>
                    <a:pt x="6872" y="9205"/>
                    <a:pt x="7445" y="9204"/>
                    <a:pt x="8012" y="9194"/>
                  </a:cubicBezTo>
                  <a:cubicBezTo>
                    <a:pt x="10750" y="9148"/>
                    <a:pt x="13488" y="9121"/>
                    <a:pt x="16227" y="9114"/>
                  </a:cubicBezTo>
                  <a:cubicBezTo>
                    <a:pt x="16793" y="9113"/>
                    <a:pt x="17360" y="9112"/>
                    <a:pt x="17926" y="9112"/>
                  </a:cubicBezTo>
                  <a:cubicBezTo>
                    <a:pt x="22855" y="9112"/>
                    <a:pt x="27786" y="9169"/>
                    <a:pt x="32710" y="9329"/>
                  </a:cubicBezTo>
                  <a:cubicBezTo>
                    <a:pt x="31567" y="7969"/>
                    <a:pt x="30565" y="6436"/>
                    <a:pt x="29588" y="4957"/>
                  </a:cubicBezTo>
                  <a:cubicBezTo>
                    <a:pt x="29491" y="4810"/>
                    <a:pt x="29588" y="4681"/>
                    <a:pt x="29718" y="4643"/>
                  </a:cubicBezTo>
                  <a:cubicBezTo>
                    <a:pt x="29950" y="4212"/>
                    <a:pt x="30211" y="3787"/>
                    <a:pt x="30489" y="3374"/>
                  </a:cubicBezTo>
                  <a:lnTo>
                    <a:pt x="30489" y="3374"/>
                  </a:lnTo>
                  <a:cubicBezTo>
                    <a:pt x="30118" y="3494"/>
                    <a:pt x="29690" y="3580"/>
                    <a:pt x="29288" y="3580"/>
                  </a:cubicBezTo>
                  <a:cubicBezTo>
                    <a:pt x="28556" y="3580"/>
                    <a:pt x="27907" y="3294"/>
                    <a:pt x="27827" y="2399"/>
                  </a:cubicBezTo>
                  <a:cubicBezTo>
                    <a:pt x="27751" y="1563"/>
                    <a:pt x="28378" y="1071"/>
                    <a:pt x="29058" y="1071"/>
                  </a:cubicBezTo>
                  <a:cubicBezTo>
                    <a:pt x="29159" y="1071"/>
                    <a:pt x="29262" y="1082"/>
                    <a:pt x="29364" y="1104"/>
                  </a:cubicBezTo>
                  <a:cubicBezTo>
                    <a:pt x="29267" y="700"/>
                    <a:pt x="29410" y="269"/>
                    <a:pt x="29727" y="1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281800" y="2839582"/>
              <a:ext cx="131525" cy="99000"/>
            </a:xfrm>
            <a:custGeom>
              <a:avLst/>
              <a:gdLst/>
              <a:ahLst/>
              <a:cxnLst/>
              <a:rect l="l" t="t" r="r" b="b"/>
              <a:pathLst>
                <a:path w="5261" h="3960" extrusionOk="0">
                  <a:moveTo>
                    <a:pt x="2984" y="236"/>
                  </a:moveTo>
                  <a:cubicBezTo>
                    <a:pt x="2954" y="273"/>
                    <a:pt x="2940" y="319"/>
                    <a:pt x="2961" y="374"/>
                  </a:cubicBezTo>
                  <a:cubicBezTo>
                    <a:pt x="3210" y="1058"/>
                    <a:pt x="3820" y="1557"/>
                    <a:pt x="4037" y="2249"/>
                  </a:cubicBezTo>
                  <a:cubicBezTo>
                    <a:pt x="4086" y="2408"/>
                    <a:pt x="4118" y="2587"/>
                    <a:pt x="4113" y="2755"/>
                  </a:cubicBezTo>
                  <a:cubicBezTo>
                    <a:pt x="4102" y="3256"/>
                    <a:pt x="3935" y="3427"/>
                    <a:pt x="3466" y="3462"/>
                  </a:cubicBezTo>
                  <a:cubicBezTo>
                    <a:pt x="3426" y="3465"/>
                    <a:pt x="3387" y="3467"/>
                    <a:pt x="3350" y="3467"/>
                  </a:cubicBezTo>
                  <a:cubicBezTo>
                    <a:pt x="2906" y="3467"/>
                    <a:pt x="2678" y="3236"/>
                    <a:pt x="2553" y="2776"/>
                  </a:cubicBezTo>
                  <a:cubicBezTo>
                    <a:pt x="2478" y="2496"/>
                    <a:pt x="2492" y="2196"/>
                    <a:pt x="2513" y="1912"/>
                  </a:cubicBezTo>
                  <a:cubicBezTo>
                    <a:pt x="2520" y="1801"/>
                    <a:pt x="2422" y="1733"/>
                    <a:pt x="2325" y="1733"/>
                  </a:cubicBezTo>
                  <a:cubicBezTo>
                    <a:pt x="2265" y="1733"/>
                    <a:pt x="2206" y="1760"/>
                    <a:pt x="2173" y="1820"/>
                  </a:cubicBezTo>
                  <a:cubicBezTo>
                    <a:pt x="2016" y="2114"/>
                    <a:pt x="1823" y="2515"/>
                    <a:pt x="1504" y="2661"/>
                  </a:cubicBezTo>
                  <a:cubicBezTo>
                    <a:pt x="675" y="2490"/>
                    <a:pt x="426" y="2116"/>
                    <a:pt x="752" y="1540"/>
                  </a:cubicBezTo>
                  <a:cubicBezTo>
                    <a:pt x="841" y="1374"/>
                    <a:pt x="957" y="1224"/>
                    <a:pt x="1096" y="1090"/>
                  </a:cubicBezTo>
                  <a:cubicBezTo>
                    <a:pt x="1605" y="571"/>
                    <a:pt x="2282" y="342"/>
                    <a:pt x="2984" y="236"/>
                  </a:cubicBezTo>
                  <a:close/>
                  <a:moveTo>
                    <a:pt x="2866" y="0"/>
                  </a:moveTo>
                  <a:cubicBezTo>
                    <a:pt x="1701" y="0"/>
                    <a:pt x="1" y="896"/>
                    <a:pt x="243" y="2251"/>
                  </a:cubicBezTo>
                  <a:cubicBezTo>
                    <a:pt x="327" y="2718"/>
                    <a:pt x="711" y="3129"/>
                    <a:pt x="1197" y="3129"/>
                  </a:cubicBezTo>
                  <a:cubicBezTo>
                    <a:pt x="1219" y="3129"/>
                    <a:pt x="1241" y="3128"/>
                    <a:pt x="1263" y="3126"/>
                  </a:cubicBezTo>
                  <a:cubicBezTo>
                    <a:pt x="1645" y="3096"/>
                    <a:pt x="1933" y="2847"/>
                    <a:pt x="2157" y="2545"/>
                  </a:cubicBezTo>
                  <a:cubicBezTo>
                    <a:pt x="2203" y="2986"/>
                    <a:pt x="2349" y="3406"/>
                    <a:pt x="2716" y="3695"/>
                  </a:cubicBezTo>
                  <a:cubicBezTo>
                    <a:pt x="2930" y="3863"/>
                    <a:pt x="3190" y="3959"/>
                    <a:pt x="3447" y="3959"/>
                  </a:cubicBezTo>
                  <a:cubicBezTo>
                    <a:pt x="3663" y="3959"/>
                    <a:pt x="3878" y="3891"/>
                    <a:pt x="4062" y="3741"/>
                  </a:cubicBezTo>
                  <a:cubicBezTo>
                    <a:pt x="5261" y="2755"/>
                    <a:pt x="3732" y="1141"/>
                    <a:pt x="3267" y="245"/>
                  </a:cubicBezTo>
                  <a:cubicBezTo>
                    <a:pt x="3241" y="190"/>
                    <a:pt x="3189" y="167"/>
                    <a:pt x="3136" y="166"/>
                  </a:cubicBezTo>
                  <a:cubicBezTo>
                    <a:pt x="3157" y="104"/>
                    <a:pt x="3114" y="14"/>
                    <a:pt x="3034" y="7"/>
                  </a:cubicBezTo>
                  <a:cubicBezTo>
                    <a:pt x="2980" y="2"/>
                    <a:pt x="2924" y="0"/>
                    <a:pt x="2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096500" y="2815307"/>
              <a:ext cx="117925" cy="115050"/>
            </a:xfrm>
            <a:custGeom>
              <a:avLst/>
              <a:gdLst/>
              <a:ahLst/>
              <a:cxnLst/>
              <a:rect l="l" t="t" r="r" b="b"/>
              <a:pathLst>
                <a:path w="4717" h="4602" extrusionOk="0">
                  <a:moveTo>
                    <a:pt x="2867" y="424"/>
                  </a:moveTo>
                  <a:cubicBezTo>
                    <a:pt x="2885" y="424"/>
                    <a:pt x="2904" y="424"/>
                    <a:pt x="2923" y="425"/>
                  </a:cubicBezTo>
                  <a:cubicBezTo>
                    <a:pt x="3830" y="447"/>
                    <a:pt x="4192" y="1826"/>
                    <a:pt x="3088" y="1856"/>
                  </a:cubicBezTo>
                  <a:cubicBezTo>
                    <a:pt x="2911" y="1860"/>
                    <a:pt x="2802" y="2135"/>
                    <a:pt x="2989" y="2216"/>
                  </a:cubicBezTo>
                  <a:cubicBezTo>
                    <a:pt x="3303" y="2352"/>
                    <a:pt x="3734" y="2504"/>
                    <a:pt x="3955" y="2779"/>
                  </a:cubicBezTo>
                  <a:cubicBezTo>
                    <a:pt x="4154" y="3718"/>
                    <a:pt x="3921" y="4187"/>
                    <a:pt x="3251" y="4187"/>
                  </a:cubicBezTo>
                  <a:cubicBezTo>
                    <a:pt x="3224" y="4187"/>
                    <a:pt x="3196" y="4186"/>
                    <a:pt x="3167" y="4185"/>
                  </a:cubicBezTo>
                  <a:cubicBezTo>
                    <a:pt x="2834" y="4179"/>
                    <a:pt x="2518" y="4097"/>
                    <a:pt x="2223" y="3942"/>
                  </a:cubicBezTo>
                  <a:cubicBezTo>
                    <a:pt x="1430" y="3546"/>
                    <a:pt x="934" y="2759"/>
                    <a:pt x="463" y="2041"/>
                  </a:cubicBezTo>
                  <a:cubicBezTo>
                    <a:pt x="449" y="2017"/>
                    <a:pt x="428" y="1999"/>
                    <a:pt x="410" y="1985"/>
                  </a:cubicBezTo>
                  <a:cubicBezTo>
                    <a:pt x="766" y="1401"/>
                    <a:pt x="1243" y="942"/>
                    <a:pt x="1887" y="662"/>
                  </a:cubicBezTo>
                  <a:cubicBezTo>
                    <a:pt x="2199" y="526"/>
                    <a:pt x="2522" y="424"/>
                    <a:pt x="2867" y="424"/>
                  </a:cubicBezTo>
                  <a:close/>
                  <a:moveTo>
                    <a:pt x="2833" y="1"/>
                  </a:moveTo>
                  <a:cubicBezTo>
                    <a:pt x="1660" y="1"/>
                    <a:pt x="468" y="1096"/>
                    <a:pt x="45" y="2063"/>
                  </a:cubicBezTo>
                  <a:cubicBezTo>
                    <a:pt x="1" y="2165"/>
                    <a:pt x="72" y="2258"/>
                    <a:pt x="154" y="2274"/>
                  </a:cubicBezTo>
                  <a:cubicBezTo>
                    <a:pt x="801" y="3257"/>
                    <a:pt x="1851" y="4602"/>
                    <a:pt x="3117" y="4602"/>
                  </a:cubicBezTo>
                  <a:cubicBezTo>
                    <a:pt x="3391" y="4602"/>
                    <a:pt x="3676" y="4539"/>
                    <a:pt x="3968" y="4395"/>
                  </a:cubicBezTo>
                  <a:cubicBezTo>
                    <a:pt x="4428" y="4169"/>
                    <a:pt x="4716" y="3729"/>
                    <a:pt x="4615" y="3204"/>
                  </a:cubicBezTo>
                  <a:cubicBezTo>
                    <a:pt x="4508" y="2664"/>
                    <a:pt x="4086" y="2334"/>
                    <a:pt x="3627" y="2091"/>
                  </a:cubicBezTo>
                  <a:cubicBezTo>
                    <a:pt x="4309" y="1689"/>
                    <a:pt x="4472" y="604"/>
                    <a:pt x="3611" y="180"/>
                  </a:cubicBezTo>
                  <a:cubicBezTo>
                    <a:pt x="3358" y="56"/>
                    <a:pt x="3096" y="1"/>
                    <a:pt x="28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969450" y="2733157"/>
              <a:ext cx="117225" cy="95225"/>
            </a:xfrm>
            <a:custGeom>
              <a:avLst/>
              <a:gdLst/>
              <a:ahLst/>
              <a:cxnLst/>
              <a:rect l="l" t="t" r="r" b="b"/>
              <a:pathLst>
                <a:path w="4689" h="3809" extrusionOk="0">
                  <a:moveTo>
                    <a:pt x="2970" y="433"/>
                  </a:moveTo>
                  <a:cubicBezTo>
                    <a:pt x="3207" y="433"/>
                    <a:pt x="3451" y="557"/>
                    <a:pt x="3613" y="858"/>
                  </a:cubicBezTo>
                  <a:cubicBezTo>
                    <a:pt x="3778" y="1168"/>
                    <a:pt x="3792" y="1519"/>
                    <a:pt x="3760" y="1860"/>
                  </a:cubicBezTo>
                  <a:cubicBezTo>
                    <a:pt x="3700" y="2482"/>
                    <a:pt x="3426" y="2969"/>
                    <a:pt x="3088" y="3468"/>
                  </a:cubicBezTo>
                  <a:cubicBezTo>
                    <a:pt x="2341" y="3253"/>
                    <a:pt x="1202" y="3168"/>
                    <a:pt x="661" y="2565"/>
                  </a:cubicBezTo>
                  <a:cubicBezTo>
                    <a:pt x="462" y="2343"/>
                    <a:pt x="361" y="2045"/>
                    <a:pt x="470" y="1762"/>
                  </a:cubicBezTo>
                  <a:cubicBezTo>
                    <a:pt x="557" y="1528"/>
                    <a:pt x="734" y="1449"/>
                    <a:pt x="935" y="1449"/>
                  </a:cubicBezTo>
                  <a:cubicBezTo>
                    <a:pt x="1091" y="1449"/>
                    <a:pt x="1262" y="1497"/>
                    <a:pt x="1416" y="1556"/>
                  </a:cubicBezTo>
                  <a:cubicBezTo>
                    <a:pt x="1705" y="1665"/>
                    <a:pt x="1888" y="1798"/>
                    <a:pt x="2202" y="1838"/>
                  </a:cubicBezTo>
                  <a:cubicBezTo>
                    <a:pt x="2209" y="1839"/>
                    <a:pt x="2216" y="1839"/>
                    <a:pt x="2223" y="1839"/>
                  </a:cubicBezTo>
                  <a:cubicBezTo>
                    <a:pt x="2359" y="1839"/>
                    <a:pt x="2429" y="1656"/>
                    <a:pt x="2368" y="1549"/>
                  </a:cubicBezTo>
                  <a:cubicBezTo>
                    <a:pt x="2024" y="956"/>
                    <a:pt x="2482" y="433"/>
                    <a:pt x="2970" y="433"/>
                  </a:cubicBezTo>
                  <a:close/>
                  <a:moveTo>
                    <a:pt x="2928" y="1"/>
                  </a:moveTo>
                  <a:cubicBezTo>
                    <a:pt x="2274" y="1"/>
                    <a:pt x="1757" y="677"/>
                    <a:pt x="1893" y="1367"/>
                  </a:cubicBezTo>
                  <a:cubicBezTo>
                    <a:pt x="1551" y="1224"/>
                    <a:pt x="1235" y="972"/>
                    <a:pt x="877" y="972"/>
                  </a:cubicBezTo>
                  <a:cubicBezTo>
                    <a:pt x="781" y="972"/>
                    <a:pt x="683" y="990"/>
                    <a:pt x="581" y="1032"/>
                  </a:cubicBezTo>
                  <a:cubicBezTo>
                    <a:pt x="175" y="1200"/>
                    <a:pt x="1" y="1693"/>
                    <a:pt x="43" y="2103"/>
                  </a:cubicBezTo>
                  <a:cubicBezTo>
                    <a:pt x="170" y="3387"/>
                    <a:pt x="2033" y="3546"/>
                    <a:pt x="3017" y="3715"/>
                  </a:cubicBezTo>
                  <a:cubicBezTo>
                    <a:pt x="3046" y="3770"/>
                    <a:pt x="3110" y="3809"/>
                    <a:pt x="3176" y="3809"/>
                  </a:cubicBezTo>
                  <a:cubicBezTo>
                    <a:pt x="3215" y="3809"/>
                    <a:pt x="3254" y="3796"/>
                    <a:pt x="3287" y="3765"/>
                  </a:cubicBezTo>
                  <a:cubicBezTo>
                    <a:pt x="4118" y="2995"/>
                    <a:pt x="4689" y="1015"/>
                    <a:pt x="3569" y="222"/>
                  </a:cubicBezTo>
                  <a:cubicBezTo>
                    <a:pt x="3352" y="67"/>
                    <a:pt x="3133" y="1"/>
                    <a:pt x="29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903100" y="2862382"/>
              <a:ext cx="131850" cy="90075"/>
            </a:xfrm>
            <a:custGeom>
              <a:avLst/>
              <a:gdLst/>
              <a:ahLst/>
              <a:cxnLst/>
              <a:rect l="l" t="t" r="r" b="b"/>
              <a:pathLst>
                <a:path w="5274" h="3603" extrusionOk="0">
                  <a:moveTo>
                    <a:pt x="2655" y="268"/>
                  </a:moveTo>
                  <a:lnTo>
                    <a:pt x="2655" y="268"/>
                  </a:lnTo>
                  <a:cubicBezTo>
                    <a:pt x="2641" y="323"/>
                    <a:pt x="2653" y="383"/>
                    <a:pt x="2708" y="435"/>
                  </a:cubicBezTo>
                  <a:cubicBezTo>
                    <a:pt x="3202" y="880"/>
                    <a:pt x="3814" y="1437"/>
                    <a:pt x="4027" y="2085"/>
                  </a:cubicBezTo>
                  <a:cubicBezTo>
                    <a:pt x="4224" y="2676"/>
                    <a:pt x="3915" y="3168"/>
                    <a:pt x="3479" y="3168"/>
                  </a:cubicBezTo>
                  <a:cubicBezTo>
                    <a:pt x="3312" y="3168"/>
                    <a:pt x="3126" y="3096"/>
                    <a:pt x="2943" y="2930"/>
                  </a:cubicBezTo>
                  <a:cubicBezTo>
                    <a:pt x="2662" y="2677"/>
                    <a:pt x="2565" y="2298"/>
                    <a:pt x="2500" y="1940"/>
                  </a:cubicBezTo>
                  <a:cubicBezTo>
                    <a:pt x="2483" y="1848"/>
                    <a:pt x="2399" y="1801"/>
                    <a:pt x="2315" y="1801"/>
                  </a:cubicBezTo>
                  <a:cubicBezTo>
                    <a:pt x="2248" y="1801"/>
                    <a:pt x="2180" y="1831"/>
                    <a:pt x="2148" y="1894"/>
                  </a:cubicBezTo>
                  <a:cubicBezTo>
                    <a:pt x="2080" y="2020"/>
                    <a:pt x="2013" y="2152"/>
                    <a:pt x="1937" y="2274"/>
                  </a:cubicBezTo>
                  <a:cubicBezTo>
                    <a:pt x="1838" y="2482"/>
                    <a:pt x="1688" y="2634"/>
                    <a:pt x="1482" y="2731"/>
                  </a:cubicBezTo>
                  <a:cubicBezTo>
                    <a:pt x="1394" y="2833"/>
                    <a:pt x="1307" y="2883"/>
                    <a:pt x="1222" y="2883"/>
                  </a:cubicBezTo>
                  <a:cubicBezTo>
                    <a:pt x="1107" y="2883"/>
                    <a:pt x="994" y="2790"/>
                    <a:pt x="884" y="2604"/>
                  </a:cubicBezTo>
                  <a:cubicBezTo>
                    <a:pt x="515" y="2328"/>
                    <a:pt x="460" y="2337"/>
                    <a:pt x="563" y="1942"/>
                  </a:cubicBezTo>
                  <a:cubicBezTo>
                    <a:pt x="615" y="1749"/>
                    <a:pt x="714" y="1564"/>
                    <a:pt x="826" y="1399"/>
                  </a:cubicBezTo>
                  <a:cubicBezTo>
                    <a:pt x="1251" y="781"/>
                    <a:pt x="1937" y="416"/>
                    <a:pt x="2655" y="268"/>
                  </a:cubicBezTo>
                  <a:close/>
                  <a:moveTo>
                    <a:pt x="2859" y="1"/>
                  </a:moveTo>
                  <a:cubicBezTo>
                    <a:pt x="1606" y="1"/>
                    <a:pt x="1" y="980"/>
                    <a:pt x="136" y="2411"/>
                  </a:cubicBezTo>
                  <a:cubicBezTo>
                    <a:pt x="183" y="2892"/>
                    <a:pt x="494" y="3256"/>
                    <a:pt x="988" y="3293"/>
                  </a:cubicBezTo>
                  <a:cubicBezTo>
                    <a:pt x="1018" y="3295"/>
                    <a:pt x="1046" y="3297"/>
                    <a:pt x="1074" y="3297"/>
                  </a:cubicBezTo>
                  <a:cubicBezTo>
                    <a:pt x="1616" y="3297"/>
                    <a:pt x="1986" y="2905"/>
                    <a:pt x="2263" y="2471"/>
                  </a:cubicBezTo>
                  <a:cubicBezTo>
                    <a:pt x="2502" y="3037"/>
                    <a:pt x="2994" y="3603"/>
                    <a:pt x="3554" y="3603"/>
                  </a:cubicBezTo>
                  <a:cubicBezTo>
                    <a:pt x="3769" y="3603"/>
                    <a:pt x="3993" y="3519"/>
                    <a:pt x="4218" y="3321"/>
                  </a:cubicBezTo>
                  <a:cubicBezTo>
                    <a:pt x="5273" y="2391"/>
                    <a:pt x="3651" y="760"/>
                    <a:pt x="2985" y="160"/>
                  </a:cubicBezTo>
                  <a:cubicBezTo>
                    <a:pt x="2981" y="155"/>
                    <a:pt x="2979" y="155"/>
                    <a:pt x="2977" y="153"/>
                  </a:cubicBezTo>
                  <a:cubicBezTo>
                    <a:pt x="2990" y="86"/>
                    <a:pt x="2947" y="1"/>
                    <a:pt x="2865" y="1"/>
                  </a:cubicBezTo>
                  <a:cubicBezTo>
                    <a:pt x="2863" y="1"/>
                    <a:pt x="2861" y="1"/>
                    <a:pt x="2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804850" y="2770532"/>
              <a:ext cx="119350" cy="111675"/>
            </a:xfrm>
            <a:custGeom>
              <a:avLst/>
              <a:gdLst/>
              <a:ahLst/>
              <a:cxnLst/>
              <a:rect l="l" t="t" r="r" b="b"/>
              <a:pathLst>
                <a:path w="4774" h="4467" extrusionOk="0">
                  <a:moveTo>
                    <a:pt x="2876" y="421"/>
                  </a:moveTo>
                  <a:cubicBezTo>
                    <a:pt x="3094" y="421"/>
                    <a:pt x="3309" y="467"/>
                    <a:pt x="3499" y="585"/>
                  </a:cubicBezTo>
                  <a:cubicBezTo>
                    <a:pt x="4440" y="1166"/>
                    <a:pt x="3408" y="2045"/>
                    <a:pt x="2797" y="2208"/>
                  </a:cubicBezTo>
                  <a:cubicBezTo>
                    <a:pt x="2616" y="2257"/>
                    <a:pt x="2598" y="2557"/>
                    <a:pt x="2796" y="2594"/>
                  </a:cubicBezTo>
                  <a:cubicBezTo>
                    <a:pt x="3187" y="2665"/>
                    <a:pt x="3408" y="3125"/>
                    <a:pt x="3288" y="3502"/>
                  </a:cubicBezTo>
                  <a:cubicBezTo>
                    <a:pt x="3166" y="3888"/>
                    <a:pt x="2806" y="4030"/>
                    <a:pt x="2439" y="4030"/>
                  </a:cubicBezTo>
                  <a:cubicBezTo>
                    <a:pt x="2218" y="4030"/>
                    <a:pt x="1994" y="3979"/>
                    <a:pt x="1817" y="3898"/>
                  </a:cubicBezTo>
                  <a:cubicBezTo>
                    <a:pt x="1129" y="3584"/>
                    <a:pt x="760" y="2887"/>
                    <a:pt x="423" y="2240"/>
                  </a:cubicBezTo>
                  <a:cubicBezTo>
                    <a:pt x="811" y="1453"/>
                    <a:pt x="1483" y="735"/>
                    <a:pt x="2354" y="498"/>
                  </a:cubicBezTo>
                  <a:cubicBezTo>
                    <a:pt x="2522" y="451"/>
                    <a:pt x="2700" y="421"/>
                    <a:pt x="2876" y="421"/>
                  </a:cubicBezTo>
                  <a:close/>
                  <a:moveTo>
                    <a:pt x="2840" y="1"/>
                  </a:moveTo>
                  <a:cubicBezTo>
                    <a:pt x="1660" y="1"/>
                    <a:pt x="518" y="1122"/>
                    <a:pt x="56" y="2095"/>
                  </a:cubicBezTo>
                  <a:cubicBezTo>
                    <a:pt x="0" y="2210"/>
                    <a:pt x="63" y="2319"/>
                    <a:pt x="153" y="2367"/>
                  </a:cubicBezTo>
                  <a:cubicBezTo>
                    <a:pt x="561" y="3255"/>
                    <a:pt x="1337" y="4467"/>
                    <a:pt x="2381" y="4467"/>
                  </a:cubicBezTo>
                  <a:cubicBezTo>
                    <a:pt x="2608" y="4467"/>
                    <a:pt x="2849" y="4409"/>
                    <a:pt x="3101" y="4277"/>
                  </a:cubicBezTo>
                  <a:cubicBezTo>
                    <a:pt x="3803" y="3912"/>
                    <a:pt x="3900" y="2864"/>
                    <a:pt x="3334" y="2407"/>
                  </a:cubicBezTo>
                  <a:cubicBezTo>
                    <a:pt x="4189" y="1904"/>
                    <a:pt x="4773" y="705"/>
                    <a:pt x="3591" y="164"/>
                  </a:cubicBezTo>
                  <a:cubicBezTo>
                    <a:pt x="3343" y="51"/>
                    <a:pt x="3091" y="1"/>
                    <a:pt x="28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671975" y="2821007"/>
              <a:ext cx="108650" cy="104775"/>
            </a:xfrm>
            <a:custGeom>
              <a:avLst/>
              <a:gdLst/>
              <a:ahLst/>
              <a:cxnLst/>
              <a:rect l="l" t="t" r="r" b="b"/>
              <a:pathLst>
                <a:path w="4346" h="4191" extrusionOk="0">
                  <a:moveTo>
                    <a:pt x="2645" y="451"/>
                  </a:moveTo>
                  <a:cubicBezTo>
                    <a:pt x="2924" y="451"/>
                    <a:pt x="3224" y="619"/>
                    <a:pt x="3357" y="851"/>
                  </a:cubicBezTo>
                  <a:cubicBezTo>
                    <a:pt x="3470" y="1052"/>
                    <a:pt x="3496" y="1418"/>
                    <a:pt x="3508" y="1616"/>
                  </a:cubicBezTo>
                  <a:cubicBezTo>
                    <a:pt x="3551" y="2408"/>
                    <a:pt x="3305" y="3082"/>
                    <a:pt x="3004" y="3798"/>
                  </a:cubicBezTo>
                  <a:cubicBezTo>
                    <a:pt x="2997" y="3812"/>
                    <a:pt x="2997" y="3826"/>
                    <a:pt x="2995" y="3839"/>
                  </a:cubicBezTo>
                  <a:cubicBezTo>
                    <a:pt x="2864" y="3857"/>
                    <a:pt x="2732" y="3866"/>
                    <a:pt x="2602" y="3866"/>
                  </a:cubicBezTo>
                  <a:cubicBezTo>
                    <a:pt x="2165" y="3866"/>
                    <a:pt x="1735" y="3764"/>
                    <a:pt x="1344" y="3533"/>
                  </a:cubicBezTo>
                  <a:cubicBezTo>
                    <a:pt x="1046" y="3360"/>
                    <a:pt x="748" y="3105"/>
                    <a:pt x="589" y="2791"/>
                  </a:cubicBezTo>
                  <a:cubicBezTo>
                    <a:pt x="287" y="2295"/>
                    <a:pt x="485" y="2006"/>
                    <a:pt x="1184" y="1925"/>
                  </a:cubicBezTo>
                  <a:cubicBezTo>
                    <a:pt x="1378" y="2000"/>
                    <a:pt x="1561" y="2094"/>
                    <a:pt x="1734" y="2211"/>
                  </a:cubicBezTo>
                  <a:cubicBezTo>
                    <a:pt x="1764" y="2230"/>
                    <a:pt x="1794" y="2239"/>
                    <a:pt x="1824" y="2239"/>
                  </a:cubicBezTo>
                  <a:cubicBezTo>
                    <a:pt x="1935" y="2239"/>
                    <a:pt x="2035" y="2124"/>
                    <a:pt x="2004" y="2004"/>
                  </a:cubicBezTo>
                  <a:cubicBezTo>
                    <a:pt x="1870" y="1496"/>
                    <a:pt x="1836" y="792"/>
                    <a:pt x="2376" y="513"/>
                  </a:cubicBezTo>
                  <a:cubicBezTo>
                    <a:pt x="2458" y="470"/>
                    <a:pt x="2550" y="451"/>
                    <a:pt x="2645" y="451"/>
                  </a:cubicBezTo>
                  <a:close/>
                  <a:moveTo>
                    <a:pt x="2766" y="0"/>
                  </a:moveTo>
                  <a:cubicBezTo>
                    <a:pt x="2454" y="0"/>
                    <a:pt x="2138" y="140"/>
                    <a:pt x="1919" y="366"/>
                  </a:cubicBezTo>
                  <a:cubicBezTo>
                    <a:pt x="1571" y="727"/>
                    <a:pt x="1510" y="1221"/>
                    <a:pt x="1571" y="1694"/>
                  </a:cubicBezTo>
                  <a:cubicBezTo>
                    <a:pt x="1350" y="1585"/>
                    <a:pt x="1110" y="1499"/>
                    <a:pt x="877" y="1499"/>
                  </a:cubicBezTo>
                  <a:cubicBezTo>
                    <a:pt x="699" y="1499"/>
                    <a:pt x="526" y="1549"/>
                    <a:pt x="370" y="1676"/>
                  </a:cubicBezTo>
                  <a:cubicBezTo>
                    <a:pt x="0" y="1976"/>
                    <a:pt x="40" y="2501"/>
                    <a:pt x="222" y="2893"/>
                  </a:cubicBezTo>
                  <a:cubicBezTo>
                    <a:pt x="612" y="3729"/>
                    <a:pt x="1529" y="4191"/>
                    <a:pt x="2429" y="4191"/>
                  </a:cubicBezTo>
                  <a:cubicBezTo>
                    <a:pt x="2743" y="4191"/>
                    <a:pt x="3056" y="4134"/>
                    <a:pt x="3343" y="4018"/>
                  </a:cubicBezTo>
                  <a:cubicBezTo>
                    <a:pt x="3442" y="3976"/>
                    <a:pt x="3445" y="3855"/>
                    <a:pt x="3378" y="3807"/>
                  </a:cubicBezTo>
                  <a:cubicBezTo>
                    <a:pt x="3925" y="2875"/>
                    <a:pt x="4345" y="716"/>
                    <a:pt x="3219" y="111"/>
                  </a:cubicBezTo>
                  <a:cubicBezTo>
                    <a:pt x="3077" y="35"/>
                    <a:pt x="2922" y="0"/>
                    <a:pt x="27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42"/>
          <p:cNvSpPr/>
          <p:nvPr/>
        </p:nvSpPr>
        <p:spPr>
          <a:xfrm>
            <a:off x="3890605" y="2537323"/>
            <a:ext cx="378444" cy="378889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2"/>
          <p:cNvGrpSpPr/>
          <p:nvPr/>
        </p:nvGrpSpPr>
        <p:grpSpPr>
          <a:xfrm>
            <a:off x="4382813" y="2537532"/>
            <a:ext cx="378896" cy="378478"/>
            <a:chOff x="3303268" y="3817349"/>
            <a:chExt cx="346056" cy="345674"/>
          </a:xfrm>
        </p:grpSpPr>
        <p:sp>
          <p:nvSpPr>
            <p:cNvPr id="1115" name="Google Shape;1115;p4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2"/>
          <p:cNvGrpSpPr/>
          <p:nvPr/>
        </p:nvGrpSpPr>
        <p:grpSpPr>
          <a:xfrm>
            <a:off x="4874521" y="2537532"/>
            <a:ext cx="378896" cy="378478"/>
            <a:chOff x="3752358" y="3817349"/>
            <a:chExt cx="346056" cy="345674"/>
          </a:xfrm>
        </p:grpSpPr>
        <p:sp>
          <p:nvSpPr>
            <p:cNvPr id="1120" name="Google Shape;1120;p4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3"/>
          <p:cNvSpPr/>
          <p:nvPr/>
        </p:nvSpPr>
        <p:spPr>
          <a:xfrm rot="-60166" flipH="1">
            <a:off x="728452" y="3240924"/>
            <a:ext cx="2470709" cy="735407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9" name="Google Shape;909;p33"/>
          <p:cNvSpPr/>
          <p:nvPr/>
        </p:nvSpPr>
        <p:spPr>
          <a:xfrm rot="10709925" flipH="1">
            <a:off x="3336530" y="1808389"/>
            <a:ext cx="2470932" cy="735361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0" name="Google Shape;910;p33"/>
          <p:cNvSpPr/>
          <p:nvPr/>
        </p:nvSpPr>
        <p:spPr>
          <a:xfrm rot="60166">
            <a:off x="728452" y="1808425"/>
            <a:ext cx="2470709" cy="735407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" name="Google Shape;911;p33"/>
          <p:cNvSpPr/>
          <p:nvPr/>
        </p:nvSpPr>
        <p:spPr>
          <a:xfrm>
            <a:off x="5967103" y="1808375"/>
            <a:ext cx="2470825" cy="735419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12" name="Google Shape;912;p33"/>
          <p:cNvGrpSpPr/>
          <p:nvPr/>
        </p:nvGrpSpPr>
        <p:grpSpPr>
          <a:xfrm>
            <a:off x="1715630" y="672140"/>
            <a:ext cx="5713283" cy="735427"/>
            <a:chOff x="7728915" y="2370420"/>
            <a:chExt cx="1034472" cy="222546"/>
          </a:xfrm>
        </p:grpSpPr>
        <p:sp>
          <p:nvSpPr>
            <p:cNvPr id="913" name="Google Shape;913;p33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3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800269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Protocol Design</a:t>
            </a:r>
            <a:endParaRPr/>
          </a:p>
        </p:txBody>
      </p:sp>
      <p:sp>
        <p:nvSpPr>
          <p:cNvPr id="921" name="Google Shape;921;p33"/>
          <p:cNvSpPr txBox="1">
            <a:spLocks noGrp="1"/>
          </p:cNvSpPr>
          <p:nvPr>
            <p:ph type="subTitle" idx="6"/>
          </p:nvPr>
        </p:nvSpPr>
        <p:spPr>
          <a:xfrm>
            <a:off x="704869" y="4083775"/>
            <a:ext cx="249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Message, State Machine, Message processing</a:t>
            </a:r>
            <a:endParaRPr/>
          </a:p>
        </p:txBody>
      </p:sp>
      <p:sp>
        <p:nvSpPr>
          <p:cNvPr id="922" name="Google Shape;922;p33"/>
          <p:cNvSpPr txBox="1">
            <a:spLocks noGrp="1"/>
          </p:cNvSpPr>
          <p:nvPr>
            <p:ph type="title"/>
          </p:nvPr>
        </p:nvSpPr>
        <p:spPr>
          <a:xfrm>
            <a:off x="2288175" y="673625"/>
            <a:ext cx="45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23" name="Google Shape;923;p3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800269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4" name="Google Shape;924;p33"/>
          <p:cNvSpPr txBox="1">
            <a:spLocks noGrp="1"/>
          </p:cNvSpPr>
          <p:nvPr>
            <p:ph type="subTitle" idx="1"/>
          </p:nvPr>
        </p:nvSpPr>
        <p:spPr>
          <a:xfrm>
            <a:off x="704869" y="2650375"/>
            <a:ext cx="249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về project</a:t>
            </a:r>
            <a:endParaRPr/>
          </a:p>
        </p:txBody>
      </p:sp>
      <p:sp>
        <p:nvSpPr>
          <p:cNvPr id="925" name="Google Shape;925;p33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3419624" y="1911450"/>
            <a:ext cx="23055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26" name="Google Shape;926;p33"/>
          <p:cNvSpPr txBox="1">
            <a:spLocks noGrp="1"/>
          </p:cNvSpPr>
          <p:nvPr>
            <p:ph type="subTitle" idx="4"/>
          </p:nvPr>
        </p:nvSpPr>
        <p:spPr>
          <a:xfrm>
            <a:off x="3324974" y="2650375"/>
            <a:ext cx="249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kiến trúc sử dụng</a:t>
            </a:r>
            <a:endParaRPr/>
          </a:p>
        </p:txBody>
      </p:sp>
      <p:sp>
        <p:nvSpPr>
          <p:cNvPr id="927" name="Google Shape;927;p33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6038978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928" name="Google Shape;928;p33"/>
          <p:cNvSpPr txBox="1">
            <a:spLocks noGrp="1"/>
          </p:cNvSpPr>
          <p:nvPr>
            <p:ph type="subTitle" idx="13"/>
          </p:nvPr>
        </p:nvSpPr>
        <p:spPr>
          <a:xfrm>
            <a:off x="5944778" y="2650375"/>
            <a:ext cx="2493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chức năng chính trong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34"/>
          <p:cNvGrpSpPr/>
          <p:nvPr/>
        </p:nvGrpSpPr>
        <p:grpSpPr>
          <a:xfrm>
            <a:off x="909177" y="598485"/>
            <a:ext cx="7158440" cy="921454"/>
            <a:chOff x="7728915" y="2370420"/>
            <a:chExt cx="1034472" cy="222546"/>
          </a:xfrm>
        </p:grpSpPr>
        <p:sp>
          <p:nvSpPr>
            <p:cNvPr id="934" name="Google Shape;934;p34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34"/>
          <p:cNvSpPr txBox="1">
            <a:spLocks noGrp="1"/>
          </p:cNvSpPr>
          <p:nvPr>
            <p:ph type="title"/>
          </p:nvPr>
        </p:nvSpPr>
        <p:spPr>
          <a:xfrm>
            <a:off x="2085275" y="67346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về project</a:t>
            </a:r>
            <a:endParaRPr/>
          </a:p>
        </p:txBody>
      </p:sp>
      <p:sp>
        <p:nvSpPr>
          <p:cNvPr id="942" name="Google Shape;942;p34"/>
          <p:cNvSpPr txBox="1">
            <a:spLocks noGrp="1"/>
          </p:cNvSpPr>
          <p:nvPr>
            <p:ph type="body" idx="1"/>
          </p:nvPr>
        </p:nvSpPr>
        <p:spPr>
          <a:xfrm>
            <a:off x="713225" y="1703200"/>
            <a:ext cx="77175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Tra cứu sổ tay sinh viên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Sinh viên sẽ có thể truy cập những vấn đề liên quan đến hành chính.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Những vấn đề mà hệ thống có thể trả lời, sẽ gửi cho sinh viên hướng dẫn để thực hiện.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Nếu không sẽ có thể chat trực tiếp cho người quản lý.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5"/>
          <p:cNvSpPr txBox="1">
            <a:spLocks noGrp="1"/>
          </p:cNvSpPr>
          <p:nvPr>
            <p:ph type="subTitle" idx="1"/>
          </p:nvPr>
        </p:nvSpPr>
        <p:spPr>
          <a:xfrm flipH="1">
            <a:off x="2325525" y="1278275"/>
            <a:ext cx="4407600" cy="19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Kiến trúc sử dụng sẽ là client-server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36"/>
          <p:cNvGrpSpPr/>
          <p:nvPr/>
        </p:nvGrpSpPr>
        <p:grpSpPr>
          <a:xfrm>
            <a:off x="909177" y="598485"/>
            <a:ext cx="7158440" cy="921454"/>
            <a:chOff x="7728915" y="2370420"/>
            <a:chExt cx="1034472" cy="222546"/>
          </a:xfrm>
        </p:grpSpPr>
        <p:sp>
          <p:nvSpPr>
            <p:cNvPr id="953" name="Google Shape;953;p36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36"/>
          <p:cNvSpPr txBox="1">
            <a:spLocks noGrp="1"/>
          </p:cNvSpPr>
          <p:nvPr>
            <p:ph type="title"/>
          </p:nvPr>
        </p:nvSpPr>
        <p:spPr>
          <a:xfrm>
            <a:off x="2085275" y="67346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Chức năng chính</a:t>
            </a:r>
            <a:endParaRPr/>
          </a:p>
        </p:txBody>
      </p:sp>
      <p:sp>
        <p:nvSpPr>
          <p:cNvPr id="961" name="Google Shape;961;p36"/>
          <p:cNvSpPr txBox="1">
            <a:spLocks noGrp="1"/>
          </p:cNvSpPr>
          <p:nvPr>
            <p:ph type="body" idx="1"/>
          </p:nvPr>
        </p:nvSpPr>
        <p:spPr>
          <a:xfrm>
            <a:off x="713225" y="1703200"/>
            <a:ext cx="77175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Client (Student)</a:t>
            </a:r>
            <a:endParaRPr sz="1600"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Chức năng đăng nhập</a:t>
            </a:r>
            <a:endParaRPr sz="1600"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Chức năng đăng xuất </a:t>
            </a:r>
            <a:endParaRPr sz="1600"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Chức năng đổi mật khẩu</a:t>
            </a:r>
            <a:endParaRPr sz="1600"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Chức năng tra cứu </a:t>
            </a:r>
            <a:endParaRPr sz="1600"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Chức năng chat với admin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966;p37"/>
          <p:cNvGrpSpPr/>
          <p:nvPr/>
        </p:nvGrpSpPr>
        <p:grpSpPr>
          <a:xfrm>
            <a:off x="909177" y="598485"/>
            <a:ext cx="7158440" cy="921454"/>
            <a:chOff x="7728915" y="2370420"/>
            <a:chExt cx="1034472" cy="222546"/>
          </a:xfrm>
        </p:grpSpPr>
        <p:sp>
          <p:nvSpPr>
            <p:cNvPr id="967" name="Google Shape;967;p37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Google Shape;974;p37"/>
          <p:cNvSpPr txBox="1">
            <a:spLocks noGrp="1"/>
          </p:cNvSpPr>
          <p:nvPr>
            <p:ph type="title"/>
          </p:nvPr>
        </p:nvSpPr>
        <p:spPr>
          <a:xfrm>
            <a:off x="2085275" y="67346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Chức năng chính</a:t>
            </a:r>
            <a:endParaRPr/>
          </a:p>
        </p:txBody>
      </p:sp>
      <p:sp>
        <p:nvSpPr>
          <p:cNvPr id="975" name="Google Shape;975;p37"/>
          <p:cNvSpPr txBox="1">
            <a:spLocks noGrp="1"/>
          </p:cNvSpPr>
          <p:nvPr>
            <p:ph type="body" idx="1"/>
          </p:nvPr>
        </p:nvSpPr>
        <p:spPr>
          <a:xfrm>
            <a:off x="713225" y="1703200"/>
            <a:ext cx="77175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Client (Admin)</a:t>
            </a:r>
            <a:endParaRPr sz="1600"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Chức năng đăng nhập</a:t>
            </a:r>
            <a:endParaRPr sz="1600"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Chức năng đăng xuất </a:t>
            </a:r>
            <a:endParaRPr sz="1600"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Chức năng quản lý tài khoản sinh viên</a:t>
            </a:r>
            <a:endParaRPr sz="1600"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b="1"/>
              <a:t>Chức năng chat với sinh viên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8"/>
          <p:cNvGrpSpPr/>
          <p:nvPr/>
        </p:nvGrpSpPr>
        <p:grpSpPr>
          <a:xfrm>
            <a:off x="797802" y="-161290"/>
            <a:ext cx="7158440" cy="921454"/>
            <a:chOff x="7728915" y="2370420"/>
            <a:chExt cx="1034472" cy="222546"/>
          </a:xfrm>
        </p:grpSpPr>
        <p:sp>
          <p:nvSpPr>
            <p:cNvPr id="981" name="Google Shape;981;p38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8"/>
          <p:cNvSpPr txBox="1">
            <a:spLocks noGrp="1"/>
          </p:cNvSpPr>
          <p:nvPr>
            <p:ph type="title"/>
          </p:nvPr>
        </p:nvSpPr>
        <p:spPr>
          <a:xfrm>
            <a:off x="1961200" y="-7578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giao thức</a:t>
            </a:r>
            <a:endParaRPr/>
          </a:p>
        </p:txBody>
      </p:sp>
      <p:graphicFrame>
        <p:nvGraphicFramePr>
          <p:cNvPr id="989" name="Google Shape;989;p38"/>
          <p:cNvGraphicFramePr/>
          <p:nvPr/>
        </p:nvGraphicFramePr>
        <p:xfrm>
          <a:off x="871500" y="970250"/>
          <a:ext cx="7239000" cy="4601750"/>
        </p:xfrm>
        <a:graphic>
          <a:graphicData uri="http://schemas.openxmlformats.org/drawingml/2006/table">
            <a:tbl>
              <a:tblPr>
                <a:noFill/>
                <a:tableStyleId>{4D1286E5-7BD9-43A4-A3D8-A69256084877}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Mã 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Ý nghĩa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Đăng nhập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Thay đổi mật khẩu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Đăng xuất và thoát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Tìm kiếm theo index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Chat của user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Chat của admin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Reply của server (Tìm kiếm &amp; chat)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Thực hiện thành công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Thực hiện lỗi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39"/>
          <p:cNvGrpSpPr/>
          <p:nvPr/>
        </p:nvGrpSpPr>
        <p:grpSpPr>
          <a:xfrm>
            <a:off x="797802" y="-161290"/>
            <a:ext cx="7158440" cy="921454"/>
            <a:chOff x="7728915" y="2370420"/>
            <a:chExt cx="1034472" cy="222546"/>
          </a:xfrm>
        </p:grpSpPr>
        <p:sp>
          <p:nvSpPr>
            <p:cNvPr id="995" name="Google Shape;995;p39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39"/>
          <p:cNvSpPr txBox="1">
            <a:spLocks noGrp="1"/>
          </p:cNvSpPr>
          <p:nvPr>
            <p:ph type="title"/>
          </p:nvPr>
        </p:nvSpPr>
        <p:spPr>
          <a:xfrm>
            <a:off x="1961200" y="-7578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giao thức</a:t>
            </a:r>
            <a:endParaRPr/>
          </a:p>
        </p:txBody>
      </p:sp>
      <p:graphicFrame>
        <p:nvGraphicFramePr>
          <p:cNvPr id="1003" name="Google Shape;1003;p39"/>
          <p:cNvGraphicFramePr/>
          <p:nvPr>
            <p:extLst>
              <p:ext uri="{D42A27DB-BD31-4B8C-83A1-F6EECF244321}">
                <p14:modId xmlns:p14="http://schemas.microsoft.com/office/powerpoint/2010/main" val="2895511529"/>
              </p:ext>
            </p:extLst>
          </p:nvPr>
        </p:nvGraphicFramePr>
        <p:xfrm>
          <a:off x="952500" y="760185"/>
          <a:ext cx="7239000" cy="3234940"/>
        </p:xfrm>
        <a:graphic>
          <a:graphicData uri="http://schemas.openxmlformats.org/drawingml/2006/table">
            <a:tbl>
              <a:tblPr>
                <a:noFill/>
                <a:tableStyleId>{4D1286E5-7BD9-43A4-A3D8-A69256084877}</a:tableStyleId>
              </a:tblPr>
              <a:tblGrid>
                <a:gridCol w="147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Chức năng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Đăng nhập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  mssv  mk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Ex: (100, 20180000, mk123)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Nếu thành công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(200, Success)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Nếu thất bại 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(500, Error)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Đổi mật khẩu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101  mssv  mk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ex : (101, 20180000, mk321)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Nếu thành công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(200, Success)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Nếu thất bại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(500, Error)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40"/>
          <p:cNvGrpSpPr/>
          <p:nvPr/>
        </p:nvGrpSpPr>
        <p:grpSpPr>
          <a:xfrm>
            <a:off x="797802" y="-161290"/>
            <a:ext cx="7158440" cy="921454"/>
            <a:chOff x="7728915" y="2370420"/>
            <a:chExt cx="1034472" cy="222546"/>
          </a:xfrm>
        </p:grpSpPr>
        <p:sp>
          <p:nvSpPr>
            <p:cNvPr id="1009" name="Google Shape;1009;p40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1961200" y="-7578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giao thức</a:t>
            </a:r>
            <a:endParaRPr/>
          </a:p>
        </p:txBody>
      </p:sp>
      <p:graphicFrame>
        <p:nvGraphicFramePr>
          <p:cNvPr id="1017" name="Google Shape;1017;p40"/>
          <p:cNvGraphicFramePr/>
          <p:nvPr>
            <p:extLst>
              <p:ext uri="{D42A27DB-BD31-4B8C-83A1-F6EECF244321}">
                <p14:modId xmlns:p14="http://schemas.microsoft.com/office/powerpoint/2010/main" val="2053561161"/>
              </p:ext>
            </p:extLst>
          </p:nvPr>
        </p:nvGraphicFramePr>
        <p:xfrm>
          <a:off x="952500" y="760185"/>
          <a:ext cx="7239000" cy="3844510"/>
        </p:xfrm>
        <a:graphic>
          <a:graphicData uri="http://schemas.openxmlformats.org/drawingml/2006/table">
            <a:tbl>
              <a:tblPr>
                <a:noFill/>
                <a:tableStyleId>{4D1286E5-7BD9-43A4-A3D8-A69256084877}</a:tableStyleId>
              </a:tblPr>
              <a:tblGrid>
                <a:gridCol w="147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Chức năng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Đăng xuất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102  mssv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Ex: (102, 20180000)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Nếu thành công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(200, Success)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Nếu thất bại 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(500, Error)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Tìm kiếm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  index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Ex: (103, 65)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Nếu thành công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(110, contents, indexes)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Nếu thất bại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(500, Error)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(104, Message)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(105, Receive_ID, Message)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110 Message_data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am Building Class for Elementary by Slidesgo">
  <a:themeElements>
    <a:clrScheme name="Simple Light">
      <a:dk1>
        <a:srgbClr val="000000"/>
      </a:dk1>
      <a:lt1>
        <a:srgbClr val="FFFFFF"/>
      </a:lt1>
      <a:dk2>
        <a:srgbClr val="FF6EA7"/>
      </a:dk2>
      <a:lt2>
        <a:srgbClr val="CCB1FE"/>
      </a:lt2>
      <a:accent1>
        <a:srgbClr val="B2F7EF"/>
      </a:accent1>
      <a:accent2>
        <a:srgbClr val="FFE65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On-screen Show 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Gloria Hallelujah</vt:lpstr>
      <vt:lpstr>Raleway</vt:lpstr>
      <vt:lpstr>Raleway SemiBold</vt:lpstr>
      <vt:lpstr>Fira Sans Extra Condensed</vt:lpstr>
      <vt:lpstr>Arial</vt:lpstr>
      <vt:lpstr>Team Building Class for Elementary by Slidesgo</vt:lpstr>
      <vt:lpstr>Sổ tay sinh viên</vt:lpstr>
      <vt:lpstr>Protocol Design</vt:lpstr>
      <vt:lpstr>Giới thiệu về project</vt:lpstr>
      <vt:lpstr>PowerPoint Presentation</vt:lpstr>
      <vt:lpstr>Chức năng chính</vt:lpstr>
      <vt:lpstr>Chức năng chính</vt:lpstr>
      <vt:lpstr>Thiết kế giao thức</vt:lpstr>
      <vt:lpstr>Thiết kế giao thức</vt:lpstr>
      <vt:lpstr>Thiết kế giao thức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Sổ tay sinh viên</dc:title>
  <cp:lastModifiedBy>World Hello</cp:lastModifiedBy>
  <cp:revision>1</cp:revision>
  <dcterms:modified xsi:type="dcterms:W3CDTF">2022-02-18T15:12:02Z</dcterms:modified>
</cp:coreProperties>
</file>