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23"/>
  </p:notesMasterIdLst>
  <p:sldIdLst>
    <p:sldId id="256" r:id="rId3"/>
    <p:sldId id="258" r:id="rId4"/>
    <p:sldId id="259" r:id="rId5"/>
    <p:sldId id="260" r:id="rId6"/>
    <p:sldId id="308" r:id="rId7"/>
    <p:sldId id="269" r:id="rId8"/>
    <p:sldId id="272" r:id="rId9"/>
    <p:sldId id="268" r:id="rId10"/>
    <p:sldId id="311" r:id="rId11"/>
    <p:sldId id="313" r:id="rId12"/>
    <p:sldId id="309" r:id="rId13"/>
    <p:sldId id="314" r:id="rId14"/>
    <p:sldId id="316" r:id="rId15"/>
    <p:sldId id="317" r:id="rId16"/>
    <p:sldId id="318" r:id="rId17"/>
    <p:sldId id="319" r:id="rId18"/>
    <p:sldId id="310" r:id="rId19"/>
    <p:sldId id="280" r:id="rId20"/>
    <p:sldId id="320" r:id="rId21"/>
    <p:sldId id="307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Didact Gothic" panose="020B0604020202020204" charset="0"/>
      <p:regular r:id="rId25"/>
    </p:embeddedFont>
    <p:embeddedFont>
      <p:font typeface="DM Serif Display" panose="020B0604020202020204" charset="0"/>
      <p:regular r:id="rId26"/>
      <p: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Proxima Nova Semibold" panose="020B0604020202020204" charset="0"/>
      <p:regular r:id="rId32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C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4DC0BC-C22A-4FDF-9F6A-A51A6C62F3FC}">
  <a:tblStyle styleId="{9D4DC0BC-C22A-4FDF-9F6A-A51A6C62F3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5b86cc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5b86cc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ffe7a1c6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ffe7a1c6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765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ffe7a1c6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ffe7a1c6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371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6f1bce38b0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6f1bce38b0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ed1d3ee59_0_10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6ed1d3ee59_0_10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4" name="Google Shape;11214;g8be18cea88_2_20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5" name="Google Shape;11215;g8be18cea88_2_20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ffe7a1c6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ffe7a1c6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439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ffe7a1c6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ffe7a1c6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102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f2a75a6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f2a75a6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695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7f6452186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7f6452186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27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www.freepik.com%2F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l="89" r="99"/>
          <a:stretch/>
        </p:blipFill>
        <p:spPr>
          <a:xfrm>
            <a:off x="0" y="572"/>
            <a:ext cx="9144000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700800" y="1102150"/>
            <a:ext cx="3871200" cy="7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700800" y="1874425"/>
            <a:ext cx="3871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633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455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1307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 hasCustomPrompt="1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7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 hasCustomPrompt="1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0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0" y="3622"/>
            <a:ext cx="9144000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1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2656250" y="3751825"/>
            <a:ext cx="38313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0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84" r:id="rId11"/>
    <p:sldLayoutId id="2147483686" r:id="rId12"/>
    <p:sldLayoutId id="214748368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ctrTitle"/>
          </p:nvPr>
        </p:nvSpPr>
        <p:spPr>
          <a:xfrm>
            <a:off x="1912925" y="793997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94" name="Google Shape;194;p35"/>
          <p:cNvSpPr txBox="1">
            <a:spLocks noGrp="1"/>
          </p:cNvSpPr>
          <p:nvPr>
            <p:ph type="subTitle" idx="1"/>
          </p:nvPr>
        </p:nvSpPr>
        <p:spPr>
          <a:xfrm>
            <a:off x="1692725" y="289339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Sentiment Classification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424" name="Google Shape;424;p47"/>
          <p:cNvSpPr txBox="1">
            <a:spLocks noGrp="1"/>
          </p:cNvSpPr>
          <p:nvPr>
            <p:ph type="title"/>
          </p:nvPr>
        </p:nvSpPr>
        <p:spPr>
          <a:xfrm>
            <a:off x="315038" y="1517800"/>
            <a:ext cx="38619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Before</a:t>
            </a:r>
            <a:endParaRPr sz="2300" dirty="0"/>
          </a:p>
        </p:txBody>
      </p:sp>
      <p:sp>
        <p:nvSpPr>
          <p:cNvPr id="428" name="Google Shape;428;p47"/>
          <p:cNvSpPr txBox="1">
            <a:spLocks noGrp="1"/>
          </p:cNvSpPr>
          <p:nvPr>
            <p:ph type="title"/>
          </p:nvPr>
        </p:nvSpPr>
        <p:spPr>
          <a:xfrm>
            <a:off x="4820139" y="1542882"/>
            <a:ext cx="38808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After</a:t>
            </a:r>
            <a:endParaRPr sz="2300" dirty="0"/>
          </a:p>
        </p:txBody>
      </p:sp>
      <p:sp>
        <p:nvSpPr>
          <p:cNvPr id="430" name="Google Shape;430;p47"/>
          <p:cNvSpPr txBox="1"/>
          <p:nvPr/>
        </p:nvSpPr>
        <p:spPr>
          <a:xfrm>
            <a:off x="438013" y="2205386"/>
            <a:ext cx="3880799" cy="249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Chất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lượng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sản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phẩm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ok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.💕</a:t>
            </a:r>
            <a:endParaRPr lang="en-US" sz="16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Ghế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chắc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chắn</a:t>
            </a:r>
            <a:endParaRPr lang="en-US" sz="16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Ưng ý ❤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sẽ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ủng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hộ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nhiều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đơn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hàng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nữa</a:t>
            </a:r>
            <a:endParaRPr lang="en-US" sz="16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44" name="Google Shape;444;p47"/>
          <p:cNvSpPr txBox="1"/>
          <p:nvPr/>
        </p:nvSpPr>
        <p:spPr>
          <a:xfrm>
            <a:off x="5153606" y="2032188"/>
            <a:ext cx="3990394" cy="218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[8, 9, 4, 5, 78, 20, 0, 0, 0, 0]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[417, 27, 21, 0, 0, 0, 0, 0, 0, 0]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[15, 16, 4, 5, 3, 10, 13, 27, 21, 19]</a:t>
            </a:r>
            <a:endParaRPr sz="16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445" name="Google Shape;445;p47"/>
          <p:cNvCxnSpPr/>
          <p:nvPr/>
        </p:nvCxnSpPr>
        <p:spPr>
          <a:xfrm>
            <a:off x="4569475" y="1606150"/>
            <a:ext cx="0" cy="2736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3960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23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D4C77AB9-0CC5-452C-AA72-4BC0A63930C6}"/>
              </a:ext>
            </a:extLst>
          </p:cNvPr>
          <p:cNvSpPr/>
          <p:nvPr/>
        </p:nvSpPr>
        <p:spPr>
          <a:xfrm>
            <a:off x="2250455" y="1238192"/>
            <a:ext cx="302531" cy="17380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85C8E4E-B198-432E-84EB-F4174DFF1063}"/>
              </a:ext>
            </a:extLst>
          </p:cNvPr>
          <p:cNvSpPr/>
          <p:nvPr/>
        </p:nvSpPr>
        <p:spPr>
          <a:xfrm>
            <a:off x="3595861" y="1238192"/>
            <a:ext cx="302531" cy="17380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933057B5-38F5-45C6-8063-508691AB2A3A}"/>
              </a:ext>
            </a:extLst>
          </p:cNvPr>
          <p:cNvSpPr/>
          <p:nvPr/>
        </p:nvSpPr>
        <p:spPr>
          <a:xfrm>
            <a:off x="4941267" y="1247831"/>
            <a:ext cx="302531" cy="17380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BD298264-E7DB-4895-8556-E0130942466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552986" y="2107235"/>
            <a:ext cx="1042875" cy="0"/>
          </a:xfrm>
          <a:prstGeom prst="straightConnector1">
            <a:avLst/>
          </a:prstGeom>
          <a:ln>
            <a:solidFill>
              <a:srgbClr val="10CCE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37B2B755-664C-44CC-9D10-FF636B51A575}"/>
              </a:ext>
            </a:extLst>
          </p:cNvPr>
          <p:cNvCxnSpPr>
            <a:cxnSpLocks/>
          </p:cNvCxnSpPr>
          <p:nvPr/>
        </p:nvCxnSpPr>
        <p:spPr>
          <a:xfrm>
            <a:off x="3898392" y="2107235"/>
            <a:ext cx="1042875" cy="0"/>
          </a:xfrm>
          <a:prstGeom prst="straightConnector1">
            <a:avLst/>
          </a:prstGeom>
          <a:ln>
            <a:solidFill>
              <a:srgbClr val="10CCE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212DC56-EF5D-46A4-8E1C-918217982A7B}"/>
              </a:ext>
            </a:extLst>
          </p:cNvPr>
          <p:cNvSpPr txBox="1"/>
          <p:nvPr/>
        </p:nvSpPr>
        <p:spPr>
          <a:xfrm>
            <a:off x="566968" y="1890626"/>
            <a:ext cx="847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Input</a:t>
            </a: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BD88580E-CECA-486F-BCC1-37513605BC40}"/>
              </a:ext>
            </a:extLst>
          </p:cNvPr>
          <p:cNvCxnSpPr>
            <a:cxnSpLocks/>
          </p:cNvCxnSpPr>
          <p:nvPr/>
        </p:nvCxnSpPr>
        <p:spPr>
          <a:xfrm>
            <a:off x="1540955" y="2090681"/>
            <a:ext cx="709500" cy="0"/>
          </a:xfrm>
          <a:prstGeom prst="straightConnector1">
            <a:avLst/>
          </a:prstGeom>
          <a:ln>
            <a:solidFill>
              <a:srgbClr val="10CCE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7176240C-F7F4-4AC7-9446-E769618877F6}"/>
              </a:ext>
            </a:extLst>
          </p:cNvPr>
          <p:cNvCxnSpPr>
            <a:cxnSpLocks/>
          </p:cNvCxnSpPr>
          <p:nvPr/>
        </p:nvCxnSpPr>
        <p:spPr>
          <a:xfrm>
            <a:off x="6589204" y="2090681"/>
            <a:ext cx="676275" cy="0"/>
          </a:xfrm>
          <a:prstGeom prst="straightConnector1">
            <a:avLst/>
          </a:prstGeom>
          <a:ln>
            <a:solidFill>
              <a:srgbClr val="10CCE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BB90DFEF-3A7F-4D40-A9CB-1CC3F40C57B5}"/>
              </a:ext>
            </a:extLst>
          </p:cNvPr>
          <p:cNvSpPr txBox="1"/>
          <p:nvPr/>
        </p:nvSpPr>
        <p:spPr>
          <a:xfrm>
            <a:off x="7265479" y="1907180"/>
            <a:ext cx="1114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Output</a:t>
            </a:r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FB2ECE03-721D-4F3A-A34B-8E4A00E261AF}"/>
              </a:ext>
            </a:extLst>
          </p:cNvPr>
          <p:cNvSpPr/>
          <p:nvPr/>
        </p:nvSpPr>
        <p:spPr>
          <a:xfrm>
            <a:off x="6286673" y="1247831"/>
            <a:ext cx="302531" cy="17380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99F2FA95-1A07-4443-9A84-67D197576F94}"/>
              </a:ext>
            </a:extLst>
          </p:cNvPr>
          <p:cNvCxnSpPr>
            <a:cxnSpLocks/>
          </p:cNvCxnSpPr>
          <p:nvPr/>
        </p:nvCxnSpPr>
        <p:spPr>
          <a:xfrm>
            <a:off x="5243798" y="2107235"/>
            <a:ext cx="1042875" cy="0"/>
          </a:xfrm>
          <a:prstGeom prst="straightConnector1">
            <a:avLst/>
          </a:prstGeom>
          <a:ln>
            <a:solidFill>
              <a:srgbClr val="10CCE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FC7FB3DB-0F35-460A-B40F-D7F3FF8F077A}"/>
              </a:ext>
            </a:extLst>
          </p:cNvPr>
          <p:cNvSpPr txBox="1"/>
          <p:nvPr/>
        </p:nvSpPr>
        <p:spPr>
          <a:xfrm>
            <a:off x="1831908" y="3464973"/>
            <a:ext cx="1139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Embedding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BA0CFB46-BFBC-40D8-B24F-6E3D335FC0CC}"/>
              </a:ext>
            </a:extLst>
          </p:cNvPr>
          <p:cNvSpPr txBox="1"/>
          <p:nvPr/>
        </p:nvSpPr>
        <p:spPr>
          <a:xfrm>
            <a:off x="2552987" y="2198277"/>
            <a:ext cx="10428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92D050"/>
                </a:solidFill>
              </a:rPr>
              <a:t>(1, 100, 32)</a:t>
            </a: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37858CF0-0981-4A06-B2C0-05CC5ADE469E}"/>
              </a:ext>
            </a:extLst>
          </p:cNvPr>
          <p:cNvSpPr txBox="1"/>
          <p:nvPr/>
        </p:nvSpPr>
        <p:spPr>
          <a:xfrm>
            <a:off x="4081693" y="2198277"/>
            <a:ext cx="6810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92D050"/>
                </a:solidFill>
              </a:rPr>
              <a:t>(1, 32)</a:t>
            </a: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A03158F0-F6AA-46C1-A624-323D522D52B4}"/>
              </a:ext>
            </a:extLst>
          </p:cNvPr>
          <p:cNvSpPr txBox="1"/>
          <p:nvPr/>
        </p:nvSpPr>
        <p:spPr>
          <a:xfrm>
            <a:off x="5422279" y="2193458"/>
            <a:ext cx="6763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92D050"/>
                </a:solidFill>
              </a:rPr>
              <a:t>(1, 10)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032B02A8-0C0B-4F65-8CFE-B1E59C328518}"/>
              </a:ext>
            </a:extLst>
          </p:cNvPr>
          <p:cNvSpPr txBox="1"/>
          <p:nvPr/>
        </p:nvSpPr>
        <p:spPr>
          <a:xfrm>
            <a:off x="560931" y="2290736"/>
            <a:ext cx="8477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92D050"/>
                </a:solidFill>
              </a:rPr>
              <a:t>(1, 100)</a:t>
            </a:r>
          </a:p>
        </p:txBody>
      </p: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34449369-27AC-40BF-BAC6-7415F8816313}"/>
              </a:ext>
            </a:extLst>
          </p:cNvPr>
          <p:cNvSpPr txBox="1"/>
          <p:nvPr/>
        </p:nvSpPr>
        <p:spPr>
          <a:xfrm>
            <a:off x="3296688" y="3255097"/>
            <a:ext cx="90087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Global Average Pooling 1D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948597B4-0C02-40DE-A702-D7EE43CA8B0D}"/>
              </a:ext>
            </a:extLst>
          </p:cNvPr>
          <p:cNvSpPr txBox="1"/>
          <p:nvPr/>
        </p:nvSpPr>
        <p:spPr>
          <a:xfrm>
            <a:off x="4682873" y="3322101"/>
            <a:ext cx="9728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Dense </a:t>
            </a:r>
          </a:p>
          <a:p>
            <a:r>
              <a:rPr lang="en-US" dirty="0">
                <a:solidFill>
                  <a:srgbClr val="00B050"/>
                </a:solidFill>
              </a:rPr>
              <a:t>Layer-10</a:t>
            </a:r>
          </a:p>
          <a:p>
            <a:r>
              <a:rPr lang="en-US" dirty="0">
                <a:solidFill>
                  <a:srgbClr val="00B050"/>
                </a:solidFill>
              </a:rPr>
              <a:t>+ </a:t>
            </a:r>
            <a:r>
              <a:rPr lang="en-US" dirty="0" err="1">
                <a:solidFill>
                  <a:srgbClr val="00B050"/>
                </a:solidFill>
              </a:rPr>
              <a:t>Relu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B63EEA01-9776-439F-9B85-5E0727030F30}"/>
              </a:ext>
            </a:extLst>
          </p:cNvPr>
          <p:cNvSpPr txBox="1"/>
          <p:nvPr/>
        </p:nvSpPr>
        <p:spPr>
          <a:xfrm>
            <a:off x="6017209" y="3322101"/>
            <a:ext cx="10428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Dense</a:t>
            </a:r>
          </a:p>
          <a:p>
            <a:r>
              <a:rPr lang="en-US" dirty="0">
                <a:solidFill>
                  <a:srgbClr val="00B0F0"/>
                </a:solidFill>
              </a:rPr>
              <a:t> Layer-1</a:t>
            </a:r>
          </a:p>
          <a:p>
            <a:r>
              <a:rPr lang="en-US" dirty="0">
                <a:solidFill>
                  <a:srgbClr val="00B0F0"/>
                </a:solidFill>
              </a:rPr>
              <a:t> + Sigmoid</a:t>
            </a:r>
          </a:p>
        </p:txBody>
      </p:sp>
    </p:spTree>
    <p:extLst>
      <p:ext uri="{BB962C8B-B14F-4D97-AF65-F5344CB8AC3E}">
        <p14:creationId xmlns:p14="http://schemas.microsoft.com/office/powerpoint/2010/main" val="86009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41E1C30-3B32-4283-8AA7-A5F405C57A63}"/>
              </a:ext>
            </a:extLst>
          </p:cNvPr>
          <p:cNvSpPr txBox="1"/>
          <p:nvPr/>
        </p:nvSpPr>
        <p:spPr>
          <a:xfrm>
            <a:off x="452107" y="232727"/>
            <a:ext cx="79295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rgbClr val="FFFF00"/>
                </a:solidFill>
                <a:latin typeface="DM Serif Display" panose="020B0604020202020204" charset="0"/>
              </a:rPr>
              <a:t>Embedding</a:t>
            </a:r>
            <a:endParaRPr lang="en-US" sz="3300" dirty="0">
              <a:latin typeface="DM Serif Display" panose="020B0604020202020204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1C0ADBEB-666C-490E-8AC6-EE18CB93B731}"/>
              </a:ext>
            </a:extLst>
          </p:cNvPr>
          <p:cNvSpPr/>
          <p:nvPr/>
        </p:nvSpPr>
        <p:spPr>
          <a:xfrm>
            <a:off x="664067" y="1398986"/>
            <a:ext cx="1767840" cy="2438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F384BA52-6700-4EBD-99AF-CD51CA71F78A}"/>
              </a:ext>
            </a:extLst>
          </p:cNvPr>
          <p:cNvSpPr/>
          <p:nvPr/>
        </p:nvSpPr>
        <p:spPr>
          <a:xfrm>
            <a:off x="664067" y="2301194"/>
            <a:ext cx="1767840" cy="14813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804530E-2C33-42B4-80A8-981117EF8B64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547987" y="1642826"/>
            <a:ext cx="0" cy="65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5B85158-7B35-4EA0-8887-7346BA9A9176}"/>
              </a:ext>
            </a:extLst>
          </p:cNvPr>
          <p:cNvSpPr txBox="1"/>
          <p:nvPr/>
        </p:nvSpPr>
        <p:spPr>
          <a:xfrm>
            <a:off x="695498" y="1818121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hot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EE37A69-E398-470C-BCFD-615BC870768B}"/>
              </a:ext>
            </a:extLst>
          </p:cNvPr>
          <p:cNvSpPr txBox="1"/>
          <p:nvPr/>
        </p:nvSpPr>
        <p:spPr>
          <a:xfrm>
            <a:off x="1037947" y="1003561"/>
            <a:ext cx="10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(1 x 100 )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99D04A1-1062-486D-9BD8-7AB44ED3F38D}"/>
              </a:ext>
            </a:extLst>
          </p:cNvPr>
          <p:cNvSpPr txBox="1"/>
          <p:nvPr/>
        </p:nvSpPr>
        <p:spPr>
          <a:xfrm>
            <a:off x="520484" y="3883913"/>
            <a:ext cx="200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(1 x 100 x </a:t>
            </a:r>
            <a:r>
              <a:rPr lang="en-US" dirty="0" err="1">
                <a:solidFill>
                  <a:srgbClr val="92D050"/>
                </a:solidFill>
              </a:rPr>
              <a:t>vocab_size</a:t>
            </a:r>
            <a:r>
              <a:rPr lang="en-US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11C28FBE-B109-4EC1-ADAE-7BD5AB8E5286}"/>
              </a:ext>
            </a:extLst>
          </p:cNvPr>
          <p:cNvSpPr/>
          <p:nvPr/>
        </p:nvSpPr>
        <p:spPr>
          <a:xfrm>
            <a:off x="3198343" y="1972009"/>
            <a:ext cx="1873185" cy="20253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0FC1A93D-BD69-4C62-BB55-E4A871E0F989}"/>
              </a:ext>
            </a:extLst>
          </p:cNvPr>
          <p:cNvSpPr txBox="1"/>
          <p:nvPr/>
        </p:nvSpPr>
        <p:spPr>
          <a:xfrm>
            <a:off x="2625625" y="2740475"/>
            <a:ext cx="4023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2F30B407-A3BD-4602-A298-6519AB1DB4F6}"/>
              </a:ext>
            </a:extLst>
          </p:cNvPr>
          <p:cNvSpPr txBox="1"/>
          <p:nvPr/>
        </p:nvSpPr>
        <p:spPr>
          <a:xfrm>
            <a:off x="3144201" y="4056647"/>
            <a:ext cx="198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(1 x </a:t>
            </a:r>
            <a:r>
              <a:rPr lang="en-US" dirty="0" err="1">
                <a:solidFill>
                  <a:srgbClr val="92D050"/>
                </a:solidFill>
              </a:rPr>
              <a:t>vocab_size</a:t>
            </a:r>
            <a:r>
              <a:rPr lang="en-US" dirty="0">
                <a:solidFill>
                  <a:srgbClr val="92D050"/>
                </a:solidFill>
              </a:rPr>
              <a:t> x 32)</a:t>
            </a:r>
          </a:p>
        </p:txBody>
      </p: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EECB5CF9-4CE5-4BDA-82ED-850EF4F15009}"/>
              </a:ext>
            </a:extLst>
          </p:cNvPr>
          <p:cNvCxnSpPr/>
          <p:nvPr/>
        </p:nvCxnSpPr>
        <p:spPr>
          <a:xfrm>
            <a:off x="5356989" y="3041858"/>
            <a:ext cx="89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F84206F3-F715-48AC-B737-ACA768391FE3}"/>
              </a:ext>
            </a:extLst>
          </p:cNvPr>
          <p:cNvSpPr/>
          <p:nvPr/>
        </p:nvSpPr>
        <p:spPr>
          <a:xfrm>
            <a:off x="6545496" y="2301194"/>
            <a:ext cx="1822917" cy="14813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7919C84F-B2B8-486C-9232-CA8A973351EE}"/>
              </a:ext>
            </a:extLst>
          </p:cNvPr>
          <p:cNvSpPr/>
          <p:nvPr/>
        </p:nvSpPr>
        <p:spPr>
          <a:xfrm>
            <a:off x="664075" y="2314911"/>
            <a:ext cx="1767832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CC3BF6E8-3DD9-4C5B-9F91-85150DDC14B0}"/>
              </a:ext>
            </a:extLst>
          </p:cNvPr>
          <p:cNvSpPr/>
          <p:nvPr/>
        </p:nvSpPr>
        <p:spPr>
          <a:xfrm>
            <a:off x="3197791" y="3217529"/>
            <a:ext cx="187318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1B60A98-A272-4450-AB14-E2A048E84E0A}"/>
              </a:ext>
            </a:extLst>
          </p:cNvPr>
          <p:cNvSpPr/>
          <p:nvPr/>
        </p:nvSpPr>
        <p:spPr>
          <a:xfrm>
            <a:off x="1878257" y="2314911"/>
            <a:ext cx="5682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CC40FD3F-73BC-4BF3-AFA3-EE850DEC52C8}"/>
              </a:ext>
            </a:extLst>
          </p:cNvPr>
          <p:cNvSpPr/>
          <p:nvPr/>
        </p:nvSpPr>
        <p:spPr>
          <a:xfrm>
            <a:off x="6558755" y="2314910"/>
            <a:ext cx="1822916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22750682-CC5D-4E0C-89F2-C7902DB85B41}"/>
              </a:ext>
            </a:extLst>
          </p:cNvPr>
          <p:cNvSpPr txBox="1"/>
          <p:nvPr/>
        </p:nvSpPr>
        <p:spPr>
          <a:xfrm>
            <a:off x="6886421" y="3863384"/>
            <a:ext cx="130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(1 x 100 x 32)</a:t>
            </a:r>
          </a:p>
        </p:txBody>
      </p:sp>
    </p:spTree>
    <p:extLst>
      <p:ext uri="{BB962C8B-B14F-4D97-AF65-F5344CB8AC3E}">
        <p14:creationId xmlns:p14="http://schemas.microsoft.com/office/powerpoint/2010/main" val="377448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A9267A-A441-4FBA-BA7F-036E06D2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800" y="333329"/>
            <a:ext cx="7742400" cy="656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Global Average Pooling 1D</a:t>
            </a:r>
            <a:endParaRPr lang="en-US" dirty="0"/>
          </a:p>
        </p:txBody>
      </p:sp>
      <p:pic>
        <p:nvPicPr>
          <p:cNvPr id="3074" name="Picture 2" descr="1D Global average pooling">
            <a:extLst>
              <a:ext uri="{FF2B5EF4-FFF2-40B4-BE49-F238E27FC236}">
                <a16:creationId xmlns:a16="http://schemas.microsoft.com/office/drawing/2014/main" id="{0A7F58B0-B5CF-455D-B7C4-1F440931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59" y="1496156"/>
            <a:ext cx="7255681" cy="2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853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A9267A-A441-4FBA-BA7F-036E06D2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800" y="333329"/>
            <a:ext cx="7742400" cy="656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Global Average Pooling 1D</a:t>
            </a:r>
            <a:endParaRPr lang="en-US" dirty="0"/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430E6C03-B01D-4005-B9C0-A929CF5C4A14}"/>
              </a:ext>
            </a:extLst>
          </p:cNvPr>
          <p:cNvSpPr/>
          <p:nvPr/>
        </p:nvSpPr>
        <p:spPr>
          <a:xfrm>
            <a:off x="1564195" y="1724789"/>
            <a:ext cx="2078736" cy="17068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7005E26F-CF08-4DB2-95A4-7150595A1668}"/>
              </a:ext>
            </a:extLst>
          </p:cNvPr>
          <p:cNvCxnSpPr>
            <a:cxnSpLocks/>
          </p:cNvCxnSpPr>
          <p:nvPr/>
        </p:nvCxnSpPr>
        <p:spPr>
          <a:xfrm>
            <a:off x="4045267" y="2591627"/>
            <a:ext cx="694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64C90BB-2367-4011-A5C4-CF4D4B16B115}"/>
              </a:ext>
            </a:extLst>
          </p:cNvPr>
          <p:cNvSpPr/>
          <p:nvPr/>
        </p:nvSpPr>
        <p:spPr>
          <a:xfrm>
            <a:off x="5240083" y="2394587"/>
            <a:ext cx="2078736" cy="3543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5D88A50-EB5A-432B-8F5A-91D22CD4552C}"/>
              </a:ext>
            </a:extLst>
          </p:cNvPr>
          <p:cNvSpPr txBox="1"/>
          <p:nvPr/>
        </p:nvSpPr>
        <p:spPr>
          <a:xfrm>
            <a:off x="1950960" y="3599843"/>
            <a:ext cx="130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(1 x 100 x 32)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1C75F57-348E-4326-9EAB-0E23A9D99C40}"/>
              </a:ext>
            </a:extLst>
          </p:cNvPr>
          <p:cNvSpPr txBox="1"/>
          <p:nvPr/>
        </p:nvSpPr>
        <p:spPr>
          <a:xfrm>
            <a:off x="5922506" y="2953667"/>
            <a:ext cx="890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(1 x 32)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A3995221-D1EC-482E-B8C1-417B197834E1}"/>
              </a:ext>
            </a:extLst>
          </p:cNvPr>
          <p:cNvSpPr/>
          <p:nvPr/>
        </p:nvSpPr>
        <p:spPr>
          <a:xfrm>
            <a:off x="1564195" y="1724788"/>
            <a:ext cx="341376" cy="17068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A7C14146-5A6E-416C-B0C5-B3BEFFC1AD96}"/>
              </a:ext>
            </a:extLst>
          </p:cNvPr>
          <p:cNvSpPr/>
          <p:nvPr/>
        </p:nvSpPr>
        <p:spPr>
          <a:xfrm>
            <a:off x="5240083" y="2394588"/>
            <a:ext cx="341376" cy="3543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0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4A6EE6-1727-4029-9D17-949BF62D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44" y="87230"/>
            <a:ext cx="7742400" cy="656400"/>
          </a:xfrm>
        </p:spPr>
        <p:txBody>
          <a:bodyPr/>
          <a:lstStyle/>
          <a:p>
            <a:r>
              <a:rPr lang="en-US" dirty="0"/>
              <a:t>Dense Layers</a:t>
            </a:r>
          </a:p>
        </p:txBody>
      </p:sp>
      <p:grpSp>
        <p:nvGrpSpPr>
          <p:cNvPr id="7" name="Google Shape;813;p68">
            <a:extLst>
              <a:ext uri="{FF2B5EF4-FFF2-40B4-BE49-F238E27FC236}">
                <a16:creationId xmlns:a16="http://schemas.microsoft.com/office/drawing/2014/main" id="{699D7C2F-8B28-421B-B4D4-09A9E339E76A}"/>
              </a:ext>
            </a:extLst>
          </p:cNvPr>
          <p:cNvGrpSpPr/>
          <p:nvPr/>
        </p:nvGrpSpPr>
        <p:grpSpPr>
          <a:xfrm>
            <a:off x="2362829" y="944830"/>
            <a:ext cx="356441" cy="321000"/>
            <a:chOff x="5275900" y="3434250"/>
            <a:chExt cx="929400" cy="952825"/>
          </a:xfrm>
        </p:grpSpPr>
        <p:sp>
          <p:nvSpPr>
            <p:cNvPr id="8" name="Google Shape;814;p68">
              <a:extLst>
                <a:ext uri="{FF2B5EF4-FFF2-40B4-BE49-F238E27FC236}">
                  <a16:creationId xmlns:a16="http://schemas.microsoft.com/office/drawing/2014/main" id="{F50B9373-5297-49EC-94B5-17C5910B9D64}"/>
                </a:ext>
              </a:extLst>
            </p:cNvPr>
            <p:cNvSpPr/>
            <p:nvPr/>
          </p:nvSpPr>
          <p:spPr>
            <a:xfrm>
              <a:off x="5275900" y="3457675"/>
              <a:ext cx="929400" cy="9294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15;p68">
              <a:extLst>
                <a:ext uri="{FF2B5EF4-FFF2-40B4-BE49-F238E27FC236}">
                  <a16:creationId xmlns:a16="http://schemas.microsoft.com/office/drawing/2014/main" id="{74F1977A-9F40-43C7-AA90-8DB4EA794733}"/>
                </a:ext>
              </a:extLst>
            </p:cNvPr>
            <p:cNvSpPr/>
            <p:nvPr/>
          </p:nvSpPr>
          <p:spPr>
            <a:xfrm>
              <a:off x="5631874" y="3434250"/>
              <a:ext cx="2196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16;p68">
              <a:extLst>
                <a:ext uri="{FF2B5EF4-FFF2-40B4-BE49-F238E27FC236}">
                  <a16:creationId xmlns:a16="http://schemas.microsoft.com/office/drawing/2014/main" id="{964244FE-FFE2-4311-AC4C-1CC2ED29A9A0}"/>
                </a:ext>
              </a:extLst>
            </p:cNvPr>
            <p:cNvSpPr/>
            <p:nvPr/>
          </p:nvSpPr>
          <p:spPr>
            <a:xfrm rot="7506061">
              <a:off x="6008104" y="4165415"/>
              <a:ext cx="219645" cy="53848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813;p68">
            <a:extLst>
              <a:ext uri="{FF2B5EF4-FFF2-40B4-BE49-F238E27FC236}">
                <a16:creationId xmlns:a16="http://schemas.microsoft.com/office/drawing/2014/main" id="{48569452-ED98-4D13-B94C-3585ABAB6024}"/>
              </a:ext>
            </a:extLst>
          </p:cNvPr>
          <p:cNvGrpSpPr/>
          <p:nvPr/>
        </p:nvGrpSpPr>
        <p:grpSpPr>
          <a:xfrm>
            <a:off x="2359043" y="1519595"/>
            <a:ext cx="356441" cy="321000"/>
            <a:chOff x="5275900" y="3434250"/>
            <a:chExt cx="929400" cy="952825"/>
          </a:xfrm>
        </p:grpSpPr>
        <p:sp>
          <p:nvSpPr>
            <p:cNvPr id="12" name="Google Shape;814;p68">
              <a:extLst>
                <a:ext uri="{FF2B5EF4-FFF2-40B4-BE49-F238E27FC236}">
                  <a16:creationId xmlns:a16="http://schemas.microsoft.com/office/drawing/2014/main" id="{D084FBA2-7FAF-438A-AE93-0FA94C857A21}"/>
                </a:ext>
              </a:extLst>
            </p:cNvPr>
            <p:cNvSpPr/>
            <p:nvPr/>
          </p:nvSpPr>
          <p:spPr>
            <a:xfrm>
              <a:off x="5275900" y="3457675"/>
              <a:ext cx="929400" cy="9294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15;p68">
              <a:extLst>
                <a:ext uri="{FF2B5EF4-FFF2-40B4-BE49-F238E27FC236}">
                  <a16:creationId xmlns:a16="http://schemas.microsoft.com/office/drawing/2014/main" id="{06B4F7AF-4BEE-4626-BA19-CAA0AACBA73C}"/>
                </a:ext>
              </a:extLst>
            </p:cNvPr>
            <p:cNvSpPr/>
            <p:nvPr/>
          </p:nvSpPr>
          <p:spPr>
            <a:xfrm>
              <a:off x="5631874" y="3434250"/>
              <a:ext cx="2196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16;p68">
              <a:extLst>
                <a:ext uri="{FF2B5EF4-FFF2-40B4-BE49-F238E27FC236}">
                  <a16:creationId xmlns:a16="http://schemas.microsoft.com/office/drawing/2014/main" id="{D525C356-83E0-469D-9671-23D6A128F71B}"/>
                </a:ext>
              </a:extLst>
            </p:cNvPr>
            <p:cNvSpPr/>
            <p:nvPr/>
          </p:nvSpPr>
          <p:spPr>
            <a:xfrm rot="7506061">
              <a:off x="6008104" y="4165415"/>
              <a:ext cx="219645" cy="53848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13;p68">
            <a:extLst>
              <a:ext uri="{FF2B5EF4-FFF2-40B4-BE49-F238E27FC236}">
                <a16:creationId xmlns:a16="http://schemas.microsoft.com/office/drawing/2014/main" id="{047B63A9-CC74-4094-9F53-789F7E3B2BE2}"/>
              </a:ext>
            </a:extLst>
          </p:cNvPr>
          <p:cNvGrpSpPr/>
          <p:nvPr/>
        </p:nvGrpSpPr>
        <p:grpSpPr>
          <a:xfrm>
            <a:off x="2355257" y="2153421"/>
            <a:ext cx="356441" cy="321000"/>
            <a:chOff x="5275900" y="3434250"/>
            <a:chExt cx="929400" cy="952825"/>
          </a:xfrm>
        </p:grpSpPr>
        <p:sp>
          <p:nvSpPr>
            <p:cNvPr id="16" name="Google Shape;814;p68">
              <a:extLst>
                <a:ext uri="{FF2B5EF4-FFF2-40B4-BE49-F238E27FC236}">
                  <a16:creationId xmlns:a16="http://schemas.microsoft.com/office/drawing/2014/main" id="{56243175-3DD5-4D68-9753-546E8E5C81EF}"/>
                </a:ext>
              </a:extLst>
            </p:cNvPr>
            <p:cNvSpPr/>
            <p:nvPr/>
          </p:nvSpPr>
          <p:spPr>
            <a:xfrm>
              <a:off x="5275900" y="3457675"/>
              <a:ext cx="929400" cy="9294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15;p68">
              <a:extLst>
                <a:ext uri="{FF2B5EF4-FFF2-40B4-BE49-F238E27FC236}">
                  <a16:creationId xmlns:a16="http://schemas.microsoft.com/office/drawing/2014/main" id="{B3F1F4FD-BDA0-472D-957D-249D0F5C3811}"/>
                </a:ext>
              </a:extLst>
            </p:cNvPr>
            <p:cNvSpPr/>
            <p:nvPr/>
          </p:nvSpPr>
          <p:spPr>
            <a:xfrm>
              <a:off x="5631874" y="3434250"/>
              <a:ext cx="2196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6;p68">
              <a:extLst>
                <a:ext uri="{FF2B5EF4-FFF2-40B4-BE49-F238E27FC236}">
                  <a16:creationId xmlns:a16="http://schemas.microsoft.com/office/drawing/2014/main" id="{0F90A160-A58C-4CCE-85BB-77ADF1A729D1}"/>
                </a:ext>
              </a:extLst>
            </p:cNvPr>
            <p:cNvSpPr/>
            <p:nvPr/>
          </p:nvSpPr>
          <p:spPr>
            <a:xfrm rot="7506061">
              <a:off x="6008104" y="4165415"/>
              <a:ext cx="219645" cy="53848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813;p68">
            <a:extLst>
              <a:ext uri="{FF2B5EF4-FFF2-40B4-BE49-F238E27FC236}">
                <a16:creationId xmlns:a16="http://schemas.microsoft.com/office/drawing/2014/main" id="{45C046B9-B355-4BBF-9ECB-DCCE3FEA4B84}"/>
              </a:ext>
            </a:extLst>
          </p:cNvPr>
          <p:cNvGrpSpPr/>
          <p:nvPr/>
        </p:nvGrpSpPr>
        <p:grpSpPr>
          <a:xfrm>
            <a:off x="2333482" y="3323922"/>
            <a:ext cx="356441" cy="321000"/>
            <a:chOff x="5275900" y="3434250"/>
            <a:chExt cx="929400" cy="952825"/>
          </a:xfrm>
        </p:grpSpPr>
        <p:sp>
          <p:nvSpPr>
            <p:cNvPr id="20" name="Google Shape;814;p68">
              <a:extLst>
                <a:ext uri="{FF2B5EF4-FFF2-40B4-BE49-F238E27FC236}">
                  <a16:creationId xmlns:a16="http://schemas.microsoft.com/office/drawing/2014/main" id="{169C4FFF-26A4-4201-A8F2-4C767A58FE8A}"/>
                </a:ext>
              </a:extLst>
            </p:cNvPr>
            <p:cNvSpPr/>
            <p:nvPr/>
          </p:nvSpPr>
          <p:spPr>
            <a:xfrm>
              <a:off x="5275900" y="3457675"/>
              <a:ext cx="929400" cy="9294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15;p68">
              <a:extLst>
                <a:ext uri="{FF2B5EF4-FFF2-40B4-BE49-F238E27FC236}">
                  <a16:creationId xmlns:a16="http://schemas.microsoft.com/office/drawing/2014/main" id="{2EB21DA9-8B2D-4D3B-ACD3-E559ADE04050}"/>
                </a:ext>
              </a:extLst>
            </p:cNvPr>
            <p:cNvSpPr/>
            <p:nvPr/>
          </p:nvSpPr>
          <p:spPr>
            <a:xfrm>
              <a:off x="5631874" y="3434250"/>
              <a:ext cx="2196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16;p68">
              <a:extLst>
                <a:ext uri="{FF2B5EF4-FFF2-40B4-BE49-F238E27FC236}">
                  <a16:creationId xmlns:a16="http://schemas.microsoft.com/office/drawing/2014/main" id="{65EFC3E8-4257-4361-A6A2-3C205CAE3EB3}"/>
                </a:ext>
              </a:extLst>
            </p:cNvPr>
            <p:cNvSpPr/>
            <p:nvPr/>
          </p:nvSpPr>
          <p:spPr>
            <a:xfrm rot="7506061">
              <a:off x="6008104" y="4165415"/>
              <a:ext cx="219645" cy="53848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49DD5FF7-4BB6-4B85-896E-3ABC24271CD2}"/>
              </a:ext>
            </a:extLst>
          </p:cNvPr>
          <p:cNvSpPr txBox="1"/>
          <p:nvPr/>
        </p:nvSpPr>
        <p:spPr>
          <a:xfrm>
            <a:off x="2355257" y="2720819"/>
            <a:ext cx="492443" cy="3488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…</a:t>
            </a:r>
          </a:p>
        </p:txBody>
      </p:sp>
      <p:grpSp>
        <p:nvGrpSpPr>
          <p:cNvPr id="28" name="Google Shape;813;p68">
            <a:extLst>
              <a:ext uri="{FF2B5EF4-FFF2-40B4-BE49-F238E27FC236}">
                <a16:creationId xmlns:a16="http://schemas.microsoft.com/office/drawing/2014/main" id="{FC307CD6-564B-4D20-86D4-8EF88EE4E41B}"/>
              </a:ext>
            </a:extLst>
          </p:cNvPr>
          <p:cNvGrpSpPr/>
          <p:nvPr/>
        </p:nvGrpSpPr>
        <p:grpSpPr>
          <a:xfrm>
            <a:off x="4393779" y="1265830"/>
            <a:ext cx="356441" cy="321000"/>
            <a:chOff x="5275900" y="3434250"/>
            <a:chExt cx="929400" cy="952825"/>
          </a:xfrm>
        </p:grpSpPr>
        <p:sp>
          <p:nvSpPr>
            <p:cNvPr id="29" name="Google Shape;814;p68">
              <a:extLst>
                <a:ext uri="{FF2B5EF4-FFF2-40B4-BE49-F238E27FC236}">
                  <a16:creationId xmlns:a16="http://schemas.microsoft.com/office/drawing/2014/main" id="{BDEB674F-8F59-4D98-84A9-FC204B13127E}"/>
                </a:ext>
              </a:extLst>
            </p:cNvPr>
            <p:cNvSpPr/>
            <p:nvPr/>
          </p:nvSpPr>
          <p:spPr>
            <a:xfrm>
              <a:off x="5275900" y="3457675"/>
              <a:ext cx="929400" cy="9294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15;p68">
              <a:extLst>
                <a:ext uri="{FF2B5EF4-FFF2-40B4-BE49-F238E27FC236}">
                  <a16:creationId xmlns:a16="http://schemas.microsoft.com/office/drawing/2014/main" id="{9F755A33-9334-4BFE-A1D3-4BB4A6D4FACA}"/>
                </a:ext>
              </a:extLst>
            </p:cNvPr>
            <p:cNvSpPr/>
            <p:nvPr/>
          </p:nvSpPr>
          <p:spPr>
            <a:xfrm>
              <a:off x="5631874" y="3434250"/>
              <a:ext cx="2196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6;p68">
              <a:extLst>
                <a:ext uri="{FF2B5EF4-FFF2-40B4-BE49-F238E27FC236}">
                  <a16:creationId xmlns:a16="http://schemas.microsoft.com/office/drawing/2014/main" id="{69A8493D-6FF2-443F-9E25-66E3C747419D}"/>
                </a:ext>
              </a:extLst>
            </p:cNvPr>
            <p:cNvSpPr/>
            <p:nvPr/>
          </p:nvSpPr>
          <p:spPr>
            <a:xfrm rot="7506061">
              <a:off x="6008104" y="4165415"/>
              <a:ext cx="219645" cy="53848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813;p68">
            <a:extLst>
              <a:ext uri="{FF2B5EF4-FFF2-40B4-BE49-F238E27FC236}">
                <a16:creationId xmlns:a16="http://schemas.microsoft.com/office/drawing/2014/main" id="{4FBCDC6F-AE3A-4C34-8DD8-F427266AA4D0}"/>
              </a:ext>
            </a:extLst>
          </p:cNvPr>
          <p:cNvGrpSpPr/>
          <p:nvPr/>
        </p:nvGrpSpPr>
        <p:grpSpPr>
          <a:xfrm>
            <a:off x="4389993" y="1840595"/>
            <a:ext cx="356441" cy="321000"/>
            <a:chOff x="5275900" y="3434250"/>
            <a:chExt cx="929400" cy="952825"/>
          </a:xfrm>
        </p:grpSpPr>
        <p:sp>
          <p:nvSpPr>
            <p:cNvPr id="33" name="Google Shape;814;p68">
              <a:extLst>
                <a:ext uri="{FF2B5EF4-FFF2-40B4-BE49-F238E27FC236}">
                  <a16:creationId xmlns:a16="http://schemas.microsoft.com/office/drawing/2014/main" id="{F5E0C224-428F-4F82-AFFE-76E563298588}"/>
                </a:ext>
              </a:extLst>
            </p:cNvPr>
            <p:cNvSpPr/>
            <p:nvPr/>
          </p:nvSpPr>
          <p:spPr>
            <a:xfrm>
              <a:off x="5275900" y="3457675"/>
              <a:ext cx="929400" cy="9294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5;p68">
              <a:extLst>
                <a:ext uri="{FF2B5EF4-FFF2-40B4-BE49-F238E27FC236}">
                  <a16:creationId xmlns:a16="http://schemas.microsoft.com/office/drawing/2014/main" id="{22BE1649-53D3-4D8D-8B60-7D2E3376C0FB}"/>
                </a:ext>
              </a:extLst>
            </p:cNvPr>
            <p:cNvSpPr/>
            <p:nvPr/>
          </p:nvSpPr>
          <p:spPr>
            <a:xfrm>
              <a:off x="5631874" y="3434250"/>
              <a:ext cx="2196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6;p68">
              <a:extLst>
                <a:ext uri="{FF2B5EF4-FFF2-40B4-BE49-F238E27FC236}">
                  <a16:creationId xmlns:a16="http://schemas.microsoft.com/office/drawing/2014/main" id="{A5037451-0D3D-419C-B2F6-61D555BF43F7}"/>
                </a:ext>
              </a:extLst>
            </p:cNvPr>
            <p:cNvSpPr/>
            <p:nvPr/>
          </p:nvSpPr>
          <p:spPr>
            <a:xfrm rot="7506061">
              <a:off x="6008104" y="4165415"/>
              <a:ext cx="219645" cy="53848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813;p68">
            <a:extLst>
              <a:ext uri="{FF2B5EF4-FFF2-40B4-BE49-F238E27FC236}">
                <a16:creationId xmlns:a16="http://schemas.microsoft.com/office/drawing/2014/main" id="{E3AB4AD0-57A2-4607-BDB9-25B59F36D287}"/>
              </a:ext>
            </a:extLst>
          </p:cNvPr>
          <p:cNvGrpSpPr/>
          <p:nvPr/>
        </p:nvGrpSpPr>
        <p:grpSpPr>
          <a:xfrm>
            <a:off x="4351258" y="3005108"/>
            <a:ext cx="356441" cy="321000"/>
            <a:chOff x="5275900" y="3434250"/>
            <a:chExt cx="929400" cy="952825"/>
          </a:xfrm>
        </p:grpSpPr>
        <p:sp>
          <p:nvSpPr>
            <p:cNvPr id="41" name="Google Shape;814;p68">
              <a:extLst>
                <a:ext uri="{FF2B5EF4-FFF2-40B4-BE49-F238E27FC236}">
                  <a16:creationId xmlns:a16="http://schemas.microsoft.com/office/drawing/2014/main" id="{C0773CB7-6F42-44E8-91E3-03A6C823F861}"/>
                </a:ext>
              </a:extLst>
            </p:cNvPr>
            <p:cNvSpPr/>
            <p:nvPr/>
          </p:nvSpPr>
          <p:spPr>
            <a:xfrm>
              <a:off x="5275900" y="3457675"/>
              <a:ext cx="929400" cy="9294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15;p68">
              <a:extLst>
                <a:ext uri="{FF2B5EF4-FFF2-40B4-BE49-F238E27FC236}">
                  <a16:creationId xmlns:a16="http://schemas.microsoft.com/office/drawing/2014/main" id="{2F19015C-0BB9-4A93-A62E-B8F3B19CBD51}"/>
                </a:ext>
              </a:extLst>
            </p:cNvPr>
            <p:cNvSpPr/>
            <p:nvPr/>
          </p:nvSpPr>
          <p:spPr>
            <a:xfrm>
              <a:off x="5631874" y="3434250"/>
              <a:ext cx="2196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16;p68">
              <a:extLst>
                <a:ext uri="{FF2B5EF4-FFF2-40B4-BE49-F238E27FC236}">
                  <a16:creationId xmlns:a16="http://schemas.microsoft.com/office/drawing/2014/main" id="{76EAFDA7-A9F4-4E7F-B871-B7DF9D25724E}"/>
                </a:ext>
              </a:extLst>
            </p:cNvPr>
            <p:cNvSpPr/>
            <p:nvPr/>
          </p:nvSpPr>
          <p:spPr>
            <a:xfrm rot="7506061">
              <a:off x="6008104" y="4165415"/>
              <a:ext cx="219645" cy="53848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A47B1469-4554-4762-AFEB-48511A9C70F5}"/>
              </a:ext>
            </a:extLst>
          </p:cNvPr>
          <p:cNvSpPr txBox="1"/>
          <p:nvPr/>
        </p:nvSpPr>
        <p:spPr>
          <a:xfrm>
            <a:off x="4373033" y="2402005"/>
            <a:ext cx="492443" cy="3488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…</a:t>
            </a:r>
          </a:p>
        </p:txBody>
      </p:sp>
      <p:grpSp>
        <p:nvGrpSpPr>
          <p:cNvPr id="45" name="Google Shape;813;p68">
            <a:extLst>
              <a:ext uri="{FF2B5EF4-FFF2-40B4-BE49-F238E27FC236}">
                <a16:creationId xmlns:a16="http://schemas.microsoft.com/office/drawing/2014/main" id="{E8DFA316-E777-4C56-9611-05BB8D8C5239}"/>
              </a:ext>
            </a:extLst>
          </p:cNvPr>
          <p:cNvGrpSpPr/>
          <p:nvPr/>
        </p:nvGrpSpPr>
        <p:grpSpPr>
          <a:xfrm>
            <a:off x="6338554" y="1971698"/>
            <a:ext cx="356441" cy="321000"/>
            <a:chOff x="5275900" y="3434250"/>
            <a:chExt cx="929400" cy="952825"/>
          </a:xfrm>
        </p:grpSpPr>
        <p:sp>
          <p:nvSpPr>
            <p:cNvPr id="46" name="Google Shape;814;p68">
              <a:extLst>
                <a:ext uri="{FF2B5EF4-FFF2-40B4-BE49-F238E27FC236}">
                  <a16:creationId xmlns:a16="http://schemas.microsoft.com/office/drawing/2014/main" id="{53D871AA-F872-4A05-81CA-34AD6F6E3D1D}"/>
                </a:ext>
              </a:extLst>
            </p:cNvPr>
            <p:cNvSpPr/>
            <p:nvPr/>
          </p:nvSpPr>
          <p:spPr>
            <a:xfrm>
              <a:off x="5275900" y="3457675"/>
              <a:ext cx="929400" cy="9294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5;p68">
              <a:extLst>
                <a:ext uri="{FF2B5EF4-FFF2-40B4-BE49-F238E27FC236}">
                  <a16:creationId xmlns:a16="http://schemas.microsoft.com/office/drawing/2014/main" id="{500F09D0-0393-4BBF-8C13-764F9E45A8B0}"/>
                </a:ext>
              </a:extLst>
            </p:cNvPr>
            <p:cNvSpPr/>
            <p:nvPr/>
          </p:nvSpPr>
          <p:spPr>
            <a:xfrm>
              <a:off x="5631874" y="3434250"/>
              <a:ext cx="219600" cy="48900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6;p68">
              <a:extLst>
                <a:ext uri="{FF2B5EF4-FFF2-40B4-BE49-F238E27FC236}">
                  <a16:creationId xmlns:a16="http://schemas.microsoft.com/office/drawing/2014/main" id="{E6942527-40F7-43A1-A0D9-0EF0C9704FCB}"/>
                </a:ext>
              </a:extLst>
            </p:cNvPr>
            <p:cNvSpPr/>
            <p:nvPr/>
          </p:nvSpPr>
          <p:spPr>
            <a:xfrm rot="7506061">
              <a:off x="6008104" y="4165415"/>
              <a:ext cx="219645" cy="53848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" name="Đường kết nối Mũi tên Thẳng 49">
            <a:extLst>
              <a:ext uri="{FF2B5EF4-FFF2-40B4-BE49-F238E27FC236}">
                <a16:creationId xmlns:a16="http://schemas.microsoft.com/office/drawing/2014/main" id="{0F129D95-A30A-4EDE-860D-D248677A17FE}"/>
              </a:ext>
            </a:extLst>
          </p:cNvPr>
          <p:cNvCxnSpPr>
            <a:cxnSpLocks/>
          </p:cNvCxnSpPr>
          <p:nvPr/>
        </p:nvCxnSpPr>
        <p:spPr>
          <a:xfrm>
            <a:off x="2014034" y="1102984"/>
            <a:ext cx="319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kết nối Mũi tên Thẳng 53">
            <a:extLst>
              <a:ext uri="{FF2B5EF4-FFF2-40B4-BE49-F238E27FC236}">
                <a16:creationId xmlns:a16="http://schemas.microsoft.com/office/drawing/2014/main" id="{5CFF4B75-AD32-4F51-9E75-ADF04A16C78A}"/>
              </a:ext>
            </a:extLst>
          </p:cNvPr>
          <p:cNvCxnSpPr>
            <a:cxnSpLocks/>
          </p:cNvCxnSpPr>
          <p:nvPr/>
        </p:nvCxnSpPr>
        <p:spPr>
          <a:xfrm>
            <a:off x="2014034" y="1684041"/>
            <a:ext cx="319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A077015C-6FE5-4FC5-A3A9-383983AFC826}"/>
              </a:ext>
            </a:extLst>
          </p:cNvPr>
          <p:cNvCxnSpPr>
            <a:cxnSpLocks/>
          </p:cNvCxnSpPr>
          <p:nvPr/>
        </p:nvCxnSpPr>
        <p:spPr>
          <a:xfrm>
            <a:off x="2014034" y="2317263"/>
            <a:ext cx="319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982FEDDA-BC78-4352-9C32-D3539C41D49B}"/>
              </a:ext>
            </a:extLst>
          </p:cNvPr>
          <p:cNvCxnSpPr>
            <a:cxnSpLocks/>
          </p:cNvCxnSpPr>
          <p:nvPr/>
        </p:nvCxnSpPr>
        <p:spPr>
          <a:xfrm>
            <a:off x="1965266" y="3488368"/>
            <a:ext cx="319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3815A6A9-CC53-4236-8C7C-E22AAE84EF07}"/>
              </a:ext>
            </a:extLst>
          </p:cNvPr>
          <p:cNvCxnSpPr>
            <a:stCxn id="8" idx="6"/>
            <a:endCxn id="29" idx="2"/>
          </p:cNvCxnSpPr>
          <p:nvPr/>
        </p:nvCxnSpPr>
        <p:spPr>
          <a:xfrm>
            <a:off x="2719270" y="1109276"/>
            <a:ext cx="1674509" cy="32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3CFC4788-BD49-4E07-9D68-0913483C3718}"/>
              </a:ext>
            </a:extLst>
          </p:cNvPr>
          <p:cNvCxnSpPr>
            <a:stCxn id="8" idx="6"/>
            <a:endCxn id="33" idx="2"/>
          </p:cNvCxnSpPr>
          <p:nvPr/>
        </p:nvCxnSpPr>
        <p:spPr>
          <a:xfrm>
            <a:off x="2719270" y="1109276"/>
            <a:ext cx="1670723" cy="89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Đường kết nối Mũi tên Thẳng 61">
            <a:extLst>
              <a:ext uri="{FF2B5EF4-FFF2-40B4-BE49-F238E27FC236}">
                <a16:creationId xmlns:a16="http://schemas.microsoft.com/office/drawing/2014/main" id="{539AFFBE-6DFC-4717-9497-F5E1986B8B39}"/>
              </a:ext>
            </a:extLst>
          </p:cNvPr>
          <p:cNvCxnSpPr>
            <a:stCxn id="8" idx="6"/>
            <a:endCxn id="41" idx="2"/>
          </p:cNvCxnSpPr>
          <p:nvPr/>
        </p:nvCxnSpPr>
        <p:spPr>
          <a:xfrm>
            <a:off x="2719270" y="1109276"/>
            <a:ext cx="1631988" cy="206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Đường kết nối Mũi tên Thẳng 63">
            <a:extLst>
              <a:ext uri="{FF2B5EF4-FFF2-40B4-BE49-F238E27FC236}">
                <a16:creationId xmlns:a16="http://schemas.microsoft.com/office/drawing/2014/main" id="{52ED5925-5883-4801-9292-A4159FC1D208}"/>
              </a:ext>
            </a:extLst>
          </p:cNvPr>
          <p:cNvCxnSpPr>
            <a:stCxn id="12" idx="6"/>
            <a:endCxn id="29" idx="2"/>
          </p:cNvCxnSpPr>
          <p:nvPr/>
        </p:nvCxnSpPr>
        <p:spPr>
          <a:xfrm flipV="1">
            <a:off x="2715484" y="1430276"/>
            <a:ext cx="1678295" cy="25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Đường kết nối Mũi tên Thẳng 65">
            <a:extLst>
              <a:ext uri="{FF2B5EF4-FFF2-40B4-BE49-F238E27FC236}">
                <a16:creationId xmlns:a16="http://schemas.microsoft.com/office/drawing/2014/main" id="{42898A23-29F9-4E63-A800-925F08345970}"/>
              </a:ext>
            </a:extLst>
          </p:cNvPr>
          <p:cNvCxnSpPr>
            <a:stCxn id="12" idx="6"/>
            <a:endCxn id="33" idx="2"/>
          </p:cNvCxnSpPr>
          <p:nvPr/>
        </p:nvCxnSpPr>
        <p:spPr>
          <a:xfrm>
            <a:off x="2715484" y="1684041"/>
            <a:ext cx="1674509" cy="32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Đường kết nối Mũi tên Thẳng 67">
            <a:extLst>
              <a:ext uri="{FF2B5EF4-FFF2-40B4-BE49-F238E27FC236}">
                <a16:creationId xmlns:a16="http://schemas.microsoft.com/office/drawing/2014/main" id="{87676A78-542E-4695-AF8A-4DE7D92944E2}"/>
              </a:ext>
            </a:extLst>
          </p:cNvPr>
          <p:cNvCxnSpPr>
            <a:stCxn id="12" idx="6"/>
            <a:endCxn id="41" idx="2"/>
          </p:cNvCxnSpPr>
          <p:nvPr/>
        </p:nvCxnSpPr>
        <p:spPr>
          <a:xfrm>
            <a:off x="2715484" y="1684041"/>
            <a:ext cx="1635774" cy="148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kết nối Mũi tên Thẳng 69">
            <a:extLst>
              <a:ext uri="{FF2B5EF4-FFF2-40B4-BE49-F238E27FC236}">
                <a16:creationId xmlns:a16="http://schemas.microsoft.com/office/drawing/2014/main" id="{206D72E5-38DB-4616-A7FD-3925F97B4A68}"/>
              </a:ext>
            </a:extLst>
          </p:cNvPr>
          <p:cNvCxnSpPr>
            <a:stCxn id="16" idx="6"/>
            <a:endCxn id="29" idx="2"/>
          </p:cNvCxnSpPr>
          <p:nvPr/>
        </p:nvCxnSpPr>
        <p:spPr>
          <a:xfrm flipV="1">
            <a:off x="2711698" y="1430276"/>
            <a:ext cx="1682081" cy="88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kết nối Mũi tên Thẳng 71">
            <a:extLst>
              <a:ext uri="{FF2B5EF4-FFF2-40B4-BE49-F238E27FC236}">
                <a16:creationId xmlns:a16="http://schemas.microsoft.com/office/drawing/2014/main" id="{57FCCB0C-5138-4AFB-ABD3-6E50BC18B444}"/>
              </a:ext>
            </a:extLst>
          </p:cNvPr>
          <p:cNvCxnSpPr>
            <a:stCxn id="16" idx="6"/>
            <a:endCxn id="33" idx="2"/>
          </p:cNvCxnSpPr>
          <p:nvPr/>
        </p:nvCxnSpPr>
        <p:spPr>
          <a:xfrm flipV="1">
            <a:off x="2711698" y="2005041"/>
            <a:ext cx="1678295" cy="31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Đường kết nối Mũi tên Thẳng 73">
            <a:extLst>
              <a:ext uri="{FF2B5EF4-FFF2-40B4-BE49-F238E27FC236}">
                <a16:creationId xmlns:a16="http://schemas.microsoft.com/office/drawing/2014/main" id="{BAAA974E-4ABE-40A3-BDD7-70BCEF51CCE3}"/>
              </a:ext>
            </a:extLst>
          </p:cNvPr>
          <p:cNvCxnSpPr>
            <a:stCxn id="16" idx="6"/>
            <a:endCxn id="41" idx="2"/>
          </p:cNvCxnSpPr>
          <p:nvPr/>
        </p:nvCxnSpPr>
        <p:spPr>
          <a:xfrm>
            <a:off x="2711698" y="2317867"/>
            <a:ext cx="1639560" cy="8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278A2D49-2BB1-4579-A586-5E74BD359E8D}"/>
              </a:ext>
            </a:extLst>
          </p:cNvPr>
          <p:cNvCxnSpPr>
            <a:stCxn id="20" idx="6"/>
            <a:endCxn id="29" idx="2"/>
          </p:cNvCxnSpPr>
          <p:nvPr/>
        </p:nvCxnSpPr>
        <p:spPr>
          <a:xfrm flipV="1">
            <a:off x="2689923" y="1430276"/>
            <a:ext cx="1703856" cy="205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Đường kết nối Mũi tên Thẳng 77">
            <a:extLst>
              <a:ext uri="{FF2B5EF4-FFF2-40B4-BE49-F238E27FC236}">
                <a16:creationId xmlns:a16="http://schemas.microsoft.com/office/drawing/2014/main" id="{AD004771-CE84-4D87-B122-1C37228D863C}"/>
              </a:ext>
            </a:extLst>
          </p:cNvPr>
          <p:cNvCxnSpPr>
            <a:stCxn id="20" idx="6"/>
            <a:endCxn id="33" idx="2"/>
          </p:cNvCxnSpPr>
          <p:nvPr/>
        </p:nvCxnSpPr>
        <p:spPr>
          <a:xfrm flipV="1">
            <a:off x="2689923" y="2005041"/>
            <a:ext cx="1700070" cy="148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Đường kết nối Mũi tên Thẳng 79">
            <a:extLst>
              <a:ext uri="{FF2B5EF4-FFF2-40B4-BE49-F238E27FC236}">
                <a16:creationId xmlns:a16="http://schemas.microsoft.com/office/drawing/2014/main" id="{E4CD2458-85B1-420F-AEC3-30FA43B97B0A}"/>
              </a:ext>
            </a:extLst>
          </p:cNvPr>
          <p:cNvCxnSpPr>
            <a:stCxn id="20" idx="6"/>
            <a:endCxn id="41" idx="2"/>
          </p:cNvCxnSpPr>
          <p:nvPr/>
        </p:nvCxnSpPr>
        <p:spPr>
          <a:xfrm flipV="1">
            <a:off x="2689923" y="3169554"/>
            <a:ext cx="1661335" cy="31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kết nối Mũi tên Thẳng 81">
            <a:extLst>
              <a:ext uri="{FF2B5EF4-FFF2-40B4-BE49-F238E27FC236}">
                <a16:creationId xmlns:a16="http://schemas.microsoft.com/office/drawing/2014/main" id="{78AD7DEF-8FB2-4EA2-BCCD-95937B0264B9}"/>
              </a:ext>
            </a:extLst>
          </p:cNvPr>
          <p:cNvCxnSpPr>
            <a:stCxn id="29" idx="6"/>
            <a:endCxn id="46" idx="2"/>
          </p:cNvCxnSpPr>
          <p:nvPr/>
        </p:nvCxnSpPr>
        <p:spPr>
          <a:xfrm>
            <a:off x="4750220" y="1430276"/>
            <a:ext cx="1588334" cy="70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Đường kết nối Mũi tên Thẳng 83">
            <a:extLst>
              <a:ext uri="{FF2B5EF4-FFF2-40B4-BE49-F238E27FC236}">
                <a16:creationId xmlns:a16="http://schemas.microsoft.com/office/drawing/2014/main" id="{25856466-5AC4-4A95-8650-F0271ADBAAEA}"/>
              </a:ext>
            </a:extLst>
          </p:cNvPr>
          <p:cNvCxnSpPr>
            <a:stCxn id="33" idx="6"/>
            <a:endCxn id="46" idx="2"/>
          </p:cNvCxnSpPr>
          <p:nvPr/>
        </p:nvCxnSpPr>
        <p:spPr>
          <a:xfrm>
            <a:off x="4746434" y="2005041"/>
            <a:ext cx="1592120" cy="13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kết nối Mũi tên Thẳng 85">
            <a:extLst>
              <a:ext uri="{FF2B5EF4-FFF2-40B4-BE49-F238E27FC236}">
                <a16:creationId xmlns:a16="http://schemas.microsoft.com/office/drawing/2014/main" id="{14E1F1A2-EDF0-446F-8C7A-69C27B3D4C9F}"/>
              </a:ext>
            </a:extLst>
          </p:cNvPr>
          <p:cNvCxnSpPr>
            <a:stCxn id="41" idx="6"/>
            <a:endCxn id="46" idx="2"/>
          </p:cNvCxnSpPr>
          <p:nvPr/>
        </p:nvCxnSpPr>
        <p:spPr>
          <a:xfrm flipV="1">
            <a:off x="4707699" y="2136144"/>
            <a:ext cx="1630855" cy="103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kết nối Mũi tên Thẳng 87">
            <a:extLst>
              <a:ext uri="{FF2B5EF4-FFF2-40B4-BE49-F238E27FC236}">
                <a16:creationId xmlns:a16="http://schemas.microsoft.com/office/drawing/2014/main" id="{9C904727-563A-4D7D-AF8D-6E1E04D0C86F}"/>
              </a:ext>
            </a:extLst>
          </p:cNvPr>
          <p:cNvCxnSpPr/>
          <p:nvPr/>
        </p:nvCxnSpPr>
        <p:spPr>
          <a:xfrm>
            <a:off x="6691209" y="2132198"/>
            <a:ext cx="475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Hộp Văn bản 88">
                <a:extLst>
                  <a:ext uri="{FF2B5EF4-FFF2-40B4-BE49-F238E27FC236}">
                    <a16:creationId xmlns:a16="http://schemas.microsoft.com/office/drawing/2014/main" id="{C89431DD-F2CC-4172-90C6-3C08F26F7665}"/>
                  </a:ext>
                </a:extLst>
              </p:cNvPr>
              <p:cNvSpPr txBox="1"/>
              <p:nvPr/>
            </p:nvSpPr>
            <p:spPr>
              <a:xfrm>
                <a:off x="3911167" y="4091332"/>
                <a:ext cx="1314092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sz="1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17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Hộp Văn bản 88">
                <a:extLst>
                  <a:ext uri="{FF2B5EF4-FFF2-40B4-BE49-F238E27FC236}">
                    <a16:creationId xmlns:a16="http://schemas.microsoft.com/office/drawing/2014/main" id="{C89431DD-F2CC-4172-90C6-3C08F26F7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167" y="4091332"/>
                <a:ext cx="1314092" cy="261610"/>
              </a:xfrm>
              <a:prstGeom prst="rect">
                <a:avLst/>
              </a:prstGeom>
              <a:blipFill>
                <a:blip r:embed="rId2"/>
                <a:stretch>
                  <a:fillRect l="-139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Hộp Văn bản 90">
                <a:extLst>
                  <a:ext uri="{FF2B5EF4-FFF2-40B4-BE49-F238E27FC236}">
                    <a16:creationId xmlns:a16="http://schemas.microsoft.com/office/drawing/2014/main" id="{C14699F8-711B-4897-938F-1E71B9AA2FB2}"/>
                  </a:ext>
                </a:extLst>
              </p:cNvPr>
              <p:cNvSpPr txBox="1"/>
              <p:nvPr/>
            </p:nvSpPr>
            <p:spPr>
              <a:xfrm>
                <a:off x="6098684" y="4089683"/>
                <a:ext cx="14542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Hộp Văn bản 90">
                <a:extLst>
                  <a:ext uri="{FF2B5EF4-FFF2-40B4-BE49-F238E27FC236}">
                    <a16:creationId xmlns:a16="http://schemas.microsoft.com/office/drawing/2014/main" id="{C14699F8-711B-4897-938F-1E71B9AA2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684" y="4089683"/>
                <a:ext cx="1454260" cy="215444"/>
              </a:xfrm>
              <a:prstGeom prst="rect">
                <a:avLst/>
              </a:prstGeom>
              <a:blipFill>
                <a:blip r:embed="rId3"/>
                <a:stretch>
                  <a:fillRect l="-7531" t="-25714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Hộp Văn bản 91">
                <a:extLst>
                  <a:ext uri="{FF2B5EF4-FFF2-40B4-BE49-F238E27FC236}">
                    <a16:creationId xmlns:a16="http://schemas.microsoft.com/office/drawing/2014/main" id="{B2C66CB2-BDC1-4FC4-8495-1DF4574E00C5}"/>
                  </a:ext>
                </a:extLst>
              </p:cNvPr>
              <p:cNvSpPr txBox="1"/>
              <p:nvPr/>
            </p:nvSpPr>
            <p:spPr>
              <a:xfrm>
                <a:off x="1926525" y="4091332"/>
                <a:ext cx="1314092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𝐿𝑎𝑦𝑒𝑟</m:t>
                      </m:r>
                      <m:r>
                        <a:rPr lang="en-US" sz="1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m:oMathPara>
                </a14:m>
                <a:endParaRPr lang="en-US" sz="17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Hộp Văn bản 91">
                <a:extLst>
                  <a:ext uri="{FF2B5EF4-FFF2-40B4-BE49-F238E27FC236}">
                    <a16:creationId xmlns:a16="http://schemas.microsoft.com/office/drawing/2014/main" id="{B2C66CB2-BDC1-4FC4-8495-1DF4574E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525" y="4091332"/>
                <a:ext cx="1314092" cy="261610"/>
              </a:xfrm>
              <a:prstGeom prst="rect">
                <a:avLst/>
              </a:prstGeom>
              <a:blipFill>
                <a:blip r:embed="rId4"/>
                <a:stretch>
                  <a:fillRect l="-138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94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6114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9"/>
          <p:cNvSpPr txBox="1">
            <a:spLocks noGrp="1"/>
          </p:cNvSpPr>
          <p:nvPr>
            <p:ph type="title"/>
          </p:nvPr>
        </p:nvSpPr>
        <p:spPr>
          <a:xfrm>
            <a:off x="696033" y="459546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Accuracy</a:t>
            </a:r>
            <a:endParaRPr sz="3500" b="1" dirty="0"/>
          </a:p>
        </p:txBody>
      </p:sp>
      <p:sp>
        <p:nvSpPr>
          <p:cNvPr id="652" name="Google Shape;652;p59"/>
          <p:cNvSpPr txBox="1"/>
          <p:nvPr/>
        </p:nvSpPr>
        <p:spPr>
          <a:xfrm>
            <a:off x="493631" y="1750105"/>
            <a:ext cx="1199438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Train</a:t>
            </a:r>
            <a:endParaRPr sz="25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53" name="Google Shape;653;p59"/>
          <p:cNvSpPr txBox="1">
            <a:spLocks noGrp="1"/>
          </p:cNvSpPr>
          <p:nvPr>
            <p:ph type="subTitle" idx="4294967295"/>
          </p:nvPr>
        </p:nvSpPr>
        <p:spPr>
          <a:xfrm>
            <a:off x="1127109" y="2307438"/>
            <a:ext cx="1680385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>
              <a:buNone/>
            </a:pPr>
            <a:r>
              <a:rPr lang="en" sz="3000" b="0" dirty="0">
                <a:latin typeface="DM Serif Display"/>
                <a:ea typeface="DM Serif Display"/>
                <a:cs typeface="DM Serif Display"/>
                <a:sym typeface="DM Serif Display"/>
              </a:rPr>
              <a:t>92</a:t>
            </a:r>
            <a:r>
              <a:rPr lang="en" sz="3000" b="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.01 %</a:t>
            </a:r>
            <a:endParaRPr lang="en" sz="3000" b="0" dirty="0"/>
          </a:p>
        </p:txBody>
      </p:sp>
      <p:sp>
        <p:nvSpPr>
          <p:cNvPr id="654" name="Google Shape;654;p59"/>
          <p:cNvSpPr txBox="1"/>
          <p:nvPr/>
        </p:nvSpPr>
        <p:spPr>
          <a:xfrm>
            <a:off x="477384" y="3108715"/>
            <a:ext cx="1599794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Validation</a:t>
            </a:r>
          </a:p>
        </p:txBody>
      </p:sp>
      <p:sp>
        <p:nvSpPr>
          <p:cNvPr id="655" name="Google Shape;655;p59"/>
          <p:cNvSpPr txBox="1">
            <a:spLocks noGrp="1"/>
          </p:cNvSpPr>
          <p:nvPr>
            <p:ph type="subTitle" idx="4294967295"/>
          </p:nvPr>
        </p:nvSpPr>
        <p:spPr>
          <a:xfrm>
            <a:off x="1207699" y="3662676"/>
            <a:ext cx="1599795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0" dirty="0">
                <a:latin typeface="DM Serif Display" panose="020B0604020202020204" charset="0"/>
              </a:rPr>
              <a:t>88.54 </a:t>
            </a:r>
            <a:r>
              <a:rPr lang="en" sz="3000" b="0" dirty="0"/>
              <a:t>%</a:t>
            </a:r>
            <a:endParaRPr sz="3000" b="0"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696033" y="2330838"/>
            <a:ext cx="362100" cy="3132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59"/>
          <p:cNvSpPr/>
          <p:nvPr/>
        </p:nvSpPr>
        <p:spPr>
          <a:xfrm>
            <a:off x="696033" y="3686082"/>
            <a:ext cx="362100" cy="3132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56C3554A-0BDB-4B6A-B3C5-E044FCAB7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98" y="1676484"/>
            <a:ext cx="4951802" cy="31319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7"/>
          <p:cNvSpPr txBox="1">
            <a:spLocks noGrp="1"/>
          </p:cNvSpPr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778" name="Google Shape;778;p67"/>
          <p:cNvSpPr txBox="1">
            <a:spLocks noGrp="1"/>
          </p:cNvSpPr>
          <p:nvPr>
            <p:ph type="subTitle" idx="4294967295"/>
          </p:nvPr>
        </p:nvSpPr>
        <p:spPr>
          <a:xfrm>
            <a:off x="2638500" y="4269473"/>
            <a:ext cx="38670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>
                <a:solidFill>
                  <a:schemeClr val="dk1"/>
                </a:solidFill>
              </a:rPr>
              <a:t>Please keep this slide for attribution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79" name="Google Shape;779;p67"/>
          <p:cNvSpPr txBox="1">
            <a:spLocks noGrp="1"/>
          </p:cNvSpPr>
          <p:nvPr>
            <p:ph type="subTitle" idx="1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Do you have any questions?</a:t>
            </a:r>
            <a:r>
              <a:rPr lang="en" dirty="0"/>
              <a:t> </a:t>
            </a:r>
            <a:r>
              <a:rPr lang="en" dirty="0">
                <a:uFill>
                  <a:noFill/>
                </a:uFill>
                <a:hlinkClick r:id="rId3"/>
              </a:rPr>
              <a:t>youremail@freepik.com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+91 620 421 838</a:t>
            </a:r>
            <a:br>
              <a:rPr lang="en" dirty="0"/>
            </a:br>
            <a:r>
              <a:rPr lang="en" dirty="0"/>
              <a:t>Google.com.vn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grpSp>
        <p:nvGrpSpPr>
          <p:cNvPr id="780" name="Google Shape;780;p67"/>
          <p:cNvGrpSpPr/>
          <p:nvPr/>
        </p:nvGrpSpPr>
        <p:grpSpPr>
          <a:xfrm>
            <a:off x="4922725" y="3291680"/>
            <a:ext cx="339249" cy="339291"/>
            <a:chOff x="4500573" y="2571753"/>
            <a:chExt cx="417024" cy="417024"/>
          </a:xfrm>
        </p:grpSpPr>
        <p:sp>
          <p:nvSpPr>
            <p:cNvPr id="781" name="Google Shape;781;p67"/>
            <p:cNvSpPr/>
            <p:nvPr/>
          </p:nvSpPr>
          <p:spPr>
            <a:xfrm>
              <a:off x="4550263" y="2632817"/>
              <a:ext cx="317683" cy="293244"/>
            </a:xfrm>
            <a:custGeom>
              <a:avLst/>
              <a:gdLst/>
              <a:ahLst/>
              <a:cxnLst/>
              <a:rect l="l" t="t" r="r" b="b"/>
              <a:pathLst>
                <a:path w="15222" h="14051" extrusionOk="0">
                  <a:moveTo>
                    <a:pt x="7616" y="1172"/>
                  </a:moveTo>
                  <a:cubicBezTo>
                    <a:pt x="8529" y="1202"/>
                    <a:pt x="10613" y="1570"/>
                    <a:pt x="10613" y="4280"/>
                  </a:cubicBezTo>
                  <a:cubicBezTo>
                    <a:pt x="10613" y="4791"/>
                    <a:pt x="10565" y="5662"/>
                    <a:pt x="10565" y="5683"/>
                  </a:cubicBezTo>
                  <a:cubicBezTo>
                    <a:pt x="10565" y="6490"/>
                    <a:pt x="11186" y="6530"/>
                    <a:pt x="11312" y="6530"/>
                  </a:cubicBezTo>
                  <a:cubicBezTo>
                    <a:pt x="11563" y="6530"/>
                    <a:pt x="11867" y="6461"/>
                    <a:pt x="12149" y="6399"/>
                  </a:cubicBezTo>
                  <a:lnTo>
                    <a:pt x="12149" y="6399"/>
                  </a:lnTo>
                  <a:cubicBezTo>
                    <a:pt x="11697" y="6589"/>
                    <a:pt x="10875" y="6838"/>
                    <a:pt x="10875" y="7608"/>
                  </a:cubicBezTo>
                  <a:cubicBezTo>
                    <a:pt x="10875" y="9260"/>
                    <a:pt x="12294" y="9897"/>
                    <a:pt x="13233" y="10316"/>
                  </a:cubicBezTo>
                  <a:cubicBezTo>
                    <a:pt x="13419" y="10399"/>
                    <a:pt x="13661" y="10509"/>
                    <a:pt x="13838" y="10608"/>
                  </a:cubicBezTo>
                  <a:cubicBezTo>
                    <a:pt x="13590" y="10652"/>
                    <a:pt x="13247" y="10703"/>
                    <a:pt x="12826" y="10802"/>
                  </a:cubicBezTo>
                  <a:cubicBezTo>
                    <a:pt x="12446" y="10894"/>
                    <a:pt x="12149" y="11195"/>
                    <a:pt x="12067" y="11574"/>
                  </a:cubicBezTo>
                  <a:cubicBezTo>
                    <a:pt x="12058" y="11614"/>
                    <a:pt x="12049" y="11652"/>
                    <a:pt x="12041" y="11683"/>
                  </a:cubicBezTo>
                  <a:cubicBezTo>
                    <a:pt x="11837" y="11646"/>
                    <a:pt x="11549" y="11584"/>
                    <a:pt x="11156" y="11584"/>
                  </a:cubicBezTo>
                  <a:cubicBezTo>
                    <a:pt x="10220" y="11584"/>
                    <a:pt x="9658" y="11968"/>
                    <a:pt x="9161" y="12306"/>
                  </a:cubicBezTo>
                  <a:cubicBezTo>
                    <a:pt x="8711" y="12614"/>
                    <a:pt x="8322" y="12879"/>
                    <a:pt x="7611" y="12881"/>
                  </a:cubicBezTo>
                  <a:cubicBezTo>
                    <a:pt x="6900" y="12879"/>
                    <a:pt x="6511" y="12614"/>
                    <a:pt x="6060" y="12306"/>
                  </a:cubicBezTo>
                  <a:cubicBezTo>
                    <a:pt x="5563" y="11968"/>
                    <a:pt x="5000" y="11584"/>
                    <a:pt x="4064" y="11584"/>
                  </a:cubicBezTo>
                  <a:cubicBezTo>
                    <a:pt x="3671" y="11584"/>
                    <a:pt x="3381" y="11646"/>
                    <a:pt x="3180" y="11683"/>
                  </a:cubicBezTo>
                  <a:cubicBezTo>
                    <a:pt x="3171" y="11652"/>
                    <a:pt x="3164" y="11614"/>
                    <a:pt x="3155" y="11574"/>
                  </a:cubicBezTo>
                  <a:cubicBezTo>
                    <a:pt x="3072" y="11195"/>
                    <a:pt x="2775" y="10894"/>
                    <a:pt x="2394" y="10802"/>
                  </a:cubicBezTo>
                  <a:cubicBezTo>
                    <a:pt x="1973" y="10703"/>
                    <a:pt x="1630" y="10652"/>
                    <a:pt x="1384" y="10608"/>
                  </a:cubicBezTo>
                  <a:cubicBezTo>
                    <a:pt x="1559" y="10509"/>
                    <a:pt x="1803" y="10399"/>
                    <a:pt x="1987" y="10316"/>
                  </a:cubicBezTo>
                  <a:cubicBezTo>
                    <a:pt x="2927" y="9897"/>
                    <a:pt x="4347" y="9260"/>
                    <a:pt x="4347" y="7608"/>
                  </a:cubicBezTo>
                  <a:cubicBezTo>
                    <a:pt x="4347" y="6838"/>
                    <a:pt x="3525" y="6589"/>
                    <a:pt x="3072" y="6399"/>
                  </a:cubicBezTo>
                  <a:lnTo>
                    <a:pt x="3072" y="6399"/>
                  </a:lnTo>
                  <a:cubicBezTo>
                    <a:pt x="3355" y="6461"/>
                    <a:pt x="3657" y="6530"/>
                    <a:pt x="3910" y="6530"/>
                  </a:cubicBezTo>
                  <a:cubicBezTo>
                    <a:pt x="4034" y="6530"/>
                    <a:pt x="4655" y="6490"/>
                    <a:pt x="4655" y="5683"/>
                  </a:cubicBezTo>
                  <a:cubicBezTo>
                    <a:pt x="4655" y="5662"/>
                    <a:pt x="4609" y="4793"/>
                    <a:pt x="4609" y="4280"/>
                  </a:cubicBezTo>
                  <a:cubicBezTo>
                    <a:pt x="4609" y="1558"/>
                    <a:pt x="6698" y="1199"/>
                    <a:pt x="7616" y="1172"/>
                  </a:cubicBezTo>
                  <a:close/>
                  <a:moveTo>
                    <a:pt x="7602" y="1"/>
                  </a:moveTo>
                  <a:cubicBezTo>
                    <a:pt x="7201" y="11"/>
                    <a:pt x="6164" y="98"/>
                    <a:pt x="5219" y="691"/>
                  </a:cubicBezTo>
                  <a:cubicBezTo>
                    <a:pt x="4407" y="1200"/>
                    <a:pt x="3438" y="2237"/>
                    <a:pt x="3438" y="4280"/>
                  </a:cubicBezTo>
                  <a:cubicBezTo>
                    <a:pt x="3438" y="4714"/>
                    <a:pt x="3454" y="5041"/>
                    <a:pt x="3466" y="5288"/>
                  </a:cubicBezTo>
                  <a:cubicBezTo>
                    <a:pt x="3176" y="5225"/>
                    <a:pt x="2914" y="5159"/>
                    <a:pt x="2711" y="5159"/>
                  </a:cubicBezTo>
                  <a:cubicBezTo>
                    <a:pt x="2005" y="5159"/>
                    <a:pt x="1492" y="5593"/>
                    <a:pt x="1492" y="6187"/>
                  </a:cubicBezTo>
                  <a:cubicBezTo>
                    <a:pt x="1492" y="7031"/>
                    <a:pt x="2302" y="7355"/>
                    <a:pt x="2785" y="7547"/>
                  </a:cubicBezTo>
                  <a:cubicBezTo>
                    <a:pt x="2907" y="7595"/>
                    <a:pt x="3077" y="7664"/>
                    <a:pt x="3173" y="7717"/>
                  </a:cubicBezTo>
                  <a:cubicBezTo>
                    <a:pt x="3084" y="8885"/>
                    <a:pt x="1453" y="9124"/>
                    <a:pt x="595" y="9723"/>
                  </a:cubicBezTo>
                  <a:cubicBezTo>
                    <a:pt x="201" y="9999"/>
                    <a:pt x="1" y="10337"/>
                    <a:pt x="1" y="10730"/>
                  </a:cubicBezTo>
                  <a:cubicBezTo>
                    <a:pt x="1" y="11119"/>
                    <a:pt x="194" y="11425"/>
                    <a:pt x="547" y="11590"/>
                  </a:cubicBezTo>
                  <a:cubicBezTo>
                    <a:pt x="892" y="11752"/>
                    <a:pt x="1340" y="11765"/>
                    <a:pt x="2032" y="11920"/>
                  </a:cubicBezTo>
                  <a:cubicBezTo>
                    <a:pt x="2081" y="12138"/>
                    <a:pt x="2134" y="12318"/>
                    <a:pt x="2231" y="12474"/>
                  </a:cubicBezTo>
                  <a:cubicBezTo>
                    <a:pt x="2428" y="12789"/>
                    <a:pt x="2691" y="12874"/>
                    <a:pt x="2981" y="12874"/>
                  </a:cubicBezTo>
                  <a:cubicBezTo>
                    <a:pt x="3325" y="12874"/>
                    <a:pt x="3708" y="12754"/>
                    <a:pt x="4064" y="12754"/>
                  </a:cubicBezTo>
                  <a:cubicBezTo>
                    <a:pt x="4639" y="12754"/>
                    <a:pt x="4975" y="12984"/>
                    <a:pt x="5400" y="13274"/>
                  </a:cubicBezTo>
                  <a:cubicBezTo>
                    <a:pt x="5907" y="13619"/>
                    <a:pt x="6537" y="14050"/>
                    <a:pt x="7609" y="14050"/>
                  </a:cubicBezTo>
                  <a:lnTo>
                    <a:pt x="7611" y="14050"/>
                  </a:lnTo>
                  <a:cubicBezTo>
                    <a:pt x="8683" y="14050"/>
                    <a:pt x="9315" y="13620"/>
                    <a:pt x="9821" y="13274"/>
                  </a:cubicBezTo>
                  <a:cubicBezTo>
                    <a:pt x="10247" y="12984"/>
                    <a:pt x="10581" y="12754"/>
                    <a:pt x="11156" y="12754"/>
                  </a:cubicBezTo>
                  <a:cubicBezTo>
                    <a:pt x="11621" y="12754"/>
                    <a:pt x="11881" y="12881"/>
                    <a:pt x="12228" y="12881"/>
                  </a:cubicBezTo>
                  <a:cubicBezTo>
                    <a:pt x="12647" y="12881"/>
                    <a:pt x="12874" y="12660"/>
                    <a:pt x="12991" y="12474"/>
                  </a:cubicBezTo>
                  <a:cubicBezTo>
                    <a:pt x="13088" y="12318"/>
                    <a:pt x="13139" y="12136"/>
                    <a:pt x="13189" y="11920"/>
                  </a:cubicBezTo>
                  <a:cubicBezTo>
                    <a:pt x="13880" y="11765"/>
                    <a:pt x="14328" y="11752"/>
                    <a:pt x="14673" y="11590"/>
                  </a:cubicBezTo>
                  <a:cubicBezTo>
                    <a:pt x="15027" y="11425"/>
                    <a:pt x="15221" y="11119"/>
                    <a:pt x="15221" y="10730"/>
                  </a:cubicBezTo>
                  <a:cubicBezTo>
                    <a:pt x="15221" y="10337"/>
                    <a:pt x="15020" y="9999"/>
                    <a:pt x="14625" y="9723"/>
                  </a:cubicBezTo>
                  <a:cubicBezTo>
                    <a:pt x="13769" y="9124"/>
                    <a:pt x="12136" y="8885"/>
                    <a:pt x="12048" y="7717"/>
                  </a:cubicBezTo>
                  <a:cubicBezTo>
                    <a:pt x="12143" y="7664"/>
                    <a:pt x="12313" y="7595"/>
                    <a:pt x="12435" y="7547"/>
                  </a:cubicBezTo>
                  <a:cubicBezTo>
                    <a:pt x="12918" y="7355"/>
                    <a:pt x="13728" y="7031"/>
                    <a:pt x="13728" y="6187"/>
                  </a:cubicBezTo>
                  <a:cubicBezTo>
                    <a:pt x="13728" y="5593"/>
                    <a:pt x="13215" y="5159"/>
                    <a:pt x="12509" y="5159"/>
                  </a:cubicBezTo>
                  <a:cubicBezTo>
                    <a:pt x="12306" y="5159"/>
                    <a:pt x="12044" y="5225"/>
                    <a:pt x="11754" y="5288"/>
                  </a:cubicBezTo>
                  <a:cubicBezTo>
                    <a:pt x="11768" y="5041"/>
                    <a:pt x="11782" y="4714"/>
                    <a:pt x="11782" y="4280"/>
                  </a:cubicBezTo>
                  <a:cubicBezTo>
                    <a:pt x="11782" y="2246"/>
                    <a:pt x="10822" y="1211"/>
                    <a:pt x="10017" y="700"/>
                  </a:cubicBezTo>
                  <a:cubicBezTo>
                    <a:pt x="9076" y="105"/>
                    <a:pt x="8037" y="13"/>
                    <a:pt x="7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7"/>
            <p:cNvSpPr/>
            <p:nvPr/>
          </p:nvSpPr>
          <p:spPr>
            <a:xfrm>
              <a:off x="4500573" y="2571753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67"/>
          <p:cNvGrpSpPr/>
          <p:nvPr/>
        </p:nvGrpSpPr>
        <p:grpSpPr>
          <a:xfrm>
            <a:off x="5443029" y="3291673"/>
            <a:ext cx="339249" cy="339291"/>
            <a:chOff x="5012603" y="2571753"/>
            <a:chExt cx="417024" cy="417024"/>
          </a:xfrm>
        </p:grpSpPr>
        <p:sp>
          <p:nvSpPr>
            <p:cNvPr id="784" name="Google Shape;784;p67"/>
            <p:cNvSpPr/>
            <p:nvPr/>
          </p:nvSpPr>
          <p:spPr>
            <a:xfrm>
              <a:off x="5133124" y="2631210"/>
              <a:ext cx="180818" cy="300048"/>
            </a:xfrm>
            <a:custGeom>
              <a:avLst/>
              <a:gdLst/>
              <a:ahLst/>
              <a:cxnLst/>
              <a:rect l="l" t="t" r="r" b="b"/>
              <a:pathLst>
                <a:path w="8664" h="14377" extrusionOk="0">
                  <a:moveTo>
                    <a:pt x="4683" y="1171"/>
                  </a:moveTo>
                  <a:lnTo>
                    <a:pt x="4683" y="3395"/>
                  </a:lnTo>
                  <a:cubicBezTo>
                    <a:pt x="4683" y="3719"/>
                    <a:pt x="4945" y="3980"/>
                    <a:pt x="5269" y="3980"/>
                  </a:cubicBezTo>
                  <a:lnTo>
                    <a:pt x="7493" y="3980"/>
                  </a:lnTo>
                  <a:lnTo>
                    <a:pt x="7493" y="5620"/>
                  </a:lnTo>
                  <a:lnTo>
                    <a:pt x="5269" y="5620"/>
                  </a:lnTo>
                  <a:cubicBezTo>
                    <a:pt x="4945" y="5620"/>
                    <a:pt x="4683" y="5882"/>
                    <a:pt x="4683" y="6206"/>
                  </a:cubicBezTo>
                  <a:lnTo>
                    <a:pt x="4683" y="9859"/>
                  </a:lnTo>
                  <a:cubicBezTo>
                    <a:pt x="4683" y="10227"/>
                    <a:pt x="4706" y="10648"/>
                    <a:pt x="4975" y="10986"/>
                  </a:cubicBezTo>
                  <a:cubicBezTo>
                    <a:pt x="5327" y="11423"/>
                    <a:pt x="5899" y="11474"/>
                    <a:pt x="6299" y="11474"/>
                  </a:cubicBezTo>
                  <a:lnTo>
                    <a:pt x="7494" y="11474"/>
                  </a:lnTo>
                  <a:lnTo>
                    <a:pt x="7494" y="13158"/>
                  </a:lnTo>
                  <a:cubicBezTo>
                    <a:pt x="7137" y="13183"/>
                    <a:pt x="6635" y="13207"/>
                    <a:pt x="6113" y="13207"/>
                  </a:cubicBezTo>
                  <a:cubicBezTo>
                    <a:pt x="3848" y="13207"/>
                    <a:pt x="3044" y="11806"/>
                    <a:pt x="3044" y="10607"/>
                  </a:cubicBezTo>
                  <a:lnTo>
                    <a:pt x="3044" y="6206"/>
                  </a:lnTo>
                  <a:cubicBezTo>
                    <a:pt x="3044" y="5882"/>
                    <a:pt x="2782" y="5620"/>
                    <a:pt x="2460" y="5620"/>
                  </a:cubicBezTo>
                  <a:lnTo>
                    <a:pt x="1172" y="5620"/>
                  </a:lnTo>
                  <a:lnTo>
                    <a:pt x="1172" y="4090"/>
                  </a:lnTo>
                  <a:cubicBezTo>
                    <a:pt x="2035" y="3913"/>
                    <a:pt x="2690" y="3487"/>
                    <a:pt x="3120" y="2820"/>
                  </a:cubicBezTo>
                  <a:cubicBezTo>
                    <a:pt x="3463" y="2289"/>
                    <a:pt x="3608" y="1697"/>
                    <a:pt x="3703" y="1171"/>
                  </a:cubicBezTo>
                  <a:close/>
                  <a:moveTo>
                    <a:pt x="3208" y="0"/>
                  </a:moveTo>
                  <a:cubicBezTo>
                    <a:pt x="2922" y="0"/>
                    <a:pt x="2677" y="207"/>
                    <a:pt x="2631" y="490"/>
                  </a:cubicBezTo>
                  <a:cubicBezTo>
                    <a:pt x="2409" y="1822"/>
                    <a:pt x="2209" y="2861"/>
                    <a:pt x="537" y="3000"/>
                  </a:cubicBezTo>
                  <a:cubicBezTo>
                    <a:pt x="234" y="3025"/>
                    <a:pt x="1" y="3278"/>
                    <a:pt x="1" y="3582"/>
                  </a:cubicBezTo>
                  <a:lnTo>
                    <a:pt x="1" y="6206"/>
                  </a:lnTo>
                  <a:cubicBezTo>
                    <a:pt x="1" y="6529"/>
                    <a:pt x="263" y="6791"/>
                    <a:pt x="586" y="6791"/>
                  </a:cubicBezTo>
                  <a:lnTo>
                    <a:pt x="1874" y="6791"/>
                  </a:lnTo>
                  <a:lnTo>
                    <a:pt x="1874" y="10607"/>
                  </a:lnTo>
                  <a:cubicBezTo>
                    <a:pt x="1874" y="12618"/>
                    <a:pt x="3355" y="14377"/>
                    <a:pt x="6111" y="14377"/>
                  </a:cubicBezTo>
                  <a:cubicBezTo>
                    <a:pt x="7158" y="14377"/>
                    <a:pt x="8098" y="14285"/>
                    <a:pt x="8137" y="14281"/>
                  </a:cubicBezTo>
                  <a:cubicBezTo>
                    <a:pt x="8436" y="14251"/>
                    <a:pt x="8664" y="14000"/>
                    <a:pt x="8664" y="13699"/>
                  </a:cubicBezTo>
                  <a:lnTo>
                    <a:pt x="8664" y="10888"/>
                  </a:lnTo>
                  <a:cubicBezTo>
                    <a:pt x="8664" y="10565"/>
                    <a:pt x="8402" y="10303"/>
                    <a:pt x="8078" y="10303"/>
                  </a:cubicBezTo>
                  <a:lnTo>
                    <a:pt x="6299" y="10303"/>
                  </a:lnTo>
                  <a:cubicBezTo>
                    <a:pt x="5828" y="10303"/>
                    <a:pt x="5855" y="10292"/>
                    <a:pt x="5855" y="9859"/>
                  </a:cubicBezTo>
                  <a:lnTo>
                    <a:pt x="5855" y="6791"/>
                  </a:lnTo>
                  <a:lnTo>
                    <a:pt x="8078" y="6791"/>
                  </a:lnTo>
                  <a:cubicBezTo>
                    <a:pt x="8402" y="6791"/>
                    <a:pt x="8664" y="6529"/>
                    <a:pt x="8664" y="6206"/>
                  </a:cubicBezTo>
                  <a:lnTo>
                    <a:pt x="8664" y="3397"/>
                  </a:lnTo>
                  <a:cubicBezTo>
                    <a:pt x="8664" y="3073"/>
                    <a:pt x="8402" y="2811"/>
                    <a:pt x="8078" y="2811"/>
                  </a:cubicBezTo>
                  <a:lnTo>
                    <a:pt x="5855" y="2811"/>
                  </a:lnTo>
                  <a:lnTo>
                    <a:pt x="5855" y="586"/>
                  </a:lnTo>
                  <a:cubicBezTo>
                    <a:pt x="5855" y="262"/>
                    <a:pt x="5593" y="0"/>
                    <a:pt x="5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7"/>
            <p:cNvSpPr/>
            <p:nvPr/>
          </p:nvSpPr>
          <p:spPr>
            <a:xfrm>
              <a:off x="5012603" y="2571753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53" y="1172"/>
                  </a:moveTo>
                  <a:cubicBezTo>
                    <a:pt x="18007" y="1172"/>
                    <a:pt x="18810" y="1993"/>
                    <a:pt x="18810" y="2966"/>
                  </a:cubicBezTo>
                  <a:lnTo>
                    <a:pt x="18810" y="17017"/>
                  </a:lnTo>
                  <a:cubicBezTo>
                    <a:pt x="18810" y="17990"/>
                    <a:pt x="18007" y="18811"/>
                    <a:pt x="17053" y="18811"/>
                  </a:cubicBezTo>
                  <a:lnTo>
                    <a:pt x="2965" y="18811"/>
                  </a:lnTo>
                  <a:cubicBezTo>
                    <a:pt x="1992" y="18811"/>
                    <a:pt x="1169" y="17990"/>
                    <a:pt x="1169" y="17017"/>
                  </a:cubicBezTo>
                  <a:lnTo>
                    <a:pt x="1169" y="2966"/>
                  </a:lnTo>
                  <a:cubicBezTo>
                    <a:pt x="1169" y="1993"/>
                    <a:pt x="1992" y="1172"/>
                    <a:pt x="2965" y="1172"/>
                  </a:cubicBezTo>
                  <a:close/>
                  <a:moveTo>
                    <a:pt x="2965" y="1"/>
                  </a:moveTo>
                  <a:cubicBezTo>
                    <a:pt x="1346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6"/>
                    <a:pt x="1348" y="19982"/>
                    <a:pt x="2965" y="19982"/>
                  </a:cubicBezTo>
                  <a:lnTo>
                    <a:pt x="17053" y="19982"/>
                  </a:lnTo>
                  <a:cubicBezTo>
                    <a:pt x="18672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9"/>
                    <a:pt x="18672" y="1"/>
                    <a:pt x="17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67"/>
          <p:cNvSpPr/>
          <p:nvPr/>
        </p:nvSpPr>
        <p:spPr>
          <a:xfrm>
            <a:off x="3361709" y="3291700"/>
            <a:ext cx="339244" cy="339244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67"/>
          <p:cNvGrpSpPr/>
          <p:nvPr/>
        </p:nvGrpSpPr>
        <p:grpSpPr>
          <a:xfrm>
            <a:off x="3882031" y="3291684"/>
            <a:ext cx="339283" cy="339291"/>
            <a:chOff x="812101" y="2571761"/>
            <a:chExt cx="417066" cy="417024"/>
          </a:xfrm>
        </p:grpSpPr>
        <p:sp>
          <p:nvSpPr>
            <p:cNvPr id="788" name="Google Shape;788;p67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7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7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7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67"/>
          <p:cNvGrpSpPr/>
          <p:nvPr/>
        </p:nvGrpSpPr>
        <p:grpSpPr>
          <a:xfrm>
            <a:off x="4402377" y="3291676"/>
            <a:ext cx="339249" cy="339291"/>
            <a:chOff x="1323129" y="2571761"/>
            <a:chExt cx="417024" cy="417024"/>
          </a:xfrm>
        </p:grpSpPr>
        <p:sp>
          <p:nvSpPr>
            <p:cNvPr id="793" name="Google Shape;793;p67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67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67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67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 idx="15"/>
          </p:nvPr>
        </p:nvSpPr>
        <p:spPr>
          <a:xfrm>
            <a:off x="843675" y="527899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6"/>
          </p:nvPr>
        </p:nvSpPr>
        <p:spPr>
          <a:xfrm>
            <a:off x="1951869" y="2193593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7"/>
          </p:nvPr>
        </p:nvSpPr>
        <p:spPr>
          <a:xfrm>
            <a:off x="4639348" y="2193593"/>
            <a:ext cx="2946937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Preprocessing</a:t>
            </a:r>
          </a:p>
        </p:txBody>
      </p:sp>
      <p:sp>
        <p:nvSpPr>
          <p:cNvPr id="208" name="Google Shape;208;p37"/>
          <p:cNvSpPr txBox="1">
            <a:spLocks noGrp="1"/>
          </p:cNvSpPr>
          <p:nvPr>
            <p:ph type="subTitle" idx="8"/>
          </p:nvPr>
        </p:nvSpPr>
        <p:spPr>
          <a:xfrm>
            <a:off x="5055916" y="3842091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Evaluation</a:t>
            </a:r>
            <a:endParaRPr dirty="0"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2199584" y="1654561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0" name="Google Shape;210;p37"/>
          <p:cNvSpPr txBox="1">
            <a:spLocks noGrp="1"/>
          </p:cNvSpPr>
          <p:nvPr>
            <p:ph type="title" idx="3"/>
          </p:nvPr>
        </p:nvSpPr>
        <p:spPr>
          <a:xfrm>
            <a:off x="5281216" y="1654561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 idx="4"/>
          </p:nvPr>
        </p:nvSpPr>
        <p:spPr>
          <a:xfrm>
            <a:off x="2177169" y="3306014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2" name="Google Shape;212;p37"/>
          <p:cNvSpPr txBox="1">
            <a:spLocks noGrp="1"/>
          </p:cNvSpPr>
          <p:nvPr>
            <p:ph type="title" idx="5"/>
          </p:nvPr>
        </p:nvSpPr>
        <p:spPr>
          <a:xfrm>
            <a:off x="5281216" y="3317501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7" name="Google Shape;217;p37"/>
          <p:cNvSpPr txBox="1">
            <a:spLocks noGrp="1"/>
          </p:cNvSpPr>
          <p:nvPr>
            <p:ph type="subTitle" idx="14"/>
          </p:nvPr>
        </p:nvSpPr>
        <p:spPr>
          <a:xfrm>
            <a:off x="1997866" y="3842091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7" name="Google Shape;11217;p8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Introdution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>
            <a:off x="700800" y="1102150"/>
            <a:ext cx="3871200" cy="7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subTitle" idx="1"/>
          </p:nvPr>
        </p:nvSpPr>
        <p:spPr>
          <a:xfrm>
            <a:off x="700799" y="1874424"/>
            <a:ext cx="4699875" cy="2166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Sentiment classification is the automated process of identifying opinions in text and labeling them as positive, or </a:t>
            </a:r>
            <a:r>
              <a:rPr lang="en-US"/>
              <a:t>negative, </a:t>
            </a:r>
            <a:r>
              <a:rPr lang="en-US" dirty="0"/>
              <a:t>based on the emotions customers express within them. Using NLP to interpret subjective data, sentiment classification can help you understand how customers feel about your products, services, or brand.</a:t>
            </a:r>
          </a:p>
        </p:txBody>
      </p:sp>
    </p:spTree>
    <p:extLst>
      <p:ext uri="{BB962C8B-B14F-4D97-AF65-F5344CB8AC3E}">
        <p14:creationId xmlns:p14="http://schemas.microsoft.com/office/powerpoint/2010/main" val="299362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660922" y="2850356"/>
            <a:ext cx="5822156" cy="2201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title" idx="2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cxnSp>
        <p:nvCxnSpPr>
          <p:cNvPr id="451" name="Google Shape;451;p48"/>
          <p:cNvCxnSpPr>
            <a:stCxn id="452" idx="2"/>
            <a:endCxn id="453" idx="0"/>
          </p:cNvCxnSpPr>
          <p:nvPr/>
        </p:nvCxnSpPr>
        <p:spPr>
          <a:xfrm rot="16200000" flipH="1">
            <a:off x="5442424" y="1346150"/>
            <a:ext cx="698905" cy="24397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8000"/>
            <a:headEnd type="none" w="sm" len="sm"/>
            <a:tailEnd type="triangle" w="sm" len="sm"/>
          </a:ln>
        </p:spPr>
      </p:cxnSp>
      <p:cxnSp>
        <p:nvCxnSpPr>
          <p:cNvPr id="454" name="Google Shape;454;p48"/>
          <p:cNvCxnSpPr>
            <a:stCxn id="455" idx="0"/>
            <a:endCxn id="452" idx="2"/>
          </p:cNvCxnSpPr>
          <p:nvPr/>
        </p:nvCxnSpPr>
        <p:spPr>
          <a:xfrm rot="5400000" flipH="1" flipV="1">
            <a:off x="3138403" y="1481883"/>
            <a:ext cx="698905" cy="216829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8000"/>
            <a:headEnd type="triangle" w="sm" len="sm"/>
            <a:tailEnd type="none" w="sm" len="sm"/>
          </a:ln>
        </p:spPr>
      </p:cxnSp>
      <p:cxnSp>
        <p:nvCxnSpPr>
          <p:cNvPr id="456" name="Google Shape;456;p48"/>
          <p:cNvCxnSpPr>
            <a:cxnSpLocks/>
          </p:cNvCxnSpPr>
          <p:nvPr/>
        </p:nvCxnSpPr>
        <p:spPr>
          <a:xfrm rot="16200000" flipH="1">
            <a:off x="2686612" y="3030348"/>
            <a:ext cx="742931" cy="128326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8000"/>
            <a:headEnd type="none" w="sm" len="sm"/>
            <a:tailEnd type="triangle" w="sm" len="sm"/>
          </a:ln>
        </p:spPr>
      </p:cxnSp>
      <p:cxnSp>
        <p:nvCxnSpPr>
          <p:cNvPr id="460" name="Google Shape;460;p48"/>
          <p:cNvCxnSpPr>
            <a:cxnSpLocks/>
            <a:stCxn id="453" idx="2"/>
            <a:endCxn id="461" idx="0"/>
          </p:cNvCxnSpPr>
          <p:nvPr/>
        </p:nvCxnSpPr>
        <p:spPr>
          <a:xfrm rot="16200000" flipH="1">
            <a:off x="7099577" y="3219755"/>
            <a:ext cx="728804" cy="9044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8000"/>
            <a:headEnd type="none" w="sm" len="sm"/>
            <a:tailEnd type="triangle" w="sm" len="sm"/>
          </a:ln>
        </p:spPr>
      </p:cxnSp>
      <p:cxnSp>
        <p:nvCxnSpPr>
          <p:cNvPr id="462" name="Google Shape;462;p48"/>
          <p:cNvCxnSpPr>
            <a:cxnSpLocks/>
            <a:endCxn id="453" idx="2"/>
          </p:cNvCxnSpPr>
          <p:nvPr/>
        </p:nvCxnSpPr>
        <p:spPr>
          <a:xfrm rot="5400000" flipH="1" flipV="1">
            <a:off x="6187641" y="3219336"/>
            <a:ext cx="735867" cy="91235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8000"/>
            <a:headEnd type="triangle" w="sm" len="sm"/>
            <a:tailEnd type="none" w="sm" len="sm"/>
          </a:ln>
        </p:spPr>
      </p:cxnSp>
      <p:sp>
        <p:nvSpPr>
          <p:cNvPr id="452" name="Google Shape;452;p48"/>
          <p:cNvSpPr txBox="1"/>
          <p:nvPr/>
        </p:nvSpPr>
        <p:spPr>
          <a:xfrm>
            <a:off x="3275700" y="1824475"/>
            <a:ext cx="2592600" cy="3921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Text file</a:t>
            </a:r>
            <a:endParaRPr sz="2300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55" name="Google Shape;455;p48"/>
          <p:cNvSpPr txBox="1"/>
          <p:nvPr/>
        </p:nvSpPr>
        <p:spPr>
          <a:xfrm>
            <a:off x="1396010" y="2915480"/>
            <a:ext cx="2015400" cy="392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Train</a:t>
            </a:r>
            <a:endParaRPr sz="1800" dirty="0">
              <a:solidFill>
                <a:schemeClr val="l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53" name="Google Shape;453;p48"/>
          <p:cNvSpPr txBox="1"/>
          <p:nvPr/>
        </p:nvSpPr>
        <p:spPr>
          <a:xfrm>
            <a:off x="6004053" y="2915480"/>
            <a:ext cx="2015400" cy="392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Test</a:t>
            </a:r>
            <a:endParaRPr sz="1800" dirty="0">
              <a:solidFill>
                <a:schemeClr val="l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61" name="Google Shape;461;p48"/>
          <p:cNvSpPr txBox="1"/>
          <p:nvPr/>
        </p:nvSpPr>
        <p:spPr>
          <a:xfrm>
            <a:off x="7185677" y="4036384"/>
            <a:ext cx="1461057" cy="464259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1000 samples</a:t>
            </a:r>
            <a:endParaRPr dirty="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7" name="Google Shape;457;p48"/>
          <p:cNvSpPr txBox="1"/>
          <p:nvPr/>
        </p:nvSpPr>
        <p:spPr>
          <a:xfrm>
            <a:off x="2895356" y="4029245"/>
            <a:ext cx="1461057" cy="450132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16086 samples</a:t>
            </a:r>
            <a:endParaRPr dirty="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" name="Google Shape;459;p48">
            <a:extLst>
              <a:ext uri="{FF2B5EF4-FFF2-40B4-BE49-F238E27FC236}">
                <a16:creationId xmlns:a16="http://schemas.microsoft.com/office/drawing/2014/main" id="{ADA7BA84-A8E3-4296-9425-566DF6CF4A39}"/>
              </a:ext>
            </a:extLst>
          </p:cNvPr>
          <p:cNvSpPr txBox="1"/>
          <p:nvPr/>
        </p:nvSpPr>
        <p:spPr>
          <a:xfrm>
            <a:off x="605469" y="4043447"/>
            <a:ext cx="1373350" cy="464259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Comment &amp; </a:t>
            </a:r>
            <a:r>
              <a:rPr lang="en-US" dirty="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Evaluate</a:t>
            </a:r>
            <a:r>
              <a:rPr lang="en" dirty="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dirty="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0" name="Google Shape;456;p48">
            <a:extLst>
              <a:ext uri="{FF2B5EF4-FFF2-40B4-BE49-F238E27FC236}">
                <a16:creationId xmlns:a16="http://schemas.microsoft.com/office/drawing/2014/main" id="{361541E7-01D3-412D-B573-32E46D13E27E}"/>
              </a:ext>
            </a:extLst>
          </p:cNvPr>
          <p:cNvCxnSpPr>
            <a:cxnSpLocks/>
            <a:stCxn id="455" idx="2"/>
            <a:endCxn id="30" idx="0"/>
          </p:cNvCxnSpPr>
          <p:nvPr/>
        </p:nvCxnSpPr>
        <p:spPr>
          <a:xfrm rot="5400000">
            <a:off x="1479994" y="3119730"/>
            <a:ext cx="735867" cy="11115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8000"/>
            <a:headEnd type="none" w="sm" len="sm"/>
            <a:tailEnd type="triangle" w="sm" len="sm"/>
          </a:ln>
        </p:spPr>
      </p:cxnSp>
      <p:sp>
        <p:nvSpPr>
          <p:cNvPr id="25" name="Google Shape;459;p48">
            <a:extLst>
              <a:ext uri="{FF2B5EF4-FFF2-40B4-BE49-F238E27FC236}">
                <a16:creationId xmlns:a16="http://schemas.microsoft.com/office/drawing/2014/main" id="{53F08948-D58B-42FA-A28F-BE79C2062608}"/>
              </a:ext>
            </a:extLst>
          </p:cNvPr>
          <p:cNvSpPr txBox="1"/>
          <p:nvPr/>
        </p:nvSpPr>
        <p:spPr>
          <a:xfrm>
            <a:off x="5412721" y="4050511"/>
            <a:ext cx="1373350" cy="464259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Comment &amp; </a:t>
            </a:r>
            <a:r>
              <a:rPr lang="en-US" dirty="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Evaluate</a:t>
            </a:r>
            <a:r>
              <a:rPr lang="en" dirty="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dirty="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5436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1"/>
          <p:cNvSpPr/>
          <p:nvPr/>
        </p:nvSpPr>
        <p:spPr>
          <a:xfrm>
            <a:off x="6643625" y="1603488"/>
            <a:ext cx="474343" cy="473128"/>
          </a:xfrm>
          <a:custGeom>
            <a:avLst/>
            <a:gdLst/>
            <a:ahLst/>
            <a:cxnLst/>
            <a:rect l="l" t="t" r="r" b="b"/>
            <a:pathLst>
              <a:path w="11815" h="11784" extrusionOk="0">
                <a:moveTo>
                  <a:pt x="5923" y="2080"/>
                </a:moveTo>
                <a:cubicBezTo>
                  <a:pt x="6459" y="2080"/>
                  <a:pt x="6932" y="2552"/>
                  <a:pt x="6932" y="3119"/>
                </a:cubicBezTo>
                <a:lnTo>
                  <a:pt x="6932" y="3466"/>
                </a:lnTo>
                <a:lnTo>
                  <a:pt x="4884" y="3466"/>
                </a:lnTo>
                <a:lnTo>
                  <a:pt x="4884" y="3119"/>
                </a:lnTo>
                <a:cubicBezTo>
                  <a:pt x="4884" y="2521"/>
                  <a:pt x="5356" y="2080"/>
                  <a:pt x="5923" y="2080"/>
                </a:cubicBezTo>
                <a:close/>
                <a:moveTo>
                  <a:pt x="5923" y="662"/>
                </a:moveTo>
                <a:cubicBezTo>
                  <a:pt x="7247" y="662"/>
                  <a:pt x="8349" y="1765"/>
                  <a:pt x="8349" y="3119"/>
                </a:cubicBezTo>
                <a:lnTo>
                  <a:pt x="8349" y="3466"/>
                </a:lnTo>
                <a:lnTo>
                  <a:pt x="7656" y="3466"/>
                </a:lnTo>
                <a:lnTo>
                  <a:pt x="7656" y="3119"/>
                </a:lnTo>
                <a:cubicBezTo>
                  <a:pt x="7656" y="2174"/>
                  <a:pt x="6869" y="1387"/>
                  <a:pt x="5923" y="1387"/>
                </a:cubicBezTo>
                <a:cubicBezTo>
                  <a:pt x="4978" y="1387"/>
                  <a:pt x="4191" y="2174"/>
                  <a:pt x="4191" y="3119"/>
                </a:cubicBezTo>
                <a:lnTo>
                  <a:pt x="4191" y="3466"/>
                </a:lnTo>
                <a:lnTo>
                  <a:pt x="3466" y="3466"/>
                </a:lnTo>
                <a:lnTo>
                  <a:pt x="3466" y="3119"/>
                </a:lnTo>
                <a:cubicBezTo>
                  <a:pt x="3466" y="1765"/>
                  <a:pt x="4569" y="662"/>
                  <a:pt x="5923" y="662"/>
                </a:cubicBezTo>
                <a:close/>
                <a:moveTo>
                  <a:pt x="1387" y="4191"/>
                </a:moveTo>
                <a:lnTo>
                  <a:pt x="1387" y="6742"/>
                </a:lnTo>
                <a:cubicBezTo>
                  <a:pt x="946" y="6490"/>
                  <a:pt x="662" y="6018"/>
                  <a:pt x="662" y="5545"/>
                </a:cubicBezTo>
                <a:lnTo>
                  <a:pt x="662" y="4537"/>
                </a:lnTo>
                <a:cubicBezTo>
                  <a:pt x="662" y="4348"/>
                  <a:pt x="820" y="4191"/>
                  <a:pt x="1040" y="4191"/>
                </a:cubicBezTo>
                <a:close/>
                <a:moveTo>
                  <a:pt x="10775" y="4128"/>
                </a:moveTo>
                <a:cubicBezTo>
                  <a:pt x="10996" y="4128"/>
                  <a:pt x="11153" y="4285"/>
                  <a:pt x="11153" y="4506"/>
                </a:cubicBezTo>
                <a:lnTo>
                  <a:pt x="11153" y="5545"/>
                </a:lnTo>
                <a:cubicBezTo>
                  <a:pt x="11153" y="6081"/>
                  <a:pt x="10870" y="6490"/>
                  <a:pt x="10429" y="6742"/>
                </a:cubicBezTo>
                <a:lnTo>
                  <a:pt x="10429" y="4128"/>
                </a:lnTo>
                <a:close/>
                <a:moveTo>
                  <a:pt x="8349" y="4191"/>
                </a:moveTo>
                <a:lnTo>
                  <a:pt x="8349" y="6931"/>
                </a:lnTo>
                <a:lnTo>
                  <a:pt x="3498" y="6931"/>
                </a:lnTo>
                <a:lnTo>
                  <a:pt x="3498" y="4191"/>
                </a:lnTo>
                <a:close/>
                <a:moveTo>
                  <a:pt x="6270" y="7593"/>
                </a:moveTo>
                <a:lnTo>
                  <a:pt x="6270" y="7971"/>
                </a:lnTo>
                <a:cubicBezTo>
                  <a:pt x="6270" y="8160"/>
                  <a:pt x="6112" y="8318"/>
                  <a:pt x="5923" y="8318"/>
                </a:cubicBezTo>
                <a:cubicBezTo>
                  <a:pt x="5703" y="8318"/>
                  <a:pt x="5545" y="8160"/>
                  <a:pt x="5545" y="7971"/>
                </a:cubicBezTo>
                <a:lnTo>
                  <a:pt x="5545" y="7593"/>
                </a:lnTo>
                <a:close/>
                <a:moveTo>
                  <a:pt x="662" y="7089"/>
                </a:moveTo>
                <a:cubicBezTo>
                  <a:pt x="883" y="7278"/>
                  <a:pt x="1103" y="7404"/>
                  <a:pt x="1387" y="7467"/>
                </a:cubicBezTo>
                <a:lnTo>
                  <a:pt x="1387" y="11153"/>
                </a:lnTo>
                <a:lnTo>
                  <a:pt x="1040" y="11153"/>
                </a:lnTo>
                <a:cubicBezTo>
                  <a:pt x="820" y="11153"/>
                  <a:pt x="662" y="10996"/>
                  <a:pt x="662" y="10807"/>
                </a:cubicBezTo>
                <a:lnTo>
                  <a:pt x="662" y="7089"/>
                </a:lnTo>
                <a:close/>
                <a:moveTo>
                  <a:pt x="2804" y="4191"/>
                </a:moveTo>
                <a:lnTo>
                  <a:pt x="2804" y="11153"/>
                </a:lnTo>
                <a:lnTo>
                  <a:pt x="2080" y="11153"/>
                </a:lnTo>
                <a:lnTo>
                  <a:pt x="2080" y="4191"/>
                </a:lnTo>
                <a:close/>
                <a:moveTo>
                  <a:pt x="8318" y="7656"/>
                </a:moveTo>
                <a:lnTo>
                  <a:pt x="8318" y="11153"/>
                </a:lnTo>
                <a:lnTo>
                  <a:pt x="3498" y="11153"/>
                </a:lnTo>
                <a:lnTo>
                  <a:pt x="3498" y="7656"/>
                </a:lnTo>
                <a:lnTo>
                  <a:pt x="4884" y="7656"/>
                </a:lnTo>
                <a:lnTo>
                  <a:pt x="4884" y="8003"/>
                </a:lnTo>
                <a:cubicBezTo>
                  <a:pt x="4884" y="8601"/>
                  <a:pt x="5356" y="9011"/>
                  <a:pt x="5923" y="9011"/>
                </a:cubicBezTo>
                <a:cubicBezTo>
                  <a:pt x="6459" y="9011"/>
                  <a:pt x="6932" y="8538"/>
                  <a:pt x="6932" y="8003"/>
                </a:cubicBezTo>
                <a:lnTo>
                  <a:pt x="6932" y="7656"/>
                </a:lnTo>
                <a:close/>
                <a:moveTo>
                  <a:pt x="9767" y="4191"/>
                </a:moveTo>
                <a:lnTo>
                  <a:pt x="9767" y="11153"/>
                </a:lnTo>
                <a:lnTo>
                  <a:pt x="9074" y="11153"/>
                </a:lnTo>
                <a:lnTo>
                  <a:pt x="9074" y="4191"/>
                </a:lnTo>
                <a:close/>
                <a:moveTo>
                  <a:pt x="11153" y="7120"/>
                </a:moveTo>
                <a:lnTo>
                  <a:pt x="11153" y="10807"/>
                </a:lnTo>
                <a:cubicBezTo>
                  <a:pt x="11153" y="10996"/>
                  <a:pt x="10996" y="11153"/>
                  <a:pt x="10807" y="11153"/>
                </a:cubicBezTo>
                <a:lnTo>
                  <a:pt x="10429" y="11153"/>
                </a:lnTo>
                <a:lnTo>
                  <a:pt x="10429" y="7530"/>
                </a:lnTo>
                <a:cubicBezTo>
                  <a:pt x="10712" y="7436"/>
                  <a:pt x="10964" y="7278"/>
                  <a:pt x="11153" y="7120"/>
                </a:cubicBezTo>
                <a:close/>
                <a:moveTo>
                  <a:pt x="5923" y="0"/>
                </a:moveTo>
                <a:cubicBezTo>
                  <a:pt x="4191" y="0"/>
                  <a:pt x="2804" y="1418"/>
                  <a:pt x="2804" y="3119"/>
                </a:cubicBezTo>
                <a:lnTo>
                  <a:pt x="2804" y="3466"/>
                </a:lnTo>
                <a:lnTo>
                  <a:pt x="1040" y="3466"/>
                </a:lnTo>
                <a:cubicBezTo>
                  <a:pt x="442" y="3466"/>
                  <a:pt x="1" y="3939"/>
                  <a:pt x="1" y="4474"/>
                </a:cubicBezTo>
                <a:lnTo>
                  <a:pt x="1" y="5514"/>
                </a:lnTo>
                <a:lnTo>
                  <a:pt x="1" y="10744"/>
                </a:lnTo>
                <a:cubicBezTo>
                  <a:pt x="1" y="11342"/>
                  <a:pt x="473" y="11783"/>
                  <a:pt x="1040" y="11783"/>
                </a:cubicBezTo>
                <a:lnTo>
                  <a:pt x="10807" y="11783"/>
                </a:lnTo>
                <a:cubicBezTo>
                  <a:pt x="11374" y="11783"/>
                  <a:pt x="11815" y="11311"/>
                  <a:pt x="11815" y="10744"/>
                </a:cubicBezTo>
                <a:lnTo>
                  <a:pt x="11815" y="5514"/>
                </a:lnTo>
                <a:lnTo>
                  <a:pt x="11815" y="4474"/>
                </a:lnTo>
                <a:cubicBezTo>
                  <a:pt x="11815" y="3939"/>
                  <a:pt x="11374" y="3466"/>
                  <a:pt x="10807" y="3466"/>
                </a:cubicBezTo>
                <a:lnTo>
                  <a:pt x="9011" y="3466"/>
                </a:lnTo>
                <a:lnTo>
                  <a:pt x="9011" y="3119"/>
                </a:lnTo>
                <a:cubicBezTo>
                  <a:pt x="9011" y="1387"/>
                  <a:pt x="7593" y="0"/>
                  <a:pt x="59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1"/>
          <p:cNvSpPr/>
          <p:nvPr/>
        </p:nvSpPr>
        <p:spPr>
          <a:xfrm>
            <a:off x="1508213" y="2390225"/>
            <a:ext cx="192900" cy="166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51"/>
          <p:cNvSpPr/>
          <p:nvPr/>
        </p:nvSpPr>
        <p:spPr>
          <a:xfrm>
            <a:off x="4016011" y="2305325"/>
            <a:ext cx="1368300" cy="289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Remove accents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83" name="Google Shape;483;p51"/>
          <p:cNvSpPr/>
          <p:nvPr/>
        </p:nvSpPr>
        <p:spPr>
          <a:xfrm>
            <a:off x="4010163" y="3125675"/>
            <a:ext cx="1966791" cy="289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Remove punctuations and noise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485" name="Google Shape;485;p51"/>
          <p:cNvGrpSpPr/>
          <p:nvPr/>
        </p:nvGrpSpPr>
        <p:grpSpPr>
          <a:xfrm>
            <a:off x="4387172" y="1562338"/>
            <a:ext cx="515333" cy="555405"/>
            <a:chOff x="3555625" y="1536650"/>
            <a:chExt cx="540125" cy="582125"/>
          </a:xfrm>
        </p:grpSpPr>
        <p:sp>
          <p:nvSpPr>
            <p:cNvPr id="486" name="Google Shape;486;p51"/>
            <p:cNvSpPr/>
            <p:nvPr/>
          </p:nvSpPr>
          <p:spPr>
            <a:xfrm>
              <a:off x="3672800" y="1651325"/>
              <a:ext cx="303275" cy="467450"/>
            </a:xfrm>
            <a:custGeom>
              <a:avLst/>
              <a:gdLst/>
              <a:ahLst/>
              <a:cxnLst/>
              <a:rect l="l" t="t" r="r" b="b"/>
              <a:pathLst>
                <a:path w="12131" h="18698" extrusionOk="0">
                  <a:moveTo>
                    <a:pt x="6082" y="1050"/>
                  </a:moveTo>
                  <a:cubicBezTo>
                    <a:pt x="6143" y="1050"/>
                    <a:pt x="6205" y="1051"/>
                    <a:pt x="6266" y="1053"/>
                  </a:cubicBezTo>
                  <a:cubicBezTo>
                    <a:pt x="8998" y="1053"/>
                    <a:pt x="11279" y="3334"/>
                    <a:pt x="11279" y="6066"/>
                  </a:cubicBezTo>
                  <a:cubicBezTo>
                    <a:pt x="11279" y="8046"/>
                    <a:pt x="10251" y="9925"/>
                    <a:pt x="8672" y="11078"/>
                  </a:cubicBezTo>
                  <a:cubicBezTo>
                    <a:pt x="8472" y="11178"/>
                    <a:pt x="8472" y="11279"/>
                    <a:pt x="8472" y="11379"/>
                  </a:cubicBezTo>
                  <a:lnTo>
                    <a:pt x="8472" y="13584"/>
                  </a:lnTo>
                  <a:lnTo>
                    <a:pt x="3760" y="13584"/>
                  </a:lnTo>
                  <a:lnTo>
                    <a:pt x="3760" y="11379"/>
                  </a:lnTo>
                  <a:cubicBezTo>
                    <a:pt x="3760" y="11279"/>
                    <a:pt x="3660" y="11078"/>
                    <a:pt x="3560" y="11078"/>
                  </a:cubicBezTo>
                  <a:cubicBezTo>
                    <a:pt x="1880" y="9925"/>
                    <a:pt x="853" y="8046"/>
                    <a:pt x="853" y="6066"/>
                  </a:cubicBezTo>
                  <a:cubicBezTo>
                    <a:pt x="951" y="3294"/>
                    <a:pt x="3258" y="1050"/>
                    <a:pt x="6082" y="1050"/>
                  </a:cubicBezTo>
                  <a:close/>
                  <a:moveTo>
                    <a:pt x="8472" y="14512"/>
                  </a:moveTo>
                  <a:lnTo>
                    <a:pt x="8472" y="15665"/>
                  </a:lnTo>
                  <a:lnTo>
                    <a:pt x="3760" y="15665"/>
                  </a:lnTo>
                  <a:lnTo>
                    <a:pt x="3760" y="14512"/>
                  </a:lnTo>
                  <a:close/>
                  <a:moveTo>
                    <a:pt x="8046" y="16492"/>
                  </a:moveTo>
                  <a:lnTo>
                    <a:pt x="7118" y="17870"/>
                  </a:lnTo>
                  <a:lnTo>
                    <a:pt x="5013" y="17870"/>
                  </a:lnTo>
                  <a:lnTo>
                    <a:pt x="4086" y="16492"/>
                  </a:lnTo>
                  <a:close/>
                  <a:moveTo>
                    <a:pt x="6066" y="0"/>
                  </a:moveTo>
                  <a:cubicBezTo>
                    <a:pt x="2732" y="0"/>
                    <a:pt x="1" y="2707"/>
                    <a:pt x="1" y="6066"/>
                  </a:cubicBezTo>
                  <a:cubicBezTo>
                    <a:pt x="1" y="8246"/>
                    <a:pt x="1053" y="10351"/>
                    <a:pt x="2833" y="11604"/>
                  </a:cubicBezTo>
                  <a:lnTo>
                    <a:pt x="2833" y="16091"/>
                  </a:lnTo>
                  <a:cubicBezTo>
                    <a:pt x="2833" y="16091"/>
                    <a:pt x="2833" y="16191"/>
                    <a:pt x="2933" y="16191"/>
                  </a:cubicBezTo>
                  <a:lnTo>
                    <a:pt x="2933" y="16291"/>
                  </a:lnTo>
                  <a:lnTo>
                    <a:pt x="4387" y="18597"/>
                  </a:lnTo>
                  <a:cubicBezTo>
                    <a:pt x="4512" y="18697"/>
                    <a:pt x="4712" y="18697"/>
                    <a:pt x="4813" y="18697"/>
                  </a:cubicBezTo>
                  <a:lnTo>
                    <a:pt x="7319" y="18697"/>
                  </a:lnTo>
                  <a:cubicBezTo>
                    <a:pt x="7419" y="18697"/>
                    <a:pt x="7645" y="18697"/>
                    <a:pt x="7645" y="18597"/>
                  </a:cubicBezTo>
                  <a:lnTo>
                    <a:pt x="9199" y="16291"/>
                  </a:lnTo>
                  <a:lnTo>
                    <a:pt x="9199" y="16191"/>
                  </a:lnTo>
                  <a:lnTo>
                    <a:pt x="9299" y="16091"/>
                  </a:lnTo>
                  <a:lnTo>
                    <a:pt x="9299" y="11604"/>
                  </a:lnTo>
                  <a:cubicBezTo>
                    <a:pt x="11078" y="10351"/>
                    <a:pt x="12131" y="8246"/>
                    <a:pt x="12131" y="6066"/>
                  </a:cubicBezTo>
                  <a:cubicBezTo>
                    <a:pt x="12131" y="2707"/>
                    <a:pt x="9399" y="0"/>
                    <a:pt x="606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3819425" y="1700825"/>
              <a:ext cx="112175" cy="112175"/>
            </a:xfrm>
            <a:custGeom>
              <a:avLst/>
              <a:gdLst/>
              <a:ahLst/>
              <a:cxnLst/>
              <a:rect l="l" t="t" r="r" b="b"/>
              <a:pathLst>
                <a:path w="4487" h="4487" extrusionOk="0">
                  <a:moveTo>
                    <a:pt x="401" y="0"/>
                  </a:moveTo>
                  <a:cubicBezTo>
                    <a:pt x="201" y="0"/>
                    <a:pt x="0" y="226"/>
                    <a:pt x="0" y="426"/>
                  </a:cubicBezTo>
                  <a:cubicBezTo>
                    <a:pt x="0" y="627"/>
                    <a:pt x="201" y="852"/>
                    <a:pt x="401" y="852"/>
                  </a:cubicBezTo>
                  <a:cubicBezTo>
                    <a:pt x="2181" y="852"/>
                    <a:pt x="3659" y="2306"/>
                    <a:pt x="3659" y="4086"/>
                  </a:cubicBezTo>
                  <a:cubicBezTo>
                    <a:pt x="3659" y="4286"/>
                    <a:pt x="3860" y="4487"/>
                    <a:pt x="4060" y="4487"/>
                  </a:cubicBezTo>
                  <a:cubicBezTo>
                    <a:pt x="4286" y="4487"/>
                    <a:pt x="4487" y="4286"/>
                    <a:pt x="4487" y="4086"/>
                  </a:cubicBezTo>
                  <a:cubicBezTo>
                    <a:pt x="4487" y="1780"/>
                    <a:pt x="2707" y="0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3555625" y="1792300"/>
              <a:ext cx="99025" cy="20700"/>
            </a:xfrm>
            <a:custGeom>
              <a:avLst/>
              <a:gdLst/>
              <a:ahLst/>
              <a:cxnLst/>
              <a:rect l="l" t="t" r="r" b="b"/>
              <a:pathLst>
                <a:path w="3961" h="828" extrusionOk="0">
                  <a:moveTo>
                    <a:pt x="427" y="0"/>
                  </a:moveTo>
                  <a:cubicBezTo>
                    <a:pt x="101" y="0"/>
                    <a:pt x="1" y="201"/>
                    <a:pt x="1" y="427"/>
                  </a:cubicBezTo>
                  <a:cubicBezTo>
                    <a:pt x="1" y="627"/>
                    <a:pt x="101" y="828"/>
                    <a:pt x="427" y="828"/>
                  </a:cubicBezTo>
                  <a:lnTo>
                    <a:pt x="3560" y="828"/>
                  </a:lnTo>
                  <a:cubicBezTo>
                    <a:pt x="3760" y="828"/>
                    <a:pt x="3961" y="627"/>
                    <a:pt x="3961" y="427"/>
                  </a:cubicBezTo>
                  <a:cubicBezTo>
                    <a:pt x="3961" y="201"/>
                    <a:pt x="3760" y="0"/>
                    <a:pt x="356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3996750" y="1792300"/>
              <a:ext cx="99000" cy="20700"/>
            </a:xfrm>
            <a:custGeom>
              <a:avLst/>
              <a:gdLst/>
              <a:ahLst/>
              <a:cxnLst/>
              <a:rect l="l" t="t" r="r" b="b"/>
              <a:pathLst>
                <a:path w="3960" h="828" extrusionOk="0">
                  <a:moveTo>
                    <a:pt x="426" y="0"/>
                  </a:moveTo>
                  <a:cubicBezTo>
                    <a:pt x="100" y="0"/>
                    <a:pt x="0" y="201"/>
                    <a:pt x="0" y="427"/>
                  </a:cubicBezTo>
                  <a:cubicBezTo>
                    <a:pt x="0" y="627"/>
                    <a:pt x="100" y="828"/>
                    <a:pt x="426" y="828"/>
                  </a:cubicBezTo>
                  <a:lnTo>
                    <a:pt x="3559" y="828"/>
                  </a:lnTo>
                  <a:cubicBezTo>
                    <a:pt x="3759" y="828"/>
                    <a:pt x="3960" y="627"/>
                    <a:pt x="3960" y="427"/>
                  </a:cubicBezTo>
                  <a:cubicBezTo>
                    <a:pt x="3960" y="201"/>
                    <a:pt x="3759" y="0"/>
                    <a:pt x="355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3628950" y="1921025"/>
              <a:ext cx="80850" cy="76825"/>
            </a:xfrm>
            <a:custGeom>
              <a:avLst/>
              <a:gdLst/>
              <a:ahLst/>
              <a:cxnLst/>
              <a:rect l="l" t="t" r="r" b="b"/>
              <a:pathLst>
                <a:path w="3234" h="3073" extrusionOk="0">
                  <a:moveTo>
                    <a:pt x="2670" y="0"/>
                  </a:moveTo>
                  <a:cubicBezTo>
                    <a:pt x="2574" y="0"/>
                    <a:pt x="2471" y="24"/>
                    <a:pt x="2381" y="65"/>
                  </a:cubicBezTo>
                  <a:lnTo>
                    <a:pt x="201" y="2370"/>
                  </a:lnTo>
                  <a:cubicBezTo>
                    <a:pt x="0" y="2471"/>
                    <a:pt x="0" y="2796"/>
                    <a:pt x="100" y="2997"/>
                  </a:cubicBezTo>
                  <a:cubicBezTo>
                    <a:pt x="201" y="3047"/>
                    <a:pt x="332" y="3072"/>
                    <a:pt x="451" y="3072"/>
                  </a:cubicBezTo>
                  <a:cubicBezTo>
                    <a:pt x="570" y="3072"/>
                    <a:pt x="677" y="3047"/>
                    <a:pt x="727" y="2997"/>
                  </a:cubicBezTo>
                  <a:lnTo>
                    <a:pt x="827" y="2997"/>
                  </a:lnTo>
                  <a:lnTo>
                    <a:pt x="3008" y="691"/>
                  </a:lnTo>
                  <a:cubicBezTo>
                    <a:pt x="3233" y="591"/>
                    <a:pt x="3233" y="290"/>
                    <a:pt x="3008" y="190"/>
                  </a:cubicBezTo>
                  <a:cubicBezTo>
                    <a:pt x="2948" y="55"/>
                    <a:pt x="2815" y="0"/>
                    <a:pt x="267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3942225" y="1610125"/>
              <a:ext cx="78350" cy="75050"/>
            </a:xfrm>
            <a:custGeom>
              <a:avLst/>
              <a:gdLst/>
              <a:ahLst/>
              <a:cxnLst/>
              <a:rect l="l" t="t" r="r" b="b"/>
              <a:pathLst>
                <a:path w="3134" h="3002" extrusionOk="0">
                  <a:moveTo>
                    <a:pt x="2617" y="0"/>
                  </a:moveTo>
                  <a:cubicBezTo>
                    <a:pt x="2526" y="0"/>
                    <a:pt x="2444" y="32"/>
                    <a:pt x="2382" y="94"/>
                  </a:cubicBezTo>
                  <a:lnTo>
                    <a:pt x="101" y="2275"/>
                  </a:lnTo>
                  <a:cubicBezTo>
                    <a:pt x="1" y="2475"/>
                    <a:pt x="1" y="2701"/>
                    <a:pt x="101" y="2901"/>
                  </a:cubicBezTo>
                  <a:cubicBezTo>
                    <a:pt x="201" y="3002"/>
                    <a:pt x="301" y="3002"/>
                    <a:pt x="402" y="3002"/>
                  </a:cubicBezTo>
                  <a:cubicBezTo>
                    <a:pt x="502" y="3002"/>
                    <a:pt x="727" y="3002"/>
                    <a:pt x="727" y="2901"/>
                  </a:cubicBezTo>
                  <a:lnTo>
                    <a:pt x="2908" y="721"/>
                  </a:lnTo>
                  <a:cubicBezTo>
                    <a:pt x="3133" y="495"/>
                    <a:pt x="3133" y="195"/>
                    <a:pt x="2908" y="94"/>
                  </a:cubicBezTo>
                  <a:cubicBezTo>
                    <a:pt x="2808" y="32"/>
                    <a:pt x="2707" y="0"/>
                    <a:pt x="261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3942225" y="1920750"/>
              <a:ext cx="80850" cy="77950"/>
            </a:xfrm>
            <a:custGeom>
              <a:avLst/>
              <a:gdLst/>
              <a:ahLst/>
              <a:cxnLst/>
              <a:rect l="l" t="t" r="r" b="b"/>
              <a:pathLst>
                <a:path w="3234" h="3118" extrusionOk="0">
                  <a:moveTo>
                    <a:pt x="452" y="0"/>
                  </a:moveTo>
                  <a:cubicBezTo>
                    <a:pt x="333" y="0"/>
                    <a:pt x="201" y="25"/>
                    <a:pt x="101" y="76"/>
                  </a:cubicBezTo>
                  <a:cubicBezTo>
                    <a:pt x="1" y="201"/>
                    <a:pt x="1" y="502"/>
                    <a:pt x="101" y="702"/>
                  </a:cubicBezTo>
                  <a:lnTo>
                    <a:pt x="2382" y="2908"/>
                  </a:lnTo>
                  <a:cubicBezTo>
                    <a:pt x="2459" y="3032"/>
                    <a:pt x="2603" y="3117"/>
                    <a:pt x="2726" y="3117"/>
                  </a:cubicBezTo>
                  <a:cubicBezTo>
                    <a:pt x="2802" y="3117"/>
                    <a:pt x="2870" y="3084"/>
                    <a:pt x="2908" y="3008"/>
                  </a:cubicBezTo>
                  <a:cubicBezTo>
                    <a:pt x="3133" y="2908"/>
                    <a:pt x="3234" y="2582"/>
                    <a:pt x="3008" y="2482"/>
                  </a:cubicBezTo>
                  <a:lnTo>
                    <a:pt x="2908" y="2381"/>
                  </a:lnTo>
                  <a:lnTo>
                    <a:pt x="727" y="76"/>
                  </a:lnTo>
                  <a:cubicBezTo>
                    <a:pt x="677" y="25"/>
                    <a:pt x="571" y="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3631450" y="1609125"/>
              <a:ext cx="75850" cy="75200"/>
            </a:xfrm>
            <a:custGeom>
              <a:avLst/>
              <a:gdLst/>
              <a:ahLst/>
              <a:cxnLst/>
              <a:rect l="l" t="t" r="r" b="b"/>
              <a:pathLst>
                <a:path w="3034" h="3008" extrusionOk="0">
                  <a:moveTo>
                    <a:pt x="425" y="0"/>
                  </a:moveTo>
                  <a:cubicBezTo>
                    <a:pt x="287" y="0"/>
                    <a:pt x="158" y="63"/>
                    <a:pt x="101" y="134"/>
                  </a:cubicBezTo>
                  <a:cubicBezTo>
                    <a:pt x="0" y="335"/>
                    <a:pt x="0" y="535"/>
                    <a:pt x="101" y="761"/>
                  </a:cubicBezTo>
                  <a:lnTo>
                    <a:pt x="2281" y="2941"/>
                  </a:lnTo>
                  <a:cubicBezTo>
                    <a:pt x="2375" y="2983"/>
                    <a:pt x="2464" y="3007"/>
                    <a:pt x="2550" y="3007"/>
                  </a:cubicBezTo>
                  <a:cubicBezTo>
                    <a:pt x="2673" y="3007"/>
                    <a:pt x="2790" y="2959"/>
                    <a:pt x="2908" y="2841"/>
                  </a:cubicBezTo>
                  <a:cubicBezTo>
                    <a:pt x="3033" y="2741"/>
                    <a:pt x="3033" y="2515"/>
                    <a:pt x="2908" y="2315"/>
                  </a:cubicBezTo>
                  <a:lnTo>
                    <a:pt x="727" y="134"/>
                  </a:lnTo>
                  <a:cubicBezTo>
                    <a:pt x="641" y="37"/>
                    <a:pt x="530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3813775" y="1536650"/>
              <a:ext cx="21325" cy="99025"/>
            </a:xfrm>
            <a:custGeom>
              <a:avLst/>
              <a:gdLst/>
              <a:ahLst/>
              <a:cxnLst/>
              <a:rect l="l" t="t" r="r" b="b"/>
              <a:pathLst>
                <a:path w="853" h="3961" extrusionOk="0">
                  <a:moveTo>
                    <a:pt x="427" y="1"/>
                  </a:moveTo>
                  <a:cubicBezTo>
                    <a:pt x="226" y="1"/>
                    <a:pt x="1" y="201"/>
                    <a:pt x="1" y="402"/>
                  </a:cubicBezTo>
                  <a:lnTo>
                    <a:pt x="1" y="3535"/>
                  </a:lnTo>
                  <a:cubicBezTo>
                    <a:pt x="1" y="3760"/>
                    <a:pt x="226" y="3961"/>
                    <a:pt x="427" y="3961"/>
                  </a:cubicBezTo>
                  <a:cubicBezTo>
                    <a:pt x="627" y="3961"/>
                    <a:pt x="853" y="3760"/>
                    <a:pt x="853" y="3535"/>
                  </a:cubicBezTo>
                  <a:lnTo>
                    <a:pt x="853" y="402"/>
                  </a:lnTo>
                  <a:cubicBezTo>
                    <a:pt x="853" y="201"/>
                    <a:pt x="627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51"/>
          <p:cNvSpPr/>
          <p:nvPr/>
        </p:nvSpPr>
        <p:spPr>
          <a:xfrm>
            <a:off x="6267474" y="2305325"/>
            <a:ext cx="1687252" cy="35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Standardize sentiment words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97" name="Google Shape;497;p51"/>
          <p:cNvSpPr/>
          <p:nvPr/>
        </p:nvSpPr>
        <p:spPr>
          <a:xfrm>
            <a:off x="6255427" y="3138125"/>
            <a:ext cx="1586124" cy="289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Normalize emojis</a:t>
            </a:r>
            <a:endParaRPr lang="en-US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98" name="Google Shape;498;p51"/>
          <p:cNvSpPr/>
          <p:nvPr/>
        </p:nvSpPr>
        <p:spPr>
          <a:xfrm>
            <a:off x="2118452" y="1619244"/>
            <a:ext cx="527600" cy="498500"/>
          </a:xfrm>
          <a:custGeom>
            <a:avLst/>
            <a:gdLst/>
            <a:ahLst/>
            <a:cxnLst/>
            <a:rect l="l" t="t" r="r" b="b"/>
            <a:pathLst>
              <a:path w="21104" h="19940" extrusionOk="0">
                <a:moveTo>
                  <a:pt x="18171" y="1378"/>
                </a:moveTo>
                <a:lnTo>
                  <a:pt x="18171" y="2632"/>
                </a:lnTo>
                <a:cubicBezTo>
                  <a:pt x="18171" y="2832"/>
                  <a:pt x="18397" y="3033"/>
                  <a:pt x="18597" y="3033"/>
                </a:cubicBezTo>
                <a:lnTo>
                  <a:pt x="19851" y="3033"/>
                </a:lnTo>
                <a:lnTo>
                  <a:pt x="17244" y="5539"/>
                </a:lnTo>
                <a:lnTo>
                  <a:pt x="15565" y="5539"/>
                </a:lnTo>
                <a:lnTo>
                  <a:pt x="15565" y="3885"/>
                </a:lnTo>
                <a:lnTo>
                  <a:pt x="18171" y="1378"/>
                </a:lnTo>
                <a:close/>
                <a:moveTo>
                  <a:pt x="9926" y="10150"/>
                </a:moveTo>
                <a:cubicBezTo>
                  <a:pt x="10026" y="10150"/>
                  <a:pt x="10252" y="10150"/>
                  <a:pt x="10352" y="10251"/>
                </a:cubicBezTo>
                <a:lnTo>
                  <a:pt x="9625" y="10978"/>
                </a:lnTo>
                <a:cubicBezTo>
                  <a:pt x="9525" y="11178"/>
                  <a:pt x="9525" y="11404"/>
                  <a:pt x="9625" y="11504"/>
                </a:cubicBezTo>
                <a:cubicBezTo>
                  <a:pt x="9675" y="11604"/>
                  <a:pt x="9775" y="11654"/>
                  <a:pt x="9879" y="11654"/>
                </a:cubicBezTo>
                <a:cubicBezTo>
                  <a:pt x="9982" y="11654"/>
                  <a:pt x="10089" y="11604"/>
                  <a:pt x="10151" y="11504"/>
                </a:cubicBezTo>
                <a:lnTo>
                  <a:pt x="10978" y="10777"/>
                </a:lnTo>
                <a:cubicBezTo>
                  <a:pt x="10978" y="10978"/>
                  <a:pt x="11079" y="11078"/>
                  <a:pt x="11079" y="11278"/>
                </a:cubicBezTo>
                <a:cubicBezTo>
                  <a:pt x="11079" y="11905"/>
                  <a:pt x="10552" y="12431"/>
                  <a:pt x="9926" y="12431"/>
                </a:cubicBezTo>
                <a:cubicBezTo>
                  <a:pt x="9299" y="12431"/>
                  <a:pt x="8773" y="11905"/>
                  <a:pt x="8773" y="11278"/>
                </a:cubicBezTo>
                <a:cubicBezTo>
                  <a:pt x="8773" y="10652"/>
                  <a:pt x="9299" y="10150"/>
                  <a:pt x="9926" y="10150"/>
                </a:cubicBezTo>
                <a:close/>
                <a:moveTo>
                  <a:pt x="9879" y="6830"/>
                </a:moveTo>
                <a:cubicBezTo>
                  <a:pt x="10897" y="6830"/>
                  <a:pt x="11918" y="7168"/>
                  <a:pt x="12758" y="7845"/>
                </a:cubicBezTo>
                <a:lnTo>
                  <a:pt x="10978" y="9624"/>
                </a:lnTo>
                <a:cubicBezTo>
                  <a:pt x="10636" y="9435"/>
                  <a:pt x="10270" y="9339"/>
                  <a:pt x="9914" y="9339"/>
                </a:cubicBezTo>
                <a:cubicBezTo>
                  <a:pt x="9279" y="9339"/>
                  <a:pt x="8673" y="9641"/>
                  <a:pt x="8272" y="10251"/>
                </a:cubicBezTo>
                <a:cubicBezTo>
                  <a:pt x="7745" y="11078"/>
                  <a:pt x="7946" y="12331"/>
                  <a:pt x="8773" y="12857"/>
                </a:cubicBezTo>
                <a:cubicBezTo>
                  <a:pt x="9115" y="13083"/>
                  <a:pt x="9484" y="13185"/>
                  <a:pt x="9844" y="13185"/>
                </a:cubicBezTo>
                <a:cubicBezTo>
                  <a:pt x="10486" y="13185"/>
                  <a:pt x="11103" y="12861"/>
                  <a:pt x="11505" y="12331"/>
                </a:cubicBezTo>
                <a:cubicBezTo>
                  <a:pt x="11906" y="11704"/>
                  <a:pt x="11906" y="10877"/>
                  <a:pt x="11505" y="10251"/>
                </a:cubicBezTo>
                <a:lnTo>
                  <a:pt x="13284" y="8371"/>
                </a:lnTo>
                <a:lnTo>
                  <a:pt x="13284" y="8371"/>
                </a:lnTo>
                <a:cubicBezTo>
                  <a:pt x="14938" y="10251"/>
                  <a:pt x="14638" y="13058"/>
                  <a:pt x="12758" y="14737"/>
                </a:cubicBezTo>
                <a:cubicBezTo>
                  <a:pt x="11917" y="15432"/>
                  <a:pt x="10886" y="15776"/>
                  <a:pt x="9865" y="15776"/>
                </a:cubicBezTo>
                <a:cubicBezTo>
                  <a:pt x="8601" y="15776"/>
                  <a:pt x="7351" y="15250"/>
                  <a:pt x="6492" y="14211"/>
                </a:cubicBezTo>
                <a:cubicBezTo>
                  <a:pt x="4813" y="12231"/>
                  <a:pt x="5139" y="9399"/>
                  <a:pt x="7018" y="7845"/>
                </a:cubicBezTo>
                <a:cubicBezTo>
                  <a:pt x="7846" y="7168"/>
                  <a:pt x="8861" y="6830"/>
                  <a:pt x="9879" y="6830"/>
                </a:cubicBezTo>
                <a:close/>
                <a:moveTo>
                  <a:pt x="9825" y="3358"/>
                </a:moveTo>
                <a:cubicBezTo>
                  <a:pt x="11705" y="3358"/>
                  <a:pt x="13384" y="3985"/>
                  <a:pt x="14838" y="5138"/>
                </a:cubicBezTo>
                <a:lnTo>
                  <a:pt x="14838" y="5764"/>
                </a:lnTo>
                <a:lnTo>
                  <a:pt x="13284" y="7318"/>
                </a:lnTo>
                <a:cubicBezTo>
                  <a:pt x="12279" y="6462"/>
                  <a:pt x="11061" y="6037"/>
                  <a:pt x="9846" y="6037"/>
                </a:cubicBezTo>
                <a:cubicBezTo>
                  <a:pt x="8393" y="6037"/>
                  <a:pt x="6944" y="6644"/>
                  <a:pt x="5866" y="7845"/>
                </a:cubicBezTo>
                <a:cubicBezTo>
                  <a:pt x="3986" y="10025"/>
                  <a:pt x="4186" y="13283"/>
                  <a:pt x="6392" y="15263"/>
                </a:cubicBezTo>
                <a:cubicBezTo>
                  <a:pt x="7381" y="16116"/>
                  <a:pt x="8608" y="16536"/>
                  <a:pt x="9829" y="16536"/>
                </a:cubicBezTo>
                <a:cubicBezTo>
                  <a:pt x="11298" y="16536"/>
                  <a:pt x="12759" y="15928"/>
                  <a:pt x="13785" y="14737"/>
                </a:cubicBezTo>
                <a:cubicBezTo>
                  <a:pt x="15465" y="12757"/>
                  <a:pt x="15565" y="9825"/>
                  <a:pt x="13785" y="7845"/>
                </a:cubicBezTo>
                <a:lnTo>
                  <a:pt x="15364" y="6266"/>
                </a:lnTo>
                <a:lnTo>
                  <a:pt x="15991" y="6391"/>
                </a:lnTo>
                <a:cubicBezTo>
                  <a:pt x="17144" y="7744"/>
                  <a:pt x="17770" y="9524"/>
                  <a:pt x="17770" y="11278"/>
                </a:cubicBezTo>
                <a:cubicBezTo>
                  <a:pt x="17770" y="15664"/>
                  <a:pt x="14211" y="19223"/>
                  <a:pt x="9825" y="19223"/>
                </a:cubicBezTo>
                <a:cubicBezTo>
                  <a:pt x="5540" y="19223"/>
                  <a:pt x="2006" y="15664"/>
                  <a:pt x="2006" y="11278"/>
                </a:cubicBezTo>
                <a:cubicBezTo>
                  <a:pt x="2006" y="6892"/>
                  <a:pt x="5440" y="3358"/>
                  <a:pt x="9825" y="3358"/>
                </a:cubicBezTo>
                <a:close/>
                <a:moveTo>
                  <a:pt x="18497" y="0"/>
                </a:moveTo>
                <a:cubicBezTo>
                  <a:pt x="18397" y="0"/>
                  <a:pt x="18297" y="125"/>
                  <a:pt x="18171" y="226"/>
                </a:cubicBezTo>
                <a:lnTo>
                  <a:pt x="14838" y="3459"/>
                </a:lnTo>
                <a:cubicBezTo>
                  <a:pt x="14838" y="3559"/>
                  <a:pt x="14738" y="3659"/>
                  <a:pt x="14738" y="3759"/>
                </a:cubicBezTo>
                <a:lnTo>
                  <a:pt x="14738" y="4185"/>
                </a:lnTo>
                <a:cubicBezTo>
                  <a:pt x="13255" y="3146"/>
                  <a:pt x="11540" y="2642"/>
                  <a:pt x="9836" y="2642"/>
                </a:cubicBezTo>
                <a:cubicBezTo>
                  <a:pt x="7103" y="2642"/>
                  <a:pt x="4400" y="3937"/>
                  <a:pt x="2733" y="6391"/>
                </a:cubicBezTo>
                <a:cubicBezTo>
                  <a:pt x="1" y="10351"/>
                  <a:pt x="1054" y="15664"/>
                  <a:pt x="4913" y="18396"/>
                </a:cubicBezTo>
                <a:cubicBezTo>
                  <a:pt x="6444" y="19436"/>
                  <a:pt x="8185" y="19939"/>
                  <a:pt x="9905" y="19939"/>
                </a:cubicBezTo>
                <a:cubicBezTo>
                  <a:pt x="12661" y="19939"/>
                  <a:pt x="15361" y="18645"/>
                  <a:pt x="17044" y="16191"/>
                </a:cubicBezTo>
                <a:cubicBezTo>
                  <a:pt x="19024" y="13283"/>
                  <a:pt x="19024" y="9298"/>
                  <a:pt x="17044" y="6391"/>
                </a:cubicBezTo>
                <a:lnTo>
                  <a:pt x="17344" y="6391"/>
                </a:lnTo>
                <a:cubicBezTo>
                  <a:pt x="17445" y="6391"/>
                  <a:pt x="17545" y="6266"/>
                  <a:pt x="17670" y="6266"/>
                </a:cubicBezTo>
                <a:lnTo>
                  <a:pt x="21003" y="2932"/>
                </a:lnTo>
                <a:cubicBezTo>
                  <a:pt x="21104" y="2832"/>
                  <a:pt x="21104" y="2506"/>
                  <a:pt x="21003" y="2406"/>
                </a:cubicBezTo>
                <a:cubicBezTo>
                  <a:pt x="20903" y="2306"/>
                  <a:pt x="20803" y="2306"/>
                  <a:pt x="20678" y="2306"/>
                </a:cubicBezTo>
                <a:lnTo>
                  <a:pt x="18923" y="2206"/>
                </a:lnTo>
                <a:lnTo>
                  <a:pt x="18798" y="426"/>
                </a:lnTo>
                <a:cubicBezTo>
                  <a:pt x="18798" y="226"/>
                  <a:pt x="18698" y="0"/>
                  <a:pt x="18497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1"/>
          <p:cNvSpPr txBox="1">
            <a:spLocks noGrp="1"/>
          </p:cNvSpPr>
          <p:nvPr>
            <p:ph type="title"/>
          </p:nvPr>
        </p:nvSpPr>
        <p:spPr>
          <a:xfrm>
            <a:off x="700800" y="463907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Normalization</a:t>
            </a:r>
            <a:endParaRPr dirty="0"/>
          </a:p>
        </p:txBody>
      </p:sp>
      <p:sp>
        <p:nvSpPr>
          <p:cNvPr id="501" name="Google Shape;501;p51"/>
          <p:cNvSpPr/>
          <p:nvPr/>
        </p:nvSpPr>
        <p:spPr>
          <a:xfrm>
            <a:off x="1694639" y="2366525"/>
            <a:ext cx="1856645" cy="289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Convert to lowercase</a:t>
            </a: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02" name="Google Shape;502;p51"/>
          <p:cNvSpPr/>
          <p:nvPr/>
        </p:nvSpPr>
        <p:spPr>
          <a:xfrm>
            <a:off x="1743684" y="3160637"/>
            <a:ext cx="1722225" cy="289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Remove stretched characters</a:t>
            </a: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03" name="Google Shape;503;p51"/>
          <p:cNvSpPr/>
          <p:nvPr/>
        </p:nvSpPr>
        <p:spPr>
          <a:xfrm>
            <a:off x="3763650" y="2366525"/>
            <a:ext cx="192900" cy="166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51"/>
          <p:cNvSpPr/>
          <p:nvPr/>
        </p:nvSpPr>
        <p:spPr>
          <a:xfrm>
            <a:off x="6028688" y="2366525"/>
            <a:ext cx="192900" cy="166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1"/>
          <p:cNvSpPr/>
          <p:nvPr/>
        </p:nvSpPr>
        <p:spPr>
          <a:xfrm>
            <a:off x="1951775" y="3740400"/>
            <a:ext cx="723900" cy="626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</a:t>
            </a:r>
            <a:endParaRPr sz="2200" dirty="0"/>
          </a:p>
        </p:txBody>
      </p:sp>
      <p:sp>
        <p:nvSpPr>
          <p:cNvPr id="506" name="Google Shape;506;p51"/>
          <p:cNvSpPr/>
          <p:nvPr/>
        </p:nvSpPr>
        <p:spPr>
          <a:xfrm>
            <a:off x="4211025" y="3740400"/>
            <a:ext cx="723900" cy="626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</a:t>
            </a:r>
            <a:endParaRPr sz="2200"/>
          </a:p>
        </p:txBody>
      </p:sp>
      <p:sp>
        <p:nvSpPr>
          <p:cNvPr id="507" name="Google Shape;507;p51"/>
          <p:cNvSpPr/>
          <p:nvPr/>
        </p:nvSpPr>
        <p:spPr>
          <a:xfrm>
            <a:off x="6470275" y="3740400"/>
            <a:ext cx="723900" cy="626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</a:t>
            </a:r>
            <a:endParaRPr sz="2200"/>
          </a:p>
        </p:txBody>
      </p:sp>
      <p:cxnSp>
        <p:nvCxnSpPr>
          <p:cNvPr id="508" name="Google Shape;508;p51"/>
          <p:cNvCxnSpPr>
            <a:stCxn id="481" idx="3"/>
            <a:endCxn id="505" idx="1"/>
          </p:cNvCxnSpPr>
          <p:nvPr/>
        </p:nvCxnSpPr>
        <p:spPr>
          <a:xfrm rot="16200000" flipH="1">
            <a:off x="1120494" y="3041193"/>
            <a:ext cx="1496425" cy="528087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51"/>
          <p:cNvCxnSpPr>
            <a:stCxn id="503" idx="3"/>
            <a:endCxn id="506" idx="1"/>
          </p:cNvCxnSpPr>
          <p:nvPr/>
        </p:nvCxnSpPr>
        <p:spPr>
          <a:xfrm rot="-5400000" flipH="1">
            <a:off x="3366000" y="3027425"/>
            <a:ext cx="1520100" cy="5319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51"/>
          <p:cNvCxnSpPr>
            <a:stCxn id="504" idx="3"/>
            <a:endCxn id="507" idx="1"/>
          </p:cNvCxnSpPr>
          <p:nvPr/>
        </p:nvCxnSpPr>
        <p:spPr>
          <a:xfrm rot="-5400000" flipH="1">
            <a:off x="5628188" y="3030275"/>
            <a:ext cx="1520100" cy="5262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51"/>
          <p:cNvSpPr/>
          <p:nvPr/>
        </p:nvSpPr>
        <p:spPr>
          <a:xfrm>
            <a:off x="3769587" y="3186875"/>
            <a:ext cx="192900" cy="166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514;p51">
            <a:extLst>
              <a:ext uri="{FF2B5EF4-FFF2-40B4-BE49-F238E27FC236}">
                <a16:creationId xmlns:a16="http://schemas.microsoft.com/office/drawing/2014/main" id="{144EC32A-38B9-42AF-9240-97F159ECD32B}"/>
              </a:ext>
            </a:extLst>
          </p:cNvPr>
          <p:cNvSpPr/>
          <p:nvPr/>
        </p:nvSpPr>
        <p:spPr>
          <a:xfrm>
            <a:off x="1500091" y="3187787"/>
            <a:ext cx="192900" cy="166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14;p51">
            <a:extLst>
              <a:ext uri="{FF2B5EF4-FFF2-40B4-BE49-F238E27FC236}">
                <a16:creationId xmlns:a16="http://schemas.microsoft.com/office/drawing/2014/main" id="{C0E72DC6-6655-4BD8-84A0-9D9E9A9F5878}"/>
              </a:ext>
            </a:extLst>
          </p:cNvPr>
          <p:cNvSpPr/>
          <p:nvPr/>
        </p:nvSpPr>
        <p:spPr>
          <a:xfrm>
            <a:off x="6015167" y="3209975"/>
            <a:ext cx="192900" cy="166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424" name="Google Shape;424;p47"/>
          <p:cNvSpPr txBox="1">
            <a:spLocks noGrp="1"/>
          </p:cNvSpPr>
          <p:nvPr>
            <p:ph type="title"/>
          </p:nvPr>
        </p:nvSpPr>
        <p:spPr>
          <a:xfrm>
            <a:off x="315038" y="1517800"/>
            <a:ext cx="38619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Before</a:t>
            </a:r>
            <a:endParaRPr sz="2300" dirty="0"/>
          </a:p>
        </p:txBody>
      </p:sp>
      <p:sp>
        <p:nvSpPr>
          <p:cNvPr id="428" name="Google Shape;428;p47"/>
          <p:cNvSpPr txBox="1">
            <a:spLocks noGrp="1"/>
          </p:cNvSpPr>
          <p:nvPr>
            <p:ph type="title"/>
          </p:nvPr>
        </p:nvSpPr>
        <p:spPr>
          <a:xfrm>
            <a:off x="4820139" y="1542882"/>
            <a:ext cx="38808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After</a:t>
            </a:r>
            <a:endParaRPr sz="2300" dirty="0"/>
          </a:p>
        </p:txBody>
      </p:sp>
      <p:sp>
        <p:nvSpPr>
          <p:cNvPr id="430" name="Google Shape;430;p47"/>
          <p:cNvSpPr txBox="1"/>
          <p:nvPr/>
        </p:nvSpPr>
        <p:spPr>
          <a:xfrm>
            <a:off x="438013" y="2089562"/>
            <a:ext cx="3880799" cy="249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Chất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lượng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sản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phẩm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ok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.💕</a:t>
            </a:r>
            <a:endParaRPr lang="en-US" sz="16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Ghế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chắc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chắn</a:t>
            </a:r>
            <a:endParaRPr lang="en-US" sz="16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Ưng ý ❤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sẽ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ủng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hộ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nhiều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đơn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hàng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nữa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Đóng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gói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sản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phẩm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rất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đẹp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và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chắc</a:t>
            </a:r>
            <a:r>
              <a:rPr lang="vi-VN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vi-VN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chắn</a:t>
            </a:r>
            <a:endParaRPr lang="en-US" sz="16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44" name="Google Shape;444;p47"/>
          <p:cNvSpPr txBox="1"/>
          <p:nvPr/>
        </p:nvSpPr>
        <p:spPr>
          <a:xfrm>
            <a:off x="4962013" y="2089562"/>
            <a:ext cx="3880797" cy="2325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chat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luong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san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pham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ok positive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ghe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chac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chan</a:t>
            </a:r>
            <a:endParaRPr lang="en-US" sz="16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-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ung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y positive se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ung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ho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nhieu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don hang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nua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 dong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goi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san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pham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rat dep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va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chac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chan</a:t>
            </a:r>
            <a:endParaRPr sz="16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445" name="Google Shape;445;p47"/>
          <p:cNvCxnSpPr/>
          <p:nvPr/>
        </p:nvCxnSpPr>
        <p:spPr>
          <a:xfrm>
            <a:off x="4569475" y="1606150"/>
            <a:ext cx="0" cy="2736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AC65DB-54CF-4E24-A61C-676E5062A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762" y="267272"/>
            <a:ext cx="5317800" cy="501600"/>
          </a:xfrm>
        </p:spPr>
        <p:txBody>
          <a:bodyPr/>
          <a:lstStyle/>
          <a:p>
            <a:r>
              <a:rPr lang="en-US" sz="3300" dirty="0"/>
              <a:t>Tokenization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D1EA91DA-E704-4C4C-939A-88EF297A4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90" y="1032349"/>
            <a:ext cx="8783241" cy="36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26574"/>
      </p:ext>
    </p:extLst>
  </p:cSld>
  <p:clrMapOvr>
    <a:masterClrMapping/>
  </p:clrMapOvr>
</p:sld>
</file>

<file path=ppt/theme/theme1.xml><?xml version="1.0" encoding="utf-8"?>
<a:theme xmlns:a="http://schemas.openxmlformats.org/drawingml/2006/main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417</Words>
  <Application>Microsoft Office PowerPoint</Application>
  <PresentationFormat>Trình chiếu Trên màn hình (16:9)</PresentationFormat>
  <Paragraphs>101</Paragraphs>
  <Slides>20</Slides>
  <Notes>14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20</vt:i4>
      </vt:variant>
    </vt:vector>
  </HeadingPairs>
  <TitlesOfParts>
    <vt:vector size="28" baseType="lpstr">
      <vt:lpstr>Proxima Nova</vt:lpstr>
      <vt:lpstr>DM Serif Display</vt:lpstr>
      <vt:lpstr>Cambria Math</vt:lpstr>
      <vt:lpstr>Proxima Nova Semibold</vt:lpstr>
      <vt:lpstr>Didact Gothic</vt:lpstr>
      <vt:lpstr>Arial</vt:lpstr>
      <vt:lpstr>Darkle Slideshow by Slidesgo</vt:lpstr>
      <vt:lpstr>Slidesgo Final Pages</vt:lpstr>
      <vt:lpstr>Project</vt:lpstr>
      <vt:lpstr>Table of Contents</vt:lpstr>
      <vt:lpstr>Introdution</vt:lpstr>
      <vt:lpstr>Introduction</vt:lpstr>
      <vt:lpstr>Data Preprocessing</vt:lpstr>
      <vt:lpstr>Data</vt:lpstr>
      <vt:lpstr>Normalization</vt:lpstr>
      <vt:lpstr>Example</vt:lpstr>
      <vt:lpstr>Tokenization</vt:lpstr>
      <vt:lpstr>Example</vt:lpstr>
      <vt:lpstr>Model</vt:lpstr>
      <vt:lpstr>Bản trình bày PowerPoint</vt:lpstr>
      <vt:lpstr>Bản trình bày PowerPoint</vt:lpstr>
      <vt:lpstr>Global Average Pooling 1D</vt:lpstr>
      <vt:lpstr>Global Average Pooling 1D</vt:lpstr>
      <vt:lpstr>Dense Layers</vt:lpstr>
      <vt:lpstr>Evaluation</vt:lpstr>
      <vt:lpstr>Accuracy</vt:lpstr>
      <vt:lpstr>Thank You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Darkle Slideshow</dc:title>
  <cp:lastModifiedBy>LE NGOC LONG 20184137</cp:lastModifiedBy>
  <cp:revision>197</cp:revision>
  <dcterms:modified xsi:type="dcterms:W3CDTF">2021-04-23T11:44:40Z</dcterms:modified>
</cp:coreProperties>
</file>