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8" r:id="rId2"/>
    <p:sldId id="256" r:id="rId3"/>
    <p:sldId id="266" r:id="rId4"/>
    <p:sldId id="259" r:id="rId5"/>
    <p:sldId id="260" r:id="rId6"/>
    <p:sldId id="261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oàn Tuấn" initials="ĐT" lastIdx="2" clrIdx="0">
    <p:extLst>
      <p:ext uri="{19B8F6BF-5375-455C-9EA6-DF929625EA0E}">
        <p15:presenceInfo xmlns:p15="http://schemas.microsoft.com/office/powerpoint/2012/main" userId="Đoàn Tuấ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376C5-6AE7-5A30-2D39-F54FE74A66C9}" v="14" dt="2020-10-26T04:51:25.657"/>
    <p1510:client id="{CDA313AD-DD28-740F-F5E7-0DD7AFE337EE}" v="9" dt="2020-10-25T15:25:2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e5de4572f00bd7030034be2e5d78c2f844d5efbd723b1787fb6510c28c876570::" providerId="AD" clId="Web-{CDA313AD-DD28-740F-F5E7-0DD7AFE337EE}"/>
    <pc:docChg chg="modSld">
      <pc:chgData name="Người dùng Khách" userId="S::urn:spo:anon#e5de4572f00bd7030034be2e5d78c2f844d5efbd723b1787fb6510c28c876570::" providerId="AD" clId="Web-{CDA313AD-DD28-740F-F5E7-0DD7AFE337EE}" dt="2020-10-25T15:25:28.134" v="6" actId="20577"/>
      <pc:docMkLst>
        <pc:docMk/>
      </pc:docMkLst>
      <pc:sldChg chg="modSp">
        <pc:chgData name="Người dùng Khách" userId="S::urn:spo:anon#e5de4572f00bd7030034be2e5d78c2f844d5efbd723b1787fb6510c28c876570::" providerId="AD" clId="Web-{CDA313AD-DD28-740F-F5E7-0DD7AFE337EE}" dt="2020-10-25T15:25:18.571" v="0" actId="20577"/>
        <pc:sldMkLst>
          <pc:docMk/>
          <pc:sldMk cId="3152606099" sldId="262"/>
        </pc:sldMkLst>
        <pc:spChg chg="mod">
          <ac:chgData name="Người dùng Khách" userId="S::urn:spo:anon#e5de4572f00bd7030034be2e5d78c2f844d5efbd723b1787fb6510c28c876570::" providerId="AD" clId="Web-{CDA313AD-DD28-740F-F5E7-0DD7AFE337EE}" dt="2020-10-25T15:25:18.571" v="0" actId="20577"/>
          <ac:spMkLst>
            <pc:docMk/>
            <pc:sldMk cId="3152606099" sldId="262"/>
            <ac:spMk id="4" creationId="{F3B703CA-98D1-41E3-8AC3-CB9ECFBA36F9}"/>
          </ac:spMkLst>
        </pc:spChg>
      </pc:sldChg>
      <pc:sldChg chg="modSp">
        <pc:chgData name="Người dùng Khách" userId="S::urn:spo:anon#e5de4572f00bd7030034be2e5d78c2f844d5efbd723b1787fb6510c28c876570::" providerId="AD" clId="Web-{CDA313AD-DD28-740F-F5E7-0DD7AFE337EE}" dt="2020-10-25T15:25:28.134" v="5" actId="20577"/>
        <pc:sldMkLst>
          <pc:docMk/>
          <pc:sldMk cId="483457091" sldId="264"/>
        </pc:sldMkLst>
        <pc:spChg chg="mod">
          <ac:chgData name="Người dùng Khách" userId="S::urn:spo:anon#e5de4572f00bd7030034be2e5d78c2f844d5efbd723b1787fb6510c28c876570::" providerId="AD" clId="Web-{CDA313AD-DD28-740F-F5E7-0DD7AFE337EE}" dt="2020-10-25T15:25:28.134" v="5" actId="20577"/>
          <ac:spMkLst>
            <pc:docMk/>
            <pc:sldMk cId="483457091" sldId="264"/>
            <ac:spMk id="4" creationId="{44054376-68B7-4232-9196-5087A8D8A788}"/>
          </ac:spMkLst>
        </pc:spChg>
      </pc:sldChg>
    </pc:docChg>
  </pc:docChgLst>
  <pc:docChgLst>
    <pc:chgData name="Người dùng Khách" userId="S::urn:spo:anon#e5de4572f00bd7030034be2e5d78c2f844d5efbd723b1787fb6510c28c876570::" providerId="AD" clId="Web-{1C9376C5-6AE7-5A30-2D39-F54FE74A66C9}"/>
    <pc:docChg chg="modSld">
      <pc:chgData name="Người dùng Khách" userId="S::urn:spo:anon#e5de4572f00bd7030034be2e5d78c2f844d5efbd723b1787fb6510c28c876570::" providerId="AD" clId="Web-{1C9376C5-6AE7-5A30-2D39-F54FE74A66C9}" dt="2020-10-26T04:51:25.657" v="13" actId="20577"/>
      <pc:docMkLst>
        <pc:docMk/>
      </pc:docMkLst>
      <pc:sldChg chg="modSp">
        <pc:chgData name="Người dùng Khách" userId="S::urn:spo:anon#e5de4572f00bd7030034be2e5d78c2f844d5efbd723b1787fb6510c28c876570::" providerId="AD" clId="Web-{1C9376C5-6AE7-5A30-2D39-F54FE74A66C9}" dt="2020-10-26T04:51:24.782" v="12" actId="20577"/>
        <pc:sldMkLst>
          <pc:docMk/>
          <pc:sldMk cId="971731000" sldId="259"/>
        </pc:sldMkLst>
        <pc:spChg chg="mod">
          <ac:chgData name="Người dùng Khách" userId="S::urn:spo:anon#e5de4572f00bd7030034be2e5d78c2f844d5efbd723b1787fb6510c28c876570::" providerId="AD" clId="Web-{1C9376C5-6AE7-5A30-2D39-F54FE74A66C9}" dt="2020-10-26T04:51:24.782" v="12" actId="20577"/>
          <ac:spMkLst>
            <pc:docMk/>
            <pc:sldMk cId="971731000" sldId="259"/>
            <ac:spMk id="6" creationId="{0EB7CCDD-605B-4A06-BCCC-D80A93A779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©Templateswise.com - Arrow List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Arrow List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6" name="Text Placeholder 4">
            <a:extLst>
              <a:ext uri="{FF2B5EF4-FFF2-40B4-BE49-F238E27FC236}">
                <a16:creationId xmlns:a16="http://schemas.microsoft.com/office/drawing/2014/main" id="{B0525BCE-4833-40EE-8EF2-7519F0E56006}"/>
              </a:ext>
            </a:extLst>
          </p:cNvPr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577817" y="1139560"/>
            <a:ext cx="11004584" cy="556155"/>
          </a:xfrm>
        </p:spPr>
        <p:txBody>
          <a:bodyPr anchor="b">
            <a:noAutofit/>
          </a:bodyPr>
          <a:lstStyle>
            <a:lvl1pPr marL="0" indent="0" algn="ctr">
              <a:buNone/>
              <a:defRPr sz="29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/>
              <a:t>Sample subtitle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98983-A9BA-4FE8-807E-E6CDCEC856C7}"/>
              </a:ext>
            </a:extLst>
          </p:cNvPr>
          <p:cNvGrpSpPr/>
          <p:nvPr userDrawn="1"/>
        </p:nvGrpSpPr>
        <p:grpSpPr>
          <a:xfrm>
            <a:off x="6335184" y="2192868"/>
            <a:ext cx="1422400" cy="668867"/>
            <a:chOff x="4751388" y="1644650"/>
            <a:chExt cx="1066800" cy="50165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8978588-3C32-4ABD-9118-A020944DFA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1644650"/>
              <a:ext cx="1066800" cy="501650"/>
            </a:xfrm>
            <a:custGeom>
              <a:avLst/>
              <a:gdLst>
                <a:gd name="T0" fmla="*/ 1343 w 1343"/>
                <a:gd name="T1" fmla="*/ 316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5 h 630"/>
                <a:gd name="T8" fmla="*/ 0 w 1343"/>
                <a:gd name="T9" fmla="*/ 0 h 630"/>
                <a:gd name="T10" fmla="*/ 115 w 1343"/>
                <a:gd name="T11" fmla="*/ 316 h 630"/>
                <a:gd name="T12" fmla="*/ 0 w 1343"/>
                <a:gd name="T13" fmla="*/ 630 h 630"/>
                <a:gd name="T14" fmla="*/ 841 w 1343"/>
                <a:gd name="T15" fmla="*/ 566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6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5"/>
                  </a:lnTo>
                  <a:lnTo>
                    <a:pt x="0" y="0"/>
                  </a:lnTo>
                  <a:lnTo>
                    <a:pt x="115" y="316"/>
                  </a:lnTo>
                  <a:lnTo>
                    <a:pt x="0" y="630"/>
                  </a:lnTo>
                  <a:lnTo>
                    <a:pt x="841" y="566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6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BC4B9B89-9B87-4392-8C73-3542E5FC4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1676400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7 h 552"/>
                <a:gd name="T6" fmla="*/ 0 w 199"/>
                <a:gd name="T7" fmla="*/ 26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7"/>
                  </a:lnTo>
                  <a:lnTo>
                    <a:pt x="0" y="2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969B1BD4-02DD-4889-B17C-8590C269A3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1695450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02.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2862CBB-3D92-4481-8F89-DF453B1902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1676400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7 h 552"/>
                <a:gd name="T6" fmla="*/ 0 w 199"/>
                <a:gd name="T7" fmla="*/ 26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7"/>
                  </a:lnTo>
                  <a:lnTo>
                    <a:pt x="0" y="2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78139A-6D9A-459E-9EFE-9995B0AFF543}"/>
              </a:ext>
            </a:extLst>
          </p:cNvPr>
          <p:cNvGrpSpPr/>
          <p:nvPr userDrawn="1"/>
        </p:nvGrpSpPr>
        <p:grpSpPr>
          <a:xfrm>
            <a:off x="6335184" y="3202520"/>
            <a:ext cx="1422400" cy="668867"/>
            <a:chOff x="4751388" y="2401888"/>
            <a:chExt cx="1066800" cy="501650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D4AB9C-47F0-44B6-A6A9-A5EEFA26AA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2401888"/>
              <a:ext cx="1066800" cy="501650"/>
            </a:xfrm>
            <a:custGeom>
              <a:avLst/>
              <a:gdLst>
                <a:gd name="T0" fmla="*/ 1343 w 1343"/>
                <a:gd name="T1" fmla="*/ 314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4 h 630"/>
                <a:gd name="T8" fmla="*/ 0 w 1343"/>
                <a:gd name="T9" fmla="*/ 0 h 630"/>
                <a:gd name="T10" fmla="*/ 115 w 1343"/>
                <a:gd name="T11" fmla="*/ 314 h 630"/>
                <a:gd name="T12" fmla="*/ 0 w 1343"/>
                <a:gd name="T13" fmla="*/ 630 h 630"/>
                <a:gd name="T14" fmla="*/ 841 w 1343"/>
                <a:gd name="T15" fmla="*/ 564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4"/>
                  </a:lnTo>
                  <a:lnTo>
                    <a:pt x="0" y="0"/>
                  </a:lnTo>
                  <a:lnTo>
                    <a:pt x="115" y="314"/>
                  </a:lnTo>
                  <a:lnTo>
                    <a:pt x="0" y="630"/>
                  </a:lnTo>
                  <a:lnTo>
                    <a:pt x="841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4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439A2520-01CD-47B7-83F5-05C1BA3EE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243363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Rectangle 22">
              <a:extLst>
                <a:ext uri="{FF2B5EF4-FFF2-40B4-BE49-F238E27FC236}">
                  <a16:creationId xmlns:a16="http://schemas.microsoft.com/office/drawing/2014/main" id="{E48D39E0-76D3-483E-B719-EDAB2FDD06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2452688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04.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Freeform 23">
              <a:extLst>
                <a:ext uri="{FF2B5EF4-FFF2-40B4-BE49-F238E27FC236}">
                  <a16:creationId xmlns:a16="http://schemas.microsoft.com/office/drawing/2014/main" id="{3B83CA65-B046-4B53-A596-8A4506674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243363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DC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C1D76A-B73D-4548-A8F2-40566243154F}"/>
              </a:ext>
            </a:extLst>
          </p:cNvPr>
          <p:cNvGrpSpPr/>
          <p:nvPr userDrawn="1"/>
        </p:nvGrpSpPr>
        <p:grpSpPr>
          <a:xfrm>
            <a:off x="6335184" y="4212169"/>
            <a:ext cx="1422400" cy="666751"/>
            <a:chOff x="4751388" y="3159125"/>
            <a:chExt cx="1066800" cy="50006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626BFD1-8B4B-4174-83F6-8D3026A86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3159125"/>
              <a:ext cx="1066800" cy="500063"/>
            </a:xfrm>
            <a:custGeom>
              <a:avLst/>
              <a:gdLst>
                <a:gd name="T0" fmla="*/ 1343 w 1343"/>
                <a:gd name="T1" fmla="*/ 315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4 h 630"/>
                <a:gd name="T8" fmla="*/ 0 w 1343"/>
                <a:gd name="T9" fmla="*/ 0 h 630"/>
                <a:gd name="T10" fmla="*/ 115 w 1343"/>
                <a:gd name="T11" fmla="*/ 315 h 630"/>
                <a:gd name="T12" fmla="*/ 0 w 1343"/>
                <a:gd name="T13" fmla="*/ 630 h 630"/>
                <a:gd name="T14" fmla="*/ 841 w 1343"/>
                <a:gd name="T15" fmla="*/ 565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5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4"/>
                  </a:lnTo>
                  <a:lnTo>
                    <a:pt x="0" y="0"/>
                  </a:lnTo>
                  <a:lnTo>
                    <a:pt x="115" y="315"/>
                  </a:lnTo>
                  <a:lnTo>
                    <a:pt x="0" y="630"/>
                  </a:lnTo>
                  <a:lnTo>
                    <a:pt x="841" y="565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5"/>
                  </a:lnTo>
                  <a:close/>
                </a:path>
              </a:pathLst>
            </a:custGeom>
            <a:solidFill>
              <a:srgbClr val="4FC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24">
              <a:extLst>
                <a:ext uri="{FF2B5EF4-FFF2-40B4-BE49-F238E27FC236}">
                  <a16:creationId xmlns:a16="http://schemas.microsoft.com/office/drawing/2014/main" id="{996AF0F6-0018-4556-8305-96057116D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18928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6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6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Rectangle 25">
              <a:extLst>
                <a:ext uri="{FF2B5EF4-FFF2-40B4-BE49-F238E27FC236}">
                  <a16:creationId xmlns:a16="http://schemas.microsoft.com/office/drawing/2014/main" id="{08BC1D70-A7B9-4363-BD95-BBBA9D4FB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320992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06.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Freeform 26">
              <a:extLst>
                <a:ext uri="{FF2B5EF4-FFF2-40B4-BE49-F238E27FC236}">
                  <a16:creationId xmlns:a16="http://schemas.microsoft.com/office/drawing/2014/main" id="{2427D86D-051F-48F4-A7A0-E77C9FA49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189288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6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6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3B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A3F11D-7DDD-4586-9CEC-C5BB30C81CED}"/>
              </a:ext>
            </a:extLst>
          </p:cNvPr>
          <p:cNvGrpSpPr/>
          <p:nvPr userDrawn="1"/>
        </p:nvGrpSpPr>
        <p:grpSpPr>
          <a:xfrm>
            <a:off x="6335184" y="5221818"/>
            <a:ext cx="1422400" cy="666751"/>
            <a:chOff x="4751388" y="3916363"/>
            <a:chExt cx="1066800" cy="500063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7AEDB58-AD95-4471-BAC1-3414436F8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51388" y="3916363"/>
              <a:ext cx="1066800" cy="500063"/>
            </a:xfrm>
            <a:custGeom>
              <a:avLst/>
              <a:gdLst>
                <a:gd name="T0" fmla="*/ 1343 w 1343"/>
                <a:gd name="T1" fmla="*/ 314 h 630"/>
                <a:gd name="T2" fmla="*/ 1040 w 1343"/>
                <a:gd name="T3" fmla="*/ 39 h 630"/>
                <a:gd name="T4" fmla="*/ 1040 w 1343"/>
                <a:gd name="T5" fmla="*/ 39 h 630"/>
                <a:gd name="T6" fmla="*/ 841 w 1343"/>
                <a:gd name="T7" fmla="*/ 64 h 630"/>
                <a:gd name="T8" fmla="*/ 0 w 1343"/>
                <a:gd name="T9" fmla="*/ 0 h 630"/>
                <a:gd name="T10" fmla="*/ 115 w 1343"/>
                <a:gd name="T11" fmla="*/ 314 h 630"/>
                <a:gd name="T12" fmla="*/ 0 w 1343"/>
                <a:gd name="T13" fmla="*/ 630 h 630"/>
                <a:gd name="T14" fmla="*/ 841 w 1343"/>
                <a:gd name="T15" fmla="*/ 564 h 630"/>
                <a:gd name="T16" fmla="*/ 1040 w 1343"/>
                <a:gd name="T17" fmla="*/ 591 h 630"/>
                <a:gd name="T18" fmla="*/ 1040 w 1343"/>
                <a:gd name="T19" fmla="*/ 591 h 630"/>
                <a:gd name="T20" fmla="*/ 1343 w 1343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3" h="630">
                  <a:moveTo>
                    <a:pt x="1343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1" y="64"/>
                  </a:lnTo>
                  <a:lnTo>
                    <a:pt x="0" y="0"/>
                  </a:lnTo>
                  <a:lnTo>
                    <a:pt x="115" y="314"/>
                  </a:lnTo>
                  <a:lnTo>
                    <a:pt x="0" y="630"/>
                  </a:lnTo>
                  <a:lnTo>
                    <a:pt x="841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3" y="314"/>
                  </a:lnTo>
                  <a:close/>
                </a:path>
              </a:pathLst>
            </a:custGeom>
            <a:solidFill>
              <a:srgbClr val="AE9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27">
              <a:extLst>
                <a:ext uri="{FF2B5EF4-FFF2-40B4-BE49-F238E27FC236}">
                  <a16:creationId xmlns:a16="http://schemas.microsoft.com/office/drawing/2014/main" id="{92185DEC-D341-40FE-A57B-30D6E03A2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946525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4B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Rectangle 28">
              <a:extLst>
                <a:ext uri="{FF2B5EF4-FFF2-40B4-BE49-F238E27FC236}">
                  <a16:creationId xmlns:a16="http://schemas.microsoft.com/office/drawing/2014/main" id="{6C12C124-BEFE-4B60-8242-6F6A3F3BD7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64113" y="396557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08.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11E69DE7-7DCD-4216-8147-8EE903019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8138" y="3946525"/>
              <a:ext cx="158750" cy="438150"/>
            </a:xfrm>
            <a:custGeom>
              <a:avLst/>
              <a:gdLst>
                <a:gd name="T0" fmla="*/ 199 w 199"/>
                <a:gd name="T1" fmla="*/ 0 h 552"/>
                <a:gd name="T2" fmla="*/ 199 w 199"/>
                <a:gd name="T3" fmla="*/ 552 h 552"/>
                <a:gd name="T4" fmla="*/ 0 w 199"/>
                <a:gd name="T5" fmla="*/ 525 h 552"/>
                <a:gd name="T6" fmla="*/ 0 w 199"/>
                <a:gd name="T7" fmla="*/ 25 h 552"/>
                <a:gd name="T8" fmla="*/ 199 w 199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52">
                  <a:moveTo>
                    <a:pt x="199" y="0"/>
                  </a:moveTo>
                  <a:lnTo>
                    <a:pt x="199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977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33" name="Rectangle 30">
            <a:extLst>
              <a:ext uri="{FF2B5EF4-FFF2-40B4-BE49-F238E27FC236}">
                <a16:creationId xmlns:a16="http://schemas.microsoft.com/office/drawing/2014/main" id="{2A6544C1-B6A6-420F-8693-4CEC5C63E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2077452"/>
            <a:ext cx="2946400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4" name="Rectangle 31">
            <a:extLst>
              <a:ext uri="{FF2B5EF4-FFF2-40B4-BE49-F238E27FC236}">
                <a16:creationId xmlns:a16="http://schemas.microsoft.com/office/drawing/2014/main" id="{5CBC415B-204D-453C-B93E-D427405601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2077452"/>
            <a:ext cx="2944284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5" name="Rectangle 32">
            <a:extLst>
              <a:ext uri="{FF2B5EF4-FFF2-40B4-BE49-F238E27FC236}">
                <a16:creationId xmlns:a16="http://schemas.microsoft.com/office/drawing/2014/main" id="{B37B870A-A031-4920-BD60-1FD7CCFF78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3087103"/>
            <a:ext cx="2946400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6" name="Rectangle 33">
            <a:extLst>
              <a:ext uri="{FF2B5EF4-FFF2-40B4-BE49-F238E27FC236}">
                <a16:creationId xmlns:a16="http://schemas.microsoft.com/office/drawing/2014/main" id="{86F77376-4900-4618-AD6A-A5F43BEA9A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3087103"/>
            <a:ext cx="2944284" cy="899696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7" name="Rectangle 34">
            <a:extLst>
              <a:ext uri="{FF2B5EF4-FFF2-40B4-BE49-F238E27FC236}">
                <a16:creationId xmlns:a16="http://schemas.microsoft.com/office/drawing/2014/main" id="{4396F8CB-17D2-4D6C-ABD6-E7CCDD7B17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4097119"/>
            <a:ext cx="2946400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8" name="Rectangle 35">
            <a:extLst>
              <a:ext uri="{FF2B5EF4-FFF2-40B4-BE49-F238E27FC236}">
                <a16:creationId xmlns:a16="http://schemas.microsoft.com/office/drawing/2014/main" id="{8DCEB033-5237-479E-9740-44CA5E4FD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4097119"/>
            <a:ext cx="2944284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9" name="Rectangle 36">
            <a:extLst>
              <a:ext uri="{FF2B5EF4-FFF2-40B4-BE49-F238E27FC236}">
                <a16:creationId xmlns:a16="http://schemas.microsoft.com/office/drawing/2014/main" id="{CC2A4DB1-F0DA-4FD5-9A3C-712DDC0256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35817" y="5106769"/>
            <a:ext cx="2946400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0" name="Rectangle 37">
            <a:extLst>
              <a:ext uri="{FF2B5EF4-FFF2-40B4-BE49-F238E27FC236}">
                <a16:creationId xmlns:a16="http://schemas.microsoft.com/office/drawing/2014/main" id="{57678BEB-EA05-4493-A566-6030A1BA2C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42251" y="5106769"/>
            <a:ext cx="2944284" cy="896848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0A38432-1249-4314-BB6B-252624BC7790}"/>
              </a:ext>
            </a:extLst>
          </p:cNvPr>
          <p:cNvGrpSpPr/>
          <p:nvPr userDrawn="1"/>
        </p:nvGrpSpPr>
        <p:grpSpPr>
          <a:xfrm>
            <a:off x="1405467" y="2192868"/>
            <a:ext cx="1420284" cy="668867"/>
            <a:chOff x="1054100" y="1644650"/>
            <a:chExt cx="1065213" cy="501650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F6F1B9B-43A2-4C36-945F-E6CD25F3F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1644650"/>
              <a:ext cx="1065213" cy="501650"/>
            </a:xfrm>
            <a:custGeom>
              <a:avLst/>
              <a:gdLst>
                <a:gd name="T0" fmla="*/ 1342 w 1342"/>
                <a:gd name="T1" fmla="*/ 316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5 h 630"/>
                <a:gd name="T8" fmla="*/ 0 w 1342"/>
                <a:gd name="T9" fmla="*/ 0 h 630"/>
                <a:gd name="T10" fmla="*/ 114 w 1342"/>
                <a:gd name="T11" fmla="*/ 316 h 630"/>
                <a:gd name="T12" fmla="*/ 0 w 1342"/>
                <a:gd name="T13" fmla="*/ 630 h 630"/>
                <a:gd name="T14" fmla="*/ 840 w 1342"/>
                <a:gd name="T15" fmla="*/ 566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6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6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5"/>
                  </a:lnTo>
                  <a:lnTo>
                    <a:pt x="0" y="0"/>
                  </a:lnTo>
                  <a:lnTo>
                    <a:pt x="114" y="316"/>
                  </a:lnTo>
                  <a:lnTo>
                    <a:pt x="0" y="630"/>
                  </a:lnTo>
                  <a:lnTo>
                    <a:pt x="840" y="566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6"/>
                  </a:lnTo>
                  <a:close/>
                </a:path>
              </a:pathLst>
            </a:custGeom>
            <a:solidFill>
              <a:srgbClr val="ED54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2B27122A-F48B-43DA-918D-99939F0CD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1695450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01.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EFA4666B-999D-41E1-BBA9-7C5979E6F5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1676400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7 h 552"/>
                <a:gd name="T6" fmla="*/ 0 w 200"/>
                <a:gd name="T7" fmla="*/ 26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7"/>
                  </a:lnTo>
                  <a:lnTo>
                    <a:pt x="0" y="2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DC4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05691C-A4C5-4D28-BD57-FC63357C433A}"/>
              </a:ext>
            </a:extLst>
          </p:cNvPr>
          <p:cNvGrpSpPr/>
          <p:nvPr userDrawn="1"/>
        </p:nvGrpSpPr>
        <p:grpSpPr>
          <a:xfrm>
            <a:off x="1405467" y="3202520"/>
            <a:ext cx="1420284" cy="668867"/>
            <a:chOff x="1054100" y="2401888"/>
            <a:chExt cx="1065213" cy="501650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842C1F7-0B16-4A62-8D43-A9942A1201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2401888"/>
              <a:ext cx="1065213" cy="501650"/>
            </a:xfrm>
            <a:custGeom>
              <a:avLst/>
              <a:gdLst>
                <a:gd name="T0" fmla="*/ 1342 w 1342"/>
                <a:gd name="T1" fmla="*/ 314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4 h 630"/>
                <a:gd name="T8" fmla="*/ 0 w 1342"/>
                <a:gd name="T9" fmla="*/ 0 h 630"/>
                <a:gd name="T10" fmla="*/ 114 w 1342"/>
                <a:gd name="T11" fmla="*/ 314 h 630"/>
                <a:gd name="T12" fmla="*/ 0 w 1342"/>
                <a:gd name="T13" fmla="*/ 630 h 630"/>
                <a:gd name="T14" fmla="*/ 840 w 1342"/>
                <a:gd name="T15" fmla="*/ 564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4"/>
                  </a:lnTo>
                  <a:lnTo>
                    <a:pt x="0" y="0"/>
                  </a:lnTo>
                  <a:lnTo>
                    <a:pt x="114" y="314"/>
                  </a:lnTo>
                  <a:lnTo>
                    <a:pt x="0" y="630"/>
                  </a:lnTo>
                  <a:lnTo>
                    <a:pt x="840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4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9922165A-D30C-468F-9ADC-C83AC5E2AC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2452688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03.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EA0DC185-6EBE-4EA7-AA9F-0FE8EE6701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2433638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5 h 552"/>
                <a:gd name="T6" fmla="*/ 0 w 200"/>
                <a:gd name="T7" fmla="*/ 25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6BB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661028-3AB5-420F-B581-9783CEF58342}"/>
              </a:ext>
            </a:extLst>
          </p:cNvPr>
          <p:cNvGrpSpPr/>
          <p:nvPr userDrawn="1"/>
        </p:nvGrpSpPr>
        <p:grpSpPr>
          <a:xfrm>
            <a:off x="1405467" y="4212169"/>
            <a:ext cx="1420284" cy="666751"/>
            <a:chOff x="1054100" y="3159125"/>
            <a:chExt cx="1065213" cy="500063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A3EBCF5-589A-4F39-A306-78CA5F2F58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3159125"/>
              <a:ext cx="1065213" cy="500063"/>
            </a:xfrm>
            <a:custGeom>
              <a:avLst/>
              <a:gdLst>
                <a:gd name="T0" fmla="*/ 1342 w 1342"/>
                <a:gd name="T1" fmla="*/ 315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4 h 630"/>
                <a:gd name="T8" fmla="*/ 0 w 1342"/>
                <a:gd name="T9" fmla="*/ 0 h 630"/>
                <a:gd name="T10" fmla="*/ 114 w 1342"/>
                <a:gd name="T11" fmla="*/ 315 h 630"/>
                <a:gd name="T12" fmla="*/ 0 w 1342"/>
                <a:gd name="T13" fmla="*/ 630 h 630"/>
                <a:gd name="T14" fmla="*/ 840 w 1342"/>
                <a:gd name="T15" fmla="*/ 565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5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4"/>
                  </a:lnTo>
                  <a:lnTo>
                    <a:pt x="0" y="0"/>
                  </a:lnTo>
                  <a:lnTo>
                    <a:pt x="114" y="315"/>
                  </a:lnTo>
                  <a:lnTo>
                    <a:pt x="0" y="630"/>
                  </a:lnTo>
                  <a:lnTo>
                    <a:pt x="840" y="565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5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D5CA754C-5B8A-46DF-8454-37BE8CC3D0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320992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05.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3" name="Freeform 40">
              <a:extLst>
                <a:ext uri="{FF2B5EF4-FFF2-40B4-BE49-F238E27FC236}">
                  <a16:creationId xmlns:a16="http://schemas.microsoft.com/office/drawing/2014/main" id="{9622B63E-7078-46E7-9A73-8FA6D37D1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3189288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6 h 552"/>
                <a:gd name="T6" fmla="*/ 0 w 200"/>
                <a:gd name="T7" fmla="*/ 25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6"/>
                  </a:lnTo>
                  <a:lnTo>
                    <a:pt x="0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2CE93D-4EC4-470A-906F-8F5B7FD7FEE5}"/>
              </a:ext>
            </a:extLst>
          </p:cNvPr>
          <p:cNvGrpSpPr/>
          <p:nvPr userDrawn="1"/>
        </p:nvGrpSpPr>
        <p:grpSpPr>
          <a:xfrm>
            <a:off x="1405467" y="5221818"/>
            <a:ext cx="1420284" cy="666751"/>
            <a:chOff x="1054100" y="3916363"/>
            <a:chExt cx="1065213" cy="500063"/>
          </a:xfrm>
        </p:grpSpPr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1B804CCC-9147-4E22-9A29-84E3DC8EA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3916363"/>
              <a:ext cx="1065213" cy="500063"/>
            </a:xfrm>
            <a:custGeom>
              <a:avLst/>
              <a:gdLst>
                <a:gd name="T0" fmla="*/ 1342 w 1342"/>
                <a:gd name="T1" fmla="*/ 314 h 630"/>
                <a:gd name="T2" fmla="*/ 1040 w 1342"/>
                <a:gd name="T3" fmla="*/ 39 h 630"/>
                <a:gd name="T4" fmla="*/ 1040 w 1342"/>
                <a:gd name="T5" fmla="*/ 39 h 630"/>
                <a:gd name="T6" fmla="*/ 840 w 1342"/>
                <a:gd name="T7" fmla="*/ 64 h 630"/>
                <a:gd name="T8" fmla="*/ 0 w 1342"/>
                <a:gd name="T9" fmla="*/ 0 h 630"/>
                <a:gd name="T10" fmla="*/ 114 w 1342"/>
                <a:gd name="T11" fmla="*/ 314 h 630"/>
                <a:gd name="T12" fmla="*/ 0 w 1342"/>
                <a:gd name="T13" fmla="*/ 630 h 630"/>
                <a:gd name="T14" fmla="*/ 840 w 1342"/>
                <a:gd name="T15" fmla="*/ 564 h 630"/>
                <a:gd name="T16" fmla="*/ 1040 w 1342"/>
                <a:gd name="T17" fmla="*/ 591 h 630"/>
                <a:gd name="T18" fmla="*/ 1040 w 1342"/>
                <a:gd name="T19" fmla="*/ 591 h 630"/>
                <a:gd name="T20" fmla="*/ 1342 w 1342"/>
                <a:gd name="T21" fmla="*/ 31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2" h="630">
                  <a:moveTo>
                    <a:pt x="1342" y="314"/>
                  </a:moveTo>
                  <a:lnTo>
                    <a:pt x="1040" y="39"/>
                  </a:lnTo>
                  <a:lnTo>
                    <a:pt x="1040" y="39"/>
                  </a:lnTo>
                  <a:lnTo>
                    <a:pt x="840" y="64"/>
                  </a:lnTo>
                  <a:lnTo>
                    <a:pt x="0" y="0"/>
                  </a:lnTo>
                  <a:lnTo>
                    <a:pt x="114" y="314"/>
                  </a:lnTo>
                  <a:lnTo>
                    <a:pt x="0" y="630"/>
                  </a:lnTo>
                  <a:lnTo>
                    <a:pt x="840" y="564"/>
                  </a:lnTo>
                  <a:lnTo>
                    <a:pt x="1040" y="591"/>
                  </a:lnTo>
                  <a:lnTo>
                    <a:pt x="1040" y="591"/>
                  </a:lnTo>
                  <a:lnTo>
                    <a:pt x="1342" y="314"/>
                  </a:lnTo>
                  <a:close/>
                </a:path>
              </a:pathLst>
            </a:custGeom>
            <a:solidFill>
              <a:srgbClr val="5D9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EB507C97-5E81-4A9C-AA0D-D0EBFC4C50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65238" y="3965575"/>
              <a:ext cx="405159" cy="38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333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07.</a:t>
              </a:r>
              <a:endPara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4" name="Freeform 41">
              <a:extLst>
                <a:ext uri="{FF2B5EF4-FFF2-40B4-BE49-F238E27FC236}">
                  <a16:creationId xmlns:a16="http://schemas.microsoft.com/office/drawing/2014/main" id="{F4DD8075-0616-4D06-A2DD-4851992B96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9263" y="3946525"/>
              <a:ext cx="160338" cy="438150"/>
            </a:xfrm>
            <a:custGeom>
              <a:avLst/>
              <a:gdLst>
                <a:gd name="T0" fmla="*/ 200 w 200"/>
                <a:gd name="T1" fmla="*/ 0 h 552"/>
                <a:gd name="T2" fmla="*/ 200 w 200"/>
                <a:gd name="T3" fmla="*/ 552 h 552"/>
                <a:gd name="T4" fmla="*/ 0 w 200"/>
                <a:gd name="T5" fmla="*/ 525 h 552"/>
                <a:gd name="T6" fmla="*/ 0 w 200"/>
                <a:gd name="T7" fmla="*/ 25 h 552"/>
                <a:gd name="T8" fmla="*/ 200 w 200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52">
                  <a:moveTo>
                    <a:pt x="200" y="0"/>
                  </a:moveTo>
                  <a:lnTo>
                    <a:pt x="200" y="552"/>
                  </a:lnTo>
                  <a:lnTo>
                    <a:pt x="0" y="525"/>
                  </a:lnTo>
                  <a:lnTo>
                    <a:pt x="0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4B8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08" name="Text Placeholder 4">
            <a:extLst>
              <a:ext uri="{FF2B5EF4-FFF2-40B4-BE49-F238E27FC236}">
                <a16:creationId xmlns:a16="http://schemas.microsoft.com/office/drawing/2014/main" id="{891E61C7-1543-42DB-AACF-09160362533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935817" y="2077453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09" name="Text Placeholder 4">
            <a:extLst>
              <a:ext uri="{FF2B5EF4-FFF2-40B4-BE49-F238E27FC236}">
                <a16:creationId xmlns:a16="http://schemas.microsoft.com/office/drawing/2014/main" id="{8A80B96D-A170-4F9E-A6B8-B9ACE0E58A3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935817" y="3088527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0" name="Text Placeholder 4">
            <a:extLst>
              <a:ext uri="{FF2B5EF4-FFF2-40B4-BE49-F238E27FC236}">
                <a16:creationId xmlns:a16="http://schemas.microsoft.com/office/drawing/2014/main" id="{C717DB39-9C96-45D0-B6E8-100BA5F751C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935817" y="4097119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1" name="Text Placeholder 4">
            <a:extLst>
              <a:ext uri="{FF2B5EF4-FFF2-40B4-BE49-F238E27FC236}">
                <a16:creationId xmlns:a16="http://schemas.microsoft.com/office/drawing/2014/main" id="{E4CB190D-3509-470A-A7A0-5955F7A9F2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35817" y="5108192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2" name="Text Placeholder 4">
            <a:extLst>
              <a:ext uri="{FF2B5EF4-FFF2-40B4-BE49-F238E27FC236}">
                <a16:creationId xmlns:a16="http://schemas.microsoft.com/office/drawing/2014/main" id="{E551749A-388D-4527-88B7-3603B78EDAA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42251" y="2077453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3" name="Text Placeholder 4">
            <a:extLst>
              <a:ext uri="{FF2B5EF4-FFF2-40B4-BE49-F238E27FC236}">
                <a16:creationId xmlns:a16="http://schemas.microsoft.com/office/drawing/2014/main" id="{7F133DFC-E649-4223-A87E-D2784E6C8DF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42251" y="3088527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4" name="Text Placeholder 4">
            <a:extLst>
              <a:ext uri="{FF2B5EF4-FFF2-40B4-BE49-F238E27FC236}">
                <a16:creationId xmlns:a16="http://schemas.microsoft.com/office/drawing/2014/main" id="{AC4BCDC5-65B0-4CA0-906D-A50CAACCF76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42251" y="4097119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  <p:sp>
        <p:nvSpPr>
          <p:cNvPr id="115" name="Text Placeholder 4">
            <a:extLst>
              <a:ext uri="{FF2B5EF4-FFF2-40B4-BE49-F238E27FC236}">
                <a16:creationId xmlns:a16="http://schemas.microsoft.com/office/drawing/2014/main" id="{6F37AF23-4DDE-4A7A-BA7D-FEE4EB10B2B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42251" y="5108192"/>
            <a:ext cx="2946400" cy="89684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rgbClr val="959697"/>
                </a:solidFill>
              </a:defRPr>
            </a:lvl1pPr>
          </a:lstStyle>
          <a:p>
            <a:r>
              <a:rPr lang="en-US" noProof="0" dirty="0"/>
              <a:t>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0792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1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5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2" name="Freeform: Shape 5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3" name="Freeform: Shape 5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4" name="Rectangle 61">
            <a:extLst>
              <a:ext uri="{FF2B5EF4-FFF2-40B4-BE49-F238E27FC236}">
                <a16:creationId xmlns:a16="http://schemas.microsoft.com/office/drawing/2014/main" id="{75811E00-1179-463A-B5F5-2B499172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 descr="VPNとは何か？ 基礎からわかる仕組みとセキュリティの対策を解説 ｜ビジネス+IT">
            <a:extLst>
              <a:ext uri="{FF2B5EF4-FFF2-40B4-BE49-F238E27FC236}">
                <a16:creationId xmlns:a16="http://schemas.microsoft.com/office/drawing/2014/main" id="{D8F54B55-E489-4F66-8D1B-D2385D0AE4B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75" name="Freeform: Shape 63">
            <a:extLst>
              <a:ext uri="{FF2B5EF4-FFF2-40B4-BE49-F238E27FC236}">
                <a16:creationId xmlns:a16="http://schemas.microsoft.com/office/drawing/2014/main" id="{80537892-72B1-4711-BF29-9D855D27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6" name="Freeform: Shape 65">
            <a:extLst>
              <a:ext uri="{FF2B5EF4-FFF2-40B4-BE49-F238E27FC236}">
                <a16:creationId xmlns:a16="http://schemas.microsoft.com/office/drawing/2014/main" id="{5A60B39E-73E4-40A5-A14B-886ACCE13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402049" y="-285591"/>
            <a:ext cx="1028642" cy="1599825"/>
          </a:xfrm>
          <a:custGeom>
            <a:avLst/>
            <a:gdLst>
              <a:gd name="connsiteX0" fmla="*/ 0 w 1028642"/>
              <a:gd name="connsiteY0" fmla="*/ 1070372 h 1070372"/>
              <a:gd name="connsiteX1" fmla="*/ 0 w 1028642"/>
              <a:gd name="connsiteY1" fmla="*/ 28809 h 1070372"/>
              <a:gd name="connsiteX2" fmla="*/ 59341 w 1028642"/>
              <a:gd name="connsiteY2" fmla="*/ 13949 h 1070372"/>
              <a:gd name="connsiteX3" fmla="*/ 198192 w 1028642"/>
              <a:gd name="connsiteY3" fmla="*/ 25 h 1070372"/>
              <a:gd name="connsiteX4" fmla="*/ 634260 w 1028642"/>
              <a:gd name="connsiteY4" fmla="*/ 109941 h 1070372"/>
              <a:gd name="connsiteX5" fmla="*/ 1022700 w 1028642"/>
              <a:gd name="connsiteY5" fmla="*/ 533149 h 1070372"/>
              <a:gd name="connsiteX6" fmla="*/ 759054 w 1028642"/>
              <a:gd name="connsiteY6" fmla="*/ 763009 h 1070372"/>
              <a:gd name="connsiteX7" fmla="*/ 422111 w 1028642"/>
              <a:gd name="connsiteY7" fmla="*/ 913469 h 1070372"/>
              <a:gd name="connsiteX8" fmla="*/ 48112 w 1028642"/>
              <a:gd name="connsiteY8" fmla="*/ 1060279 h 1070372"/>
              <a:gd name="connsiteX9" fmla="*/ 0 w 1028642"/>
              <a:gd name="connsiteY9" fmla="*/ 1070372 h 1070372"/>
              <a:gd name="connsiteX0" fmla="*/ 12700 w 1041342"/>
              <a:gd name="connsiteY0" fmla="*/ 1070372 h 1070372"/>
              <a:gd name="connsiteX1" fmla="*/ 0 w 1041342"/>
              <a:gd name="connsiteY1" fmla="*/ 800632 h 1070372"/>
              <a:gd name="connsiteX2" fmla="*/ 12700 w 1041342"/>
              <a:gd name="connsiteY2" fmla="*/ 28809 h 1070372"/>
              <a:gd name="connsiteX3" fmla="*/ 72041 w 1041342"/>
              <a:gd name="connsiteY3" fmla="*/ 13949 h 1070372"/>
              <a:gd name="connsiteX4" fmla="*/ 210892 w 1041342"/>
              <a:gd name="connsiteY4" fmla="*/ 25 h 1070372"/>
              <a:gd name="connsiteX5" fmla="*/ 646960 w 1041342"/>
              <a:gd name="connsiteY5" fmla="*/ 109941 h 1070372"/>
              <a:gd name="connsiteX6" fmla="*/ 1035400 w 1041342"/>
              <a:gd name="connsiteY6" fmla="*/ 533149 h 1070372"/>
              <a:gd name="connsiteX7" fmla="*/ 771754 w 1041342"/>
              <a:gd name="connsiteY7" fmla="*/ 763009 h 1070372"/>
              <a:gd name="connsiteX8" fmla="*/ 434811 w 1041342"/>
              <a:gd name="connsiteY8" fmla="*/ 913469 h 1070372"/>
              <a:gd name="connsiteX9" fmla="*/ 60812 w 1041342"/>
              <a:gd name="connsiteY9" fmla="*/ 1060279 h 1070372"/>
              <a:gd name="connsiteX10" fmla="*/ 12700 w 1041342"/>
              <a:gd name="connsiteY10" fmla="*/ 1070372 h 1070372"/>
              <a:gd name="connsiteX0" fmla="*/ 157 w 1028799"/>
              <a:gd name="connsiteY0" fmla="*/ 28809 h 1070372"/>
              <a:gd name="connsiteX1" fmla="*/ 59498 w 1028799"/>
              <a:gd name="connsiteY1" fmla="*/ 13949 h 1070372"/>
              <a:gd name="connsiteX2" fmla="*/ 198349 w 1028799"/>
              <a:gd name="connsiteY2" fmla="*/ 25 h 1070372"/>
              <a:gd name="connsiteX3" fmla="*/ 634417 w 1028799"/>
              <a:gd name="connsiteY3" fmla="*/ 109941 h 1070372"/>
              <a:gd name="connsiteX4" fmla="*/ 1022857 w 1028799"/>
              <a:gd name="connsiteY4" fmla="*/ 533149 h 1070372"/>
              <a:gd name="connsiteX5" fmla="*/ 759211 w 1028799"/>
              <a:gd name="connsiteY5" fmla="*/ 763009 h 1070372"/>
              <a:gd name="connsiteX6" fmla="*/ 422268 w 1028799"/>
              <a:gd name="connsiteY6" fmla="*/ 913469 h 1070372"/>
              <a:gd name="connsiteX7" fmla="*/ 48269 w 1028799"/>
              <a:gd name="connsiteY7" fmla="*/ 1060279 h 1070372"/>
              <a:gd name="connsiteX8" fmla="*/ 157 w 1028799"/>
              <a:gd name="connsiteY8" fmla="*/ 1070372 h 1070372"/>
              <a:gd name="connsiteX9" fmla="*/ 78897 w 1028799"/>
              <a:gd name="connsiteY9" fmla="*/ 892072 h 1070372"/>
              <a:gd name="connsiteX0" fmla="*/ 0 w 1028642"/>
              <a:gd name="connsiteY0" fmla="*/ 28809 h 1070372"/>
              <a:gd name="connsiteX1" fmla="*/ 59341 w 1028642"/>
              <a:gd name="connsiteY1" fmla="*/ 13949 h 1070372"/>
              <a:gd name="connsiteX2" fmla="*/ 198192 w 1028642"/>
              <a:gd name="connsiteY2" fmla="*/ 25 h 1070372"/>
              <a:gd name="connsiteX3" fmla="*/ 634260 w 1028642"/>
              <a:gd name="connsiteY3" fmla="*/ 109941 h 1070372"/>
              <a:gd name="connsiteX4" fmla="*/ 1022700 w 1028642"/>
              <a:gd name="connsiteY4" fmla="*/ 533149 h 1070372"/>
              <a:gd name="connsiteX5" fmla="*/ 759054 w 1028642"/>
              <a:gd name="connsiteY5" fmla="*/ 763009 h 1070372"/>
              <a:gd name="connsiteX6" fmla="*/ 422111 w 1028642"/>
              <a:gd name="connsiteY6" fmla="*/ 913469 h 1070372"/>
              <a:gd name="connsiteX7" fmla="*/ 48112 w 1028642"/>
              <a:gd name="connsiteY7" fmla="*/ 1060279 h 1070372"/>
              <a:gd name="connsiteX8" fmla="*/ 0 w 1028642"/>
              <a:gd name="connsiteY8" fmla="*/ 1070372 h 107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42" h="1070372">
                <a:moveTo>
                  <a:pt x="0" y="28809"/>
                </a:moveTo>
                <a:lnTo>
                  <a:pt x="59341" y="13949"/>
                </a:lnTo>
                <a:cubicBezTo>
                  <a:pt x="108160" y="4225"/>
                  <a:pt x="155782" y="-384"/>
                  <a:pt x="198192" y="25"/>
                </a:cubicBezTo>
                <a:cubicBezTo>
                  <a:pt x="348871" y="1551"/>
                  <a:pt x="500421" y="41223"/>
                  <a:pt x="634260" y="109941"/>
                </a:cubicBezTo>
                <a:cubicBezTo>
                  <a:pt x="779926" y="184763"/>
                  <a:pt x="1074035" y="329556"/>
                  <a:pt x="1022700" y="533149"/>
                </a:cubicBezTo>
                <a:cubicBezTo>
                  <a:pt x="988696" y="667915"/>
                  <a:pt x="871750" y="710748"/>
                  <a:pt x="759054" y="763009"/>
                </a:cubicBezTo>
                <a:cubicBezTo>
                  <a:pt x="648484" y="814288"/>
                  <a:pt x="533718" y="861753"/>
                  <a:pt x="422111" y="913469"/>
                </a:cubicBezTo>
                <a:cubicBezTo>
                  <a:pt x="300479" y="969872"/>
                  <a:pt x="177593" y="1024421"/>
                  <a:pt x="48112" y="1060279"/>
                </a:cubicBezTo>
                <a:lnTo>
                  <a:pt x="0" y="107037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7" name="Freeform: Shape 67">
            <a:extLst>
              <a:ext uri="{FF2B5EF4-FFF2-40B4-BE49-F238E27FC236}">
                <a16:creationId xmlns:a16="http://schemas.microsoft.com/office/drawing/2014/main" id="{2BA9C992-00CB-4356-BAC0-DF5DAF722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913098"/>
            <a:ext cx="4228094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5D03542-B73A-4437-A781-FDA37BA42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829359"/>
            <a:ext cx="5038078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D73C4CA-55DB-4AD8-A2D0-AD7D260778ED}"/>
              </a:ext>
            </a:extLst>
          </p:cNvPr>
          <p:cNvSpPr txBox="1"/>
          <p:nvPr/>
        </p:nvSpPr>
        <p:spPr>
          <a:xfrm>
            <a:off x="8348663" y="1100905"/>
            <a:ext cx="2562225" cy="1524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81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F6FBC23-2FA0-4582-9601-5851DC29E10D}"/>
              </a:ext>
            </a:extLst>
          </p:cNvPr>
          <p:cNvSpPr txBox="1"/>
          <p:nvPr/>
        </p:nvSpPr>
        <p:spPr>
          <a:xfrm>
            <a:off x="1269507" y="2998113"/>
            <a:ext cx="10156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ご聴取ありがとうございました</a:t>
            </a:r>
            <a:endParaRPr lang="en-US" sz="5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542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DE4C3A-B175-4E36-8DCB-2ED647616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r="3863"/>
          <a:stretch/>
        </p:blipFill>
        <p:spPr bwMode="auto">
          <a:xfrm>
            <a:off x="-34383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Freeform: Shape 8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Tiêu đề phụ 6">
            <a:extLst>
              <a:ext uri="{FF2B5EF4-FFF2-40B4-BE49-F238E27FC236}">
                <a16:creationId xmlns:a16="http://schemas.microsoft.com/office/drawing/2014/main" id="{9841624C-F013-47A3-9E32-099926BE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8075" y="4442825"/>
            <a:ext cx="4486274" cy="1885951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2000" dirty="0">
                <a:solidFill>
                  <a:schemeClr val="tx2">
                    <a:alpha val="7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グループのメンバー </a:t>
            </a:r>
            <a:r>
              <a:rPr lang="vi-VN" altLang="ja-JP" sz="2000" dirty="0">
                <a:solidFill>
                  <a:schemeClr val="tx2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vi-VN" sz="2000" dirty="0">
              <a:solidFill>
                <a:schemeClr val="tx2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vi-VN" sz="2000" dirty="0">
              <a:solidFill>
                <a:schemeClr val="tx2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êu đề 8">
            <a:extLst>
              <a:ext uri="{FF2B5EF4-FFF2-40B4-BE49-F238E27FC236}">
                <a16:creationId xmlns:a16="http://schemas.microsoft.com/office/drawing/2014/main" id="{C5C25981-3806-4261-8AEB-E31CB83C5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075" y="1293797"/>
            <a:ext cx="4819649" cy="1638300"/>
          </a:xfrm>
        </p:spPr>
        <p:txBody>
          <a:bodyPr>
            <a:normAutofit fontScale="90000"/>
          </a:bodyPr>
          <a:lstStyle/>
          <a:p>
            <a:r>
              <a:rPr lang="ja-JP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プレゼンテーション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科目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専 門日本語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B6B47F3-65F4-4DFB-AF52-DE6E19FD5452}"/>
              </a:ext>
            </a:extLst>
          </p:cNvPr>
          <p:cNvSpPr txBox="1"/>
          <p:nvPr/>
        </p:nvSpPr>
        <p:spPr>
          <a:xfrm>
            <a:off x="8472349" y="3390871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テーマ</a:t>
            </a:r>
            <a:r>
              <a:rPr lang="vi-VN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31819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Ảnh có chứa bàn phím, bàn, đang ngồi, máy tính&#10;&#10;Mô tả được tạo tự động">
            <a:extLst>
              <a:ext uri="{FF2B5EF4-FFF2-40B4-BE49-F238E27FC236}">
                <a16:creationId xmlns:a16="http://schemas.microsoft.com/office/drawing/2014/main" id="{101F1720-D219-4045-94F2-B0B6B219E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" r="30791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9E42F67-853F-4A5E-8163-7E3EA7A97B4A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定義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仕組み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接続の種類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プロトコル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長所</a:t>
            </a:r>
            <a:endParaRPr lang="en-US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短所</a:t>
            </a:r>
            <a:endParaRPr lang="en-US" altLang="ja-JP" sz="2400" b="1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D73C4CA-55DB-4AD8-A2D0-AD7D260778ED}"/>
              </a:ext>
            </a:extLst>
          </p:cNvPr>
          <p:cNvSpPr txBox="1"/>
          <p:nvPr/>
        </p:nvSpPr>
        <p:spPr>
          <a:xfrm>
            <a:off x="762000" y="762000"/>
            <a:ext cx="5334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コンテンツ</a:t>
            </a:r>
            <a:endParaRPr lang="en-US" sz="4000" b="1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5125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AC3E978-BA48-4385-A946-A8EF4A753F56}"/>
              </a:ext>
            </a:extLst>
          </p:cNvPr>
          <p:cNvSpPr txBox="1"/>
          <p:nvPr/>
        </p:nvSpPr>
        <p:spPr>
          <a:xfrm>
            <a:off x="976543" y="390618"/>
            <a:ext cx="526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とは？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744B8AF-002D-49DA-AA73-44E6C758F1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3" y="1478872"/>
            <a:ext cx="6818051" cy="42205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EB7CCDD-605B-4A06-BCCC-D80A93A7799E}"/>
              </a:ext>
            </a:extLst>
          </p:cNvPr>
          <p:cNvSpPr txBox="1"/>
          <p:nvPr/>
        </p:nvSpPr>
        <p:spPr>
          <a:xfrm>
            <a:off x="741840" y="2051259"/>
            <a:ext cx="406985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" altLang="en-US" sz="3000" b="1" dirty="0">
                <a:latin typeface="Times New Roman"/>
                <a:ea typeface="+mn-lt"/>
                <a:cs typeface="Times New Roman"/>
              </a:rPr>
              <a:t>仮想</a:t>
            </a:r>
            <a:r>
              <a:rPr lang="vi-VN" altLang="ja-JP" sz="3000" b="1" dirty="0">
                <a:latin typeface="Times New Roman"/>
                <a:cs typeface="Times New Roman"/>
              </a:rPr>
              <a:t> </a:t>
            </a:r>
            <a:r>
              <a:rPr lang="ja-JP" altLang="en-US" sz="3000" b="1" dirty="0">
                <a:latin typeface="Times New Roman"/>
                <a:cs typeface="Times New Roman"/>
              </a:rPr>
              <a:t>プライベートネットワーク</a:t>
            </a:r>
            <a:endParaRPr lang="vi-VN" altLang="ja-JP" sz="3000" b="1" dirty="0">
              <a:latin typeface="Times New Roman"/>
              <a:cs typeface="Times New Roman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A111099-20A0-46D4-9695-20F8E2BC127D}"/>
              </a:ext>
            </a:extLst>
          </p:cNvPr>
          <p:cNvSpPr txBox="1"/>
          <p:nvPr/>
        </p:nvSpPr>
        <p:spPr>
          <a:xfrm>
            <a:off x="857250" y="3791078"/>
            <a:ext cx="3634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安全な接続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31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03A7266-E537-4FC1-93DB-A14C2612AF32}"/>
              </a:ext>
            </a:extLst>
          </p:cNvPr>
          <p:cNvSpPr txBox="1"/>
          <p:nvPr/>
        </p:nvSpPr>
        <p:spPr>
          <a:xfrm>
            <a:off x="653479" y="299895"/>
            <a:ext cx="4208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VPN</a:t>
            </a:r>
            <a:r>
              <a:rPr lang="ja-JP" alt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の仕組み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B4D404B0-A315-49C8-8BF8-CF593EBCF6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98" y="1100832"/>
            <a:ext cx="7219950" cy="44759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EBC69AF-1F52-45F9-A4D8-C42CF00D94D1}"/>
              </a:ext>
            </a:extLst>
          </p:cNvPr>
          <p:cNvSpPr txBox="1"/>
          <p:nvPr/>
        </p:nvSpPr>
        <p:spPr>
          <a:xfrm>
            <a:off x="1019175" y="1590675"/>
            <a:ext cx="347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「トンネリング」</a:t>
            </a:r>
            <a:endParaRPr lang="vi-VN" altLang="ja-JP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BBBBA83-C0E7-4136-917E-6FA64742EA91}"/>
              </a:ext>
            </a:extLst>
          </p:cNvPr>
          <p:cNvSpPr txBox="1"/>
          <p:nvPr/>
        </p:nvSpPr>
        <p:spPr>
          <a:xfrm>
            <a:off x="1069389" y="2348254"/>
            <a:ext cx="375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「暗号化」</a:t>
            </a:r>
            <a:endParaRPr lang="vi-VN" altLang="ja-JP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07DE199-6F88-4D74-B22F-85812D15E83C}"/>
              </a:ext>
            </a:extLst>
          </p:cNvPr>
          <p:cNvSpPr txBox="1"/>
          <p:nvPr/>
        </p:nvSpPr>
        <p:spPr>
          <a:xfrm>
            <a:off x="1069389" y="3115178"/>
            <a:ext cx="3038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「承認」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67A7A230-C4A0-46F9-A667-364FA537694A}"/>
              </a:ext>
            </a:extLst>
          </p:cNvPr>
          <p:cNvSpPr txBox="1"/>
          <p:nvPr/>
        </p:nvSpPr>
        <p:spPr>
          <a:xfrm>
            <a:off x="445224" y="4193334"/>
            <a:ext cx="3936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セキュリティが強化される。</a:t>
            </a:r>
            <a:endParaRPr lang="vi-VN" altLang="ja-JP" sz="3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安全に通信を行うこと。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CF4154AC-0CF9-43B1-AF68-2BF1A282F0A7}"/>
              </a:ext>
            </a:extLst>
          </p:cNvPr>
          <p:cNvSpPr/>
          <p:nvPr/>
        </p:nvSpPr>
        <p:spPr>
          <a:xfrm>
            <a:off x="360285" y="3975708"/>
            <a:ext cx="754602" cy="43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1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F8A9913-AF42-444A-AD23-4AFF25811A5E}"/>
              </a:ext>
            </a:extLst>
          </p:cNvPr>
          <p:cNvSpPr txBox="1"/>
          <p:nvPr/>
        </p:nvSpPr>
        <p:spPr>
          <a:xfrm>
            <a:off x="941033" y="284085"/>
            <a:ext cx="784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VPN</a:t>
            </a:r>
            <a:r>
              <a:rPr lang="ja-JP" alt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接続の種類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5A294BB-69A5-4C5D-A89E-D9214F232A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46" y="1176191"/>
            <a:ext cx="9525000" cy="5243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190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452E669-CCFB-4D24-9671-03560548A8E1}"/>
              </a:ext>
            </a:extLst>
          </p:cNvPr>
          <p:cNvSpPr txBox="1"/>
          <p:nvPr/>
        </p:nvSpPr>
        <p:spPr>
          <a:xfrm>
            <a:off x="3814623" y="437287"/>
            <a:ext cx="500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プロトコル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09CE366-71A4-4AB2-A417-726AD718D7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1584304"/>
            <a:ext cx="9486901" cy="4482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4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FD66-D322-4E53-8ECA-E4132661036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5A120-63C2-48F4-A030-D6D794F9162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ja-JP" altLang="en-US" sz="2500" b="1" dirty="0">
                <a:solidFill>
                  <a:schemeClr val="bg1"/>
                </a:solidFill>
              </a:rPr>
              <a:t>高いセキュリティ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8B154-5C54-46C4-A23C-7AAB33E3709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2935816" y="3088527"/>
            <a:ext cx="3083243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匿名でインターネットを使用するため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2BEC4-2DCD-4B75-B135-AF435DE7BCD5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2935817" y="4097119"/>
            <a:ext cx="3083242" cy="896848"/>
          </a:xfrm>
        </p:spPr>
        <p:txBody>
          <a:bodyPr/>
          <a:lstStyle/>
          <a:p>
            <a:r>
              <a:rPr lang="ja-JP" altLang="en-US" sz="2500" b="1" i="0" dirty="0">
                <a:solidFill>
                  <a:schemeClr val="bg1"/>
                </a:solidFill>
                <a:effectLst/>
                <a:latin typeface="helvetica neue"/>
              </a:rPr>
              <a:t>安全な</a:t>
            </a:r>
            <a:r>
              <a:rPr lang="ja-JP" altLang="en-US" sz="2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トレント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51862-0512-4B8D-95D6-2319C5F3A1F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2935817" y="5108192"/>
            <a:ext cx="2594971" cy="896848"/>
          </a:xfrm>
        </p:spPr>
        <p:txBody>
          <a:bodyPr/>
          <a:lstStyle/>
          <a:p>
            <a:r>
              <a:rPr lang="ja-JP" altLang="en-US" sz="2500" dirty="0">
                <a:solidFill>
                  <a:schemeClr val="bg1"/>
                </a:solidFill>
              </a:rPr>
              <a:t>国の検閲の克服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FA0497-6483-4DC5-B0C2-DCC22583252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842251" y="2077453"/>
            <a:ext cx="2810954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ネットワーク攻撃を保護するため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EBD93C-86E4-4E81-BBEA-AB9F2CCAE9F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7842251" y="3088527"/>
            <a:ext cx="3201570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リーグオブレジェンド：ワイルドリフト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D84767-FA30-4BC5-B032-7832CC28A2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7842251" y="4097119"/>
            <a:ext cx="3083242" cy="896848"/>
          </a:xfrm>
        </p:spPr>
        <p:txBody>
          <a:bodyPr/>
          <a:lstStyle/>
          <a:p>
            <a:r>
              <a:rPr lang="ja-JP" altLang="en-US" sz="2200" b="1" dirty="0">
                <a:solidFill>
                  <a:schemeClr val="bg1"/>
                </a:solidFill>
              </a:rPr>
              <a:t>インターネットの速度を改善するため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CCBEE2-3802-422E-A269-E7F5EBF34EF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ja-JP" altLang="en-US" sz="2500" b="1" dirty="0">
                <a:solidFill>
                  <a:schemeClr val="bg1"/>
                </a:solidFill>
              </a:rPr>
              <a:t>パブリック</a:t>
            </a:r>
            <a:r>
              <a:rPr lang="en-US" altLang="ja-JP" sz="2500" b="1" dirty="0">
                <a:solidFill>
                  <a:schemeClr val="bg1"/>
                </a:solidFill>
              </a:rPr>
              <a:t>Wi-Fi</a:t>
            </a:r>
            <a:endParaRPr lang="en-US" sz="2500" b="1" dirty="0">
              <a:solidFill>
                <a:schemeClr val="bg1"/>
              </a:solidFill>
            </a:endParaRPr>
          </a:p>
        </p:txBody>
      </p:sp>
      <p:sp>
        <p:nvSpPr>
          <p:cNvPr id="15" name="Tiêu đề 14">
            <a:extLst>
              <a:ext uri="{FF2B5EF4-FFF2-40B4-BE49-F238E27FC236}">
                <a16:creationId xmlns:a16="http://schemas.microsoft.com/office/drawing/2014/main" id="{B86C355A-3F04-44F5-A66F-F1A36C85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181" y="225808"/>
            <a:ext cx="4535638" cy="1524000"/>
          </a:xfrm>
        </p:spPr>
        <p:txBody>
          <a:bodyPr/>
          <a:lstStyle/>
          <a:p>
            <a:r>
              <a:rPr lang="vi-VN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の長所</a:t>
            </a:r>
            <a:endParaRPr lang="en-US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5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0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561A5-59F1-4DD2-94A8-663ED0B9E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1" r="3462"/>
          <a:stretch/>
        </p:blipFill>
        <p:spPr bwMode="auto">
          <a:xfrm>
            <a:off x="0" y="-17441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: Shape 78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44054376-68B7-4232-9196-5087A8D8A788}"/>
              </a:ext>
            </a:extLst>
          </p:cNvPr>
          <p:cNvSpPr/>
          <p:nvPr/>
        </p:nvSpPr>
        <p:spPr>
          <a:xfrm>
            <a:off x="3653948" y="300788"/>
            <a:ext cx="4257675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vi-VN" sz="4000" dirty="0">
                <a:solidFill>
                  <a:srgbClr val="FFFF00"/>
                </a:solidFill>
                <a:latin typeface="Times New Roman"/>
                <a:cs typeface="Times New Roman"/>
              </a:rPr>
              <a:t>VI. </a:t>
            </a:r>
            <a:r>
              <a:rPr lang="en-US" sz="4000" dirty="0">
                <a:solidFill>
                  <a:srgbClr val="FFFF00"/>
                </a:solidFill>
                <a:latin typeface="Times New Roman"/>
                <a:cs typeface="Times New Roman"/>
              </a:rPr>
              <a:t>VPN</a:t>
            </a:r>
            <a:r>
              <a:rPr lang="ja-JP" altLang="en-US" sz="4000" dirty="0">
                <a:solidFill>
                  <a:srgbClr val="FFFF00"/>
                </a:solidFill>
                <a:latin typeface="Times New Roman"/>
                <a:cs typeface="Times New Roman"/>
              </a:rPr>
              <a:t>の短所</a:t>
            </a:r>
            <a:endParaRPr lang="en-US" sz="4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70F05F0-FAA1-44F9-AD10-4FE2CB4E0D12}"/>
              </a:ext>
            </a:extLst>
          </p:cNvPr>
          <p:cNvSpPr/>
          <p:nvPr/>
        </p:nvSpPr>
        <p:spPr>
          <a:xfrm>
            <a:off x="678465" y="1305510"/>
            <a:ext cx="4062211" cy="19410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altLang="ja-JP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接続が少し遅くなる</a:t>
            </a:r>
            <a:endParaRPr lang="vi-VN" altLang="ja-JP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FCA5918-4B08-4956-A149-6C606430F624}"/>
              </a:ext>
            </a:extLst>
          </p:cNvPr>
          <p:cNvSpPr/>
          <p:nvPr/>
        </p:nvSpPr>
        <p:spPr>
          <a:xfrm>
            <a:off x="6464334" y="1309462"/>
            <a:ext cx="3878151" cy="19370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いくつかウェブでは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をブロックする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73E1F97-66DB-4EC3-9F1C-D3C888970170}"/>
              </a:ext>
            </a:extLst>
          </p:cNvPr>
          <p:cNvSpPr/>
          <p:nvPr/>
        </p:nvSpPr>
        <p:spPr>
          <a:xfrm>
            <a:off x="678465" y="3971515"/>
            <a:ext cx="4062211" cy="19410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一部の国では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は違法だ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70D2FE6-DC8F-4290-8235-29954078ECBC}"/>
              </a:ext>
            </a:extLst>
          </p:cNvPr>
          <p:cNvSpPr/>
          <p:nvPr/>
        </p:nvSpPr>
        <p:spPr>
          <a:xfrm>
            <a:off x="6464334" y="3971515"/>
            <a:ext cx="3878151" cy="19410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無料の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には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多くのリスクがある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323</Words>
  <Application>Microsoft Office PowerPoint</Application>
  <PresentationFormat>Màn hình rộng</PresentationFormat>
  <Paragraphs>38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9" baseType="lpstr">
      <vt:lpstr>helvetica neue</vt:lpstr>
      <vt:lpstr>Arial</vt:lpstr>
      <vt:lpstr>Arial Black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Bản trình bày PowerPoint</vt:lpstr>
      <vt:lpstr>プレゼンテーション 科目: 専 門日本語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V. VPNの長所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World Hello</dc:creator>
  <cp:lastModifiedBy>LE NGOC LONG 20184137</cp:lastModifiedBy>
  <cp:revision>71</cp:revision>
  <dcterms:created xsi:type="dcterms:W3CDTF">2020-10-25T14:56:22Z</dcterms:created>
  <dcterms:modified xsi:type="dcterms:W3CDTF">2021-03-07T08:45:34Z</dcterms:modified>
</cp:coreProperties>
</file>