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UkjVbId3spVIHQ8n3JC1QzdklB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ichi Koshimoto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431a96c4a_0_34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d431a96c4a_0_34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d431a96c4a_0_3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431a96c4a_0_3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d431a96c4a_0_3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gd431a96c4a_0_3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gd431a96c4a_0_3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d431a96c4a_0_3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431a96c4a_0_37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gd431a96c4a_0_3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431a96c4a_0_37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gd431a96c4a_0_37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d431a96c4a_0_3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6">
    <p:bg>
      <p:bgPr>
        <a:gradFill>
          <a:gsLst>
            <a:gs pos="0">
              <a:srgbClr val="10D6B6">
                <a:alpha val="69411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431a96c4a_0_411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gd431a96c4a_0_411"/>
          <p:cNvCxnSpPr>
            <a:stCxn id="14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_1_1">
    <p:bg>
      <p:bgPr>
        <a:gradFill>
          <a:gsLst>
            <a:gs pos="0">
              <a:srgbClr val="10D6B6">
                <a:alpha val="69411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d431a96c4a_0_422"/>
          <p:cNvSpPr txBox="1">
            <a:spLocks noGrp="1"/>
          </p:cNvSpPr>
          <p:nvPr>
            <p:ph type="ctrTitle"/>
          </p:nvPr>
        </p:nvSpPr>
        <p:spPr>
          <a:xfrm>
            <a:off x="2788350" y="3170250"/>
            <a:ext cx="35673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gd431a96c4a_0_422"/>
          <p:cNvSpPr txBox="1">
            <a:spLocks noGrp="1"/>
          </p:cNvSpPr>
          <p:nvPr>
            <p:ph type="subTitle" idx="1"/>
          </p:nvPr>
        </p:nvSpPr>
        <p:spPr>
          <a:xfrm flipH="1">
            <a:off x="2064750" y="1973250"/>
            <a:ext cx="5014500" cy="11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9" name="Google Shape;19;gd431a96c4a_0_422"/>
          <p:cNvCxnSpPr/>
          <p:nvPr/>
        </p:nvCxnSpPr>
        <p:spPr>
          <a:xfrm>
            <a:off x="-6925" y="981700"/>
            <a:ext cx="7016700" cy="2834400"/>
          </a:xfrm>
          <a:prstGeom prst="bentConnector3">
            <a:avLst>
              <a:gd name="adj1" fmla="val 12316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20;gd431a96c4a_0_422"/>
          <p:cNvCxnSpPr/>
          <p:nvPr/>
        </p:nvCxnSpPr>
        <p:spPr>
          <a:xfrm rot="10800000">
            <a:off x="2204950" y="1597150"/>
            <a:ext cx="6962100" cy="2585400"/>
          </a:xfrm>
          <a:prstGeom prst="bentConnector3">
            <a:avLst>
              <a:gd name="adj1" fmla="val 11419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21;gd431a96c4a_0_422"/>
          <p:cNvCxnSpPr>
            <a:endCxn id="17" idx="1"/>
          </p:cNvCxnSpPr>
          <p:nvPr/>
        </p:nvCxnSpPr>
        <p:spPr>
          <a:xfrm rot="-5400000">
            <a:off x="1162200" y="3586500"/>
            <a:ext cx="1888200" cy="13641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gd431a96c4a_0_422"/>
          <p:cNvCxnSpPr>
            <a:endCxn id="17" idx="3"/>
          </p:cNvCxnSpPr>
          <p:nvPr/>
        </p:nvCxnSpPr>
        <p:spPr>
          <a:xfrm rot="5400000" flipH="1">
            <a:off x="6084450" y="3595650"/>
            <a:ext cx="1881300" cy="13389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d431a96c4a_0_3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gd431a96c4a_0_3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d431a96c4a_0_3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d431a96c4a_0_3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d431a96c4a_0_3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d431a96c4a_0_3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d431a96c4a_0_3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gd431a96c4a_0_35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gd431a96c4a_0_3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431a96c4a_0_3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d431a96c4a_0_3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431a96c4a_0_36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gd431a96c4a_0_36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gd431a96c4a_0_3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431a96c4a_0_36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gd431a96c4a_0_3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431a96c4a_0_3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d431a96c4a_0_3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d431a96c4a_0_3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D6B6">
                <a:alpha val="69411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2575" y="335075"/>
            <a:ext cx="4300148" cy="423104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550147" y="1511201"/>
            <a:ext cx="36681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自己紹介</a:t>
            </a:r>
            <a:endParaRPr sz="6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07218" y="2667401"/>
            <a:ext cx="4572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000" b="1" i="0" u="none" strike="noStrike" cap="none" dirty="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ja-JP" altLang="en-US" sz="3000" b="0" i="0" u="none" strike="noStrike" cap="none" dirty="0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664368" y="3283430"/>
            <a:ext cx="45720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i="0" u="none" strike="noStrike" cap="none" dirty="0">
                <a:solidFill>
                  <a:srgbClr val="9F59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500" b="0" i="0" u="none" strike="noStrike" cap="none" dirty="0">
              <a:solidFill>
                <a:srgbClr val="9F5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4000" b="1" dirty="0"/>
              <a:t>自己紹介</a:t>
            </a:r>
            <a:endParaRPr sz="4000" b="1" dirty="0">
              <a:solidFill>
                <a:schemeClr val="lt1"/>
              </a:solidFill>
            </a:endParaRPr>
          </a:p>
        </p:txBody>
      </p:sp>
      <p:grpSp>
        <p:nvGrpSpPr>
          <p:cNvPr id="71" name="Google Shape;71;p4"/>
          <p:cNvGrpSpPr/>
          <p:nvPr/>
        </p:nvGrpSpPr>
        <p:grpSpPr>
          <a:xfrm>
            <a:off x="3256974" y="2014444"/>
            <a:ext cx="2583380" cy="2490286"/>
            <a:chOff x="2969600" y="1280551"/>
            <a:chExt cx="3204788" cy="3089301"/>
          </a:xfrm>
        </p:grpSpPr>
        <p:grpSp>
          <p:nvGrpSpPr>
            <p:cNvPr id="72" name="Google Shape;72;p4"/>
            <p:cNvGrpSpPr/>
            <p:nvPr/>
          </p:nvGrpSpPr>
          <p:grpSpPr>
            <a:xfrm>
              <a:off x="2969600" y="1695094"/>
              <a:ext cx="3204788" cy="2674758"/>
              <a:chOff x="2096100" y="1105981"/>
              <a:chExt cx="3204788" cy="2674758"/>
            </a:xfrm>
          </p:grpSpPr>
          <p:sp>
            <p:nvSpPr>
              <p:cNvPr id="73" name="Google Shape;73;p4"/>
              <p:cNvSpPr/>
              <p:nvPr/>
            </p:nvSpPr>
            <p:spPr>
              <a:xfrm>
                <a:off x="2431699" y="1105981"/>
                <a:ext cx="2535900" cy="2535900"/>
              </a:xfrm>
              <a:prstGeom prst="ellipse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2096100" y="1534776"/>
                <a:ext cx="914400" cy="914700"/>
              </a:xfrm>
              <a:prstGeom prst="ellipse">
                <a:avLst/>
              </a:prstGeom>
              <a:solidFill>
                <a:srgbClr val="7337D4">
                  <a:alpha val="80000"/>
                </a:srgbClr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4386488" y="1534763"/>
                <a:ext cx="914400" cy="914700"/>
              </a:xfrm>
              <a:prstGeom prst="ellipse">
                <a:avLst/>
              </a:prstGeom>
              <a:solidFill>
                <a:srgbClr val="7337D4">
                  <a:alpha val="80000"/>
                </a:srgbClr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414775" y="2855151"/>
                <a:ext cx="914400" cy="914700"/>
              </a:xfrm>
              <a:prstGeom prst="ellipse">
                <a:avLst/>
              </a:prstGeom>
              <a:solidFill>
                <a:srgbClr val="7337D4">
                  <a:alpha val="80000"/>
                </a:srgbClr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4181654" y="2866039"/>
                <a:ext cx="914400" cy="914700"/>
              </a:xfrm>
              <a:prstGeom prst="ellipse">
                <a:avLst/>
              </a:prstGeom>
              <a:solidFill>
                <a:srgbClr val="7337D4">
                  <a:alpha val="80000"/>
                </a:srgbClr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" name="Google Shape;78;p4"/>
            <p:cNvSpPr/>
            <p:nvPr/>
          </p:nvSpPr>
          <p:spPr>
            <a:xfrm>
              <a:off x="4114788" y="1280551"/>
              <a:ext cx="914400" cy="914700"/>
            </a:xfrm>
            <a:prstGeom prst="ellipse">
              <a:avLst/>
            </a:prstGeom>
            <a:solidFill>
              <a:srgbClr val="7337D4">
                <a:alpha val="80000"/>
              </a:srgbClr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4407115" y="2221971"/>
            <a:ext cx="283081" cy="281550"/>
            <a:chOff x="-64401400" y="1914475"/>
            <a:chExt cx="319000" cy="317275"/>
          </a:xfrm>
        </p:grpSpPr>
        <p:sp>
          <p:nvSpPr>
            <p:cNvPr id="80" name="Google Shape;80;p4"/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4"/>
          <p:cNvGrpSpPr/>
          <p:nvPr/>
        </p:nvGrpSpPr>
        <p:grpSpPr>
          <a:xfrm>
            <a:off x="3485372" y="2911307"/>
            <a:ext cx="280307" cy="283081"/>
            <a:chOff x="-59100700" y="1911950"/>
            <a:chExt cx="315875" cy="319000"/>
          </a:xfrm>
        </p:grpSpPr>
        <p:sp>
          <p:nvSpPr>
            <p:cNvPr id="84" name="Google Shape;84;p4"/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subTitle" idx="4294967295"/>
          </p:nvPr>
        </p:nvSpPr>
        <p:spPr>
          <a:xfrm>
            <a:off x="6174908" y="2085965"/>
            <a:ext cx="218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500" b="1" i="0" u="none" strike="noStrike" cap="none" dirty="0">
                <a:solidFill>
                  <a:srgbClr val="31EAFE"/>
                </a:solidFill>
                <a:latin typeface="Arial"/>
                <a:ea typeface="Arial"/>
                <a:cs typeface="Arial"/>
                <a:sym typeface="Arial"/>
              </a:rPr>
              <a:t>日本語</a:t>
            </a:r>
            <a:endParaRPr sz="2500" b="1" i="0" u="none" strike="noStrike" cap="none" dirty="0">
              <a:solidFill>
                <a:srgbClr val="31EAF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JLPT N3</a:t>
            </a:r>
            <a:endParaRPr sz="2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>
            <a:spLocks noGrp="1"/>
          </p:cNvSpPr>
          <p:nvPr>
            <p:ph type="subTitle" idx="4294967295"/>
          </p:nvPr>
        </p:nvSpPr>
        <p:spPr>
          <a:xfrm>
            <a:off x="312700" y="2145899"/>
            <a:ext cx="2879100" cy="101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5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学問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ハノイ工科大学</a:t>
            </a:r>
            <a:endParaRPr sz="2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ubTitle" idx="4294967295"/>
          </p:nvPr>
        </p:nvSpPr>
        <p:spPr>
          <a:xfrm>
            <a:off x="423128" y="3727404"/>
            <a:ext cx="2518394" cy="110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3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専門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人工知能</a:t>
            </a:r>
            <a:endParaRPr sz="2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subTitle" idx="4294967295"/>
          </p:nvPr>
        </p:nvSpPr>
        <p:spPr>
          <a:xfrm>
            <a:off x="2922410" y="1262259"/>
            <a:ext cx="3420193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3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4"/>
          <p:cNvGrpSpPr/>
          <p:nvPr/>
        </p:nvGrpSpPr>
        <p:grpSpPr>
          <a:xfrm>
            <a:off x="3721584" y="3915550"/>
            <a:ext cx="321645" cy="369226"/>
            <a:chOff x="-1299325" y="2770450"/>
            <a:chExt cx="291451" cy="292225"/>
          </a:xfrm>
        </p:grpSpPr>
        <p:sp>
          <p:nvSpPr>
            <p:cNvPr id="99" name="Google Shape;99;p4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-1299324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4"/>
          <p:cNvSpPr/>
          <p:nvPr/>
        </p:nvSpPr>
        <p:spPr>
          <a:xfrm>
            <a:off x="5295314" y="2896564"/>
            <a:ext cx="357286" cy="358045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5143979" y="3963310"/>
            <a:ext cx="343862" cy="313126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6007411" y="3725817"/>
            <a:ext cx="2518394" cy="110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400" b="1" i="0" u="none" strike="noStrike" cap="none">
                <a:solidFill>
                  <a:srgbClr val="F4FF8D"/>
                </a:solidFill>
                <a:latin typeface="Arial"/>
                <a:ea typeface="Arial"/>
                <a:cs typeface="Arial"/>
                <a:sym typeface="Arial"/>
              </a:rPr>
              <a:t>趣味</a:t>
            </a:r>
            <a:endParaRPr sz="2300" b="1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読書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</a:pPr>
            <a:r>
              <a:rPr lang="es" sz="4000" b="1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志望動機</a:t>
            </a:r>
            <a:endParaRPr sz="4000" b="1" dirty="0"/>
          </a:p>
        </p:txBody>
      </p:sp>
      <p:sp>
        <p:nvSpPr>
          <p:cNvPr id="109" name="Google Shape;109;p6"/>
          <p:cNvSpPr txBox="1"/>
          <p:nvPr/>
        </p:nvSpPr>
        <p:spPr>
          <a:xfrm>
            <a:off x="433983" y="1649145"/>
            <a:ext cx="49166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ja-JP" alt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プロフェッショナルな環境</a:t>
            </a:r>
            <a:endParaRPr lang="e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</a:ext>
              </a:extLst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433982" y="2849826"/>
            <a:ext cx="54029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ja-JP" alt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テレワーク、フレックス時間制</a:t>
            </a:r>
            <a:endParaRPr lang="ja-JP" alt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433982" y="3974137"/>
            <a:ext cx="49166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ja-JP" alt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求める人材にあう。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/>
        </p:nvSpPr>
        <p:spPr>
          <a:xfrm>
            <a:off x="2780899" y="1289528"/>
            <a:ext cx="17739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</a:pPr>
            <a:r>
              <a:rPr lang="es" sz="4000" b="1"/>
              <a:t>将来の目標</a:t>
            </a:r>
            <a:endParaRPr sz="4000" b="1"/>
          </a:p>
        </p:txBody>
      </p:sp>
      <p:sp>
        <p:nvSpPr>
          <p:cNvPr id="118" name="Google Shape;118;p10"/>
          <p:cNvSpPr txBox="1"/>
          <p:nvPr/>
        </p:nvSpPr>
        <p:spPr>
          <a:xfrm>
            <a:off x="6751021" y="1463309"/>
            <a:ext cx="1773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ja-JP" sz="2000" b="1" i="0" u="none" strike="noStrike" cap="none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2030</a:t>
            </a:r>
            <a:endParaRPr sz="2000" b="1" i="0" u="none" strike="noStrike" cap="none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4629450" y="3386150"/>
            <a:ext cx="1773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2000" b="1" i="0" u="none" strike="noStrike" cap="none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 txBox="1"/>
          <p:nvPr/>
        </p:nvSpPr>
        <p:spPr>
          <a:xfrm>
            <a:off x="945575" y="3383050"/>
            <a:ext cx="17739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rgbClr val="083C92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2000" b="1" i="0" u="none" strike="noStrike" cap="none">
              <a:solidFill>
                <a:srgbClr val="083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0"/>
          <p:cNvGrpSpPr/>
          <p:nvPr/>
        </p:nvGrpSpPr>
        <p:grpSpPr>
          <a:xfrm>
            <a:off x="1298661" y="1652110"/>
            <a:ext cx="1063314" cy="1063370"/>
            <a:chOff x="1298661" y="1653185"/>
            <a:chExt cx="1063314" cy="1063370"/>
          </a:xfrm>
        </p:grpSpPr>
        <p:sp>
          <p:nvSpPr>
            <p:cNvPr id="122" name="Google Shape;122;p10"/>
            <p:cNvSpPr/>
            <p:nvPr/>
          </p:nvSpPr>
          <p:spPr>
            <a:xfrm>
              <a:off x="1298661" y="1653185"/>
              <a:ext cx="1063314" cy="1063370"/>
            </a:xfrm>
            <a:custGeom>
              <a:avLst/>
              <a:gdLst/>
              <a:ahLst/>
              <a:cxnLst/>
              <a:rect l="l" t="t" r="r" b="b"/>
              <a:pathLst>
                <a:path w="19209" h="19210" extrusionOk="0">
                  <a:moveTo>
                    <a:pt x="19209" y="9598"/>
                  </a:moveTo>
                  <a:cubicBezTo>
                    <a:pt x="19209" y="14905"/>
                    <a:pt x="14905" y="19209"/>
                    <a:pt x="9598" y="19209"/>
                  </a:cubicBezTo>
                  <a:cubicBezTo>
                    <a:pt x="4291" y="19209"/>
                    <a:pt x="0" y="14905"/>
                    <a:pt x="0" y="9598"/>
                  </a:cubicBezTo>
                  <a:cubicBezTo>
                    <a:pt x="0" y="4291"/>
                    <a:pt x="4291" y="1"/>
                    <a:pt x="9598" y="1"/>
                  </a:cubicBezTo>
                  <a:cubicBezTo>
                    <a:pt x="14905" y="1"/>
                    <a:pt x="19209" y="4291"/>
                    <a:pt x="19209" y="959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42863" dist="38100" dir="3300000" algn="bl" rotWithShape="0">
                <a:schemeClr val="dk2">
                  <a:alpha val="33725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1371731" y="1726254"/>
              <a:ext cx="916457" cy="916457"/>
            </a:xfrm>
            <a:custGeom>
              <a:avLst/>
              <a:gdLst/>
              <a:ahLst/>
              <a:cxnLst/>
              <a:rect l="l" t="t" r="r" b="b"/>
              <a:pathLst>
                <a:path w="16556" h="16556" extrusionOk="0">
                  <a:moveTo>
                    <a:pt x="8278" y="1"/>
                  </a:moveTo>
                  <a:cubicBezTo>
                    <a:pt x="3710" y="1"/>
                    <a:pt x="0" y="3710"/>
                    <a:pt x="0" y="8278"/>
                  </a:cubicBezTo>
                  <a:cubicBezTo>
                    <a:pt x="0" y="12846"/>
                    <a:pt x="3710" y="16556"/>
                    <a:pt x="8278" y="16556"/>
                  </a:cubicBezTo>
                  <a:cubicBezTo>
                    <a:pt x="12846" y="16556"/>
                    <a:pt x="16555" y="12846"/>
                    <a:pt x="16555" y="8278"/>
                  </a:cubicBezTo>
                  <a:cubicBezTo>
                    <a:pt x="16555" y="3710"/>
                    <a:pt x="12846" y="1"/>
                    <a:pt x="8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0"/>
          <p:cNvSpPr/>
          <p:nvPr/>
        </p:nvSpPr>
        <p:spPr>
          <a:xfrm>
            <a:off x="1599075" y="1959621"/>
            <a:ext cx="455217" cy="44972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0"/>
          <p:cNvGrpSpPr/>
          <p:nvPr/>
        </p:nvGrpSpPr>
        <p:grpSpPr>
          <a:xfrm>
            <a:off x="4985762" y="1653185"/>
            <a:ext cx="1063370" cy="1063370"/>
            <a:chOff x="4985712" y="1653185"/>
            <a:chExt cx="1063370" cy="1063370"/>
          </a:xfrm>
        </p:grpSpPr>
        <p:sp>
          <p:nvSpPr>
            <p:cNvPr id="126" name="Google Shape;126;p10"/>
            <p:cNvSpPr/>
            <p:nvPr/>
          </p:nvSpPr>
          <p:spPr>
            <a:xfrm>
              <a:off x="4985712" y="1653185"/>
              <a:ext cx="1063370" cy="1063370"/>
            </a:xfrm>
            <a:custGeom>
              <a:avLst/>
              <a:gdLst/>
              <a:ahLst/>
              <a:cxnLst/>
              <a:rect l="l" t="t" r="r" b="b"/>
              <a:pathLst>
                <a:path w="19210" h="19210" extrusionOk="0">
                  <a:moveTo>
                    <a:pt x="19209" y="9598"/>
                  </a:moveTo>
                  <a:cubicBezTo>
                    <a:pt x="19209" y="14905"/>
                    <a:pt x="14905" y="19209"/>
                    <a:pt x="9611" y="19209"/>
                  </a:cubicBezTo>
                  <a:cubicBezTo>
                    <a:pt x="4304" y="19209"/>
                    <a:pt x="1" y="14905"/>
                    <a:pt x="1" y="9598"/>
                  </a:cubicBezTo>
                  <a:cubicBezTo>
                    <a:pt x="1" y="4291"/>
                    <a:pt x="4304" y="1"/>
                    <a:pt x="9611" y="1"/>
                  </a:cubicBezTo>
                  <a:cubicBezTo>
                    <a:pt x="14905" y="1"/>
                    <a:pt x="19209" y="4291"/>
                    <a:pt x="19209" y="9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42863" dist="38100" dir="3300000" algn="bl" rotWithShape="0">
                <a:schemeClr val="dk2">
                  <a:alpha val="33725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5059556" y="1726254"/>
              <a:ext cx="915682" cy="916457"/>
            </a:xfrm>
            <a:custGeom>
              <a:avLst/>
              <a:gdLst/>
              <a:ahLst/>
              <a:cxnLst/>
              <a:rect l="l" t="t" r="r" b="b"/>
              <a:pathLst>
                <a:path w="16542" h="16556" extrusionOk="0">
                  <a:moveTo>
                    <a:pt x="8277" y="1"/>
                  </a:moveTo>
                  <a:cubicBezTo>
                    <a:pt x="3696" y="1"/>
                    <a:pt x="0" y="3710"/>
                    <a:pt x="0" y="8278"/>
                  </a:cubicBezTo>
                  <a:cubicBezTo>
                    <a:pt x="0" y="12846"/>
                    <a:pt x="3696" y="16556"/>
                    <a:pt x="8277" y="16556"/>
                  </a:cubicBezTo>
                  <a:cubicBezTo>
                    <a:pt x="12845" y="16556"/>
                    <a:pt x="16542" y="12846"/>
                    <a:pt x="16542" y="8278"/>
                  </a:cubicBezTo>
                  <a:cubicBezTo>
                    <a:pt x="16542" y="3710"/>
                    <a:pt x="12845" y="1"/>
                    <a:pt x="8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0"/>
          <p:cNvSpPr/>
          <p:nvPr/>
        </p:nvSpPr>
        <p:spPr>
          <a:xfrm>
            <a:off x="5293537" y="1979820"/>
            <a:ext cx="454075" cy="354050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3"/>
                </a:lnTo>
                <a:lnTo>
                  <a:pt x="978" y="6239"/>
                </a:lnTo>
                <a:cubicBezTo>
                  <a:pt x="963" y="6253"/>
                  <a:pt x="945" y="6259"/>
                  <a:pt x="926" y="6259"/>
                </a:cubicBezTo>
                <a:cubicBezTo>
                  <a:pt x="863" y="6259"/>
                  <a:pt x="788" y="619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10177" y="1796"/>
                </a:moveTo>
                <a:lnTo>
                  <a:pt x="10177" y="8129"/>
                </a:lnTo>
                <a:lnTo>
                  <a:pt x="2458" y="5892"/>
                </a:lnTo>
                <a:lnTo>
                  <a:pt x="2458" y="4033"/>
                </a:lnTo>
                <a:lnTo>
                  <a:pt x="10177" y="1796"/>
                </a:lnTo>
                <a:close/>
                <a:moveTo>
                  <a:pt x="4128" y="7247"/>
                </a:moveTo>
                <a:lnTo>
                  <a:pt x="6963" y="8066"/>
                </a:lnTo>
                <a:cubicBezTo>
                  <a:pt x="6648" y="8507"/>
                  <a:pt x="6176" y="8822"/>
                  <a:pt x="5640" y="8822"/>
                </a:cubicBezTo>
                <a:cubicBezTo>
                  <a:pt x="4758" y="8822"/>
                  <a:pt x="4097" y="8097"/>
                  <a:pt x="4128" y="7247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261"/>
                </a:cubicBezTo>
                <a:lnTo>
                  <a:pt x="11815" y="8696"/>
                </a:lnTo>
                <a:cubicBezTo>
                  <a:pt x="11815" y="8916"/>
                  <a:pt x="11626" y="9137"/>
                  <a:pt x="11374" y="9137"/>
                </a:cubicBezTo>
                <a:cubicBezTo>
                  <a:pt x="11154" y="9137"/>
                  <a:pt x="10996" y="8916"/>
                  <a:pt x="10996" y="8696"/>
                </a:cubicBezTo>
                <a:lnTo>
                  <a:pt x="10996" y="1261"/>
                </a:lnTo>
                <a:cubicBezTo>
                  <a:pt x="10996" y="1009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39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4"/>
                  <a:pt x="983" y="7094"/>
                </a:cubicBezTo>
                <a:cubicBezTo>
                  <a:pt x="1127" y="7094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12"/>
                  <a:pt x="4254" y="9641"/>
                  <a:pt x="5672" y="9641"/>
                </a:cubicBezTo>
                <a:cubicBezTo>
                  <a:pt x="6585" y="9641"/>
                  <a:pt x="7405" y="9074"/>
                  <a:pt x="7814" y="8286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64"/>
                </a:cubicBezTo>
                <a:lnTo>
                  <a:pt x="12729" y="1198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0"/>
          <p:cNvGrpSpPr/>
          <p:nvPr/>
        </p:nvGrpSpPr>
        <p:grpSpPr>
          <a:xfrm>
            <a:off x="6826623" y="2915798"/>
            <a:ext cx="1063314" cy="1063314"/>
            <a:chOff x="6826573" y="2888988"/>
            <a:chExt cx="1063314" cy="1063314"/>
          </a:xfrm>
        </p:grpSpPr>
        <p:sp>
          <p:nvSpPr>
            <p:cNvPr id="130" name="Google Shape;130;p10"/>
            <p:cNvSpPr/>
            <p:nvPr/>
          </p:nvSpPr>
          <p:spPr>
            <a:xfrm>
              <a:off x="6826573" y="2888988"/>
              <a:ext cx="1063314" cy="1063314"/>
            </a:xfrm>
            <a:custGeom>
              <a:avLst/>
              <a:gdLst/>
              <a:ahLst/>
              <a:cxnLst/>
              <a:rect l="l" t="t" r="r" b="b"/>
              <a:pathLst>
                <a:path w="19209" h="19209" extrusionOk="0">
                  <a:moveTo>
                    <a:pt x="19209" y="9598"/>
                  </a:moveTo>
                  <a:cubicBezTo>
                    <a:pt x="19209" y="14905"/>
                    <a:pt x="14905" y="19209"/>
                    <a:pt x="9598" y="19209"/>
                  </a:cubicBezTo>
                  <a:cubicBezTo>
                    <a:pt x="4304" y="19209"/>
                    <a:pt x="0" y="14905"/>
                    <a:pt x="0" y="9598"/>
                  </a:cubicBezTo>
                  <a:cubicBezTo>
                    <a:pt x="0" y="4291"/>
                    <a:pt x="4304" y="0"/>
                    <a:pt x="9598" y="0"/>
                  </a:cubicBezTo>
                  <a:cubicBezTo>
                    <a:pt x="14905" y="0"/>
                    <a:pt x="19209" y="4291"/>
                    <a:pt x="19209" y="959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>
              <a:outerShdw blurRad="42863" dist="38100" dir="3300000" algn="bl" rotWithShape="0">
                <a:schemeClr val="dk2">
                  <a:alpha val="33725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6900362" y="2962057"/>
              <a:ext cx="915738" cy="916457"/>
            </a:xfrm>
            <a:custGeom>
              <a:avLst/>
              <a:gdLst/>
              <a:ahLst/>
              <a:cxnLst/>
              <a:rect l="l" t="t" r="r" b="b"/>
              <a:pathLst>
                <a:path w="16543" h="16556" extrusionOk="0">
                  <a:moveTo>
                    <a:pt x="8265" y="0"/>
                  </a:moveTo>
                  <a:cubicBezTo>
                    <a:pt x="3697" y="0"/>
                    <a:pt x="1" y="3710"/>
                    <a:pt x="1" y="8278"/>
                  </a:cubicBezTo>
                  <a:cubicBezTo>
                    <a:pt x="1" y="12845"/>
                    <a:pt x="3697" y="16555"/>
                    <a:pt x="8265" y="16555"/>
                  </a:cubicBezTo>
                  <a:cubicBezTo>
                    <a:pt x="12846" y="16555"/>
                    <a:pt x="16542" y="12845"/>
                    <a:pt x="16542" y="8278"/>
                  </a:cubicBezTo>
                  <a:cubicBezTo>
                    <a:pt x="16542" y="3710"/>
                    <a:pt x="12846" y="0"/>
                    <a:pt x="8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0"/>
          <p:cNvGrpSpPr/>
          <p:nvPr/>
        </p:nvGrpSpPr>
        <p:grpSpPr>
          <a:xfrm>
            <a:off x="427725" y="2363506"/>
            <a:ext cx="8288553" cy="811232"/>
            <a:chOff x="427675" y="2363506"/>
            <a:chExt cx="8288553" cy="811232"/>
          </a:xfrm>
        </p:grpSpPr>
        <p:sp>
          <p:nvSpPr>
            <p:cNvPr id="133" name="Google Shape;133;p10"/>
            <p:cNvSpPr/>
            <p:nvPr/>
          </p:nvSpPr>
          <p:spPr>
            <a:xfrm>
              <a:off x="427675" y="2430759"/>
              <a:ext cx="8288553" cy="675995"/>
            </a:xfrm>
            <a:custGeom>
              <a:avLst/>
              <a:gdLst/>
              <a:ahLst/>
              <a:cxnLst/>
              <a:rect l="l" t="t" r="r" b="b"/>
              <a:pathLst>
                <a:path w="108188" h="12212" extrusionOk="0">
                  <a:moveTo>
                    <a:pt x="107422" y="9070"/>
                  </a:moveTo>
                  <a:cubicBezTo>
                    <a:pt x="105362" y="8146"/>
                    <a:pt x="103805" y="6799"/>
                    <a:pt x="102155" y="5360"/>
                  </a:cubicBezTo>
                  <a:cubicBezTo>
                    <a:pt x="99118" y="2720"/>
                    <a:pt x="95976" y="0"/>
                    <a:pt x="89705" y="0"/>
                  </a:cubicBezTo>
                  <a:cubicBezTo>
                    <a:pt x="83435" y="0"/>
                    <a:pt x="80293" y="2733"/>
                    <a:pt x="77243" y="5360"/>
                  </a:cubicBezTo>
                  <a:cubicBezTo>
                    <a:pt x="74352" y="7868"/>
                    <a:pt x="71619" y="10231"/>
                    <a:pt x="66088" y="10231"/>
                  </a:cubicBezTo>
                  <a:cubicBezTo>
                    <a:pt x="60556" y="10231"/>
                    <a:pt x="57837" y="7868"/>
                    <a:pt x="54932" y="5360"/>
                  </a:cubicBezTo>
                  <a:cubicBezTo>
                    <a:pt x="51896" y="2720"/>
                    <a:pt x="48754" y="0"/>
                    <a:pt x="42483" y="0"/>
                  </a:cubicBezTo>
                  <a:cubicBezTo>
                    <a:pt x="36212" y="0"/>
                    <a:pt x="33070" y="2720"/>
                    <a:pt x="30034" y="5360"/>
                  </a:cubicBezTo>
                  <a:cubicBezTo>
                    <a:pt x="27143" y="7868"/>
                    <a:pt x="24410" y="10231"/>
                    <a:pt x="18879" y="10231"/>
                  </a:cubicBezTo>
                  <a:cubicBezTo>
                    <a:pt x="13347" y="10231"/>
                    <a:pt x="10614" y="7868"/>
                    <a:pt x="7723" y="5360"/>
                  </a:cubicBezTo>
                  <a:cubicBezTo>
                    <a:pt x="6033" y="3895"/>
                    <a:pt x="4291" y="2390"/>
                    <a:pt x="1967" y="1347"/>
                  </a:cubicBezTo>
                  <a:cubicBezTo>
                    <a:pt x="779" y="845"/>
                    <a:pt x="0" y="2588"/>
                    <a:pt x="1149" y="3142"/>
                  </a:cubicBezTo>
                  <a:cubicBezTo>
                    <a:pt x="3208" y="4066"/>
                    <a:pt x="4766" y="5426"/>
                    <a:pt x="6416" y="6852"/>
                  </a:cubicBezTo>
                  <a:cubicBezTo>
                    <a:pt x="9466" y="9492"/>
                    <a:pt x="12608" y="12212"/>
                    <a:pt x="18879" y="12212"/>
                  </a:cubicBezTo>
                  <a:cubicBezTo>
                    <a:pt x="25149" y="12212"/>
                    <a:pt x="28278" y="9492"/>
                    <a:pt x="31328" y="6852"/>
                  </a:cubicBezTo>
                  <a:cubicBezTo>
                    <a:pt x="34219" y="4344"/>
                    <a:pt x="36952" y="1980"/>
                    <a:pt x="42483" y="1980"/>
                  </a:cubicBezTo>
                  <a:cubicBezTo>
                    <a:pt x="48015" y="1980"/>
                    <a:pt x="50747" y="4344"/>
                    <a:pt x="53639" y="6852"/>
                  </a:cubicBezTo>
                  <a:cubicBezTo>
                    <a:pt x="56675" y="9492"/>
                    <a:pt x="59817" y="12212"/>
                    <a:pt x="66088" y="12212"/>
                  </a:cubicBezTo>
                  <a:cubicBezTo>
                    <a:pt x="72358" y="12212"/>
                    <a:pt x="75500" y="9492"/>
                    <a:pt x="78550" y="6852"/>
                  </a:cubicBezTo>
                  <a:cubicBezTo>
                    <a:pt x="81441" y="4344"/>
                    <a:pt x="84174" y="1980"/>
                    <a:pt x="89705" y="1980"/>
                  </a:cubicBezTo>
                  <a:cubicBezTo>
                    <a:pt x="95237" y="1980"/>
                    <a:pt x="97970" y="4344"/>
                    <a:pt x="100861" y="6852"/>
                  </a:cubicBezTo>
                  <a:cubicBezTo>
                    <a:pt x="102551" y="8317"/>
                    <a:pt x="104293" y="9822"/>
                    <a:pt x="106617" y="10878"/>
                  </a:cubicBezTo>
                  <a:cubicBezTo>
                    <a:pt x="107118" y="11129"/>
                    <a:pt x="107726" y="10905"/>
                    <a:pt x="107950" y="10390"/>
                  </a:cubicBezTo>
                  <a:cubicBezTo>
                    <a:pt x="108188" y="9875"/>
                    <a:pt x="107950" y="9281"/>
                    <a:pt x="107422" y="90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7000">
                  <a:schemeClr val="accent2"/>
                </a:gs>
                <a:gs pos="37000">
                  <a:schemeClr val="accent3"/>
                </a:gs>
                <a:gs pos="60000">
                  <a:schemeClr val="accent4"/>
                </a:gs>
                <a:gs pos="84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" name="Google Shape;134;p10"/>
            <p:cNvGrpSpPr/>
            <p:nvPr/>
          </p:nvGrpSpPr>
          <p:grpSpPr>
            <a:xfrm>
              <a:off x="1708067" y="2929847"/>
              <a:ext cx="245610" cy="244891"/>
              <a:chOff x="1177442" y="2884512"/>
              <a:chExt cx="245610" cy="244891"/>
            </a:xfrm>
          </p:grpSpPr>
          <p:sp>
            <p:nvSpPr>
              <p:cNvPr id="135" name="Google Shape;135;p10"/>
              <p:cNvSpPr/>
              <p:nvPr/>
            </p:nvSpPr>
            <p:spPr>
              <a:xfrm>
                <a:off x="1177442" y="2884512"/>
                <a:ext cx="245610" cy="244891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24" extrusionOk="0">
                    <a:moveTo>
                      <a:pt x="2219" y="1"/>
                    </a:moveTo>
                    <a:cubicBezTo>
                      <a:pt x="991" y="1"/>
                      <a:pt x="1" y="991"/>
                      <a:pt x="1" y="2206"/>
                    </a:cubicBezTo>
                    <a:cubicBezTo>
                      <a:pt x="1" y="3433"/>
                      <a:pt x="991" y="4423"/>
                      <a:pt x="2219" y="4423"/>
                    </a:cubicBezTo>
                    <a:cubicBezTo>
                      <a:pt x="3447" y="4423"/>
                      <a:pt x="4437" y="3433"/>
                      <a:pt x="4437" y="2206"/>
                    </a:cubicBezTo>
                    <a:cubicBezTo>
                      <a:pt x="4437" y="991"/>
                      <a:pt x="3447" y="1"/>
                      <a:pt x="2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42863" dist="38100" dir="3300000" algn="bl" rotWithShape="0">
                  <a:schemeClr val="dk2">
                    <a:alpha val="33725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1234458" y="2940809"/>
                <a:ext cx="131579" cy="131579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377" extrusionOk="0">
                    <a:moveTo>
                      <a:pt x="2377" y="1189"/>
                    </a:moveTo>
                    <a:cubicBezTo>
                      <a:pt x="2377" y="1849"/>
                      <a:pt x="1849" y="2377"/>
                      <a:pt x="1189" y="2377"/>
                    </a:cubicBezTo>
                    <a:cubicBezTo>
                      <a:pt x="529" y="2377"/>
                      <a:pt x="1" y="1849"/>
                      <a:pt x="1" y="1189"/>
                    </a:cubicBezTo>
                    <a:cubicBezTo>
                      <a:pt x="1" y="529"/>
                      <a:pt x="529" y="0"/>
                      <a:pt x="1189" y="0"/>
                    </a:cubicBezTo>
                    <a:cubicBezTo>
                      <a:pt x="1849" y="0"/>
                      <a:pt x="2377" y="529"/>
                      <a:pt x="2377" y="118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10"/>
            <p:cNvGrpSpPr/>
            <p:nvPr/>
          </p:nvGrpSpPr>
          <p:grpSpPr>
            <a:xfrm>
              <a:off x="3551407" y="2363506"/>
              <a:ext cx="245610" cy="244891"/>
              <a:chOff x="3804994" y="2454571"/>
              <a:chExt cx="245610" cy="244891"/>
            </a:xfrm>
          </p:grpSpPr>
          <p:sp>
            <p:nvSpPr>
              <p:cNvPr id="138" name="Google Shape;138;p10"/>
              <p:cNvSpPr/>
              <p:nvPr/>
            </p:nvSpPr>
            <p:spPr>
              <a:xfrm>
                <a:off x="3804994" y="2454571"/>
                <a:ext cx="245610" cy="244891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24" extrusionOk="0">
                    <a:moveTo>
                      <a:pt x="2219" y="1"/>
                    </a:moveTo>
                    <a:cubicBezTo>
                      <a:pt x="991" y="1"/>
                      <a:pt x="1" y="991"/>
                      <a:pt x="1" y="2205"/>
                    </a:cubicBezTo>
                    <a:cubicBezTo>
                      <a:pt x="1" y="3433"/>
                      <a:pt x="991" y="4423"/>
                      <a:pt x="2219" y="4423"/>
                    </a:cubicBezTo>
                    <a:cubicBezTo>
                      <a:pt x="3433" y="4423"/>
                      <a:pt x="4437" y="3433"/>
                      <a:pt x="4437" y="2205"/>
                    </a:cubicBezTo>
                    <a:cubicBezTo>
                      <a:pt x="4437" y="991"/>
                      <a:pt x="3433" y="1"/>
                      <a:pt x="2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42863" dist="38100" dir="3300000" algn="bl" rotWithShape="0">
                  <a:schemeClr val="dk2">
                    <a:alpha val="33725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0"/>
              <p:cNvSpPr/>
              <p:nvPr/>
            </p:nvSpPr>
            <p:spPr>
              <a:xfrm>
                <a:off x="3862010" y="2510868"/>
                <a:ext cx="131579" cy="131579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377" extrusionOk="0">
                    <a:moveTo>
                      <a:pt x="2377" y="1188"/>
                    </a:moveTo>
                    <a:cubicBezTo>
                      <a:pt x="2377" y="1848"/>
                      <a:pt x="1849" y="2376"/>
                      <a:pt x="1189" y="2376"/>
                    </a:cubicBezTo>
                    <a:cubicBezTo>
                      <a:pt x="529" y="2376"/>
                      <a:pt x="1" y="1848"/>
                      <a:pt x="1" y="1188"/>
                    </a:cubicBezTo>
                    <a:cubicBezTo>
                      <a:pt x="1" y="528"/>
                      <a:pt x="529" y="0"/>
                      <a:pt x="1189" y="0"/>
                    </a:cubicBezTo>
                    <a:cubicBezTo>
                      <a:pt x="1849" y="0"/>
                      <a:pt x="2377" y="528"/>
                      <a:pt x="2377" y="11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10"/>
            <p:cNvGrpSpPr/>
            <p:nvPr/>
          </p:nvGrpSpPr>
          <p:grpSpPr>
            <a:xfrm>
              <a:off x="5394746" y="2929847"/>
              <a:ext cx="244891" cy="244891"/>
              <a:chOff x="5112380" y="3020912"/>
              <a:chExt cx="244891" cy="244891"/>
            </a:xfrm>
          </p:grpSpPr>
          <p:sp>
            <p:nvSpPr>
              <p:cNvPr id="141" name="Google Shape;141;p10"/>
              <p:cNvSpPr/>
              <p:nvPr/>
            </p:nvSpPr>
            <p:spPr>
              <a:xfrm>
                <a:off x="5112380" y="3020912"/>
                <a:ext cx="244891" cy="244891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4424" extrusionOk="0">
                    <a:moveTo>
                      <a:pt x="2218" y="1"/>
                    </a:moveTo>
                    <a:cubicBezTo>
                      <a:pt x="991" y="1"/>
                      <a:pt x="1" y="991"/>
                      <a:pt x="1" y="2206"/>
                    </a:cubicBezTo>
                    <a:cubicBezTo>
                      <a:pt x="1" y="3433"/>
                      <a:pt x="991" y="4423"/>
                      <a:pt x="2218" y="4423"/>
                    </a:cubicBezTo>
                    <a:cubicBezTo>
                      <a:pt x="3433" y="4423"/>
                      <a:pt x="4423" y="3433"/>
                      <a:pt x="4423" y="2206"/>
                    </a:cubicBezTo>
                    <a:cubicBezTo>
                      <a:pt x="4423" y="991"/>
                      <a:pt x="3433" y="1"/>
                      <a:pt x="2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42863" dist="38100" dir="3300000" algn="bl" rotWithShape="0">
                  <a:schemeClr val="dk2">
                    <a:alpha val="33725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5169396" y="3077209"/>
                <a:ext cx="130859" cy="131579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377" extrusionOk="0">
                    <a:moveTo>
                      <a:pt x="2363" y="1189"/>
                    </a:moveTo>
                    <a:cubicBezTo>
                      <a:pt x="2363" y="1849"/>
                      <a:pt x="1835" y="2377"/>
                      <a:pt x="1188" y="2377"/>
                    </a:cubicBezTo>
                    <a:cubicBezTo>
                      <a:pt x="528" y="2377"/>
                      <a:pt x="0" y="1849"/>
                      <a:pt x="0" y="1189"/>
                    </a:cubicBezTo>
                    <a:cubicBezTo>
                      <a:pt x="0" y="529"/>
                      <a:pt x="528" y="0"/>
                      <a:pt x="1188" y="0"/>
                    </a:cubicBezTo>
                    <a:cubicBezTo>
                      <a:pt x="1835" y="0"/>
                      <a:pt x="2363" y="529"/>
                      <a:pt x="2363" y="118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10"/>
            <p:cNvGrpSpPr/>
            <p:nvPr/>
          </p:nvGrpSpPr>
          <p:grpSpPr>
            <a:xfrm>
              <a:off x="7237366" y="2363506"/>
              <a:ext cx="244835" cy="244891"/>
              <a:chOff x="7723466" y="2521821"/>
              <a:chExt cx="244835" cy="244891"/>
            </a:xfrm>
          </p:grpSpPr>
          <p:sp>
            <p:nvSpPr>
              <p:cNvPr id="144" name="Google Shape;144;p10"/>
              <p:cNvSpPr/>
              <p:nvPr/>
            </p:nvSpPr>
            <p:spPr>
              <a:xfrm>
                <a:off x="7723466" y="2521821"/>
                <a:ext cx="244835" cy="244891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4" extrusionOk="0">
                    <a:moveTo>
                      <a:pt x="2205" y="1"/>
                    </a:moveTo>
                    <a:cubicBezTo>
                      <a:pt x="990" y="1"/>
                      <a:pt x="0" y="991"/>
                      <a:pt x="0" y="2205"/>
                    </a:cubicBezTo>
                    <a:cubicBezTo>
                      <a:pt x="0" y="3433"/>
                      <a:pt x="990" y="4423"/>
                      <a:pt x="2205" y="4423"/>
                    </a:cubicBezTo>
                    <a:cubicBezTo>
                      <a:pt x="3433" y="4423"/>
                      <a:pt x="4423" y="3433"/>
                      <a:pt x="4423" y="2205"/>
                    </a:cubicBezTo>
                    <a:cubicBezTo>
                      <a:pt x="4423" y="991"/>
                      <a:pt x="3433" y="1"/>
                      <a:pt x="22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42863" dist="38100" dir="3300000" algn="bl" rotWithShape="0">
                  <a:schemeClr val="dk2">
                    <a:alpha val="33725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0"/>
              <p:cNvSpPr/>
              <p:nvPr/>
            </p:nvSpPr>
            <p:spPr>
              <a:xfrm>
                <a:off x="7780482" y="2578118"/>
                <a:ext cx="130859" cy="131579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377" extrusionOk="0">
                    <a:moveTo>
                      <a:pt x="2363" y="1188"/>
                    </a:moveTo>
                    <a:cubicBezTo>
                      <a:pt x="2363" y="1848"/>
                      <a:pt x="1835" y="2376"/>
                      <a:pt x="1175" y="2376"/>
                    </a:cubicBezTo>
                    <a:cubicBezTo>
                      <a:pt x="528" y="2376"/>
                      <a:pt x="0" y="1848"/>
                      <a:pt x="0" y="1188"/>
                    </a:cubicBezTo>
                    <a:cubicBezTo>
                      <a:pt x="0" y="528"/>
                      <a:pt x="528" y="0"/>
                      <a:pt x="1175" y="0"/>
                    </a:cubicBezTo>
                    <a:cubicBezTo>
                      <a:pt x="1835" y="0"/>
                      <a:pt x="2363" y="528"/>
                      <a:pt x="2363" y="11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6" name="Google Shape;146;p10"/>
          <p:cNvGrpSpPr/>
          <p:nvPr/>
        </p:nvGrpSpPr>
        <p:grpSpPr>
          <a:xfrm>
            <a:off x="3142776" y="2821738"/>
            <a:ext cx="1063370" cy="1063314"/>
            <a:chOff x="3142726" y="2821738"/>
            <a:chExt cx="1063370" cy="1063314"/>
          </a:xfrm>
        </p:grpSpPr>
        <p:sp>
          <p:nvSpPr>
            <p:cNvPr id="147" name="Google Shape;147;p10"/>
            <p:cNvSpPr/>
            <p:nvPr/>
          </p:nvSpPr>
          <p:spPr>
            <a:xfrm>
              <a:off x="3142726" y="2821738"/>
              <a:ext cx="1063370" cy="1063314"/>
            </a:xfrm>
            <a:custGeom>
              <a:avLst/>
              <a:gdLst/>
              <a:ahLst/>
              <a:cxnLst/>
              <a:rect l="l" t="t" r="r" b="b"/>
              <a:pathLst>
                <a:path w="19210" h="19209" extrusionOk="0">
                  <a:moveTo>
                    <a:pt x="19209" y="9598"/>
                  </a:moveTo>
                  <a:cubicBezTo>
                    <a:pt x="19209" y="14905"/>
                    <a:pt x="14919" y="19209"/>
                    <a:pt x="9612" y="19209"/>
                  </a:cubicBezTo>
                  <a:cubicBezTo>
                    <a:pt x="4305" y="19209"/>
                    <a:pt x="1" y="14905"/>
                    <a:pt x="1" y="9598"/>
                  </a:cubicBezTo>
                  <a:cubicBezTo>
                    <a:pt x="1" y="4291"/>
                    <a:pt x="4305" y="0"/>
                    <a:pt x="9612" y="0"/>
                  </a:cubicBezTo>
                  <a:cubicBezTo>
                    <a:pt x="14919" y="0"/>
                    <a:pt x="19209" y="4291"/>
                    <a:pt x="19209" y="95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42863" dist="38100" dir="3300000" algn="bl" rotWithShape="0">
                <a:schemeClr val="dk2">
                  <a:alpha val="33725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3216570" y="2894807"/>
              <a:ext cx="916457" cy="916457"/>
            </a:xfrm>
            <a:custGeom>
              <a:avLst/>
              <a:gdLst/>
              <a:ahLst/>
              <a:cxnLst/>
              <a:rect l="l" t="t" r="r" b="b"/>
              <a:pathLst>
                <a:path w="16556" h="16556" extrusionOk="0">
                  <a:moveTo>
                    <a:pt x="8278" y="0"/>
                  </a:moveTo>
                  <a:cubicBezTo>
                    <a:pt x="3710" y="0"/>
                    <a:pt x="0" y="3710"/>
                    <a:pt x="0" y="8278"/>
                  </a:cubicBezTo>
                  <a:cubicBezTo>
                    <a:pt x="0" y="12845"/>
                    <a:pt x="3710" y="16555"/>
                    <a:pt x="8278" y="16555"/>
                  </a:cubicBezTo>
                  <a:cubicBezTo>
                    <a:pt x="12846" y="16555"/>
                    <a:pt x="16555" y="12845"/>
                    <a:pt x="16555" y="8278"/>
                  </a:cubicBezTo>
                  <a:cubicBezTo>
                    <a:pt x="16555" y="3710"/>
                    <a:pt x="12846" y="0"/>
                    <a:pt x="8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0"/>
          <p:cNvGrpSpPr/>
          <p:nvPr/>
        </p:nvGrpSpPr>
        <p:grpSpPr>
          <a:xfrm>
            <a:off x="3440263" y="3125725"/>
            <a:ext cx="455181" cy="454610"/>
            <a:chOff x="-60620800" y="2304600"/>
            <a:chExt cx="319000" cy="318600"/>
          </a:xfrm>
        </p:grpSpPr>
        <p:sp>
          <p:nvSpPr>
            <p:cNvPr id="150" name="Google Shape;150;p10"/>
            <p:cNvSpPr/>
            <p:nvPr/>
          </p:nvSpPr>
          <p:spPr>
            <a:xfrm>
              <a:off x="-60620800" y="2304600"/>
              <a:ext cx="319000" cy="318600"/>
            </a:xfrm>
            <a:custGeom>
              <a:avLst/>
              <a:gdLst/>
              <a:ahLst/>
              <a:cxnLst/>
              <a:rect l="l" t="t" r="r" b="b"/>
              <a:pathLst>
                <a:path w="12760" h="12744" extrusionOk="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-60491625" y="2560150"/>
              <a:ext cx="144925" cy="20525"/>
            </a:xfrm>
            <a:custGeom>
              <a:avLst/>
              <a:gdLst/>
              <a:ahLst/>
              <a:cxnLst/>
              <a:rect l="l" t="t" r="r" b="b"/>
              <a:pathLst>
                <a:path w="5797" h="821" extrusionOk="0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-60573550" y="2445950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0"/>
          <p:cNvSpPr/>
          <p:nvPr/>
        </p:nvSpPr>
        <p:spPr>
          <a:xfrm>
            <a:off x="7127625" y="3174728"/>
            <a:ext cx="466544" cy="457211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1052175" y="3789143"/>
            <a:ext cx="157097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卒業</a:t>
            </a:r>
            <a:endParaRPr sz="2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2661297" y="1768580"/>
            <a:ext cx="220618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ja-JP" altLang="en-U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エンジニア</a:t>
            </a:r>
          </a:p>
        </p:txBody>
      </p:sp>
      <p:sp>
        <p:nvSpPr>
          <p:cNvPr id="156" name="Google Shape;156;p10"/>
          <p:cNvSpPr txBox="1"/>
          <p:nvPr/>
        </p:nvSpPr>
        <p:spPr>
          <a:xfrm>
            <a:off x="4185319" y="3884328"/>
            <a:ext cx="279470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ja-JP" altLang="en-U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リサーチャー</a:t>
            </a:r>
          </a:p>
        </p:txBody>
      </p:sp>
      <p:sp>
        <p:nvSpPr>
          <p:cNvPr id="157" name="Google Shape;157;p10"/>
          <p:cNvSpPr txBox="1"/>
          <p:nvPr/>
        </p:nvSpPr>
        <p:spPr>
          <a:xfrm>
            <a:off x="6209219" y="1799117"/>
            <a:ext cx="28575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AIプロフェッショナル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 flipH="1">
            <a:off x="1834100" y="1797300"/>
            <a:ext cx="5801400" cy="1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000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ご清聴ありがとうございました</a:t>
            </a:r>
            <a:endParaRPr sz="3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71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Barlow Semi Condensed</vt:lpstr>
      <vt:lpstr>Noto Sans Symbols</vt:lpstr>
      <vt:lpstr>Arial</vt:lpstr>
      <vt:lpstr>Simple Light</vt:lpstr>
      <vt:lpstr>PowerPoint Presentation</vt:lpstr>
      <vt:lpstr>自己紹介</vt:lpstr>
      <vt:lpstr>志望動機</vt:lpstr>
      <vt:lpstr>将来の目標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Le Thi Quyen B</dc:creator>
  <cp:lastModifiedBy>LE NGOC LONG 20184137</cp:lastModifiedBy>
  <cp:revision>17</cp:revision>
  <dcterms:modified xsi:type="dcterms:W3CDTF">2021-06-15T03:08:20Z</dcterms:modified>
</cp:coreProperties>
</file>