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 id="2147483667" r:id="rId2"/>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9144000" cy="5143500" type="screen16x9"/>
  <p:notesSz cx="6858000" cy="9144000"/>
  <p:embeddedFontLst>
    <p:embeddedFont>
      <p:font typeface="Abel" panose="020B0604020202020204" charset="0"/>
      <p:regular r:id="rId16"/>
    </p:embeddedFont>
    <p:embeddedFont>
      <p:font typeface="Bree Serif" panose="020B0604020202020204" charset="0"/>
      <p:regular r:id="rId17"/>
    </p:embeddedFont>
    <p:embeddedFont>
      <p:font typeface="Dosis" panose="020B0604020202020204" charset="0"/>
      <p:regular r:id="rId18"/>
      <p:bold r:id="rId19"/>
    </p:embeddedFont>
    <p:embeddedFont>
      <p:font typeface="Dosis ExtraLight" panose="020B0604020202020204" charset="0"/>
      <p:regular r:id="rId20"/>
      <p:bold r:id="rId21"/>
    </p:embeddedFont>
    <p:embeddedFont>
      <p:font typeface="Fira Sans Condensed ExtraLight" panose="020B0604020202020204" charset="0"/>
      <p:regular r:id="rId22"/>
      <p:bold r:id="rId23"/>
      <p:italic r:id="rId24"/>
      <p:boldItalic r:id="rId25"/>
    </p:embeddedFont>
    <p:embeddedFont>
      <p:font typeface="Fira Sans Extra Condensed Medium" panose="020B0604020202020204" charset="0"/>
      <p:regular r:id="rId26"/>
      <p:bold r:id="rId27"/>
      <p:italic r:id="rId28"/>
      <p:boldItalic r:id="rId29"/>
    </p:embeddedFont>
    <p:embeddedFont>
      <p:font typeface="Josefin Sans" panose="020B0604020202020204" charset="0"/>
      <p:regular r:id="rId30"/>
      <p:bold r:id="rId31"/>
      <p:italic r:id="rId32"/>
      <p:boldItalic r:id="rId33"/>
    </p:embeddedFont>
    <p:embeddedFont>
      <p:font typeface="Proxima Nova" panose="020B0604020202020204" charset="0"/>
      <p:regular r:id="rId34"/>
      <p:bold r:id="rId35"/>
      <p:italic r:id="rId36"/>
      <p:boldItalic r:id="rId37"/>
    </p:embeddedFont>
    <p:embeddedFont>
      <p:font typeface="Proxima Nova Semibold" panose="020B0604020202020204" charset="0"/>
      <p:regular r:id="rId38"/>
      <p:bold r:id="rId39"/>
      <p:boldItalic r:id="rId40"/>
    </p:embeddedFont>
    <p:embeddedFont>
      <p:font typeface="Squada One" panose="020B0604020202020204" charset="0"/>
      <p:regular r:id="rId41"/>
    </p:embeddedFont>
    <p:embeddedFont>
      <p:font typeface="Staatliches" panose="020B0604020202020204" charset="0"/>
      <p:regular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454">
          <p15:clr>
            <a:srgbClr val="9AA0A6"/>
          </p15:clr>
        </p15:guide>
        <p15:guide id="2" orient="horz" pos="336">
          <p15:clr>
            <a:srgbClr val="9AA0A6"/>
          </p15:clr>
        </p15:guide>
        <p15:guide id="3" orient="horz" pos="2904">
          <p15:clr>
            <a:srgbClr val="9AA0A6"/>
          </p15:clr>
        </p15:guide>
        <p15:guide id="4" pos="2880">
          <p15:clr>
            <a:srgbClr val="9AA0A6"/>
          </p15:clr>
        </p15:guide>
        <p15:guide id="5" pos="701">
          <p15:clr>
            <a:srgbClr val="9AA0A6"/>
          </p15:clr>
        </p15:guide>
        <p15:guide id="6" orient="horz" pos="261">
          <p15:clr>
            <a:srgbClr val="9AA0A6"/>
          </p15:clr>
        </p15:guide>
        <p15:guide id="7" pos="885">
          <p15:clr>
            <a:srgbClr val="9AA0A6"/>
          </p15:clr>
        </p15:guide>
        <p15:guide id="8" pos="5328">
          <p15:clr>
            <a:srgbClr val="9AA0A6"/>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 NGOC LONG 20184137" initials="LNL2" lastIdx="1" clrIdx="0">
    <p:extLst>
      <p:ext uri="{19B8F6BF-5375-455C-9EA6-DF929625EA0E}">
        <p15:presenceInfo xmlns:p15="http://schemas.microsoft.com/office/powerpoint/2012/main" userId="LE NGOC LONG 20184137"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113" d="100"/>
          <a:sy n="113" d="100"/>
        </p:scale>
        <p:origin x="586" y="110"/>
      </p:cViewPr>
      <p:guideLst>
        <p:guide pos="454"/>
        <p:guide orient="horz" pos="336"/>
        <p:guide orient="horz" pos="2904"/>
        <p:guide pos="2880"/>
        <p:guide pos="701"/>
        <p:guide orient="horz" pos="261"/>
        <p:guide pos="885"/>
        <p:guide pos="532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font" Target="fonts/font11.fntdata"/><Relationship Id="rId39" Type="http://schemas.openxmlformats.org/officeDocument/2006/relationships/font" Target="fonts/font24.fntdata"/><Relationship Id="rId21" Type="http://schemas.openxmlformats.org/officeDocument/2006/relationships/font" Target="fonts/font6.fntdata"/><Relationship Id="rId34" Type="http://schemas.openxmlformats.org/officeDocument/2006/relationships/font" Target="fonts/font19.fntdata"/><Relationship Id="rId42" Type="http://schemas.openxmlformats.org/officeDocument/2006/relationships/font" Target="fonts/font27.fntdata"/><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font" Target="fonts/font1.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font" Target="fonts/font22.fntdata"/><Relationship Id="rId40" Type="http://schemas.openxmlformats.org/officeDocument/2006/relationships/font" Target="fonts/font25.fntdata"/><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font" Target="fonts/font21.fntdata"/><Relationship Id="rId10" Type="http://schemas.openxmlformats.org/officeDocument/2006/relationships/slide" Target="slides/slide8.xml"/><Relationship Id="rId19" Type="http://schemas.openxmlformats.org/officeDocument/2006/relationships/font" Target="fonts/font4.fntdata"/><Relationship Id="rId31" Type="http://schemas.openxmlformats.org/officeDocument/2006/relationships/font" Target="fonts/font16.fntdata"/><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font" Target="fonts/font20.fntdata"/><Relationship Id="rId43" Type="http://schemas.openxmlformats.org/officeDocument/2006/relationships/commentAuthors" Target="commentAuthor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font" Target="fonts/font23.fntdata"/><Relationship Id="rId46" Type="http://schemas.openxmlformats.org/officeDocument/2006/relationships/theme" Target="theme/theme1.xml"/><Relationship Id="rId20" Type="http://schemas.openxmlformats.org/officeDocument/2006/relationships/font" Target="fonts/font5.fntdata"/><Relationship Id="rId41" Type="http://schemas.openxmlformats.org/officeDocument/2006/relationships/font" Target="fonts/font2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t>ここでは、プロジェクトをご紹介します。</a:t>
            </a:r>
            <a:endParaRPr sz="15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0"/>
        <p:cNvGrpSpPr/>
        <p:nvPr/>
      </p:nvGrpSpPr>
      <p:grpSpPr>
        <a:xfrm>
          <a:off x="0" y="0"/>
          <a:ext cx="0" cy="0"/>
          <a:chOff x="0" y="0"/>
          <a:chExt cx="0" cy="0"/>
        </a:xfrm>
      </p:grpSpPr>
      <p:sp>
        <p:nvSpPr>
          <p:cNvPr id="1011" name="Google Shape;1011;gdc28fcb6aa_0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2" name="Google Shape;1012;gdc28fcb6aa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t>ここに改善のための提案があります。まず、もってデータを収集したり、処理したりします。次、大量のリビューを処理するために開発します。さらに、ラベル付きデータで分析と評価のチャートを作ります。</a:t>
            </a:r>
            <a:endParaRPr sz="15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6"/>
        <p:cNvGrpSpPr/>
        <p:nvPr/>
      </p:nvGrpSpPr>
      <p:grpSpPr>
        <a:xfrm>
          <a:off x="0" y="0"/>
          <a:ext cx="0" cy="0"/>
          <a:chOff x="0" y="0"/>
          <a:chExt cx="0" cy="0"/>
        </a:xfrm>
      </p:grpSpPr>
      <p:sp>
        <p:nvSpPr>
          <p:cNvPr id="1127" name="Google Shape;1127;g571f33f51b_1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8" name="Google Shape;1128;g571f33f51b_1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1"/>
        <p:cNvGrpSpPr/>
        <p:nvPr/>
      </p:nvGrpSpPr>
      <p:grpSpPr>
        <a:xfrm>
          <a:off x="0" y="0"/>
          <a:ext cx="0" cy="0"/>
          <a:chOff x="0" y="0"/>
          <a:chExt cx="0" cy="0"/>
        </a:xfrm>
      </p:grpSpPr>
      <p:sp>
        <p:nvSpPr>
          <p:cNvPr id="1132" name="Google Shape;1132;g6190eb189f_0_197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3" name="Google Shape;1133;g6190eb189f_0_197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4dfce81f19_0_17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4dfce81f19_0_1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t>6つの部分があります。</a:t>
            </a:r>
            <a:endParaRPr sz="15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5465e7bc0b_1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t>このプロジェクトは、基本的なディープラーニングのコースで学んだ知識を適用するために、作成しました。</a:t>
            </a:r>
            <a:endParaRPr sz="15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dc28fcb6aa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dc28fcb6aa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t>これは、レビューの感情を識別し、それをポジティブ、ニュートラル、またはネガティブとしてラベル付けするプロジェクトです。NLPを使用して、顧客が製品、サービス、ブランドについてどのように感じているかを理解するのに役立ちます。</a:t>
            </a:r>
            <a:endParaRPr sz="1500"/>
          </a:p>
          <a:p>
            <a:pPr marL="0" lvl="0" indent="0" algn="l" rtl="0">
              <a:spcBef>
                <a:spcPts val="0"/>
              </a:spcBef>
              <a:spcAft>
                <a:spcPts val="0"/>
              </a:spcAft>
              <a:buNone/>
            </a:pPr>
            <a:r>
              <a:rPr lang="en" sz="1500"/>
              <a:t>そこから、製品やサービスを改善することができます。</a:t>
            </a:r>
            <a:endParaRPr sz="15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dc28fcb6aa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dc28fcb6aa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t>使用される技術には、Python言語、kerasフレームワークです。さらにstreamlitを使用してデプロイされています。</a:t>
            </a:r>
            <a:endParaRPr sz="15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p:cNvGrpSpPr/>
        <p:nvPr/>
      </p:nvGrpSpPr>
      <p:grpSpPr>
        <a:xfrm>
          <a:off x="0" y="0"/>
          <a:ext cx="0" cy="0"/>
          <a:chOff x="0" y="0"/>
          <a:chExt cx="0" cy="0"/>
        </a:xfrm>
      </p:grpSpPr>
      <p:sp>
        <p:nvSpPr>
          <p:cNvPr id="847" name="Google Shape;847;gdc28fcb6aa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8" name="Google Shape;848;gdc28fcb6aa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t>ベトナム語のレビューを5つの感情レベルに識別できます。Very Good, Good, Neutral, Bad, Very Bad</a:t>
            </a:r>
            <a:r>
              <a:rPr lang="en" sz="1500">
                <a:solidFill>
                  <a:schemeClr val="dk1"/>
                </a:solidFill>
              </a:rPr>
              <a:t>。</a:t>
            </a:r>
            <a:endParaRPr sz="1500">
              <a:solidFill>
                <a:schemeClr val="dk1"/>
              </a:solidFill>
            </a:endParaRPr>
          </a:p>
          <a:p>
            <a:pPr marL="0" lvl="0" indent="0" algn="l" rtl="0">
              <a:spcBef>
                <a:spcPts val="0"/>
              </a:spcBef>
              <a:spcAft>
                <a:spcPts val="0"/>
              </a:spcAft>
              <a:buNone/>
            </a:pPr>
            <a:r>
              <a:rPr lang="en" sz="1500">
                <a:solidFill>
                  <a:schemeClr val="dk1"/>
                </a:solidFill>
              </a:rPr>
              <a:t>10,000件のレビューで、精度は88％以上を超えています。</a:t>
            </a:r>
            <a:endParaRPr sz="150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5"/>
        <p:cNvGrpSpPr/>
        <p:nvPr/>
      </p:nvGrpSpPr>
      <p:grpSpPr>
        <a:xfrm>
          <a:off x="0" y="0"/>
          <a:ext cx="0" cy="0"/>
          <a:chOff x="0" y="0"/>
          <a:chExt cx="0" cy="0"/>
        </a:xfrm>
      </p:grpSpPr>
      <p:sp>
        <p:nvSpPr>
          <p:cNvPr id="996" name="Google Shape;996;gdc28fcb6aa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7" name="Google Shape;997;gdc28fcb6aa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a:t>bit.ly/342uvwy</a:t>
            </a:r>
            <a:endParaRPr sz="2500"/>
          </a:p>
          <a:p>
            <a:pPr marL="0" lvl="0" indent="0" algn="l" rtl="0">
              <a:spcBef>
                <a:spcPts val="0"/>
              </a:spcBef>
              <a:spcAft>
                <a:spcPts val="0"/>
              </a:spcAft>
              <a:buNone/>
            </a:pPr>
            <a:r>
              <a:rPr lang="en" sz="2000"/>
              <a:t>これはアプリのデモです。streamlitを使用しています。リビューを入力すると、結果が表示されます。</a:t>
            </a:r>
            <a:endParaRPr sz="20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0"/>
        <p:cNvGrpSpPr/>
        <p:nvPr/>
      </p:nvGrpSpPr>
      <p:grpSpPr>
        <a:xfrm>
          <a:off x="0" y="0"/>
          <a:ext cx="0" cy="0"/>
          <a:chOff x="0" y="0"/>
          <a:chExt cx="0" cy="0"/>
        </a:xfrm>
      </p:grpSpPr>
      <p:sp>
        <p:nvSpPr>
          <p:cNvPr id="1001" name="Google Shape;1001;gdc28fcb6aa_0_8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2" name="Google Shape;1002;gdc28fcb6aa_0_8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a:t>bit.ly/342uvwy</a:t>
            </a:r>
            <a:endParaRPr sz="2500"/>
          </a:p>
          <a:p>
            <a:pPr marL="0" lvl="0" indent="0" algn="l" rtl="0">
              <a:spcBef>
                <a:spcPts val="0"/>
              </a:spcBef>
              <a:spcAft>
                <a:spcPts val="0"/>
              </a:spcAft>
              <a:buNone/>
            </a:pPr>
            <a:r>
              <a:rPr lang="en" sz="2000"/>
              <a:t>これは1つ星のレビューです。 とても悪いです。</a:t>
            </a:r>
            <a:endParaRPr sz="20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5"/>
        <p:cNvGrpSpPr/>
        <p:nvPr/>
      </p:nvGrpSpPr>
      <p:grpSpPr>
        <a:xfrm>
          <a:off x="0" y="0"/>
          <a:ext cx="0" cy="0"/>
          <a:chOff x="0" y="0"/>
          <a:chExt cx="0" cy="0"/>
        </a:xfrm>
      </p:grpSpPr>
      <p:sp>
        <p:nvSpPr>
          <p:cNvPr id="1006" name="Google Shape;1006;gdc28fcb6aa_0_9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7" name="Google Shape;1007;gdc28fcb6aa_0_9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a:t>bit.ly/342uvwy</a:t>
            </a:r>
            <a:endParaRPr sz="2500"/>
          </a:p>
          <a:p>
            <a:pPr marL="0" lvl="0" indent="0" algn="l" rtl="0">
              <a:spcBef>
                <a:spcPts val="0"/>
              </a:spcBef>
              <a:spcAft>
                <a:spcPts val="0"/>
              </a:spcAft>
              <a:buNone/>
            </a:pPr>
            <a:r>
              <a:rPr lang="en" sz="2000"/>
              <a:t>これが３つ星のリビューです。ニュートラルですね。</a:t>
            </a:r>
            <a:endParaRPr sz="2000"/>
          </a:p>
          <a:p>
            <a:pPr marL="0" lvl="0" indent="0" algn="l" rtl="0">
              <a:spcBef>
                <a:spcPts val="0"/>
              </a:spcBef>
              <a:spcAft>
                <a:spcPts val="0"/>
              </a:spcAft>
              <a:buNone/>
            </a:pPr>
            <a:r>
              <a:rPr lang="en" sz="2000"/>
              <a:t>でも、まだいくつかのバグがあります。たとえば、良い感情と良くない感情、悪い感情と悪くない感情などを区別することができません。</a:t>
            </a:r>
            <a:endParaRPr sz="20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bit.ly/2TtBDfr" TargetMode="Externa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CUSTOM_7">
    <p:bg>
      <p:bgPr>
        <a:solidFill>
          <a:srgbClr val="EFEFEF"/>
        </a:solidFill>
        <a:effectLst/>
      </p:bgPr>
    </p:bg>
    <p:spTree>
      <p:nvGrpSpPr>
        <p:cNvPr id="1" name="Shape 8"/>
        <p:cNvGrpSpPr/>
        <p:nvPr/>
      </p:nvGrpSpPr>
      <p:grpSpPr>
        <a:xfrm>
          <a:off x="0" y="0"/>
          <a:ext cx="0" cy="0"/>
          <a:chOff x="0" y="0"/>
          <a:chExt cx="0" cy="0"/>
        </a:xfrm>
      </p:grpSpPr>
      <p:sp>
        <p:nvSpPr>
          <p:cNvPr id="9" name="Google Shape;9;p2"/>
          <p:cNvSpPr/>
          <p:nvPr/>
        </p:nvSpPr>
        <p:spPr>
          <a:xfrm flipH="1">
            <a:off x="-7075" y="-137525"/>
            <a:ext cx="9190500" cy="52809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4818613" y="1392125"/>
            <a:ext cx="3527100" cy="2039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6500">
                <a:solidFill>
                  <a:schemeClr val="accent5"/>
                </a:solidFill>
              </a:defRPr>
            </a:lvl1pPr>
            <a:lvl2pPr lvl="1"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2pPr>
            <a:lvl3pPr lvl="2"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3pPr>
            <a:lvl4pPr lvl="3"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4pPr>
            <a:lvl5pPr lvl="4"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5pPr>
            <a:lvl6pPr lvl="5"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6pPr>
            <a:lvl7pPr lvl="6"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7pPr>
            <a:lvl8pPr lvl="7"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8pPr>
            <a:lvl9pPr lvl="8"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9pPr>
          </a:lstStyle>
          <a:p>
            <a:endParaRPr/>
          </a:p>
        </p:txBody>
      </p:sp>
      <p:sp>
        <p:nvSpPr>
          <p:cNvPr id="11" name="Google Shape;11;p2"/>
          <p:cNvSpPr txBox="1">
            <a:spLocks noGrp="1"/>
          </p:cNvSpPr>
          <p:nvPr>
            <p:ph type="subTitle" idx="1"/>
          </p:nvPr>
        </p:nvSpPr>
        <p:spPr>
          <a:xfrm>
            <a:off x="5013313" y="3277126"/>
            <a:ext cx="3332400" cy="336600"/>
          </a:xfrm>
          <a:prstGeom prst="rect">
            <a:avLst/>
          </a:prstGeom>
          <a:noFill/>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a:solidFill>
                  <a:srgbClr val="EFEFEF"/>
                </a:solidFill>
              </a:defRPr>
            </a:lvl1pPr>
            <a:lvl2pPr lvl="1"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2pPr>
            <a:lvl3pPr lvl="2"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3pPr>
            <a:lvl4pPr lvl="3"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4pPr>
            <a:lvl5pPr lvl="4"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5pPr>
            <a:lvl6pPr lvl="5"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6pPr>
            <a:lvl7pPr lvl="6"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7pPr>
            <a:lvl8pPr lvl="7"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8pPr>
            <a:lvl9pPr lvl="8"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ix columns">
  <p:cSld name="CUSTOM_26_1_1_1">
    <p:bg>
      <p:bgPr>
        <a:solidFill>
          <a:srgbClr val="EFEFEF"/>
        </a:solidFill>
        <a:effectLst/>
      </p:bgPr>
    </p:bg>
    <p:spTree>
      <p:nvGrpSpPr>
        <p:cNvPr id="1" name="Shape 69"/>
        <p:cNvGrpSpPr/>
        <p:nvPr/>
      </p:nvGrpSpPr>
      <p:grpSpPr>
        <a:xfrm>
          <a:off x="0" y="0"/>
          <a:ext cx="0" cy="0"/>
          <a:chOff x="0" y="0"/>
          <a:chExt cx="0" cy="0"/>
        </a:xfrm>
      </p:grpSpPr>
      <p:sp>
        <p:nvSpPr>
          <p:cNvPr id="70" name="Google Shape;70;p11"/>
          <p:cNvSpPr txBox="1">
            <a:spLocks noGrp="1"/>
          </p:cNvSpPr>
          <p:nvPr>
            <p:ph type="subTitle" idx="1"/>
          </p:nvPr>
        </p:nvSpPr>
        <p:spPr>
          <a:xfrm>
            <a:off x="6189713" y="2321100"/>
            <a:ext cx="2425800" cy="57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200"/>
              <a:buNone/>
              <a:defRPr>
                <a:solidFill>
                  <a:schemeClr val="lt1"/>
                </a:solidFill>
              </a:defRPr>
            </a:lvl1pPr>
            <a:lvl2pPr lvl="1" algn="ctr" rtl="0">
              <a:lnSpc>
                <a:spcPct val="100000"/>
              </a:lnSpc>
              <a:spcBef>
                <a:spcPts val="0"/>
              </a:spcBef>
              <a:spcAft>
                <a:spcPts val="0"/>
              </a:spcAft>
              <a:buClr>
                <a:schemeClr val="lt1"/>
              </a:buClr>
              <a:buSzPts val="1200"/>
              <a:buNone/>
              <a:defRPr sz="1200">
                <a:solidFill>
                  <a:schemeClr val="lt1"/>
                </a:solidFill>
              </a:defRPr>
            </a:lvl2pPr>
            <a:lvl3pPr lvl="2" algn="ctr" rtl="0">
              <a:lnSpc>
                <a:spcPct val="100000"/>
              </a:lnSpc>
              <a:spcBef>
                <a:spcPts val="0"/>
              </a:spcBef>
              <a:spcAft>
                <a:spcPts val="0"/>
              </a:spcAft>
              <a:buClr>
                <a:schemeClr val="lt1"/>
              </a:buClr>
              <a:buSzPts val="1200"/>
              <a:buNone/>
              <a:defRPr sz="1200">
                <a:solidFill>
                  <a:schemeClr val="lt1"/>
                </a:solidFill>
              </a:defRPr>
            </a:lvl3pPr>
            <a:lvl4pPr lvl="3" algn="ctr" rtl="0">
              <a:lnSpc>
                <a:spcPct val="100000"/>
              </a:lnSpc>
              <a:spcBef>
                <a:spcPts val="0"/>
              </a:spcBef>
              <a:spcAft>
                <a:spcPts val="0"/>
              </a:spcAft>
              <a:buClr>
                <a:schemeClr val="lt1"/>
              </a:buClr>
              <a:buSzPts val="1200"/>
              <a:buNone/>
              <a:defRPr sz="1200">
                <a:solidFill>
                  <a:schemeClr val="lt1"/>
                </a:solidFill>
              </a:defRPr>
            </a:lvl4pPr>
            <a:lvl5pPr lvl="4" algn="ctr" rtl="0">
              <a:lnSpc>
                <a:spcPct val="100000"/>
              </a:lnSpc>
              <a:spcBef>
                <a:spcPts val="0"/>
              </a:spcBef>
              <a:spcAft>
                <a:spcPts val="0"/>
              </a:spcAft>
              <a:buClr>
                <a:schemeClr val="lt1"/>
              </a:buClr>
              <a:buSzPts val="1200"/>
              <a:buNone/>
              <a:defRPr sz="1200">
                <a:solidFill>
                  <a:schemeClr val="lt1"/>
                </a:solidFill>
              </a:defRPr>
            </a:lvl5pPr>
            <a:lvl6pPr lvl="5" algn="ctr" rtl="0">
              <a:lnSpc>
                <a:spcPct val="100000"/>
              </a:lnSpc>
              <a:spcBef>
                <a:spcPts val="0"/>
              </a:spcBef>
              <a:spcAft>
                <a:spcPts val="0"/>
              </a:spcAft>
              <a:buClr>
                <a:schemeClr val="lt1"/>
              </a:buClr>
              <a:buSzPts val="1200"/>
              <a:buNone/>
              <a:defRPr sz="1200">
                <a:solidFill>
                  <a:schemeClr val="lt1"/>
                </a:solidFill>
              </a:defRPr>
            </a:lvl6pPr>
            <a:lvl7pPr lvl="6" algn="ctr" rtl="0">
              <a:lnSpc>
                <a:spcPct val="100000"/>
              </a:lnSpc>
              <a:spcBef>
                <a:spcPts val="0"/>
              </a:spcBef>
              <a:spcAft>
                <a:spcPts val="0"/>
              </a:spcAft>
              <a:buClr>
                <a:schemeClr val="lt1"/>
              </a:buClr>
              <a:buSzPts val="1200"/>
              <a:buNone/>
              <a:defRPr sz="1200">
                <a:solidFill>
                  <a:schemeClr val="lt1"/>
                </a:solidFill>
              </a:defRPr>
            </a:lvl7pPr>
            <a:lvl8pPr lvl="7" algn="ctr" rtl="0">
              <a:lnSpc>
                <a:spcPct val="100000"/>
              </a:lnSpc>
              <a:spcBef>
                <a:spcPts val="0"/>
              </a:spcBef>
              <a:spcAft>
                <a:spcPts val="0"/>
              </a:spcAft>
              <a:buClr>
                <a:schemeClr val="lt1"/>
              </a:buClr>
              <a:buSzPts val="1200"/>
              <a:buNone/>
              <a:defRPr sz="1200">
                <a:solidFill>
                  <a:schemeClr val="lt1"/>
                </a:solidFill>
              </a:defRPr>
            </a:lvl8pPr>
            <a:lvl9pPr lvl="8" algn="ctr"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71" name="Google Shape;71;p11"/>
          <p:cNvSpPr txBox="1">
            <a:spLocks noGrp="1"/>
          </p:cNvSpPr>
          <p:nvPr>
            <p:ph type="subTitle" idx="2"/>
          </p:nvPr>
        </p:nvSpPr>
        <p:spPr>
          <a:xfrm>
            <a:off x="587862" y="2321100"/>
            <a:ext cx="2425800" cy="57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200"/>
              <a:buNone/>
              <a:defRPr>
                <a:solidFill>
                  <a:schemeClr val="lt1"/>
                </a:solidFill>
              </a:defRPr>
            </a:lvl1pPr>
            <a:lvl2pPr lvl="1" algn="ctr" rtl="0">
              <a:lnSpc>
                <a:spcPct val="100000"/>
              </a:lnSpc>
              <a:spcBef>
                <a:spcPts val="0"/>
              </a:spcBef>
              <a:spcAft>
                <a:spcPts val="0"/>
              </a:spcAft>
              <a:buClr>
                <a:schemeClr val="lt1"/>
              </a:buClr>
              <a:buSzPts val="1200"/>
              <a:buNone/>
              <a:defRPr sz="1200">
                <a:solidFill>
                  <a:schemeClr val="lt1"/>
                </a:solidFill>
              </a:defRPr>
            </a:lvl2pPr>
            <a:lvl3pPr lvl="2" algn="ctr" rtl="0">
              <a:lnSpc>
                <a:spcPct val="100000"/>
              </a:lnSpc>
              <a:spcBef>
                <a:spcPts val="0"/>
              </a:spcBef>
              <a:spcAft>
                <a:spcPts val="0"/>
              </a:spcAft>
              <a:buClr>
                <a:schemeClr val="lt1"/>
              </a:buClr>
              <a:buSzPts val="1200"/>
              <a:buNone/>
              <a:defRPr sz="1200">
                <a:solidFill>
                  <a:schemeClr val="lt1"/>
                </a:solidFill>
              </a:defRPr>
            </a:lvl3pPr>
            <a:lvl4pPr lvl="3" algn="ctr" rtl="0">
              <a:lnSpc>
                <a:spcPct val="100000"/>
              </a:lnSpc>
              <a:spcBef>
                <a:spcPts val="0"/>
              </a:spcBef>
              <a:spcAft>
                <a:spcPts val="0"/>
              </a:spcAft>
              <a:buClr>
                <a:schemeClr val="lt1"/>
              </a:buClr>
              <a:buSzPts val="1200"/>
              <a:buNone/>
              <a:defRPr sz="1200">
                <a:solidFill>
                  <a:schemeClr val="lt1"/>
                </a:solidFill>
              </a:defRPr>
            </a:lvl4pPr>
            <a:lvl5pPr lvl="4" algn="ctr" rtl="0">
              <a:lnSpc>
                <a:spcPct val="100000"/>
              </a:lnSpc>
              <a:spcBef>
                <a:spcPts val="0"/>
              </a:spcBef>
              <a:spcAft>
                <a:spcPts val="0"/>
              </a:spcAft>
              <a:buClr>
                <a:schemeClr val="lt1"/>
              </a:buClr>
              <a:buSzPts val="1200"/>
              <a:buNone/>
              <a:defRPr sz="1200">
                <a:solidFill>
                  <a:schemeClr val="lt1"/>
                </a:solidFill>
              </a:defRPr>
            </a:lvl5pPr>
            <a:lvl6pPr lvl="5" algn="ctr" rtl="0">
              <a:lnSpc>
                <a:spcPct val="100000"/>
              </a:lnSpc>
              <a:spcBef>
                <a:spcPts val="0"/>
              </a:spcBef>
              <a:spcAft>
                <a:spcPts val="0"/>
              </a:spcAft>
              <a:buClr>
                <a:schemeClr val="lt1"/>
              </a:buClr>
              <a:buSzPts val="1200"/>
              <a:buNone/>
              <a:defRPr sz="1200">
                <a:solidFill>
                  <a:schemeClr val="lt1"/>
                </a:solidFill>
              </a:defRPr>
            </a:lvl6pPr>
            <a:lvl7pPr lvl="6" algn="ctr" rtl="0">
              <a:lnSpc>
                <a:spcPct val="100000"/>
              </a:lnSpc>
              <a:spcBef>
                <a:spcPts val="0"/>
              </a:spcBef>
              <a:spcAft>
                <a:spcPts val="0"/>
              </a:spcAft>
              <a:buClr>
                <a:schemeClr val="lt1"/>
              </a:buClr>
              <a:buSzPts val="1200"/>
              <a:buNone/>
              <a:defRPr sz="1200">
                <a:solidFill>
                  <a:schemeClr val="lt1"/>
                </a:solidFill>
              </a:defRPr>
            </a:lvl7pPr>
            <a:lvl8pPr lvl="7" algn="ctr" rtl="0">
              <a:lnSpc>
                <a:spcPct val="100000"/>
              </a:lnSpc>
              <a:spcBef>
                <a:spcPts val="0"/>
              </a:spcBef>
              <a:spcAft>
                <a:spcPts val="0"/>
              </a:spcAft>
              <a:buClr>
                <a:schemeClr val="lt1"/>
              </a:buClr>
              <a:buSzPts val="1200"/>
              <a:buNone/>
              <a:defRPr sz="1200">
                <a:solidFill>
                  <a:schemeClr val="lt1"/>
                </a:solidFill>
              </a:defRPr>
            </a:lvl8pPr>
            <a:lvl9pPr lvl="8" algn="ctr"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72" name="Google Shape;72;p11"/>
          <p:cNvSpPr txBox="1">
            <a:spLocks noGrp="1"/>
          </p:cNvSpPr>
          <p:nvPr>
            <p:ph type="subTitle" idx="3"/>
          </p:nvPr>
        </p:nvSpPr>
        <p:spPr>
          <a:xfrm>
            <a:off x="3359112" y="2321100"/>
            <a:ext cx="2425800" cy="57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200"/>
              <a:buNone/>
              <a:defRPr>
                <a:solidFill>
                  <a:schemeClr val="lt1"/>
                </a:solidFill>
              </a:defRPr>
            </a:lvl1pPr>
            <a:lvl2pPr lvl="1" algn="ctr" rtl="0">
              <a:lnSpc>
                <a:spcPct val="100000"/>
              </a:lnSpc>
              <a:spcBef>
                <a:spcPts val="0"/>
              </a:spcBef>
              <a:spcAft>
                <a:spcPts val="0"/>
              </a:spcAft>
              <a:buClr>
                <a:schemeClr val="lt1"/>
              </a:buClr>
              <a:buSzPts val="1200"/>
              <a:buNone/>
              <a:defRPr sz="1200">
                <a:solidFill>
                  <a:schemeClr val="lt1"/>
                </a:solidFill>
              </a:defRPr>
            </a:lvl2pPr>
            <a:lvl3pPr lvl="2" algn="ctr" rtl="0">
              <a:lnSpc>
                <a:spcPct val="100000"/>
              </a:lnSpc>
              <a:spcBef>
                <a:spcPts val="0"/>
              </a:spcBef>
              <a:spcAft>
                <a:spcPts val="0"/>
              </a:spcAft>
              <a:buClr>
                <a:schemeClr val="lt1"/>
              </a:buClr>
              <a:buSzPts val="1200"/>
              <a:buNone/>
              <a:defRPr sz="1200">
                <a:solidFill>
                  <a:schemeClr val="lt1"/>
                </a:solidFill>
              </a:defRPr>
            </a:lvl3pPr>
            <a:lvl4pPr lvl="3" algn="ctr" rtl="0">
              <a:lnSpc>
                <a:spcPct val="100000"/>
              </a:lnSpc>
              <a:spcBef>
                <a:spcPts val="0"/>
              </a:spcBef>
              <a:spcAft>
                <a:spcPts val="0"/>
              </a:spcAft>
              <a:buClr>
                <a:schemeClr val="lt1"/>
              </a:buClr>
              <a:buSzPts val="1200"/>
              <a:buNone/>
              <a:defRPr sz="1200">
                <a:solidFill>
                  <a:schemeClr val="lt1"/>
                </a:solidFill>
              </a:defRPr>
            </a:lvl4pPr>
            <a:lvl5pPr lvl="4" algn="ctr" rtl="0">
              <a:lnSpc>
                <a:spcPct val="100000"/>
              </a:lnSpc>
              <a:spcBef>
                <a:spcPts val="0"/>
              </a:spcBef>
              <a:spcAft>
                <a:spcPts val="0"/>
              </a:spcAft>
              <a:buClr>
                <a:schemeClr val="lt1"/>
              </a:buClr>
              <a:buSzPts val="1200"/>
              <a:buNone/>
              <a:defRPr sz="1200">
                <a:solidFill>
                  <a:schemeClr val="lt1"/>
                </a:solidFill>
              </a:defRPr>
            </a:lvl5pPr>
            <a:lvl6pPr lvl="5" algn="ctr" rtl="0">
              <a:lnSpc>
                <a:spcPct val="100000"/>
              </a:lnSpc>
              <a:spcBef>
                <a:spcPts val="0"/>
              </a:spcBef>
              <a:spcAft>
                <a:spcPts val="0"/>
              </a:spcAft>
              <a:buClr>
                <a:schemeClr val="lt1"/>
              </a:buClr>
              <a:buSzPts val="1200"/>
              <a:buNone/>
              <a:defRPr sz="1200">
                <a:solidFill>
                  <a:schemeClr val="lt1"/>
                </a:solidFill>
              </a:defRPr>
            </a:lvl6pPr>
            <a:lvl7pPr lvl="6" algn="ctr" rtl="0">
              <a:lnSpc>
                <a:spcPct val="100000"/>
              </a:lnSpc>
              <a:spcBef>
                <a:spcPts val="0"/>
              </a:spcBef>
              <a:spcAft>
                <a:spcPts val="0"/>
              </a:spcAft>
              <a:buClr>
                <a:schemeClr val="lt1"/>
              </a:buClr>
              <a:buSzPts val="1200"/>
              <a:buNone/>
              <a:defRPr sz="1200">
                <a:solidFill>
                  <a:schemeClr val="lt1"/>
                </a:solidFill>
              </a:defRPr>
            </a:lvl7pPr>
            <a:lvl8pPr lvl="7" algn="ctr" rtl="0">
              <a:lnSpc>
                <a:spcPct val="100000"/>
              </a:lnSpc>
              <a:spcBef>
                <a:spcPts val="0"/>
              </a:spcBef>
              <a:spcAft>
                <a:spcPts val="0"/>
              </a:spcAft>
              <a:buClr>
                <a:schemeClr val="lt1"/>
              </a:buClr>
              <a:buSzPts val="1200"/>
              <a:buNone/>
              <a:defRPr sz="1200">
                <a:solidFill>
                  <a:schemeClr val="lt1"/>
                </a:solidFill>
              </a:defRPr>
            </a:lvl8pPr>
            <a:lvl9pPr lvl="8" algn="ctr"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73" name="Google Shape;73;p11"/>
          <p:cNvSpPr/>
          <p:nvPr/>
        </p:nvSpPr>
        <p:spPr>
          <a:xfrm flipH="1">
            <a:off x="7755300" y="556000"/>
            <a:ext cx="1388700" cy="237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txBox="1">
            <a:spLocks noGrp="1"/>
          </p:cNvSpPr>
          <p:nvPr>
            <p:ph type="ctrTitle"/>
          </p:nvPr>
        </p:nvSpPr>
        <p:spPr>
          <a:xfrm flipH="1">
            <a:off x="930900" y="366803"/>
            <a:ext cx="7264500" cy="5040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SzPts val="2400"/>
              <a:buNone/>
              <a:defRPr>
                <a:solidFill>
                  <a:schemeClr val="accent5"/>
                </a:solidFill>
              </a:defRPr>
            </a:lvl1pPr>
            <a:lvl2pPr lvl="1"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2pPr>
            <a:lvl3pPr lvl="2"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3pPr>
            <a:lvl4pPr lvl="3"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4pPr>
            <a:lvl5pPr lvl="4"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5pPr>
            <a:lvl6pPr lvl="5"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6pPr>
            <a:lvl7pPr lvl="6"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7pPr>
            <a:lvl8pPr lvl="7"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8pPr>
            <a:lvl9pPr lvl="8"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9pPr>
          </a:lstStyle>
          <a:p>
            <a:endParaRPr/>
          </a:p>
        </p:txBody>
      </p:sp>
      <p:sp>
        <p:nvSpPr>
          <p:cNvPr id="75" name="Google Shape;75;p11"/>
          <p:cNvSpPr txBox="1">
            <a:spLocks noGrp="1"/>
          </p:cNvSpPr>
          <p:nvPr>
            <p:ph type="subTitle" idx="4"/>
          </p:nvPr>
        </p:nvSpPr>
        <p:spPr>
          <a:xfrm>
            <a:off x="6189718" y="2005346"/>
            <a:ext cx="2425800" cy="371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a:endParaRPr/>
          </a:p>
        </p:txBody>
      </p:sp>
      <p:sp>
        <p:nvSpPr>
          <p:cNvPr id="76" name="Google Shape;76;p11"/>
          <p:cNvSpPr txBox="1">
            <a:spLocks noGrp="1"/>
          </p:cNvSpPr>
          <p:nvPr>
            <p:ph type="subTitle" idx="5"/>
          </p:nvPr>
        </p:nvSpPr>
        <p:spPr>
          <a:xfrm>
            <a:off x="587850" y="2005346"/>
            <a:ext cx="2425800" cy="371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a:endParaRPr/>
          </a:p>
        </p:txBody>
      </p:sp>
      <p:sp>
        <p:nvSpPr>
          <p:cNvPr id="77" name="Google Shape;77;p11"/>
          <p:cNvSpPr txBox="1">
            <a:spLocks noGrp="1"/>
          </p:cNvSpPr>
          <p:nvPr>
            <p:ph type="subTitle" idx="6"/>
          </p:nvPr>
        </p:nvSpPr>
        <p:spPr>
          <a:xfrm>
            <a:off x="3359108" y="2005346"/>
            <a:ext cx="2425800" cy="371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a:endParaRPr/>
          </a:p>
        </p:txBody>
      </p:sp>
      <p:sp>
        <p:nvSpPr>
          <p:cNvPr id="78" name="Google Shape;78;p11"/>
          <p:cNvSpPr txBox="1">
            <a:spLocks noGrp="1"/>
          </p:cNvSpPr>
          <p:nvPr>
            <p:ph type="subTitle" idx="7"/>
          </p:nvPr>
        </p:nvSpPr>
        <p:spPr>
          <a:xfrm>
            <a:off x="6189713" y="4056305"/>
            <a:ext cx="2425800" cy="57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200"/>
              <a:buNone/>
              <a:defRPr>
                <a:solidFill>
                  <a:schemeClr val="lt1"/>
                </a:solidFill>
              </a:defRPr>
            </a:lvl1pPr>
            <a:lvl2pPr lvl="1" algn="ctr" rtl="0">
              <a:lnSpc>
                <a:spcPct val="100000"/>
              </a:lnSpc>
              <a:spcBef>
                <a:spcPts val="0"/>
              </a:spcBef>
              <a:spcAft>
                <a:spcPts val="0"/>
              </a:spcAft>
              <a:buClr>
                <a:schemeClr val="lt1"/>
              </a:buClr>
              <a:buSzPts val="1200"/>
              <a:buNone/>
              <a:defRPr sz="1200">
                <a:solidFill>
                  <a:schemeClr val="lt1"/>
                </a:solidFill>
              </a:defRPr>
            </a:lvl2pPr>
            <a:lvl3pPr lvl="2" algn="ctr" rtl="0">
              <a:lnSpc>
                <a:spcPct val="100000"/>
              </a:lnSpc>
              <a:spcBef>
                <a:spcPts val="0"/>
              </a:spcBef>
              <a:spcAft>
                <a:spcPts val="0"/>
              </a:spcAft>
              <a:buClr>
                <a:schemeClr val="lt1"/>
              </a:buClr>
              <a:buSzPts val="1200"/>
              <a:buNone/>
              <a:defRPr sz="1200">
                <a:solidFill>
                  <a:schemeClr val="lt1"/>
                </a:solidFill>
              </a:defRPr>
            </a:lvl3pPr>
            <a:lvl4pPr lvl="3" algn="ctr" rtl="0">
              <a:lnSpc>
                <a:spcPct val="100000"/>
              </a:lnSpc>
              <a:spcBef>
                <a:spcPts val="0"/>
              </a:spcBef>
              <a:spcAft>
                <a:spcPts val="0"/>
              </a:spcAft>
              <a:buClr>
                <a:schemeClr val="lt1"/>
              </a:buClr>
              <a:buSzPts val="1200"/>
              <a:buNone/>
              <a:defRPr sz="1200">
                <a:solidFill>
                  <a:schemeClr val="lt1"/>
                </a:solidFill>
              </a:defRPr>
            </a:lvl4pPr>
            <a:lvl5pPr lvl="4" algn="ctr" rtl="0">
              <a:lnSpc>
                <a:spcPct val="100000"/>
              </a:lnSpc>
              <a:spcBef>
                <a:spcPts val="0"/>
              </a:spcBef>
              <a:spcAft>
                <a:spcPts val="0"/>
              </a:spcAft>
              <a:buClr>
                <a:schemeClr val="lt1"/>
              </a:buClr>
              <a:buSzPts val="1200"/>
              <a:buNone/>
              <a:defRPr sz="1200">
                <a:solidFill>
                  <a:schemeClr val="lt1"/>
                </a:solidFill>
              </a:defRPr>
            </a:lvl5pPr>
            <a:lvl6pPr lvl="5" algn="ctr" rtl="0">
              <a:lnSpc>
                <a:spcPct val="100000"/>
              </a:lnSpc>
              <a:spcBef>
                <a:spcPts val="0"/>
              </a:spcBef>
              <a:spcAft>
                <a:spcPts val="0"/>
              </a:spcAft>
              <a:buClr>
                <a:schemeClr val="lt1"/>
              </a:buClr>
              <a:buSzPts val="1200"/>
              <a:buNone/>
              <a:defRPr sz="1200">
                <a:solidFill>
                  <a:schemeClr val="lt1"/>
                </a:solidFill>
              </a:defRPr>
            </a:lvl6pPr>
            <a:lvl7pPr lvl="6" algn="ctr" rtl="0">
              <a:lnSpc>
                <a:spcPct val="100000"/>
              </a:lnSpc>
              <a:spcBef>
                <a:spcPts val="0"/>
              </a:spcBef>
              <a:spcAft>
                <a:spcPts val="0"/>
              </a:spcAft>
              <a:buClr>
                <a:schemeClr val="lt1"/>
              </a:buClr>
              <a:buSzPts val="1200"/>
              <a:buNone/>
              <a:defRPr sz="1200">
                <a:solidFill>
                  <a:schemeClr val="lt1"/>
                </a:solidFill>
              </a:defRPr>
            </a:lvl7pPr>
            <a:lvl8pPr lvl="7" algn="ctr" rtl="0">
              <a:lnSpc>
                <a:spcPct val="100000"/>
              </a:lnSpc>
              <a:spcBef>
                <a:spcPts val="0"/>
              </a:spcBef>
              <a:spcAft>
                <a:spcPts val="0"/>
              </a:spcAft>
              <a:buClr>
                <a:schemeClr val="lt1"/>
              </a:buClr>
              <a:buSzPts val="1200"/>
              <a:buNone/>
              <a:defRPr sz="1200">
                <a:solidFill>
                  <a:schemeClr val="lt1"/>
                </a:solidFill>
              </a:defRPr>
            </a:lvl8pPr>
            <a:lvl9pPr lvl="8" algn="ctr"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79" name="Google Shape;79;p11"/>
          <p:cNvSpPr txBox="1">
            <a:spLocks noGrp="1"/>
          </p:cNvSpPr>
          <p:nvPr>
            <p:ph type="subTitle" idx="8"/>
          </p:nvPr>
        </p:nvSpPr>
        <p:spPr>
          <a:xfrm>
            <a:off x="587862" y="4056305"/>
            <a:ext cx="2425800" cy="57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200"/>
              <a:buNone/>
              <a:defRPr>
                <a:solidFill>
                  <a:schemeClr val="lt1"/>
                </a:solidFill>
              </a:defRPr>
            </a:lvl1pPr>
            <a:lvl2pPr lvl="1" algn="ctr" rtl="0">
              <a:lnSpc>
                <a:spcPct val="100000"/>
              </a:lnSpc>
              <a:spcBef>
                <a:spcPts val="0"/>
              </a:spcBef>
              <a:spcAft>
                <a:spcPts val="0"/>
              </a:spcAft>
              <a:buClr>
                <a:schemeClr val="lt1"/>
              </a:buClr>
              <a:buSzPts val="1200"/>
              <a:buNone/>
              <a:defRPr sz="1200">
                <a:solidFill>
                  <a:schemeClr val="lt1"/>
                </a:solidFill>
              </a:defRPr>
            </a:lvl2pPr>
            <a:lvl3pPr lvl="2" algn="ctr" rtl="0">
              <a:lnSpc>
                <a:spcPct val="100000"/>
              </a:lnSpc>
              <a:spcBef>
                <a:spcPts val="0"/>
              </a:spcBef>
              <a:spcAft>
                <a:spcPts val="0"/>
              </a:spcAft>
              <a:buClr>
                <a:schemeClr val="lt1"/>
              </a:buClr>
              <a:buSzPts val="1200"/>
              <a:buNone/>
              <a:defRPr sz="1200">
                <a:solidFill>
                  <a:schemeClr val="lt1"/>
                </a:solidFill>
              </a:defRPr>
            </a:lvl3pPr>
            <a:lvl4pPr lvl="3" algn="ctr" rtl="0">
              <a:lnSpc>
                <a:spcPct val="100000"/>
              </a:lnSpc>
              <a:spcBef>
                <a:spcPts val="0"/>
              </a:spcBef>
              <a:spcAft>
                <a:spcPts val="0"/>
              </a:spcAft>
              <a:buClr>
                <a:schemeClr val="lt1"/>
              </a:buClr>
              <a:buSzPts val="1200"/>
              <a:buNone/>
              <a:defRPr sz="1200">
                <a:solidFill>
                  <a:schemeClr val="lt1"/>
                </a:solidFill>
              </a:defRPr>
            </a:lvl4pPr>
            <a:lvl5pPr lvl="4" algn="ctr" rtl="0">
              <a:lnSpc>
                <a:spcPct val="100000"/>
              </a:lnSpc>
              <a:spcBef>
                <a:spcPts val="0"/>
              </a:spcBef>
              <a:spcAft>
                <a:spcPts val="0"/>
              </a:spcAft>
              <a:buClr>
                <a:schemeClr val="lt1"/>
              </a:buClr>
              <a:buSzPts val="1200"/>
              <a:buNone/>
              <a:defRPr sz="1200">
                <a:solidFill>
                  <a:schemeClr val="lt1"/>
                </a:solidFill>
              </a:defRPr>
            </a:lvl5pPr>
            <a:lvl6pPr lvl="5" algn="ctr" rtl="0">
              <a:lnSpc>
                <a:spcPct val="100000"/>
              </a:lnSpc>
              <a:spcBef>
                <a:spcPts val="0"/>
              </a:spcBef>
              <a:spcAft>
                <a:spcPts val="0"/>
              </a:spcAft>
              <a:buClr>
                <a:schemeClr val="lt1"/>
              </a:buClr>
              <a:buSzPts val="1200"/>
              <a:buNone/>
              <a:defRPr sz="1200">
                <a:solidFill>
                  <a:schemeClr val="lt1"/>
                </a:solidFill>
              </a:defRPr>
            </a:lvl6pPr>
            <a:lvl7pPr lvl="6" algn="ctr" rtl="0">
              <a:lnSpc>
                <a:spcPct val="100000"/>
              </a:lnSpc>
              <a:spcBef>
                <a:spcPts val="0"/>
              </a:spcBef>
              <a:spcAft>
                <a:spcPts val="0"/>
              </a:spcAft>
              <a:buClr>
                <a:schemeClr val="lt1"/>
              </a:buClr>
              <a:buSzPts val="1200"/>
              <a:buNone/>
              <a:defRPr sz="1200">
                <a:solidFill>
                  <a:schemeClr val="lt1"/>
                </a:solidFill>
              </a:defRPr>
            </a:lvl7pPr>
            <a:lvl8pPr lvl="7" algn="ctr" rtl="0">
              <a:lnSpc>
                <a:spcPct val="100000"/>
              </a:lnSpc>
              <a:spcBef>
                <a:spcPts val="0"/>
              </a:spcBef>
              <a:spcAft>
                <a:spcPts val="0"/>
              </a:spcAft>
              <a:buClr>
                <a:schemeClr val="lt1"/>
              </a:buClr>
              <a:buSzPts val="1200"/>
              <a:buNone/>
              <a:defRPr sz="1200">
                <a:solidFill>
                  <a:schemeClr val="lt1"/>
                </a:solidFill>
              </a:defRPr>
            </a:lvl8pPr>
            <a:lvl9pPr lvl="8" algn="ctr"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80" name="Google Shape;80;p11"/>
          <p:cNvSpPr txBox="1">
            <a:spLocks noGrp="1"/>
          </p:cNvSpPr>
          <p:nvPr>
            <p:ph type="subTitle" idx="9"/>
          </p:nvPr>
        </p:nvSpPr>
        <p:spPr>
          <a:xfrm>
            <a:off x="3359112" y="4056305"/>
            <a:ext cx="2425800" cy="57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200"/>
              <a:buNone/>
              <a:defRPr>
                <a:solidFill>
                  <a:schemeClr val="lt1"/>
                </a:solidFill>
              </a:defRPr>
            </a:lvl1pPr>
            <a:lvl2pPr lvl="1" algn="ctr" rtl="0">
              <a:lnSpc>
                <a:spcPct val="100000"/>
              </a:lnSpc>
              <a:spcBef>
                <a:spcPts val="0"/>
              </a:spcBef>
              <a:spcAft>
                <a:spcPts val="0"/>
              </a:spcAft>
              <a:buClr>
                <a:schemeClr val="lt1"/>
              </a:buClr>
              <a:buSzPts val="1200"/>
              <a:buNone/>
              <a:defRPr sz="1200">
                <a:solidFill>
                  <a:schemeClr val="lt1"/>
                </a:solidFill>
              </a:defRPr>
            </a:lvl2pPr>
            <a:lvl3pPr lvl="2" algn="ctr" rtl="0">
              <a:lnSpc>
                <a:spcPct val="100000"/>
              </a:lnSpc>
              <a:spcBef>
                <a:spcPts val="0"/>
              </a:spcBef>
              <a:spcAft>
                <a:spcPts val="0"/>
              </a:spcAft>
              <a:buClr>
                <a:schemeClr val="lt1"/>
              </a:buClr>
              <a:buSzPts val="1200"/>
              <a:buNone/>
              <a:defRPr sz="1200">
                <a:solidFill>
                  <a:schemeClr val="lt1"/>
                </a:solidFill>
              </a:defRPr>
            </a:lvl3pPr>
            <a:lvl4pPr lvl="3" algn="ctr" rtl="0">
              <a:lnSpc>
                <a:spcPct val="100000"/>
              </a:lnSpc>
              <a:spcBef>
                <a:spcPts val="0"/>
              </a:spcBef>
              <a:spcAft>
                <a:spcPts val="0"/>
              </a:spcAft>
              <a:buClr>
                <a:schemeClr val="lt1"/>
              </a:buClr>
              <a:buSzPts val="1200"/>
              <a:buNone/>
              <a:defRPr sz="1200">
                <a:solidFill>
                  <a:schemeClr val="lt1"/>
                </a:solidFill>
              </a:defRPr>
            </a:lvl4pPr>
            <a:lvl5pPr lvl="4" algn="ctr" rtl="0">
              <a:lnSpc>
                <a:spcPct val="100000"/>
              </a:lnSpc>
              <a:spcBef>
                <a:spcPts val="0"/>
              </a:spcBef>
              <a:spcAft>
                <a:spcPts val="0"/>
              </a:spcAft>
              <a:buClr>
                <a:schemeClr val="lt1"/>
              </a:buClr>
              <a:buSzPts val="1200"/>
              <a:buNone/>
              <a:defRPr sz="1200">
                <a:solidFill>
                  <a:schemeClr val="lt1"/>
                </a:solidFill>
              </a:defRPr>
            </a:lvl5pPr>
            <a:lvl6pPr lvl="5" algn="ctr" rtl="0">
              <a:lnSpc>
                <a:spcPct val="100000"/>
              </a:lnSpc>
              <a:spcBef>
                <a:spcPts val="0"/>
              </a:spcBef>
              <a:spcAft>
                <a:spcPts val="0"/>
              </a:spcAft>
              <a:buClr>
                <a:schemeClr val="lt1"/>
              </a:buClr>
              <a:buSzPts val="1200"/>
              <a:buNone/>
              <a:defRPr sz="1200">
                <a:solidFill>
                  <a:schemeClr val="lt1"/>
                </a:solidFill>
              </a:defRPr>
            </a:lvl6pPr>
            <a:lvl7pPr lvl="6" algn="ctr" rtl="0">
              <a:lnSpc>
                <a:spcPct val="100000"/>
              </a:lnSpc>
              <a:spcBef>
                <a:spcPts val="0"/>
              </a:spcBef>
              <a:spcAft>
                <a:spcPts val="0"/>
              </a:spcAft>
              <a:buClr>
                <a:schemeClr val="lt1"/>
              </a:buClr>
              <a:buSzPts val="1200"/>
              <a:buNone/>
              <a:defRPr sz="1200">
                <a:solidFill>
                  <a:schemeClr val="lt1"/>
                </a:solidFill>
              </a:defRPr>
            </a:lvl7pPr>
            <a:lvl8pPr lvl="7" algn="ctr" rtl="0">
              <a:lnSpc>
                <a:spcPct val="100000"/>
              </a:lnSpc>
              <a:spcBef>
                <a:spcPts val="0"/>
              </a:spcBef>
              <a:spcAft>
                <a:spcPts val="0"/>
              </a:spcAft>
              <a:buClr>
                <a:schemeClr val="lt1"/>
              </a:buClr>
              <a:buSzPts val="1200"/>
              <a:buNone/>
              <a:defRPr sz="1200">
                <a:solidFill>
                  <a:schemeClr val="lt1"/>
                </a:solidFill>
              </a:defRPr>
            </a:lvl8pPr>
            <a:lvl9pPr lvl="8" algn="ctr"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81" name="Google Shape;81;p11"/>
          <p:cNvSpPr txBox="1">
            <a:spLocks noGrp="1"/>
          </p:cNvSpPr>
          <p:nvPr>
            <p:ph type="subTitle" idx="13"/>
          </p:nvPr>
        </p:nvSpPr>
        <p:spPr>
          <a:xfrm>
            <a:off x="6189718" y="3740552"/>
            <a:ext cx="2425800" cy="371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a:endParaRPr/>
          </a:p>
        </p:txBody>
      </p:sp>
      <p:sp>
        <p:nvSpPr>
          <p:cNvPr id="82" name="Google Shape;82;p11"/>
          <p:cNvSpPr txBox="1">
            <a:spLocks noGrp="1"/>
          </p:cNvSpPr>
          <p:nvPr>
            <p:ph type="subTitle" idx="14"/>
          </p:nvPr>
        </p:nvSpPr>
        <p:spPr>
          <a:xfrm>
            <a:off x="587850" y="3740552"/>
            <a:ext cx="2425800" cy="371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a:endParaRPr/>
          </a:p>
        </p:txBody>
      </p:sp>
      <p:sp>
        <p:nvSpPr>
          <p:cNvPr id="83" name="Google Shape;83;p11"/>
          <p:cNvSpPr txBox="1">
            <a:spLocks noGrp="1"/>
          </p:cNvSpPr>
          <p:nvPr>
            <p:ph type="subTitle" idx="15"/>
          </p:nvPr>
        </p:nvSpPr>
        <p:spPr>
          <a:xfrm>
            <a:off x="3359108" y="3740552"/>
            <a:ext cx="2425800" cy="371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ree columns ">
  <p:cSld name="CUSTOM_26_1_1_1_2">
    <p:bg>
      <p:bgPr>
        <a:solidFill>
          <a:srgbClr val="EFEFEF"/>
        </a:solidFill>
        <a:effectLst/>
      </p:bgPr>
    </p:bg>
    <p:spTree>
      <p:nvGrpSpPr>
        <p:cNvPr id="1" name="Shape 84"/>
        <p:cNvGrpSpPr/>
        <p:nvPr/>
      </p:nvGrpSpPr>
      <p:grpSpPr>
        <a:xfrm>
          <a:off x="0" y="0"/>
          <a:ext cx="0" cy="0"/>
          <a:chOff x="0" y="0"/>
          <a:chExt cx="0" cy="0"/>
        </a:xfrm>
      </p:grpSpPr>
      <p:sp>
        <p:nvSpPr>
          <p:cNvPr id="85" name="Google Shape;85;p12"/>
          <p:cNvSpPr txBox="1">
            <a:spLocks noGrp="1"/>
          </p:cNvSpPr>
          <p:nvPr>
            <p:ph type="subTitle" idx="1"/>
          </p:nvPr>
        </p:nvSpPr>
        <p:spPr>
          <a:xfrm>
            <a:off x="4736030" y="1531703"/>
            <a:ext cx="3493800" cy="57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None/>
              <a:defRPr>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86" name="Google Shape;86;p12"/>
          <p:cNvSpPr txBox="1">
            <a:spLocks noGrp="1"/>
          </p:cNvSpPr>
          <p:nvPr>
            <p:ph type="subTitle" idx="2"/>
          </p:nvPr>
        </p:nvSpPr>
        <p:spPr>
          <a:xfrm>
            <a:off x="4736037" y="1215950"/>
            <a:ext cx="3493800" cy="371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a:endParaRPr/>
          </a:p>
        </p:txBody>
      </p:sp>
      <p:sp>
        <p:nvSpPr>
          <p:cNvPr id="87" name="Google Shape;87;p12"/>
          <p:cNvSpPr txBox="1">
            <a:spLocks noGrp="1"/>
          </p:cNvSpPr>
          <p:nvPr>
            <p:ph type="subTitle" idx="3"/>
          </p:nvPr>
        </p:nvSpPr>
        <p:spPr>
          <a:xfrm>
            <a:off x="4736030" y="4056302"/>
            <a:ext cx="3493800" cy="57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None/>
              <a:defRPr>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88" name="Google Shape;88;p12"/>
          <p:cNvSpPr txBox="1">
            <a:spLocks noGrp="1"/>
          </p:cNvSpPr>
          <p:nvPr>
            <p:ph type="subTitle" idx="4"/>
          </p:nvPr>
        </p:nvSpPr>
        <p:spPr>
          <a:xfrm>
            <a:off x="4736037" y="3740549"/>
            <a:ext cx="3493800" cy="371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a:endParaRPr/>
          </a:p>
        </p:txBody>
      </p:sp>
      <p:sp>
        <p:nvSpPr>
          <p:cNvPr id="89" name="Google Shape;89;p12"/>
          <p:cNvSpPr txBox="1">
            <a:spLocks noGrp="1"/>
          </p:cNvSpPr>
          <p:nvPr>
            <p:ph type="subTitle" idx="5"/>
          </p:nvPr>
        </p:nvSpPr>
        <p:spPr>
          <a:xfrm>
            <a:off x="4736030" y="2793999"/>
            <a:ext cx="3493800" cy="57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None/>
              <a:defRPr>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90" name="Google Shape;90;p12"/>
          <p:cNvSpPr txBox="1">
            <a:spLocks noGrp="1"/>
          </p:cNvSpPr>
          <p:nvPr>
            <p:ph type="subTitle" idx="6"/>
          </p:nvPr>
        </p:nvSpPr>
        <p:spPr>
          <a:xfrm>
            <a:off x="4736037" y="2478247"/>
            <a:ext cx="3493800" cy="371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a:endParaRPr/>
          </a:p>
        </p:txBody>
      </p:sp>
      <p:sp>
        <p:nvSpPr>
          <p:cNvPr id="91" name="Google Shape;91;p12"/>
          <p:cNvSpPr/>
          <p:nvPr/>
        </p:nvSpPr>
        <p:spPr>
          <a:xfrm>
            <a:off x="0" y="556000"/>
            <a:ext cx="1388700" cy="237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2"/>
          <p:cNvSpPr txBox="1">
            <a:spLocks noGrp="1"/>
          </p:cNvSpPr>
          <p:nvPr>
            <p:ph type="ctrTitle"/>
          </p:nvPr>
        </p:nvSpPr>
        <p:spPr>
          <a:xfrm>
            <a:off x="948600" y="366800"/>
            <a:ext cx="5564100" cy="504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accent5"/>
              </a:buClr>
              <a:buSzPts val="2400"/>
              <a:buNone/>
              <a:defRPr>
                <a:solidFill>
                  <a:schemeClr val="accent5"/>
                </a:solidFill>
              </a:defRPr>
            </a:lvl1pPr>
            <a:lvl2pPr lvl="1"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2pPr>
            <a:lvl3pPr lvl="2"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3pPr>
            <a:lvl4pPr lvl="3"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4pPr>
            <a:lvl5pPr lvl="4"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5pPr>
            <a:lvl6pPr lvl="5"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6pPr>
            <a:lvl7pPr lvl="6"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7pPr>
            <a:lvl8pPr lvl="7"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8pPr>
            <a:lvl9pPr lvl="8"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design">
  <p:cSld name="CUSTOM_26_1_1_1_1">
    <p:bg>
      <p:bgPr>
        <a:solidFill>
          <a:srgbClr val="EFEFEF"/>
        </a:solidFill>
        <a:effectLst/>
      </p:bgPr>
    </p:bg>
    <p:spTree>
      <p:nvGrpSpPr>
        <p:cNvPr id="1" name="Shape 93"/>
        <p:cNvGrpSpPr/>
        <p:nvPr/>
      </p:nvGrpSpPr>
      <p:grpSpPr>
        <a:xfrm>
          <a:off x="0" y="0"/>
          <a:ext cx="0" cy="0"/>
          <a:chOff x="0" y="0"/>
          <a:chExt cx="0" cy="0"/>
        </a:xfrm>
      </p:grpSpPr>
      <p:sp>
        <p:nvSpPr>
          <p:cNvPr id="94" name="Google Shape;94;p13"/>
          <p:cNvSpPr/>
          <p:nvPr/>
        </p:nvSpPr>
        <p:spPr>
          <a:xfrm>
            <a:off x="0" y="556000"/>
            <a:ext cx="1388700" cy="237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3"/>
          <p:cNvSpPr txBox="1">
            <a:spLocks noGrp="1"/>
          </p:cNvSpPr>
          <p:nvPr>
            <p:ph type="ctrTitle"/>
          </p:nvPr>
        </p:nvSpPr>
        <p:spPr>
          <a:xfrm>
            <a:off x="939750" y="366800"/>
            <a:ext cx="3810000" cy="504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2400"/>
              <a:buNone/>
              <a:defRPr>
                <a:solidFill>
                  <a:schemeClr val="accent5"/>
                </a:solidFill>
              </a:defRPr>
            </a:lvl1pPr>
            <a:lvl2pPr lvl="1"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2pPr>
            <a:lvl3pPr lvl="2"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3pPr>
            <a:lvl4pPr lvl="3"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4pPr>
            <a:lvl5pPr lvl="4"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5pPr>
            <a:lvl6pPr lvl="5"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6pPr>
            <a:lvl7pPr lvl="6"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7pPr>
            <a:lvl8pPr lvl="7"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8pPr>
            <a:lvl9pPr lvl="8"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design 1">
  <p:cSld name="CUSTOM_26_1_1_1_1_2">
    <p:bg>
      <p:bgPr>
        <a:solidFill>
          <a:srgbClr val="EFEFEF"/>
        </a:solidFill>
        <a:effectLst/>
      </p:bgPr>
    </p:bg>
    <p:spTree>
      <p:nvGrpSpPr>
        <p:cNvPr id="1" name="Shape 96"/>
        <p:cNvGrpSpPr/>
        <p:nvPr/>
      </p:nvGrpSpPr>
      <p:grpSpPr>
        <a:xfrm>
          <a:off x="0" y="0"/>
          <a:ext cx="0" cy="0"/>
          <a:chOff x="0" y="0"/>
          <a:chExt cx="0" cy="0"/>
        </a:xfrm>
      </p:grpSpPr>
      <p:sp>
        <p:nvSpPr>
          <p:cNvPr id="97" name="Google Shape;97;p14"/>
          <p:cNvSpPr/>
          <p:nvPr/>
        </p:nvSpPr>
        <p:spPr>
          <a:xfrm flipH="1">
            <a:off x="7755300" y="556000"/>
            <a:ext cx="1388700" cy="237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4"/>
          <p:cNvSpPr txBox="1">
            <a:spLocks noGrp="1"/>
          </p:cNvSpPr>
          <p:nvPr>
            <p:ph type="ctrTitle"/>
          </p:nvPr>
        </p:nvSpPr>
        <p:spPr>
          <a:xfrm flipH="1">
            <a:off x="5944500" y="366800"/>
            <a:ext cx="2250900" cy="5040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SzPts val="2400"/>
              <a:buNone/>
              <a:defRPr>
                <a:solidFill>
                  <a:schemeClr val="accent5"/>
                </a:solidFill>
              </a:defRPr>
            </a:lvl1pPr>
            <a:lvl2pPr lvl="1"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2pPr>
            <a:lvl3pPr lvl="2"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3pPr>
            <a:lvl4pPr lvl="3"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4pPr>
            <a:lvl5pPr lvl="4"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5pPr>
            <a:lvl6pPr lvl="5"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6pPr>
            <a:lvl7pPr lvl="6"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7pPr>
            <a:lvl8pPr lvl="7"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8pPr>
            <a:lvl9pPr lvl="8"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anks">
  <p:cSld name="CUSTOM_27_1">
    <p:bg>
      <p:bgPr>
        <a:solidFill>
          <a:srgbClr val="EFEFEF"/>
        </a:solidFill>
        <a:effectLst/>
      </p:bgPr>
    </p:bg>
    <p:spTree>
      <p:nvGrpSpPr>
        <p:cNvPr id="1" name="Shape 99"/>
        <p:cNvGrpSpPr/>
        <p:nvPr/>
      </p:nvGrpSpPr>
      <p:grpSpPr>
        <a:xfrm>
          <a:off x="0" y="0"/>
          <a:ext cx="0" cy="0"/>
          <a:chOff x="0" y="0"/>
          <a:chExt cx="0" cy="0"/>
        </a:xfrm>
      </p:grpSpPr>
      <p:sp>
        <p:nvSpPr>
          <p:cNvPr id="100" name="Google Shape;100;p15"/>
          <p:cNvSpPr/>
          <p:nvPr/>
        </p:nvSpPr>
        <p:spPr>
          <a:xfrm flipH="1">
            <a:off x="-7075" y="-130931"/>
            <a:ext cx="9190500" cy="52809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txBox="1">
            <a:spLocks noGrp="1"/>
          </p:cNvSpPr>
          <p:nvPr>
            <p:ph type="ctrTitle"/>
          </p:nvPr>
        </p:nvSpPr>
        <p:spPr>
          <a:xfrm>
            <a:off x="5502775" y="1410925"/>
            <a:ext cx="2597100" cy="1189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5"/>
              </a:buClr>
              <a:buSzPts val="6000"/>
              <a:buNone/>
              <a:defRPr sz="6000">
                <a:solidFill>
                  <a:schemeClr val="accent5"/>
                </a:solidFill>
              </a:defRPr>
            </a:lvl1pPr>
            <a:lvl2pPr lvl="1"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2pPr>
            <a:lvl3pPr lvl="2"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3pPr>
            <a:lvl4pPr lvl="3"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4pPr>
            <a:lvl5pPr lvl="4"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5pPr>
            <a:lvl6pPr lvl="5"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6pPr>
            <a:lvl7pPr lvl="6"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7pPr>
            <a:lvl8pPr lvl="7"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8pPr>
            <a:lvl9pPr lvl="8"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9pPr>
          </a:lstStyle>
          <a:p>
            <a:endParaRPr/>
          </a:p>
        </p:txBody>
      </p:sp>
      <p:sp>
        <p:nvSpPr>
          <p:cNvPr id="102" name="Google Shape;102;p15"/>
          <p:cNvSpPr txBox="1">
            <a:spLocks noGrp="1"/>
          </p:cNvSpPr>
          <p:nvPr>
            <p:ph type="subTitle" idx="1"/>
          </p:nvPr>
        </p:nvSpPr>
        <p:spPr>
          <a:xfrm>
            <a:off x="5502775" y="2438625"/>
            <a:ext cx="2677800" cy="1393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Font typeface="Fira Sans Condensed ExtraLight"/>
              <a:buNone/>
              <a:defRPr/>
            </a:lvl1pPr>
            <a:lvl2pPr lvl="1"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2pPr>
            <a:lvl3pPr lvl="2"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3pPr>
            <a:lvl4pPr lvl="3"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4pPr>
            <a:lvl5pPr lvl="4"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5pPr>
            <a:lvl6pPr lvl="5"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6pPr>
            <a:lvl7pPr lvl="6"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7pPr>
            <a:lvl8pPr lvl="7"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8pPr>
            <a:lvl9pPr lvl="8"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9pPr>
          </a:lstStyle>
          <a:p>
            <a:endParaRPr/>
          </a:p>
        </p:txBody>
      </p:sp>
      <p:sp>
        <p:nvSpPr>
          <p:cNvPr id="103" name="Google Shape;103;p15"/>
          <p:cNvSpPr txBox="1"/>
          <p:nvPr/>
        </p:nvSpPr>
        <p:spPr>
          <a:xfrm>
            <a:off x="5502775" y="4090950"/>
            <a:ext cx="2946900" cy="8547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900">
                <a:solidFill>
                  <a:srgbClr val="FFFFFF"/>
                </a:solidFill>
                <a:latin typeface="Dosis"/>
                <a:ea typeface="Dosis"/>
                <a:cs typeface="Dosis"/>
                <a:sym typeface="Dosis"/>
              </a:rPr>
              <a:t>CREDITS: This presentation template was created by </a:t>
            </a:r>
            <a:r>
              <a:rPr lang="en" sz="900" b="1">
                <a:solidFill>
                  <a:srgbClr val="FFFFFF"/>
                </a:solidFill>
                <a:uFill>
                  <a:noFill/>
                </a:uFill>
                <a:latin typeface="Dosis"/>
                <a:ea typeface="Dosis"/>
                <a:cs typeface="Dosis"/>
                <a:sym typeface="Dosis"/>
                <a:hlinkClick r:id="rId2">
                  <a:extLst>
                    <a:ext uri="{A12FA001-AC4F-418D-AE19-62706E023703}">
                      <ahyp:hlinkClr xmlns:ahyp="http://schemas.microsoft.com/office/drawing/2018/hyperlinkcolor" val="tx"/>
                    </a:ext>
                  </a:extLst>
                </a:hlinkClick>
              </a:rPr>
              <a:t>Slidesgo</a:t>
            </a:r>
            <a:r>
              <a:rPr lang="en" sz="900">
                <a:solidFill>
                  <a:srgbClr val="FFFFFF"/>
                </a:solidFill>
                <a:latin typeface="Dosis"/>
                <a:ea typeface="Dosis"/>
                <a:cs typeface="Dosis"/>
                <a:sym typeface="Dosis"/>
              </a:rPr>
              <a:t>, including icons by </a:t>
            </a:r>
            <a:r>
              <a:rPr lang="en" sz="900" b="1">
                <a:solidFill>
                  <a:srgbClr val="FFFFFF"/>
                </a:solidFill>
                <a:uFill>
                  <a:noFill/>
                </a:uFill>
                <a:latin typeface="Dosis"/>
                <a:ea typeface="Dosis"/>
                <a:cs typeface="Dosis"/>
                <a:sym typeface="Dosis"/>
                <a:hlinkClick r:id="rId3">
                  <a:extLst>
                    <a:ext uri="{A12FA001-AC4F-418D-AE19-62706E023703}">
                      <ahyp:hlinkClr xmlns:ahyp="http://schemas.microsoft.com/office/drawing/2018/hyperlinkcolor" val="tx"/>
                    </a:ext>
                  </a:extLst>
                </a:hlinkClick>
              </a:rPr>
              <a:t>Flaticon</a:t>
            </a:r>
            <a:r>
              <a:rPr lang="en" sz="900">
                <a:solidFill>
                  <a:srgbClr val="FFFFFF"/>
                </a:solidFill>
                <a:latin typeface="Dosis"/>
                <a:ea typeface="Dosis"/>
                <a:cs typeface="Dosis"/>
                <a:sym typeface="Dosis"/>
              </a:rPr>
              <a:t>, and infographics &amp; images by </a:t>
            </a:r>
            <a:r>
              <a:rPr lang="en" sz="900" b="1">
                <a:solidFill>
                  <a:srgbClr val="FFFFFF"/>
                </a:solidFill>
                <a:uFill>
                  <a:noFill/>
                </a:uFill>
                <a:latin typeface="Dosis"/>
                <a:ea typeface="Dosis"/>
                <a:cs typeface="Dosis"/>
                <a:sym typeface="Dosis"/>
                <a:hlinkClick r:id="rId4">
                  <a:extLst>
                    <a:ext uri="{A12FA001-AC4F-418D-AE19-62706E023703}">
                      <ahyp:hlinkClr xmlns:ahyp="http://schemas.microsoft.com/office/drawing/2018/hyperlinkcolor" val="tx"/>
                    </a:ext>
                  </a:extLst>
                </a:hlinkClick>
              </a:rPr>
              <a:t>Freepik</a:t>
            </a:r>
            <a:r>
              <a:rPr lang="en" sz="900">
                <a:solidFill>
                  <a:srgbClr val="FFFFFF"/>
                </a:solidFill>
                <a:latin typeface="Dosis"/>
                <a:ea typeface="Dosis"/>
                <a:cs typeface="Dosis"/>
                <a:sym typeface="Dosis"/>
              </a:rPr>
              <a:t> </a:t>
            </a:r>
            <a:r>
              <a:rPr lang="en" sz="900">
                <a:solidFill>
                  <a:schemeClr val="accent3"/>
                </a:solidFill>
                <a:latin typeface="Dosis"/>
                <a:ea typeface="Dosis"/>
                <a:cs typeface="Dosis"/>
                <a:sym typeface="Dosis"/>
              </a:rPr>
              <a:t>and illustrations by</a:t>
            </a:r>
            <a:r>
              <a:rPr lang="en" sz="900" b="1">
                <a:solidFill>
                  <a:schemeClr val="accent3"/>
                </a:solidFill>
                <a:latin typeface="Dosis"/>
                <a:ea typeface="Dosis"/>
                <a:cs typeface="Dosis"/>
                <a:sym typeface="Dosis"/>
              </a:rPr>
              <a:t> </a:t>
            </a:r>
            <a:r>
              <a:rPr lang="en" sz="900" b="1">
                <a:solidFill>
                  <a:schemeClr val="accent3"/>
                </a:solidFill>
                <a:uFill>
                  <a:noFill/>
                </a:uFill>
                <a:latin typeface="Dosis"/>
                <a:ea typeface="Dosis"/>
                <a:cs typeface="Dosis"/>
                <a:sym typeface="Dosis"/>
                <a:hlinkClick r:id="rId5">
                  <a:extLst>
                    <a:ext uri="{A12FA001-AC4F-418D-AE19-62706E023703}">
                      <ahyp:hlinkClr xmlns:ahyp="http://schemas.microsoft.com/office/drawing/2018/hyperlinkcolor" val="tx"/>
                    </a:ext>
                  </a:extLst>
                </a:hlinkClick>
              </a:rPr>
              <a:t>Stories</a:t>
            </a:r>
            <a:endParaRPr sz="900">
              <a:solidFill>
                <a:schemeClr val="accent3"/>
              </a:solidFill>
              <a:latin typeface="Dosis"/>
              <a:ea typeface="Dosis"/>
              <a:cs typeface="Dosis"/>
              <a:sym typeface="Dosi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27_1_1">
    <p:bg>
      <p:bgPr>
        <a:solidFill>
          <a:srgbClr val="EFEFEF"/>
        </a:solidFill>
        <a:effectLst/>
      </p:bgPr>
    </p:bg>
    <p:spTree>
      <p:nvGrpSpPr>
        <p:cNvPr id="1" name="Shape 104"/>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27_1_1_1">
    <p:bg>
      <p:bgPr>
        <a:solidFill>
          <a:schemeClr val="lt1"/>
        </a:solidFill>
        <a:effectLst/>
      </p:bgPr>
    </p:bg>
    <p:spTree>
      <p:nvGrpSpPr>
        <p:cNvPr id="1" name="Shape 105"/>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slide" type="blank">
  <p:cSld name="BLANK">
    <p:bg>
      <p:bgPr>
        <a:noFill/>
        <a:effectLst/>
      </p:bgPr>
    </p:bg>
    <p:spTree>
      <p:nvGrpSpPr>
        <p:cNvPr id="1" name="Shape 106"/>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1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text">
  <p:cSld name="CUSTOM_28">
    <p:bg>
      <p:bgPr>
        <a:solidFill>
          <a:schemeClr val="lt1"/>
        </a:solidFill>
        <a:effectLst/>
      </p:bgPr>
    </p:bg>
    <p:spTree>
      <p:nvGrpSpPr>
        <p:cNvPr id="1" name="Shape 12"/>
        <p:cNvGrpSpPr/>
        <p:nvPr/>
      </p:nvGrpSpPr>
      <p:grpSpPr>
        <a:xfrm>
          <a:off x="0" y="0"/>
          <a:ext cx="0" cy="0"/>
          <a:chOff x="0" y="0"/>
          <a:chExt cx="0" cy="0"/>
        </a:xfrm>
      </p:grpSpPr>
      <p:sp>
        <p:nvSpPr>
          <p:cNvPr id="13" name="Google Shape;13;p3"/>
          <p:cNvSpPr txBox="1">
            <a:spLocks noGrp="1"/>
          </p:cNvSpPr>
          <p:nvPr>
            <p:ph type="subTitle" idx="1"/>
          </p:nvPr>
        </p:nvSpPr>
        <p:spPr>
          <a:xfrm>
            <a:off x="856200" y="1115677"/>
            <a:ext cx="7670400" cy="3416400"/>
          </a:xfrm>
          <a:prstGeom prst="rect">
            <a:avLst/>
          </a:prstGeom>
          <a:noFill/>
        </p:spPr>
        <p:txBody>
          <a:bodyPr spcFirstLastPara="1" wrap="square" lIns="91425" tIns="91425" rIns="91425" bIns="91425" anchor="t" anchorCtr="0">
            <a:noAutofit/>
          </a:bodyPr>
          <a:lstStyle>
            <a:lvl1pPr lvl="0" rtl="0">
              <a:spcBef>
                <a:spcPts val="0"/>
              </a:spcBef>
              <a:spcAft>
                <a:spcPts val="0"/>
              </a:spcAft>
              <a:buClr>
                <a:srgbClr val="20293B"/>
              </a:buClr>
              <a:buSzPts val="1000"/>
              <a:buFont typeface="Abel"/>
              <a:buChar char="●"/>
              <a:defRPr>
                <a:solidFill>
                  <a:srgbClr val="EFEFEF"/>
                </a:solidFill>
                <a:latin typeface="Abel"/>
                <a:ea typeface="Abel"/>
                <a:cs typeface="Abel"/>
                <a:sym typeface="Abel"/>
              </a:defRPr>
            </a:lvl1pPr>
            <a:lvl2pPr lvl="1"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2pPr>
            <a:lvl3pPr lvl="2"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3pPr>
            <a:lvl4pPr lvl="3"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4pPr>
            <a:lvl5pPr lvl="4"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5pPr>
            <a:lvl6pPr lvl="5"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6pPr>
            <a:lvl7pPr lvl="6"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7pPr>
            <a:lvl8pPr lvl="7"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8pPr>
            <a:lvl9pPr lvl="8"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9pPr>
          </a:lstStyle>
          <a:p>
            <a:endParaRPr/>
          </a:p>
        </p:txBody>
      </p:sp>
      <p:sp>
        <p:nvSpPr>
          <p:cNvPr id="14" name="Google Shape;14;p3"/>
          <p:cNvSpPr/>
          <p:nvPr/>
        </p:nvSpPr>
        <p:spPr>
          <a:xfrm>
            <a:off x="0" y="556000"/>
            <a:ext cx="1388700" cy="237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 name="Google Shape;15;p3"/>
          <p:cNvSpPr txBox="1">
            <a:spLocks noGrp="1"/>
          </p:cNvSpPr>
          <p:nvPr>
            <p:ph type="ctrTitle"/>
          </p:nvPr>
        </p:nvSpPr>
        <p:spPr>
          <a:xfrm>
            <a:off x="948600" y="360643"/>
            <a:ext cx="7264500" cy="504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rgbClr val="FFFFFF"/>
              </a:buClr>
              <a:buSzPts val="2400"/>
              <a:buNone/>
              <a:defRPr>
                <a:solidFill>
                  <a:srgbClr val="FFFFFF"/>
                </a:solidFill>
              </a:defRPr>
            </a:lvl1pPr>
            <a:lvl2pPr lvl="1" rtl="0">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2pPr>
            <a:lvl3pPr lvl="2" rtl="0">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3pPr>
            <a:lvl4pPr lvl="3" rtl="0">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4pPr>
            <a:lvl5pPr lvl="4" rtl="0">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5pPr>
            <a:lvl6pPr lvl="5" rtl="0">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6pPr>
            <a:lvl7pPr lvl="6" rtl="0">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7pPr>
            <a:lvl8pPr lvl="7" rtl="0">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8pPr>
            <a:lvl9pPr lvl="8" rtl="0">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9pPr>
          </a:lstStyle>
          <a:p>
            <a:endParaRPr/>
          </a:p>
        </p:txBody>
      </p:sp>
    </p:spTree>
  </p:cSld>
  <p:clrMapOvr>
    <a:masterClrMapping/>
  </p:clrMapOvr>
  <p:extLst>
    <p:ext uri="{DCECCB84-F9BA-43D5-87BE-67443E8EF086}">
      <p15:sldGuideLst xmlns:p15="http://schemas.microsoft.com/office/powerpoint/2012/main">
        <p15:guide id="1" orient="horz" pos="340">
          <p15:clr>
            <a:srgbClr val="FA7B17"/>
          </p15:clr>
        </p15:guide>
        <p15:guide id="2" pos="454">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CUSTOM_12">
    <p:bg>
      <p:bgPr>
        <a:solidFill>
          <a:srgbClr val="EFEFEF"/>
        </a:solidFill>
        <a:effectLst/>
      </p:bgPr>
    </p:bg>
    <p:spTree>
      <p:nvGrpSpPr>
        <p:cNvPr id="1" name="Shape 16"/>
        <p:cNvGrpSpPr/>
        <p:nvPr/>
      </p:nvGrpSpPr>
      <p:grpSpPr>
        <a:xfrm>
          <a:off x="0" y="0"/>
          <a:ext cx="0" cy="0"/>
          <a:chOff x="0" y="0"/>
          <a:chExt cx="0" cy="0"/>
        </a:xfrm>
      </p:grpSpPr>
      <p:sp>
        <p:nvSpPr>
          <p:cNvPr id="17" name="Google Shape;17;p4"/>
          <p:cNvSpPr/>
          <p:nvPr/>
        </p:nvSpPr>
        <p:spPr>
          <a:xfrm rot="10800000" flipH="1">
            <a:off x="-7075" y="-137525"/>
            <a:ext cx="9190500" cy="52809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txBox="1">
            <a:spLocks noGrp="1"/>
          </p:cNvSpPr>
          <p:nvPr>
            <p:ph type="subTitle" idx="1"/>
          </p:nvPr>
        </p:nvSpPr>
        <p:spPr>
          <a:xfrm>
            <a:off x="6825175" y="3742225"/>
            <a:ext cx="804300" cy="57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3"/>
              </a:buClr>
              <a:buSzPts val="1800"/>
              <a:buFont typeface="Squada One"/>
              <a:buNone/>
              <a:defRPr sz="1800">
                <a:solidFill>
                  <a:schemeClr val="accent5"/>
                </a:solidFill>
                <a:latin typeface="Staatliches"/>
                <a:ea typeface="Staatliches"/>
                <a:cs typeface="Staatliches"/>
                <a:sym typeface="Staatliches"/>
              </a:defRPr>
            </a:lvl1pPr>
            <a:lvl2pPr lvl="1"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2pPr>
            <a:lvl3pPr lvl="2"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3pPr>
            <a:lvl4pPr lvl="3"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4pPr>
            <a:lvl5pPr lvl="4"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5pPr>
            <a:lvl6pPr lvl="5"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6pPr>
            <a:lvl7pPr lvl="6"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7pPr>
            <a:lvl8pPr lvl="7"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8pPr>
            <a:lvl9pPr lvl="8"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9pPr>
          </a:lstStyle>
          <a:p>
            <a:endParaRPr/>
          </a:p>
        </p:txBody>
      </p:sp>
      <p:sp>
        <p:nvSpPr>
          <p:cNvPr id="19" name="Google Shape;19;p4"/>
          <p:cNvSpPr txBox="1">
            <a:spLocks noGrp="1"/>
          </p:cNvSpPr>
          <p:nvPr>
            <p:ph type="subTitle" idx="2"/>
          </p:nvPr>
        </p:nvSpPr>
        <p:spPr>
          <a:xfrm>
            <a:off x="6825175" y="2380050"/>
            <a:ext cx="1108500" cy="57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3"/>
              </a:buClr>
              <a:buSzPts val="1800"/>
              <a:buFont typeface="Squada One"/>
              <a:buNone/>
              <a:defRPr sz="1800">
                <a:solidFill>
                  <a:schemeClr val="accent5"/>
                </a:solidFill>
                <a:latin typeface="Staatliches"/>
                <a:ea typeface="Staatliches"/>
                <a:cs typeface="Staatliches"/>
                <a:sym typeface="Staatliches"/>
              </a:defRPr>
            </a:lvl1pPr>
            <a:lvl2pPr lvl="1"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2pPr>
            <a:lvl3pPr lvl="2"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3pPr>
            <a:lvl4pPr lvl="3"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4pPr>
            <a:lvl5pPr lvl="4"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5pPr>
            <a:lvl6pPr lvl="5"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6pPr>
            <a:lvl7pPr lvl="6"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7pPr>
            <a:lvl8pPr lvl="7"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8pPr>
            <a:lvl9pPr lvl="8"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9pPr>
          </a:lstStyle>
          <a:p>
            <a:endParaRPr/>
          </a:p>
        </p:txBody>
      </p:sp>
      <p:sp>
        <p:nvSpPr>
          <p:cNvPr id="20" name="Google Shape;20;p4"/>
          <p:cNvSpPr txBox="1">
            <a:spLocks noGrp="1"/>
          </p:cNvSpPr>
          <p:nvPr>
            <p:ph type="subTitle" idx="3"/>
          </p:nvPr>
        </p:nvSpPr>
        <p:spPr>
          <a:xfrm>
            <a:off x="4189488" y="579250"/>
            <a:ext cx="1394400" cy="57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3"/>
              </a:buClr>
              <a:buSzPts val="1800"/>
              <a:buFont typeface="Squada One"/>
              <a:buNone/>
              <a:defRPr sz="1800">
                <a:solidFill>
                  <a:schemeClr val="accent5"/>
                </a:solidFill>
                <a:latin typeface="Staatliches"/>
                <a:ea typeface="Staatliches"/>
                <a:cs typeface="Staatliches"/>
                <a:sym typeface="Staatliches"/>
              </a:defRPr>
            </a:lvl1pPr>
            <a:lvl2pPr lvl="1"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2pPr>
            <a:lvl3pPr lvl="2"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3pPr>
            <a:lvl4pPr lvl="3"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4pPr>
            <a:lvl5pPr lvl="4"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5pPr>
            <a:lvl6pPr lvl="5"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6pPr>
            <a:lvl7pPr lvl="6"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7pPr>
            <a:lvl8pPr lvl="7"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8pPr>
            <a:lvl9pPr lvl="8"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9pPr>
          </a:lstStyle>
          <a:p>
            <a:endParaRPr/>
          </a:p>
        </p:txBody>
      </p:sp>
      <p:sp>
        <p:nvSpPr>
          <p:cNvPr id="21" name="Google Shape;21;p4"/>
          <p:cNvSpPr txBox="1">
            <a:spLocks noGrp="1"/>
          </p:cNvSpPr>
          <p:nvPr>
            <p:ph type="subTitle" idx="4"/>
          </p:nvPr>
        </p:nvSpPr>
        <p:spPr>
          <a:xfrm>
            <a:off x="1392142" y="579250"/>
            <a:ext cx="1146900" cy="57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3"/>
              </a:buClr>
              <a:buSzPts val="1800"/>
              <a:buFont typeface="Squada One"/>
              <a:buNone/>
              <a:defRPr sz="1800">
                <a:solidFill>
                  <a:schemeClr val="accent5"/>
                </a:solidFill>
                <a:latin typeface="Staatliches"/>
                <a:ea typeface="Staatliches"/>
                <a:cs typeface="Staatliches"/>
                <a:sym typeface="Staatliches"/>
              </a:defRPr>
            </a:lvl1pPr>
            <a:lvl2pPr lvl="1"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2pPr>
            <a:lvl3pPr lvl="2"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3pPr>
            <a:lvl4pPr lvl="3"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4pPr>
            <a:lvl5pPr lvl="4"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5pPr>
            <a:lvl6pPr lvl="5"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6pPr>
            <a:lvl7pPr lvl="6"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7pPr>
            <a:lvl8pPr lvl="7"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8pPr>
            <a:lvl9pPr lvl="8"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9pPr>
          </a:lstStyle>
          <a:p>
            <a:endParaRPr/>
          </a:p>
        </p:txBody>
      </p:sp>
      <p:sp>
        <p:nvSpPr>
          <p:cNvPr id="22" name="Google Shape;22;p4"/>
          <p:cNvSpPr txBox="1">
            <a:spLocks noGrp="1"/>
          </p:cNvSpPr>
          <p:nvPr>
            <p:ph type="subTitle" idx="5"/>
          </p:nvPr>
        </p:nvSpPr>
        <p:spPr>
          <a:xfrm>
            <a:off x="4181076" y="3742224"/>
            <a:ext cx="1344900" cy="57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3"/>
              </a:buClr>
              <a:buSzPts val="1800"/>
              <a:buFont typeface="Squada One"/>
              <a:buNone/>
              <a:defRPr sz="1800">
                <a:solidFill>
                  <a:schemeClr val="accent5"/>
                </a:solidFill>
                <a:latin typeface="Staatliches"/>
                <a:ea typeface="Staatliches"/>
                <a:cs typeface="Staatliches"/>
                <a:sym typeface="Staatliches"/>
              </a:defRPr>
            </a:lvl1pPr>
            <a:lvl2pPr lvl="1"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2pPr>
            <a:lvl3pPr lvl="2"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3pPr>
            <a:lvl4pPr lvl="3"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4pPr>
            <a:lvl5pPr lvl="4"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5pPr>
            <a:lvl6pPr lvl="5"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6pPr>
            <a:lvl7pPr lvl="6"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7pPr>
            <a:lvl8pPr lvl="7"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8pPr>
            <a:lvl9pPr lvl="8"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9pPr>
          </a:lstStyle>
          <a:p>
            <a:endParaRPr/>
          </a:p>
        </p:txBody>
      </p:sp>
      <p:sp>
        <p:nvSpPr>
          <p:cNvPr id="23" name="Google Shape;23;p4"/>
          <p:cNvSpPr txBox="1">
            <a:spLocks noGrp="1"/>
          </p:cNvSpPr>
          <p:nvPr>
            <p:ph type="subTitle" idx="6"/>
          </p:nvPr>
        </p:nvSpPr>
        <p:spPr>
          <a:xfrm>
            <a:off x="1392142" y="1969950"/>
            <a:ext cx="1394400" cy="57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3"/>
              </a:buClr>
              <a:buSzPts val="1800"/>
              <a:buFont typeface="Squada One"/>
              <a:buNone/>
              <a:defRPr sz="1800">
                <a:solidFill>
                  <a:schemeClr val="accent5"/>
                </a:solidFill>
                <a:latin typeface="Staatliches"/>
                <a:ea typeface="Staatliches"/>
                <a:cs typeface="Staatliches"/>
                <a:sym typeface="Staatliches"/>
              </a:defRPr>
            </a:lvl1pPr>
            <a:lvl2pPr lvl="1"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2pPr>
            <a:lvl3pPr lvl="2"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3pPr>
            <a:lvl4pPr lvl="3"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4pPr>
            <a:lvl5pPr lvl="4"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5pPr>
            <a:lvl6pPr lvl="5"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6pPr>
            <a:lvl7pPr lvl="6"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7pPr>
            <a:lvl8pPr lvl="7"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8pPr>
            <a:lvl9pPr lvl="8"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9pPr>
          </a:lstStyle>
          <a:p>
            <a:endParaRPr/>
          </a:p>
        </p:txBody>
      </p:sp>
      <p:sp>
        <p:nvSpPr>
          <p:cNvPr id="24" name="Google Shape;24;p4"/>
          <p:cNvSpPr txBox="1">
            <a:spLocks noGrp="1"/>
          </p:cNvSpPr>
          <p:nvPr>
            <p:ph type="subTitle" idx="7"/>
          </p:nvPr>
        </p:nvSpPr>
        <p:spPr>
          <a:xfrm>
            <a:off x="1410724" y="987775"/>
            <a:ext cx="1665600" cy="572400"/>
          </a:xfrm>
          <a:prstGeom prst="rect">
            <a:avLst/>
          </a:prstGeom>
        </p:spPr>
        <p:txBody>
          <a:bodyPr spcFirstLastPara="1" wrap="square" lIns="91425" tIns="91425" rIns="91425" bIns="91425" anchor="t" anchorCtr="0">
            <a:noAutofit/>
          </a:bodyPr>
          <a:lstStyle>
            <a:lvl1pPr lvl="0" rtl="0">
              <a:spcBef>
                <a:spcPts val="0"/>
              </a:spcBef>
              <a:spcAft>
                <a:spcPts val="0"/>
              </a:spcAft>
              <a:buSzPts val="1000"/>
              <a:buNone/>
              <a:defRPr sz="12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5" name="Google Shape;25;p4"/>
          <p:cNvSpPr txBox="1">
            <a:spLocks noGrp="1"/>
          </p:cNvSpPr>
          <p:nvPr>
            <p:ph type="subTitle" idx="8"/>
          </p:nvPr>
        </p:nvSpPr>
        <p:spPr>
          <a:xfrm>
            <a:off x="4199651" y="4148741"/>
            <a:ext cx="1573500" cy="57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000"/>
              <a:buNone/>
              <a:defRPr sz="1200">
                <a:solidFill>
                  <a:schemeClr val="lt1"/>
                </a:solidFill>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26" name="Google Shape;26;p4"/>
          <p:cNvSpPr txBox="1">
            <a:spLocks noGrp="1"/>
          </p:cNvSpPr>
          <p:nvPr>
            <p:ph type="subTitle" idx="9"/>
          </p:nvPr>
        </p:nvSpPr>
        <p:spPr>
          <a:xfrm>
            <a:off x="1410724" y="2380873"/>
            <a:ext cx="1665600" cy="572400"/>
          </a:xfrm>
          <a:prstGeom prst="rect">
            <a:avLst/>
          </a:prstGeom>
        </p:spPr>
        <p:txBody>
          <a:bodyPr spcFirstLastPara="1" wrap="square" lIns="91425" tIns="91425" rIns="91425" bIns="91425" anchor="t" anchorCtr="0">
            <a:noAutofit/>
          </a:bodyPr>
          <a:lstStyle>
            <a:lvl1pPr lvl="0" rtl="0">
              <a:spcBef>
                <a:spcPts val="0"/>
              </a:spcBef>
              <a:spcAft>
                <a:spcPts val="0"/>
              </a:spcAft>
              <a:buSzPts val="1000"/>
              <a:buNone/>
              <a:defRPr sz="12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7" name="Google Shape;27;p4"/>
          <p:cNvSpPr txBox="1">
            <a:spLocks noGrp="1"/>
          </p:cNvSpPr>
          <p:nvPr>
            <p:ph type="subTitle" idx="13"/>
          </p:nvPr>
        </p:nvSpPr>
        <p:spPr>
          <a:xfrm>
            <a:off x="4208074" y="987775"/>
            <a:ext cx="1665600" cy="572400"/>
          </a:xfrm>
          <a:prstGeom prst="rect">
            <a:avLst/>
          </a:prstGeom>
        </p:spPr>
        <p:txBody>
          <a:bodyPr spcFirstLastPara="1" wrap="square" lIns="91425" tIns="91425" rIns="91425" bIns="91425" anchor="t" anchorCtr="0">
            <a:noAutofit/>
          </a:bodyPr>
          <a:lstStyle>
            <a:lvl1pPr lvl="0" rtl="0">
              <a:spcBef>
                <a:spcPts val="0"/>
              </a:spcBef>
              <a:spcAft>
                <a:spcPts val="0"/>
              </a:spcAft>
              <a:buSzPts val="1000"/>
              <a:buNone/>
              <a:defRPr sz="12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8" name="Google Shape;28;p4"/>
          <p:cNvSpPr txBox="1">
            <a:spLocks noGrp="1"/>
          </p:cNvSpPr>
          <p:nvPr>
            <p:ph type="subTitle" idx="14"/>
          </p:nvPr>
        </p:nvSpPr>
        <p:spPr>
          <a:xfrm>
            <a:off x="6843751" y="4148741"/>
            <a:ext cx="1665600" cy="57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000"/>
              <a:buNone/>
              <a:defRPr sz="1200">
                <a:solidFill>
                  <a:schemeClr val="lt1"/>
                </a:solidFill>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29" name="Google Shape;29;p4"/>
          <p:cNvSpPr txBox="1">
            <a:spLocks noGrp="1"/>
          </p:cNvSpPr>
          <p:nvPr>
            <p:ph type="subTitle" idx="15"/>
          </p:nvPr>
        </p:nvSpPr>
        <p:spPr>
          <a:xfrm>
            <a:off x="6843751" y="2790941"/>
            <a:ext cx="1665600" cy="57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000"/>
              <a:buNone/>
              <a:defRPr sz="1200">
                <a:solidFill>
                  <a:schemeClr val="lt1"/>
                </a:solidFill>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30" name="Google Shape;30;p4"/>
          <p:cNvSpPr txBox="1">
            <a:spLocks noGrp="1"/>
          </p:cNvSpPr>
          <p:nvPr>
            <p:ph type="title" hasCustomPrompt="1"/>
          </p:nvPr>
        </p:nvSpPr>
        <p:spPr>
          <a:xfrm>
            <a:off x="607642" y="483494"/>
            <a:ext cx="8043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5000">
                <a:solidFill>
                  <a:schemeClr val="accent5"/>
                </a:solidFill>
              </a:defRPr>
            </a:lvl1pPr>
            <a:lvl2pPr lvl="1"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31" name="Google Shape;31;p4"/>
          <p:cNvSpPr txBox="1">
            <a:spLocks noGrp="1"/>
          </p:cNvSpPr>
          <p:nvPr>
            <p:ph type="title" idx="16" hasCustomPrompt="1"/>
          </p:nvPr>
        </p:nvSpPr>
        <p:spPr>
          <a:xfrm>
            <a:off x="2988898" y="3646354"/>
            <a:ext cx="12120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5000">
                <a:solidFill>
                  <a:schemeClr val="accent5"/>
                </a:solidFill>
              </a:defRPr>
            </a:lvl1pPr>
            <a:lvl2pPr lvl="1"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32" name="Google Shape;32;p4"/>
          <p:cNvSpPr txBox="1">
            <a:spLocks noGrp="1"/>
          </p:cNvSpPr>
          <p:nvPr>
            <p:ph type="title" idx="17" hasCustomPrompt="1"/>
          </p:nvPr>
        </p:nvSpPr>
        <p:spPr>
          <a:xfrm>
            <a:off x="607642" y="1886125"/>
            <a:ext cx="8043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5000">
                <a:solidFill>
                  <a:schemeClr val="accent5"/>
                </a:solidFill>
              </a:defRPr>
            </a:lvl1pPr>
            <a:lvl2pPr lvl="1"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33" name="Google Shape;33;p4"/>
          <p:cNvSpPr txBox="1">
            <a:spLocks noGrp="1"/>
          </p:cNvSpPr>
          <p:nvPr>
            <p:ph type="title" idx="18" hasCustomPrompt="1"/>
          </p:nvPr>
        </p:nvSpPr>
        <p:spPr>
          <a:xfrm>
            <a:off x="3333707" y="483494"/>
            <a:ext cx="8556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5000">
                <a:solidFill>
                  <a:schemeClr val="accent5"/>
                </a:solidFill>
              </a:defRPr>
            </a:lvl1pPr>
            <a:lvl2pPr lvl="1"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34" name="Google Shape;34;p4"/>
          <p:cNvSpPr txBox="1">
            <a:spLocks noGrp="1"/>
          </p:cNvSpPr>
          <p:nvPr>
            <p:ph type="title" idx="19" hasCustomPrompt="1"/>
          </p:nvPr>
        </p:nvSpPr>
        <p:spPr>
          <a:xfrm>
            <a:off x="5632779" y="3646354"/>
            <a:ext cx="12120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5000">
                <a:solidFill>
                  <a:schemeClr val="accent5"/>
                </a:solidFill>
              </a:defRPr>
            </a:lvl1pPr>
            <a:lvl2pPr lvl="1"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35" name="Google Shape;35;p4"/>
          <p:cNvSpPr txBox="1">
            <a:spLocks noGrp="1"/>
          </p:cNvSpPr>
          <p:nvPr>
            <p:ph type="title" idx="20" hasCustomPrompt="1"/>
          </p:nvPr>
        </p:nvSpPr>
        <p:spPr>
          <a:xfrm>
            <a:off x="5632779" y="2283003"/>
            <a:ext cx="12120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5000">
                <a:solidFill>
                  <a:schemeClr val="accent5"/>
                </a:solidFill>
              </a:defRPr>
            </a:lvl1pPr>
            <a:lvl2pPr lvl="1"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Text 1">
  <p:cSld name="CUSTOM_13">
    <p:bg>
      <p:bgPr>
        <a:solidFill>
          <a:srgbClr val="EFEFEF"/>
        </a:solidFill>
        <a:effectLst/>
      </p:bgPr>
    </p:bg>
    <p:spTree>
      <p:nvGrpSpPr>
        <p:cNvPr id="1" name="Shape 36"/>
        <p:cNvGrpSpPr/>
        <p:nvPr/>
      </p:nvGrpSpPr>
      <p:grpSpPr>
        <a:xfrm>
          <a:off x="0" y="0"/>
          <a:ext cx="0" cy="0"/>
          <a:chOff x="0" y="0"/>
          <a:chExt cx="0" cy="0"/>
        </a:xfrm>
      </p:grpSpPr>
      <p:sp>
        <p:nvSpPr>
          <p:cNvPr id="37" name="Google Shape;37;p5"/>
          <p:cNvSpPr/>
          <p:nvPr/>
        </p:nvSpPr>
        <p:spPr>
          <a:xfrm>
            <a:off x="0" y="556000"/>
            <a:ext cx="1388700" cy="1767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8" name="Google Shape;38;p5"/>
          <p:cNvSpPr txBox="1">
            <a:spLocks noGrp="1"/>
          </p:cNvSpPr>
          <p:nvPr>
            <p:ph type="title"/>
          </p:nvPr>
        </p:nvSpPr>
        <p:spPr>
          <a:xfrm>
            <a:off x="856197" y="1666525"/>
            <a:ext cx="2376300" cy="8967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solidFill>
                  <a:schemeClr val="accent5"/>
                </a:solidFill>
              </a:defRPr>
            </a:lvl1pPr>
            <a:lvl2pPr lvl="1" rtl="0">
              <a:spcBef>
                <a:spcPts val="0"/>
              </a:spcBef>
              <a:spcAft>
                <a:spcPts val="0"/>
              </a:spcAft>
              <a:buClr>
                <a:srgbClr val="434343"/>
              </a:buClr>
              <a:buSzPts val="2800"/>
              <a:buNone/>
              <a:defRPr>
                <a:solidFill>
                  <a:srgbClr val="434343"/>
                </a:solidFill>
              </a:defRPr>
            </a:lvl2pPr>
            <a:lvl3pPr lvl="2" rtl="0">
              <a:spcBef>
                <a:spcPts val="0"/>
              </a:spcBef>
              <a:spcAft>
                <a:spcPts val="0"/>
              </a:spcAft>
              <a:buClr>
                <a:srgbClr val="434343"/>
              </a:buClr>
              <a:buSzPts val="2800"/>
              <a:buNone/>
              <a:defRPr>
                <a:solidFill>
                  <a:srgbClr val="434343"/>
                </a:solidFill>
              </a:defRPr>
            </a:lvl3pPr>
            <a:lvl4pPr lvl="3" rtl="0">
              <a:spcBef>
                <a:spcPts val="0"/>
              </a:spcBef>
              <a:spcAft>
                <a:spcPts val="0"/>
              </a:spcAft>
              <a:buClr>
                <a:srgbClr val="434343"/>
              </a:buClr>
              <a:buSzPts val="2800"/>
              <a:buNone/>
              <a:defRPr>
                <a:solidFill>
                  <a:srgbClr val="434343"/>
                </a:solidFill>
              </a:defRPr>
            </a:lvl4pPr>
            <a:lvl5pPr lvl="4" rtl="0">
              <a:spcBef>
                <a:spcPts val="0"/>
              </a:spcBef>
              <a:spcAft>
                <a:spcPts val="0"/>
              </a:spcAft>
              <a:buClr>
                <a:srgbClr val="434343"/>
              </a:buClr>
              <a:buSzPts val="2800"/>
              <a:buNone/>
              <a:defRPr>
                <a:solidFill>
                  <a:srgbClr val="434343"/>
                </a:solidFill>
              </a:defRPr>
            </a:lvl5pPr>
            <a:lvl6pPr lvl="5" rtl="0">
              <a:spcBef>
                <a:spcPts val="0"/>
              </a:spcBef>
              <a:spcAft>
                <a:spcPts val="0"/>
              </a:spcAft>
              <a:buClr>
                <a:srgbClr val="434343"/>
              </a:buClr>
              <a:buSzPts val="2800"/>
              <a:buNone/>
              <a:defRPr>
                <a:solidFill>
                  <a:srgbClr val="434343"/>
                </a:solidFill>
              </a:defRPr>
            </a:lvl6pPr>
            <a:lvl7pPr lvl="6" rtl="0">
              <a:spcBef>
                <a:spcPts val="0"/>
              </a:spcBef>
              <a:spcAft>
                <a:spcPts val="0"/>
              </a:spcAft>
              <a:buClr>
                <a:srgbClr val="434343"/>
              </a:buClr>
              <a:buSzPts val="2800"/>
              <a:buNone/>
              <a:defRPr>
                <a:solidFill>
                  <a:srgbClr val="434343"/>
                </a:solidFill>
              </a:defRPr>
            </a:lvl7pPr>
            <a:lvl8pPr lvl="7" rtl="0">
              <a:spcBef>
                <a:spcPts val="0"/>
              </a:spcBef>
              <a:spcAft>
                <a:spcPts val="0"/>
              </a:spcAft>
              <a:buClr>
                <a:srgbClr val="434343"/>
              </a:buClr>
              <a:buSzPts val="2800"/>
              <a:buNone/>
              <a:defRPr>
                <a:solidFill>
                  <a:srgbClr val="434343"/>
                </a:solidFill>
              </a:defRPr>
            </a:lvl8pPr>
            <a:lvl9pPr lvl="8" rtl="0">
              <a:spcBef>
                <a:spcPts val="0"/>
              </a:spcBef>
              <a:spcAft>
                <a:spcPts val="0"/>
              </a:spcAft>
              <a:buClr>
                <a:srgbClr val="434343"/>
              </a:buClr>
              <a:buSzPts val="2800"/>
              <a:buNone/>
              <a:defRPr>
                <a:solidFill>
                  <a:srgbClr val="434343"/>
                </a:solidFill>
              </a:defRPr>
            </a:lvl9pPr>
          </a:lstStyle>
          <a:p>
            <a:endParaRPr/>
          </a:p>
        </p:txBody>
      </p:sp>
      <p:sp>
        <p:nvSpPr>
          <p:cNvPr id="39" name="Google Shape;39;p5"/>
          <p:cNvSpPr txBox="1">
            <a:spLocks noGrp="1"/>
          </p:cNvSpPr>
          <p:nvPr>
            <p:ph type="subTitle" idx="1"/>
          </p:nvPr>
        </p:nvSpPr>
        <p:spPr>
          <a:xfrm flipH="1">
            <a:off x="856195" y="2760775"/>
            <a:ext cx="3068700" cy="117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None/>
              <a:defRPr sz="1200">
                <a:solidFill>
                  <a:schemeClr val="lt1"/>
                </a:solidFill>
              </a:defRPr>
            </a:lvl1pPr>
            <a:lvl2pPr lvl="1" rtl="0">
              <a:lnSpc>
                <a:spcPct val="100000"/>
              </a:lnSpc>
              <a:spcBef>
                <a:spcPts val="0"/>
              </a:spcBef>
              <a:spcAft>
                <a:spcPts val="0"/>
              </a:spcAft>
              <a:buClr>
                <a:schemeClr val="dk2"/>
              </a:buClr>
              <a:buSzPts val="1100"/>
              <a:buNone/>
              <a:defRPr>
                <a:solidFill>
                  <a:schemeClr val="dk2"/>
                </a:solidFill>
              </a:defRPr>
            </a:lvl2pPr>
            <a:lvl3pPr lvl="2" rtl="0">
              <a:lnSpc>
                <a:spcPct val="100000"/>
              </a:lnSpc>
              <a:spcBef>
                <a:spcPts val="0"/>
              </a:spcBef>
              <a:spcAft>
                <a:spcPts val="0"/>
              </a:spcAft>
              <a:buClr>
                <a:schemeClr val="dk2"/>
              </a:buClr>
              <a:buSzPts val="1100"/>
              <a:buNone/>
              <a:defRPr>
                <a:solidFill>
                  <a:schemeClr val="dk2"/>
                </a:solidFill>
              </a:defRPr>
            </a:lvl3pPr>
            <a:lvl4pPr lvl="3" rtl="0">
              <a:lnSpc>
                <a:spcPct val="100000"/>
              </a:lnSpc>
              <a:spcBef>
                <a:spcPts val="0"/>
              </a:spcBef>
              <a:spcAft>
                <a:spcPts val="0"/>
              </a:spcAft>
              <a:buClr>
                <a:schemeClr val="dk2"/>
              </a:buClr>
              <a:buSzPts val="1100"/>
              <a:buNone/>
              <a:defRPr>
                <a:solidFill>
                  <a:schemeClr val="dk2"/>
                </a:solidFill>
              </a:defRPr>
            </a:lvl4pPr>
            <a:lvl5pPr lvl="4" rtl="0">
              <a:lnSpc>
                <a:spcPct val="100000"/>
              </a:lnSpc>
              <a:spcBef>
                <a:spcPts val="0"/>
              </a:spcBef>
              <a:spcAft>
                <a:spcPts val="0"/>
              </a:spcAft>
              <a:buClr>
                <a:schemeClr val="dk2"/>
              </a:buClr>
              <a:buSzPts val="1100"/>
              <a:buNone/>
              <a:defRPr>
                <a:solidFill>
                  <a:schemeClr val="dk2"/>
                </a:solidFill>
              </a:defRPr>
            </a:lvl5pPr>
            <a:lvl6pPr lvl="5" rtl="0">
              <a:lnSpc>
                <a:spcPct val="100000"/>
              </a:lnSpc>
              <a:spcBef>
                <a:spcPts val="0"/>
              </a:spcBef>
              <a:spcAft>
                <a:spcPts val="0"/>
              </a:spcAft>
              <a:buClr>
                <a:schemeClr val="dk2"/>
              </a:buClr>
              <a:buSzPts val="1100"/>
              <a:buNone/>
              <a:defRPr>
                <a:solidFill>
                  <a:schemeClr val="dk2"/>
                </a:solidFill>
              </a:defRPr>
            </a:lvl6pPr>
            <a:lvl7pPr lvl="6" rtl="0">
              <a:lnSpc>
                <a:spcPct val="100000"/>
              </a:lnSpc>
              <a:spcBef>
                <a:spcPts val="0"/>
              </a:spcBef>
              <a:spcAft>
                <a:spcPts val="0"/>
              </a:spcAft>
              <a:buClr>
                <a:schemeClr val="dk2"/>
              </a:buClr>
              <a:buSzPts val="1100"/>
              <a:buNone/>
              <a:defRPr>
                <a:solidFill>
                  <a:schemeClr val="dk2"/>
                </a:solidFill>
              </a:defRPr>
            </a:lvl7pPr>
            <a:lvl8pPr lvl="7" rtl="0">
              <a:lnSpc>
                <a:spcPct val="100000"/>
              </a:lnSpc>
              <a:spcBef>
                <a:spcPts val="0"/>
              </a:spcBef>
              <a:spcAft>
                <a:spcPts val="0"/>
              </a:spcAft>
              <a:buClr>
                <a:schemeClr val="dk2"/>
              </a:buClr>
              <a:buSzPts val="1100"/>
              <a:buNone/>
              <a:defRPr>
                <a:solidFill>
                  <a:schemeClr val="dk2"/>
                </a:solidFill>
              </a:defRPr>
            </a:lvl8pPr>
            <a:lvl9pPr lvl="8" rtl="0">
              <a:lnSpc>
                <a:spcPct val="100000"/>
              </a:lnSpc>
              <a:spcBef>
                <a:spcPts val="0"/>
              </a:spcBef>
              <a:spcAft>
                <a:spcPts val="0"/>
              </a:spcAft>
              <a:buClr>
                <a:schemeClr val="dk2"/>
              </a:buClr>
              <a:buSzPts val="1100"/>
              <a:buNone/>
              <a:defRPr>
                <a:solidFill>
                  <a:schemeClr val="dk2"/>
                </a:solidFill>
              </a:defRPr>
            </a:lvl9pPr>
          </a:lstStyle>
          <a:p>
            <a:endParaRPr/>
          </a:p>
        </p:txBody>
      </p:sp>
      <p:sp>
        <p:nvSpPr>
          <p:cNvPr id="40" name="Google Shape;40;p5"/>
          <p:cNvSpPr/>
          <p:nvPr/>
        </p:nvSpPr>
        <p:spPr>
          <a:xfrm flipH="1">
            <a:off x="6648725" y="3686950"/>
            <a:ext cx="2534700" cy="14565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Four columns">
  <p:cSld name="CUSTOM_14_1">
    <p:bg>
      <p:bgPr>
        <a:solidFill>
          <a:srgbClr val="EFEFEF"/>
        </a:solidFill>
        <a:effectLst/>
      </p:bgPr>
    </p:bg>
    <p:spTree>
      <p:nvGrpSpPr>
        <p:cNvPr id="1" name="Shape 41"/>
        <p:cNvGrpSpPr/>
        <p:nvPr/>
      </p:nvGrpSpPr>
      <p:grpSpPr>
        <a:xfrm>
          <a:off x="0" y="0"/>
          <a:ext cx="0" cy="0"/>
          <a:chOff x="0" y="0"/>
          <a:chExt cx="0" cy="0"/>
        </a:xfrm>
      </p:grpSpPr>
      <p:sp>
        <p:nvSpPr>
          <p:cNvPr id="42" name="Google Shape;42;p6"/>
          <p:cNvSpPr/>
          <p:nvPr/>
        </p:nvSpPr>
        <p:spPr>
          <a:xfrm>
            <a:off x="0" y="556000"/>
            <a:ext cx="1388700" cy="237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p:cNvSpPr txBox="1">
            <a:spLocks noGrp="1"/>
          </p:cNvSpPr>
          <p:nvPr>
            <p:ph type="subTitle" idx="1"/>
          </p:nvPr>
        </p:nvSpPr>
        <p:spPr>
          <a:xfrm>
            <a:off x="5207350" y="3796621"/>
            <a:ext cx="2385000" cy="30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00">
                <a:solidFill>
                  <a:schemeClr val="accent5"/>
                </a:solidFill>
                <a:latin typeface="Staatliches"/>
                <a:ea typeface="Staatliches"/>
                <a:cs typeface="Staatliches"/>
                <a:sym typeface="Staatliches"/>
              </a:defRPr>
            </a:lvl1pPr>
            <a:lvl2pPr lvl="1" rtl="0">
              <a:lnSpc>
                <a:spcPct val="100000"/>
              </a:lnSpc>
              <a:spcBef>
                <a:spcPts val="1600"/>
              </a:spcBef>
              <a:spcAft>
                <a:spcPts val="0"/>
              </a:spcAft>
              <a:buNone/>
              <a:defRPr sz="1800">
                <a:solidFill>
                  <a:schemeClr val="accent5"/>
                </a:solidFill>
                <a:latin typeface="Staatliches"/>
                <a:ea typeface="Staatliches"/>
                <a:cs typeface="Staatliches"/>
                <a:sym typeface="Staatliches"/>
              </a:defRPr>
            </a:lvl2pPr>
            <a:lvl3pPr lvl="2" rtl="0">
              <a:lnSpc>
                <a:spcPct val="100000"/>
              </a:lnSpc>
              <a:spcBef>
                <a:spcPts val="1600"/>
              </a:spcBef>
              <a:spcAft>
                <a:spcPts val="0"/>
              </a:spcAft>
              <a:buNone/>
              <a:defRPr sz="1800">
                <a:solidFill>
                  <a:schemeClr val="accent5"/>
                </a:solidFill>
                <a:latin typeface="Staatliches"/>
                <a:ea typeface="Staatliches"/>
                <a:cs typeface="Staatliches"/>
                <a:sym typeface="Staatliches"/>
              </a:defRPr>
            </a:lvl3pPr>
            <a:lvl4pPr lvl="3" rtl="0">
              <a:lnSpc>
                <a:spcPct val="100000"/>
              </a:lnSpc>
              <a:spcBef>
                <a:spcPts val="1600"/>
              </a:spcBef>
              <a:spcAft>
                <a:spcPts val="0"/>
              </a:spcAft>
              <a:buNone/>
              <a:defRPr sz="1800">
                <a:solidFill>
                  <a:schemeClr val="accent5"/>
                </a:solidFill>
                <a:latin typeface="Staatliches"/>
                <a:ea typeface="Staatliches"/>
                <a:cs typeface="Staatliches"/>
                <a:sym typeface="Staatliches"/>
              </a:defRPr>
            </a:lvl4pPr>
            <a:lvl5pPr lvl="4" rtl="0">
              <a:lnSpc>
                <a:spcPct val="100000"/>
              </a:lnSpc>
              <a:spcBef>
                <a:spcPts val="1600"/>
              </a:spcBef>
              <a:spcAft>
                <a:spcPts val="0"/>
              </a:spcAft>
              <a:buNone/>
              <a:defRPr sz="1800">
                <a:solidFill>
                  <a:schemeClr val="accent5"/>
                </a:solidFill>
                <a:latin typeface="Staatliches"/>
                <a:ea typeface="Staatliches"/>
                <a:cs typeface="Staatliches"/>
                <a:sym typeface="Staatliches"/>
              </a:defRPr>
            </a:lvl5pPr>
            <a:lvl6pPr lvl="5" rtl="0">
              <a:lnSpc>
                <a:spcPct val="100000"/>
              </a:lnSpc>
              <a:spcBef>
                <a:spcPts val="1600"/>
              </a:spcBef>
              <a:spcAft>
                <a:spcPts val="0"/>
              </a:spcAft>
              <a:buNone/>
              <a:defRPr sz="1800">
                <a:solidFill>
                  <a:schemeClr val="accent5"/>
                </a:solidFill>
                <a:latin typeface="Staatliches"/>
                <a:ea typeface="Staatliches"/>
                <a:cs typeface="Staatliches"/>
                <a:sym typeface="Staatliches"/>
              </a:defRPr>
            </a:lvl6pPr>
            <a:lvl7pPr lvl="6" rtl="0">
              <a:lnSpc>
                <a:spcPct val="100000"/>
              </a:lnSpc>
              <a:spcBef>
                <a:spcPts val="1600"/>
              </a:spcBef>
              <a:spcAft>
                <a:spcPts val="0"/>
              </a:spcAft>
              <a:buNone/>
              <a:defRPr sz="1800">
                <a:solidFill>
                  <a:schemeClr val="accent5"/>
                </a:solidFill>
                <a:latin typeface="Staatliches"/>
                <a:ea typeface="Staatliches"/>
                <a:cs typeface="Staatliches"/>
                <a:sym typeface="Staatliches"/>
              </a:defRPr>
            </a:lvl7pPr>
            <a:lvl8pPr lvl="7" rtl="0">
              <a:lnSpc>
                <a:spcPct val="100000"/>
              </a:lnSpc>
              <a:spcBef>
                <a:spcPts val="1600"/>
              </a:spcBef>
              <a:spcAft>
                <a:spcPts val="0"/>
              </a:spcAft>
              <a:buNone/>
              <a:defRPr sz="1800">
                <a:solidFill>
                  <a:schemeClr val="accent5"/>
                </a:solidFill>
                <a:latin typeface="Staatliches"/>
                <a:ea typeface="Staatliches"/>
                <a:cs typeface="Staatliches"/>
                <a:sym typeface="Staatliches"/>
              </a:defRPr>
            </a:lvl8pPr>
            <a:lvl9pPr lvl="8" rtl="0">
              <a:lnSpc>
                <a:spcPct val="100000"/>
              </a:lnSpc>
              <a:spcBef>
                <a:spcPts val="1600"/>
              </a:spcBef>
              <a:spcAft>
                <a:spcPts val="1600"/>
              </a:spcAft>
              <a:buNone/>
              <a:defRPr sz="1800">
                <a:solidFill>
                  <a:schemeClr val="accent5"/>
                </a:solidFill>
                <a:latin typeface="Staatliches"/>
                <a:ea typeface="Staatliches"/>
                <a:cs typeface="Staatliches"/>
                <a:sym typeface="Staatliches"/>
              </a:defRPr>
            </a:lvl9pPr>
          </a:lstStyle>
          <a:p>
            <a:endParaRPr/>
          </a:p>
        </p:txBody>
      </p:sp>
      <p:sp>
        <p:nvSpPr>
          <p:cNvPr id="44" name="Google Shape;44;p6"/>
          <p:cNvSpPr txBox="1">
            <a:spLocks noGrp="1"/>
          </p:cNvSpPr>
          <p:nvPr>
            <p:ph type="subTitle" idx="2"/>
          </p:nvPr>
        </p:nvSpPr>
        <p:spPr>
          <a:xfrm>
            <a:off x="5207350" y="1957850"/>
            <a:ext cx="2385000" cy="264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00">
                <a:solidFill>
                  <a:schemeClr val="accent5"/>
                </a:solidFill>
                <a:latin typeface="Staatliches"/>
                <a:ea typeface="Staatliches"/>
                <a:cs typeface="Staatliches"/>
                <a:sym typeface="Staatliches"/>
              </a:defRPr>
            </a:lvl1pPr>
            <a:lvl2pPr lvl="1" rtl="0">
              <a:lnSpc>
                <a:spcPct val="100000"/>
              </a:lnSpc>
              <a:spcBef>
                <a:spcPts val="1600"/>
              </a:spcBef>
              <a:spcAft>
                <a:spcPts val="0"/>
              </a:spcAft>
              <a:buNone/>
              <a:defRPr sz="1800">
                <a:solidFill>
                  <a:schemeClr val="accent5"/>
                </a:solidFill>
                <a:latin typeface="Staatliches"/>
                <a:ea typeface="Staatliches"/>
                <a:cs typeface="Staatliches"/>
                <a:sym typeface="Staatliches"/>
              </a:defRPr>
            </a:lvl2pPr>
            <a:lvl3pPr lvl="2" rtl="0">
              <a:lnSpc>
                <a:spcPct val="100000"/>
              </a:lnSpc>
              <a:spcBef>
                <a:spcPts val="1600"/>
              </a:spcBef>
              <a:spcAft>
                <a:spcPts val="0"/>
              </a:spcAft>
              <a:buNone/>
              <a:defRPr sz="1800">
                <a:solidFill>
                  <a:schemeClr val="accent5"/>
                </a:solidFill>
                <a:latin typeface="Staatliches"/>
                <a:ea typeface="Staatliches"/>
                <a:cs typeface="Staatliches"/>
                <a:sym typeface="Staatliches"/>
              </a:defRPr>
            </a:lvl3pPr>
            <a:lvl4pPr lvl="3" rtl="0">
              <a:lnSpc>
                <a:spcPct val="100000"/>
              </a:lnSpc>
              <a:spcBef>
                <a:spcPts val="1600"/>
              </a:spcBef>
              <a:spcAft>
                <a:spcPts val="0"/>
              </a:spcAft>
              <a:buNone/>
              <a:defRPr sz="1800">
                <a:solidFill>
                  <a:schemeClr val="accent5"/>
                </a:solidFill>
                <a:latin typeface="Staatliches"/>
                <a:ea typeface="Staatliches"/>
                <a:cs typeface="Staatliches"/>
                <a:sym typeface="Staatliches"/>
              </a:defRPr>
            </a:lvl4pPr>
            <a:lvl5pPr lvl="4" rtl="0">
              <a:lnSpc>
                <a:spcPct val="100000"/>
              </a:lnSpc>
              <a:spcBef>
                <a:spcPts val="1600"/>
              </a:spcBef>
              <a:spcAft>
                <a:spcPts val="0"/>
              </a:spcAft>
              <a:buNone/>
              <a:defRPr sz="1800">
                <a:solidFill>
                  <a:schemeClr val="accent5"/>
                </a:solidFill>
                <a:latin typeface="Staatliches"/>
                <a:ea typeface="Staatliches"/>
                <a:cs typeface="Staatliches"/>
                <a:sym typeface="Staatliches"/>
              </a:defRPr>
            </a:lvl5pPr>
            <a:lvl6pPr lvl="5" rtl="0">
              <a:lnSpc>
                <a:spcPct val="100000"/>
              </a:lnSpc>
              <a:spcBef>
                <a:spcPts val="1600"/>
              </a:spcBef>
              <a:spcAft>
                <a:spcPts val="0"/>
              </a:spcAft>
              <a:buNone/>
              <a:defRPr sz="1800">
                <a:solidFill>
                  <a:schemeClr val="accent5"/>
                </a:solidFill>
                <a:latin typeface="Staatliches"/>
                <a:ea typeface="Staatliches"/>
                <a:cs typeface="Staatliches"/>
                <a:sym typeface="Staatliches"/>
              </a:defRPr>
            </a:lvl6pPr>
            <a:lvl7pPr lvl="6" rtl="0">
              <a:lnSpc>
                <a:spcPct val="100000"/>
              </a:lnSpc>
              <a:spcBef>
                <a:spcPts val="1600"/>
              </a:spcBef>
              <a:spcAft>
                <a:spcPts val="0"/>
              </a:spcAft>
              <a:buNone/>
              <a:defRPr sz="1800">
                <a:solidFill>
                  <a:schemeClr val="accent5"/>
                </a:solidFill>
                <a:latin typeface="Staatliches"/>
                <a:ea typeface="Staatliches"/>
                <a:cs typeface="Staatliches"/>
                <a:sym typeface="Staatliches"/>
              </a:defRPr>
            </a:lvl7pPr>
            <a:lvl8pPr lvl="7" rtl="0">
              <a:lnSpc>
                <a:spcPct val="100000"/>
              </a:lnSpc>
              <a:spcBef>
                <a:spcPts val="1600"/>
              </a:spcBef>
              <a:spcAft>
                <a:spcPts val="0"/>
              </a:spcAft>
              <a:buNone/>
              <a:defRPr sz="1800">
                <a:solidFill>
                  <a:schemeClr val="accent5"/>
                </a:solidFill>
                <a:latin typeface="Staatliches"/>
                <a:ea typeface="Staatliches"/>
                <a:cs typeface="Staatliches"/>
                <a:sym typeface="Staatliches"/>
              </a:defRPr>
            </a:lvl8pPr>
            <a:lvl9pPr lvl="8" rtl="0">
              <a:lnSpc>
                <a:spcPct val="100000"/>
              </a:lnSpc>
              <a:spcBef>
                <a:spcPts val="1600"/>
              </a:spcBef>
              <a:spcAft>
                <a:spcPts val="1600"/>
              </a:spcAft>
              <a:buNone/>
              <a:defRPr sz="1800">
                <a:solidFill>
                  <a:schemeClr val="accent5"/>
                </a:solidFill>
                <a:latin typeface="Staatliches"/>
                <a:ea typeface="Staatliches"/>
                <a:cs typeface="Staatliches"/>
                <a:sym typeface="Staatliches"/>
              </a:defRPr>
            </a:lvl9pPr>
          </a:lstStyle>
          <a:p>
            <a:endParaRPr/>
          </a:p>
        </p:txBody>
      </p:sp>
      <p:sp>
        <p:nvSpPr>
          <p:cNvPr id="45" name="Google Shape;45;p6"/>
          <p:cNvSpPr txBox="1">
            <a:spLocks noGrp="1"/>
          </p:cNvSpPr>
          <p:nvPr>
            <p:ph type="subTitle" idx="3"/>
          </p:nvPr>
        </p:nvSpPr>
        <p:spPr>
          <a:xfrm>
            <a:off x="5207350" y="2118475"/>
            <a:ext cx="2887500" cy="57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None/>
              <a:defRPr sz="1200">
                <a:solidFill>
                  <a:schemeClr val="lt1"/>
                </a:solidFill>
              </a:defRPr>
            </a:lvl1pPr>
            <a:lvl2pPr lvl="1" rtl="0">
              <a:lnSpc>
                <a:spcPct val="100000"/>
              </a:lnSpc>
              <a:spcBef>
                <a:spcPts val="0"/>
              </a:spcBef>
              <a:spcAft>
                <a:spcPts val="0"/>
              </a:spcAft>
              <a:buClr>
                <a:schemeClr val="lt1"/>
              </a:buClr>
              <a:buSzPts val="1100"/>
              <a:buNone/>
              <a:defRPr>
                <a:solidFill>
                  <a:schemeClr val="lt1"/>
                </a:solidFill>
              </a:defRPr>
            </a:lvl2pPr>
            <a:lvl3pPr lvl="2" rtl="0">
              <a:lnSpc>
                <a:spcPct val="100000"/>
              </a:lnSpc>
              <a:spcBef>
                <a:spcPts val="0"/>
              </a:spcBef>
              <a:spcAft>
                <a:spcPts val="0"/>
              </a:spcAft>
              <a:buClr>
                <a:schemeClr val="lt1"/>
              </a:buClr>
              <a:buSzPts val="1100"/>
              <a:buNone/>
              <a:defRPr>
                <a:solidFill>
                  <a:schemeClr val="lt1"/>
                </a:solidFill>
              </a:defRPr>
            </a:lvl3pPr>
            <a:lvl4pPr lvl="3" rtl="0">
              <a:lnSpc>
                <a:spcPct val="100000"/>
              </a:lnSpc>
              <a:spcBef>
                <a:spcPts val="0"/>
              </a:spcBef>
              <a:spcAft>
                <a:spcPts val="0"/>
              </a:spcAft>
              <a:buClr>
                <a:schemeClr val="lt1"/>
              </a:buClr>
              <a:buSzPts val="1100"/>
              <a:buNone/>
              <a:defRPr>
                <a:solidFill>
                  <a:schemeClr val="lt1"/>
                </a:solidFill>
              </a:defRPr>
            </a:lvl4pPr>
            <a:lvl5pPr lvl="4" rtl="0">
              <a:lnSpc>
                <a:spcPct val="100000"/>
              </a:lnSpc>
              <a:spcBef>
                <a:spcPts val="0"/>
              </a:spcBef>
              <a:spcAft>
                <a:spcPts val="0"/>
              </a:spcAft>
              <a:buClr>
                <a:schemeClr val="lt1"/>
              </a:buClr>
              <a:buSzPts val="1100"/>
              <a:buNone/>
              <a:defRPr>
                <a:solidFill>
                  <a:schemeClr val="lt1"/>
                </a:solidFill>
              </a:defRPr>
            </a:lvl5pPr>
            <a:lvl6pPr lvl="5" rtl="0">
              <a:lnSpc>
                <a:spcPct val="100000"/>
              </a:lnSpc>
              <a:spcBef>
                <a:spcPts val="0"/>
              </a:spcBef>
              <a:spcAft>
                <a:spcPts val="0"/>
              </a:spcAft>
              <a:buClr>
                <a:schemeClr val="lt1"/>
              </a:buClr>
              <a:buSzPts val="1100"/>
              <a:buNone/>
              <a:defRPr>
                <a:solidFill>
                  <a:schemeClr val="lt1"/>
                </a:solidFill>
              </a:defRPr>
            </a:lvl6pPr>
            <a:lvl7pPr lvl="6" rtl="0">
              <a:lnSpc>
                <a:spcPct val="100000"/>
              </a:lnSpc>
              <a:spcBef>
                <a:spcPts val="0"/>
              </a:spcBef>
              <a:spcAft>
                <a:spcPts val="0"/>
              </a:spcAft>
              <a:buClr>
                <a:schemeClr val="lt1"/>
              </a:buClr>
              <a:buSzPts val="1100"/>
              <a:buNone/>
              <a:defRPr>
                <a:solidFill>
                  <a:schemeClr val="lt1"/>
                </a:solidFill>
              </a:defRPr>
            </a:lvl7pPr>
            <a:lvl8pPr lvl="7" rtl="0">
              <a:lnSpc>
                <a:spcPct val="100000"/>
              </a:lnSpc>
              <a:spcBef>
                <a:spcPts val="0"/>
              </a:spcBef>
              <a:spcAft>
                <a:spcPts val="0"/>
              </a:spcAft>
              <a:buClr>
                <a:schemeClr val="lt1"/>
              </a:buClr>
              <a:buSzPts val="1100"/>
              <a:buNone/>
              <a:defRPr>
                <a:solidFill>
                  <a:schemeClr val="lt1"/>
                </a:solidFill>
              </a:defRPr>
            </a:lvl8pPr>
            <a:lvl9pPr lvl="8" rtl="0">
              <a:lnSpc>
                <a:spcPct val="100000"/>
              </a:lnSpc>
              <a:spcBef>
                <a:spcPts val="0"/>
              </a:spcBef>
              <a:spcAft>
                <a:spcPts val="0"/>
              </a:spcAft>
              <a:buClr>
                <a:schemeClr val="lt1"/>
              </a:buClr>
              <a:buSzPts val="1100"/>
              <a:buNone/>
              <a:defRPr>
                <a:solidFill>
                  <a:schemeClr val="lt1"/>
                </a:solidFill>
              </a:defRPr>
            </a:lvl9pPr>
          </a:lstStyle>
          <a:p>
            <a:endParaRPr/>
          </a:p>
        </p:txBody>
      </p:sp>
      <p:sp>
        <p:nvSpPr>
          <p:cNvPr id="46" name="Google Shape;46;p6"/>
          <p:cNvSpPr txBox="1">
            <a:spLocks noGrp="1"/>
          </p:cNvSpPr>
          <p:nvPr>
            <p:ph type="subTitle" idx="4"/>
          </p:nvPr>
        </p:nvSpPr>
        <p:spPr>
          <a:xfrm>
            <a:off x="5207350" y="3977375"/>
            <a:ext cx="2887500" cy="57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None/>
              <a:defRPr sz="1200">
                <a:solidFill>
                  <a:schemeClr val="lt1"/>
                </a:solidFill>
              </a:defRPr>
            </a:lvl1pPr>
            <a:lvl2pPr lvl="1" rtl="0">
              <a:lnSpc>
                <a:spcPct val="100000"/>
              </a:lnSpc>
              <a:spcBef>
                <a:spcPts val="0"/>
              </a:spcBef>
              <a:spcAft>
                <a:spcPts val="0"/>
              </a:spcAft>
              <a:buClr>
                <a:schemeClr val="lt1"/>
              </a:buClr>
              <a:buSzPts val="1100"/>
              <a:buNone/>
              <a:defRPr>
                <a:solidFill>
                  <a:schemeClr val="lt1"/>
                </a:solidFill>
              </a:defRPr>
            </a:lvl2pPr>
            <a:lvl3pPr lvl="2" rtl="0">
              <a:lnSpc>
                <a:spcPct val="100000"/>
              </a:lnSpc>
              <a:spcBef>
                <a:spcPts val="0"/>
              </a:spcBef>
              <a:spcAft>
                <a:spcPts val="0"/>
              </a:spcAft>
              <a:buClr>
                <a:schemeClr val="lt1"/>
              </a:buClr>
              <a:buSzPts val="1100"/>
              <a:buNone/>
              <a:defRPr>
                <a:solidFill>
                  <a:schemeClr val="lt1"/>
                </a:solidFill>
              </a:defRPr>
            </a:lvl3pPr>
            <a:lvl4pPr lvl="3" rtl="0">
              <a:lnSpc>
                <a:spcPct val="100000"/>
              </a:lnSpc>
              <a:spcBef>
                <a:spcPts val="0"/>
              </a:spcBef>
              <a:spcAft>
                <a:spcPts val="0"/>
              </a:spcAft>
              <a:buClr>
                <a:schemeClr val="lt1"/>
              </a:buClr>
              <a:buSzPts val="1100"/>
              <a:buNone/>
              <a:defRPr>
                <a:solidFill>
                  <a:schemeClr val="lt1"/>
                </a:solidFill>
              </a:defRPr>
            </a:lvl4pPr>
            <a:lvl5pPr lvl="4" rtl="0">
              <a:lnSpc>
                <a:spcPct val="100000"/>
              </a:lnSpc>
              <a:spcBef>
                <a:spcPts val="0"/>
              </a:spcBef>
              <a:spcAft>
                <a:spcPts val="0"/>
              </a:spcAft>
              <a:buClr>
                <a:schemeClr val="lt1"/>
              </a:buClr>
              <a:buSzPts val="1100"/>
              <a:buNone/>
              <a:defRPr>
                <a:solidFill>
                  <a:schemeClr val="lt1"/>
                </a:solidFill>
              </a:defRPr>
            </a:lvl5pPr>
            <a:lvl6pPr lvl="5" rtl="0">
              <a:lnSpc>
                <a:spcPct val="100000"/>
              </a:lnSpc>
              <a:spcBef>
                <a:spcPts val="0"/>
              </a:spcBef>
              <a:spcAft>
                <a:spcPts val="0"/>
              </a:spcAft>
              <a:buClr>
                <a:schemeClr val="lt1"/>
              </a:buClr>
              <a:buSzPts val="1100"/>
              <a:buNone/>
              <a:defRPr>
                <a:solidFill>
                  <a:schemeClr val="lt1"/>
                </a:solidFill>
              </a:defRPr>
            </a:lvl6pPr>
            <a:lvl7pPr lvl="6" rtl="0">
              <a:lnSpc>
                <a:spcPct val="100000"/>
              </a:lnSpc>
              <a:spcBef>
                <a:spcPts val="0"/>
              </a:spcBef>
              <a:spcAft>
                <a:spcPts val="0"/>
              </a:spcAft>
              <a:buClr>
                <a:schemeClr val="lt1"/>
              </a:buClr>
              <a:buSzPts val="1100"/>
              <a:buNone/>
              <a:defRPr>
                <a:solidFill>
                  <a:schemeClr val="lt1"/>
                </a:solidFill>
              </a:defRPr>
            </a:lvl7pPr>
            <a:lvl8pPr lvl="7" rtl="0">
              <a:lnSpc>
                <a:spcPct val="100000"/>
              </a:lnSpc>
              <a:spcBef>
                <a:spcPts val="0"/>
              </a:spcBef>
              <a:spcAft>
                <a:spcPts val="0"/>
              </a:spcAft>
              <a:buClr>
                <a:schemeClr val="lt1"/>
              </a:buClr>
              <a:buSzPts val="1100"/>
              <a:buNone/>
              <a:defRPr>
                <a:solidFill>
                  <a:schemeClr val="lt1"/>
                </a:solidFill>
              </a:defRPr>
            </a:lvl8pPr>
            <a:lvl9pPr lvl="8" rtl="0">
              <a:lnSpc>
                <a:spcPct val="100000"/>
              </a:lnSpc>
              <a:spcBef>
                <a:spcPts val="0"/>
              </a:spcBef>
              <a:spcAft>
                <a:spcPts val="0"/>
              </a:spcAft>
              <a:buClr>
                <a:schemeClr val="lt1"/>
              </a:buClr>
              <a:buSzPts val="1100"/>
              <a:buNone/>
              <a:defRPr>
                <a:solidFill>
                  <a:schemeClr val="lt1"/>
                </a:solidFill>
              </a:defRPr>
            </a:lvl9pPr>
          </a:lstStyle>
          <a:p>
            <a:endParaRPr/>
          </a:p>
        </p:txBody>
      </p:sp>
      <p:sp>
        <p:nvSpPr>
          <p:cNvPr id="47" name="Google Shape;47;p6"/>
          <p:cNvSpPr/>
          <p:nvPr/>
        </p:nvSpPr>
        <p:spPr>
          <a:xfrm>
            <a:off x="0" y="3687000"/>
            <a:ext cx="1637400" cy="14565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txBox="1">
            <a:spLocks noGrp="1"/>
          </p:cNvSpPr>
          <p:nvPr>
            <p:ph type="ctrTitle"/>
          </p:nvPr>
        </p:nvSpPr>
        <p:spPr>
          <a:xfrm>
            <a:off x="948600" y="360643"/>
            <a:ext cx="7264500" cy="504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2400"/>
              <a:buNone/>
              <a:defRPr>
                <a:solidFill>
                  <a:schemeClr val="accent5"/>
                </a:solidFill>
              </a:defRPr>
            </a:lvl1pPr>
            <a:lvl2pPr lvl="1"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2pPr>
            <a:lvl3pPr lvl="2"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3pPr>
            <a:lvl4pPr lvl="3"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4pPr>
            <a:lvl5pPr lvl="4"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5pPr>
            <a:lvl6pPr lvl="5"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6pPr>
            <a:lvl7pPr lvl="6"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7pPr>
            <a:lvl8pPr lvl="7"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8pPr>
            <a:lvl9pPr lvl="8"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9pPr>
          </a:lstStyle>
          <a:p>
            <a:endParaRPr/>
          </a:p>
        </p:txBody>
      </p:sp>
      <p:sp>
        <p:nvSpPr>
          <p:cNvPr id="49" name="Google Shape;49;p6"/>
          <p:cNvSpPr txBox="1">
            <a:spLocks noGrp="1"/>
          </p:cNvSpPr>
          <p:nvPr>
            <p:ph type="subTitle" idx="5"/>
          </p:nvPr>
        </p:nvSpPr>
        <p:spPr>
          <a:xfrm>
            <a:off x="1455675" y="3796625"/>
            <a:ext cx="2661600" cy="30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00">
                <a:solidFill>
                  <a:schemeClr val="accent5"/>
                </a:solidFill>
                <a:latin typeface="Staatliches"/>
                <a:ea typeface="Staatliches"/>
                <a:cs typeface="Staatliches"/>
                <a:sym typeface="Staatliches"/>
              </a:defRPr>
            </a:lvl1pPr>
            <a:lvl2pPr lvl="1" rtl="0">
              <a:lnSpc>
                <a:spcPct val="100000"/>
              </a:lnSpc>
              <a:spcBef>
                <a:spcPts val="1600"/>
              </a:spcBef>
              <a:spcAft>
                <a:spcPts val="0"/>
              </a:spcAft>
              <a:buNone/>
              <a:defRPr sz="1800">
                <a:solidFill>
                  <a:schemeClr val="accent5"/>
                </a:solidFill>
                <a:latin typeface="Staatliches"/>
                <a:ea typeface="Staatliches"/>
                <a:cs typeface="Staatliches"/>
                <a:sym typeface="Staatliches"/>
              </a:defRPr>
            </a:lvl2pPr>
            <a:lvl3pPr lvl="2" rtl="0">
              <a:lnSpc>
                <a:spcPct val="100000"/>
              </a:lnSpc>
              <a:spcBef>
                <a:spcPts val="1600"/>
              </a:spcBef>
              <a:spcAft>
                <a:spcPts val="0"/>
              </a:spcAft>
              <a:buNone/>
              <a:defRPr sz="1800">
                <a:solidFill>
                  <a:schemeClr val="accent5"/>
                </a:solidFill>
                <a:latin typeface="Staatliches"/>
                <a:ea typeface="Staatliches"/>
                <a:cs typeface="Staatliches"/>
                <a:sym typeface="Staatliches"/>
              </a:defRPr>
            </a:lvl3pPr>
            <a:lvl4pPr lvl="3" rtl="0">
              <a:lnSpc>
                <a:spcPct val="100000"/>
              </a:lnSpc>
              <a:spcBef>
                <a:spcPts val="1600"/>
              </a:spcBef>
              <a:spcAft>
                <a:spcPts val="0"/>
              </a:spcAft>
              <a:buNone/>
              <a:defRPr sz="1800">
                <a:solidFill>
                  <a:schemeClr val="accent5"/>
                </a:solidFill>
                <a:latin typeface="Staatliches"/>
                <a:ea typeface="Staatliches"/>
                <a:cs typeface="Staatliches"/>
                <a:sym typeface="Staatliches"/>
              </a:defRPr>
            </a:lvl4pPr>
            <a:lvl5pPr lvl="4" rtl="0">
              <a:lnSpc>
                <a:spcPct val="100000"/>
              </a:lnSpc>
              <a:spcBef>
                <a:spcPts val="1600"/>
              </a:spcBef>
              <a:spcAft>
                <a:spcPts val="0"/>
              </a:spcAft>
              <a:buNone/>
              <a:defRPr sz="1800">
                <a:solidFill>
                  <a:schemeClr val="accent5"/>
                </a:solidFill>
                <a:latin typeface="Staatliches"/>
                <a:ea typeface="Staatliches"/>
                <a:cs typeface="Staatliches"/>
                <a:sym typeface="Staatliches"/>
              </a:defRPr>
            </a:lvl5pPr>
            <a:lvl6pPr lvl="5" rtl="0">
              <a:lnSpc>
                <a:spcPct val="100000"/>
              </a:lnSpc>
              <a:spcBef>
                <a:spcPts val="1600"/>
              </a:spcBef>
              <a:spcAft>
                <a:spcPts val="0"/>
              </a:spcAft>
              <a:buNone/>
              <a:defRPr sz="1800">
                <a:solidFill>
                  <a:schemeClr val="accent5"/>
                </a:solidFill>
                <a:latin typeface="Staatliches"/>
                <a:ea typeface="Staatliches"/>
                <a:cs typeface="Staatliches"/>
                <a:sym typeface="Staatliches"/>
              </a:defRPr>
            </a:lvl6pPr>
            <a:lvl7pPr lvl="6" rtl="0">
              <a:lnSpc>
                <a:spcPct val="100000"/>
              </a:lnSpc>
              <a:spcBef>
                <a:spcPts val="1600"/>
              </a:spcBef>
              <a:spcAft>
                <a:spcPts val="0"/>
              </a:spcAft>
              <a:buNone/>
              <a:defRPr sz="1800">
                <a:solidFill>
                  <a:schemeClr val="accent5"/>
                </a:solidFill>
                <a:latin typeface="Staatliches"/>
                <a:ea typeface="Staatliches"/>
                <a:cs typeface="Staatliches"/>
                <a:sym typeface="Staatliches"/>
              </a:defRPr>
            </a:lvl7pPr>
            <a:lvl8pPr lvl="7" rtl="0">
              <a:lnSpc>
                <a:spcPct val="100000"/>
              </a:lnSpc>
              <a:spcBef>
                <a:spcPts val="1600"/>
              </a:spcBef>
              <a:spcAft>
                <a:spcPts val="0"/>
              </a:spcAft>
              <a:buNone/>
              <a:defRPr sz="1800">
                <a:solidFill>
                  <a:schemeClr val="accent5"/>
                </a:solidFill>
                <a:latin typeface="Staatliches"/>
                <a:ea typeface="Staatliches"/>
                <a:cs typeface="Staatliches"/>
                <a:sym typeface="Staatliches"/>
              </a:defRPr>
            </a:lvl8pPr>
            <a:lvl9pPr lvl="8" rtl="0">
              <a:lnSpc>
                <a:spcPct val="100000"/>
              </a:lnSpc>
              <a:spcBef>
                <a:spcPts val="1600"/>
              </a:spcBef>
              <a:spcAft>
                <a:spcPts val="1600"/>
              </a:spcAft>
              <a:buNone/>
              <a:defRPr sz="1800">
                <a:solidFill>
                  <a:schemeClr val="accent5"/>
                </a:solidFill>
                <a:latin typeface="Staatliches"/>
                <a:ea typeface="Staatliches"/>
                <a:cs typeface="Staatliches"/>
                <a:sym typeface="Staatliches"/>
              </a:defRPr>
            </a:lvl9pPr>
          </a:lstStyle>
          <a:p>
            <a:endParaRPr/>
          </a:p>
        </p:txBody>
      </p:sp>
      <p:sp>
        <p:nvSpPr>
          <p:cNvPr id="50" name="Google Shape;50;p6"/>
          <p:cNvSpPr txBox="1">
            <a:spLocks noGrp="1"/>
          </p:cNvSpPr>
          <p:nvPr>
            <p:ph type="subTitle" idx="6"/>
          </p:nvPr>
        </p:nvSpPr>
        <p:spPr>
          <a:xfrm>
            <a:off x="1455675" y="1957850"/>
            <a:ext cx="2385000" cy="264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00">
                <a:solidFill>
                  <a:schemeClr val="accent5"/>
                </a:solidFill>
                <a:latin typeface="Staatliches"/>
                <a:ea typeface="Staatliches"/>
                <a:cs typeface="Staatliches"/>
                <a:sym typeface="Staatliches"/>
              </a:defRPr>
            </a:lvl1pPr>
            <a:lvl2pPr lvl="1" rtl="0">
              <a:lnSpc>
                <a:spcPct val="100000"/>
              </a:lnSpc>
              <a:spcBef>
                <a:spcPts val="1600"/>
              </a:spcBef>
              <a:spcAft>
                <a:spcPts val="0"/>
              </a:spcAft>
              <a:buNone/>
              <a:defRPr sz="1800">
                <a:solidFill>
                  <a:schemeClr val="accent5"/>
                </a:solidFill>
                <a:latin typeface="Staatliches"/>
                <a:ea typeface="Staatliches"/>
                <a:cs typeface="Staatliches"/>
                <a:sym typeface="Staatliches"/>
              </a:defRPr>
            </a:lvl2pPr>
            <a:lvl3pPr lvl="2" rtl="0">
              <a:lnSpc>
                <a:spcPct val="100000"/>
              </a:lnSpc>
              <a:spcBef>
                <a:spcPts val="1600"/>
              </a:spcBef>
              <a:spcAft>
                <a:spcPts val="0"/>
              </a:spcAft>
              <a:buNone/>
              <a:defRPr sz="1800">
                <a:solidFill>
                  <a:schemeClr val="accent5"/>
                </a:solidFill>
                <a:latin typeface="Staatliches"/>
                <a:ea typeface="Staatliches"/>
                <a:cs typeface="Staatliches"/>
                <a:sym typeface="Staatliches"/>
              </a:defRPr>
            </a:lvl3pPr>
            <a:lvl4pPr lvl="3" rtl="0">
              <a:lnSpc>
                <a:spcPct val="100000"/>
              </a:lnSpc>
              <a:spcBef>
                <a:spcPts val="1600"/>
              </a:spcBef>
              <a:spcAft>
                <a:spcPts val="0"/>
              </a:spcAft>
              <a:buNone/>
              <a:defRPr sz="1800">
                <a:solidFill>
                  <a:schemeClr val="accent5"/>
                </a:solidFill>
                <a:latin typeface="Staatliches"/>
                <a:ea typeface="Staatliches"/>
                <a:cs typeface="Staatliches"/>
                <a:sym typeface="Staatliches"/>
              </a:defRPr>
            </a:lvl4pPr>
            <a:lvl5pPr lvl="4" rtl="0">
              <a:lnSpc>
                <a:spcPct val="100000"/>
              </a:lnSpc>
              <a:spcBef>
                <a:spcPts val="1600"/>
              </a:spcBef>
              <a:spcAft>
                <a:spcPts val="0"/>
              </a:spcAft>
              <a:buNone/>
              <a:defRPr sz="1800">
                <a:solidFill>
                  <a:schemeClr val="accent5"/>
                </a:solidFill>
                <a:latin typeface="Staatliches"/>
                <a:ea typeface="Staatliches"/>
                <a:cs typeface="Staatliches"/>
                <a:sym typeface="Staatliches"/>
              </a:defRPr>
            </a:lvl5pPr>
            <a:lvl6pPr lvl="5" rtl="0">
              <a:lnSpc>
                <a:spcPct val="100000"/>
              </a:lnSpc>
              <a:spcBef>
                <a:spcPts val="1600"/>
              </a:spcBef>
              <a:spcAft>
                <a:spcPts val="0"/>
              </a:spcAft>
              <a:buNone/>
              <a:defRPr sz="1800">
                <a:solidFill>
                  <a:schemeClr val="accent5"/>
                </a:solidFill>
                <a:latin typeface="Staatliches"/>
                <a:ea typeface="Staatliches"/>
                <a:cs typeface="Staatliches"/>
                <a:sym typeface="Staatliches"/>
              </a:defRPr>
            </a:lvl6pPr>
            <a:lvl7pPr lvl="6" rtl="0">
              <a:lnSpc>
                <a:spcPct val="100000"/>
              </a:lnSpc>
              <a:spcBef>
                <a:spcPts val="1600"/>
              </a:spcBef>
              <a:spcAft>
                <a:spcPts val="0"/>
              </a:spcAft>
              <a:buNone/>
              <a:defRPr sz="1800">
                <a:solidFill>
                  <a:schemeClr val="accent5"/>
                </a:solidFill>
                <a:latin typeface="Staatliches"/>
                <a:ea typeface="Staatliches"/>
                <a:cs typeface="Staatliches"/>
                <a:sym typeface="Staatliches"/>
              </a:defRPr>
            </a:lvl7pPr>
            <a:lvl8pPr lvl="7" rtl="0">
              <a:lnSpc>
                <a:spcPct val="100000"/>
              </a:lnSpc>
              <a:spcBef>
                <a:spcPts val="1600"/>
              </a:spcBef>
              <a:spcAft>
                <a:spcPts val="0"/>
              </a:spcAft>
              <a:buNone/>
              <a:defRPr sz="1800">
                <a:solidFill>
                  <a:schemeClr val="accent5"/>
                </a:solidFill>
                <a:latin typeface="Staatliches"/>
                <a:ea typeface="Staatliches"/>
                <a:cs typeface="Staatliches"/>
                <a:sym typeface="Staatliches"/>
              </a:defRPr>
            </a:lvl8pPr>
            <a:lvl9pPr lvl="8" rtl="0">
              <a:lnSpc>
                <a:spcPct val="100000"/>
              </a:lnSpc>
              <a:spcBef>
                <a:spcPts val="1600"/>
              </a:spcBef>
              <a:spcAft>
                <a:spcPts val="1600"/>
              </a:spcAft>
              <a:buNone/>
              <a:defRPr sz="1800">
                <a:solidFill>
                  <a:schemeClr val="accent5"/>
                </a:solidFill>
                <a:latin typeface="Staatliches"/>
                <a:ea typeface="Staatliches"/>
                <a:cs typeface="Staatliches"/>
                <a:sym typeface="Staatliches"/>
              </a:defRPr>
            </a:lvl9pPr>
          </a:lstStyle>
          <a:p>
            <a:endParaRPr/>
          </a:p>
        </p:txBody>
      </p:sp>
      <p:sp>
        <p:nvSpPr>
          <p:cNvPr id="51" name="Google Shape;51;p6"/>
          <p:cNvSpPr txBox="1">
            <a:spLocks noGrp="1"/>
          </p:cNvSpPr>
          <p:nvPr>
            <p:ph type="subTitle" idx="7"/>
          </p:nvPr>
        </p:nvSpPr>
        <p:spPr>
          <a:xfrm>
            <a:off x="1455675" y="2118475"/>
            <a:ext cx="2887500" cy="57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None/>
              <a:defRPr sz="1200">
                <a:solidFill>
                  <a:schemeClr val="lt1"/>
                </a:solidFill>
              </a:defRPr>
            </a:lvl1pPr>
            <a:lvl2pPr lvl="1" rtl="0">
              <a:lnSpc>
                <a:spcPct val="100000"/>
              </a:lnSpc>
              <a:spcBef>
                <a:spcPts val="0"/>
              </a:spcBef>
              <a:spcAft>
                <a:spcPts val="0"/>
              </a:spcAft>
              <a:buClr>
                <a:schemeClr val="lt1"/>
              </a:buClr>
              <a:buSzPts val="1100"/>
              <a:buNone/>
              <a:defRPr>
                <a:solidFill>
                  <a:schemeClr val="lt1"/>
                </a:solidFill>
              </a:defRPr>
            </a:lvl2pPr>
            <a:lvl3pPr lvl="2" rtl="0">
              <a:lnSpc>
                <a:spcPct val="100000"/>
              </a:lnSpc>
              <a:spcBef>
                <a:spcPts val="0"/>
              </a:spcBef>
              <a:spcAft>
                <a:spcPts val="0"/>
              </a:spcAft>
              <a:buClr>
                <a:schemeClr val="lt1"/>
              </a:buClr>
              <a:buSzPts val="1100"/>
              <a:buNone/>
              <a:defRPr>
                <a:solidFill>
                  <a:schemeClr val="lt1"/>
                </a:solidFill>
              </a:defRPr>
            </a:lvl3pPr>
            <a:lvl4pPr lvl="3" rtl="0">
              <a:lnSpc>
                <a:spcPct val="100000"/>
              </a:lnSpc>
              <a:spcBef>
                <a:spcPts val="0"/>
              </a:spcBef>
              <a:spcAft>
                <a:spcPts val="0"/>
              </a:spcAft>
              <a:buClr>
                <a:schemeClr val="lt1"/>
              </a:buClr>
              <a:buSzPts val="1100"/>
              <a:buNone/>
              <a:defRPr>
                <a:solidFill>
                  <a:schemeClr val="lt1"/>
                </a:solidFill>
              </a:defRPr>
            </a:lvl4pPr>
            <a:lvl5pPr lvl="4" rtl="0">
              <a:lnSpc>
                <a:spcPct val="100000"/>
              </a:lnSpc>
              <a:spcBef>
                <a:spcPts val="0"/>
              </a:spcBef>
              <a:spcAft>
                <a:spcPts val="0"/>
              </a:spcAft>
              <a:buClr>
                <a:schemeClr val="lt1"/>
              </a:buClr>
              <a:buSzPts val="1100"/>
              <a:buNone/>
              <a:defRPr>
                <a:solidFill>
                  <a:schemeClr val="lt1"/>
                </a:solidFill>
              </a:defRPr>
            </a:lvl5pPr>
            <a:lvl6pPr lvl="5" rtl="0">
              <a:lnSpc>
                <a:spcPct val="100000"/>
              </a:lnSpc>
              <a:spcBef>
                <a:spcPts val="0"/>
              </a:spcBef>
              <a:spcAft>
                <a:spcPts val="0"/>
              </a:spcAft>
              <a:buClr>
                <a:schemeClr val="lt1"/>
              </a:buClr>
              <a:buSzPts val="1100"/>
              <a:buNone/>
              <a:defRPr>
                <a:solidFill>
                  <a:schemeClr val="lt1"/>
                </a:solidFill>
              </a:defRPr>
            </a:lvl6pPr>
            <a:lvl7pPr lvl="6" rtl="0">
              <a:lnSpc>
                <a:spcPct val="100000"/>
              </a:lnSpc>
              <a:spcBef>
                <a:spcPts val="0"/>
              </a:spcBef>
              <a:spcAft>
                <a:spcPts val="0"/>
              </a:spcAft>
              <a:buClr>
                <a:schemeClr val="lt1"/>
              </a:buClr>
              <a:buSzPts val="1100"/>
              <a:buNone/>
              <a:defRPr>
                <a:solidFill>
                  <a:schemeClr val="lt1"/>
                </a:solidFill>
              </a:defRPr>
            </a:lvl7pPr>
            <a:lvl8pPr lvl="7" rtl="0">
              <a:lnSpc>
                <a:spcPct val="100000"/>
              </a:lnSpc>
              <a:spcBef>
                <a:spcPts val="0"/>
              </a:spcBef>
              <a:spcAft>
                <a:spcPts val="0"/>
              </a:spcAft>
              <a:buClr>
                <a:schemeClr val="lt1"/>
              </a:buClr>
              <a:buSzPts val="1100"/>
              <a:buNone/>
              <a:defRPr>
                <a:solidFill>
                  <a:schemeClr val="lt1"/>
                </a:solidFill>
              </a:defRPr>
            </a:lvl8pPr>
            <a:lvl9pPr lvl="8" rtl="0">
              <a:lnSpc>
                <a:spcPct val="100000"/>
              </a:lnSpc>
              <a:spcBef>
                <a:spcPts val="0"/>
              </a:spcBef>
              <a:spcAft>
                <a:spcPts val="0"/>
              </a:spcAft>
              <a:buClr>
                <a:schemeClr val="lt1"/>
              </a:buClr>
              <a:buSzPts val="1100"/>
              <a:buNone/>
              <a:defRPr>
                <a:solidFill>
                  <a:schemeClr val="lt1"/>
                </a:solidFill>
              </a:defRPr>
            </a:lvl9pPr>
          </a:lstStyle>
          <a:p>
            <a:endParaRPr/>
          </a:p>
        </p:txBody>
      </p:sp>
      <p:sp>
        <p:nvSpPr>
          <p:cNvPr id="52" name="Google Shape;52;p6"/>
          <p:cNvSpPr txBox="1">
            <a:spLocks noGrp="1"/>
          </p:cNvSpPr>
          <p:nvPr>
            <p:ph type="subTitle" idx="8"/>
          </p:nvPr>
        </p:nvSpPr>
        <p:spPr>
          <a:xfrm>
            <a:off x="1455675" y="3977375"/>
            <a:ext cx="2887500" cy="57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None/>
              <a:defRPr sz="1200">
                <a:solidFill>
                  <a:schemeClr val="lt1"/>
                </a:solidFill>
              </a:defRPr>
            </a:lvl1pPr>
            <a:lvl2pPr lvl="1" rtl="0">
              <a:lnSpc>
                <a:spcPct val="100000"/>
              </a:lnSpc>
              <a:spcBef>
                <a:spcPts val="0"/>
              </a:spcBef>
              <a:spcAft>
                <a:spcPts val="0"/>
              </a:spcAft>
              <a:buClr>
                <a:schemeClr val="lt1"/>
              </a:buClr>
              <a:buSzPts val="1100"/>
              <a:buNone/>
              <a:defRPr>
                <a:solidFill>
                  <a:schemeClr val="lt1"/>
                </a:solidFill>
              </a:defRPr>
            </a:lvl2pPr>
            <a:lvl3pPr lvl="2" rtl="0">
              <a:lnSpc>
                <a:spcPct val="100000"/>
              </a:lnSpc>
              <a:spcBef>
                <a:spcPts val="0"/>
              </a:spcBef>
              <a:spcAft>
                <a:spcPts val="0"/>
              </a:spcAft>
              <a:buClr>
                <a:schemeClr val="lt1"/>
              </a:buClr>
              <a:buSzPts val="1100"/>
              <a:buNone/>
              <a:defRPr>
                <a:solidFill>
                  <a:schemeClr val="lt1"/>
                </a:solidFill>
              </a:defRPr>
            </a:lvl3pPr>
            <a:lvl4pPr lvl="3" rtl="0">
              <a:lnSpc>
                <a:spcPct val="100000"/>
              </a:lnSpc>
              <a:spcBef>
                <a:spcPts val="0"/>
              </a:spcBef>
              <a:spcAft>
                <a:spcPts val="0"/>
              </a:spcAft>
              <a:buClr>
                <a:schemeClr val="lt1"/>
              </a:buClr>
              <a:buSzPts val="1100"/>
              <a:buNone/>
              <a:defRPr>
                <a:solidFill>
                  <a:schemeClr val="lt1"/>
                </a:solidFill>
              </a:defRPr>
            </a:lvl4pPr>
            <a:lvl5pPr lvl="4" rtl="0">
              <a:lnSpc>
                <a:spcPct val="100000"/>
              </a:lnSpc>
              <a:spcBef>
                <a:spcPts val="0"/>
              </a:spcBef>
              <a:spcAft>
                <a:spcPts val="0"/>
              </a:spcAft>
              <a:buClr>
                <a:schemeClr val="lt1"/>
              </a:buClr>
              <a:buSzPts val="1100"/>
              <a:buNone/>
              <a:defRPr>
                <a:solidFill>
                  <a:schemeClr val="lt1"/>
                </a:solidFill>
              </a:defRPr>
            </a:lvl5pPr>
            <a:lvl6pPr lvl="5" rtl="0">
              <a:lnSpc>
                <a:spcPct val="100000"/>
              </a:lnSpc>
              <a:spcBef>
                <a:spcPts val="0"/>
              </a:spcBef>
              <a:spcAft>
                <a:spcPts val="0"/>
              </a:spcAft>
              <a:buClr>
                <a:schemeClr val="lt1"/>
              </a:buClr>
              <a:buSzPts val="1100"/>
              <a:buNone/>
              <a:defRPr>
                <a:solidFill>
                  <a:schemeClr val="lt1"/>
                </a:solidFill>
              </a:defRPr>
            </a:lvl6pPr>
            <a:lvl7pPr lvl="6" rtl="0">
              <a:lnSpc>
                <a:spcPct val="100000"/>
              </a:lnSpc>
              <a:spcBef>
                <a:spcPts val="0"/>
              </a:spcBef>
              <a:spcAft>
                <a:spcPts val="0"/>
              </a:spcAft>
              <a:buClr>
                <a:schemeClr val="lt1"/>
              </a:buClr>
              <a:buSzPts val="1100"/>
              <a:buNone/>
              <a:defRPr>
                <a:solidFill>
                  <a:schemeClr val="lt1"/>
                </a:solidFill>
              </a:defRPr>
            </a:lvl7pPr>
            <a:lvl8pPr lvl="7" rtl="0">
              <a:lnSpc>
                <a:spcPct val="100000"/>
              </a:lnSpc>
              <a:spcBef>
                <a:spcPts val="0"/>
              </a:spcBef>
              <a:spcAft>
                <a:spcPts val="0"/>
              </a:spcAft>
              <a:buClr>
                <a:schemeClr val="lt1"/>
              </a:buClr>
              <a:buSzPts val="1100"/>
              <a:buNone/>
              <a:defRPr>
                <a:solidFill>
                  <a:schemeClr val="lt1"/>
                </a:solidFill>
              </a:defRPr>
            </a:lvl8pPr>
            <a:lvl9pPr lvl="8" rtl="0">
              <a:lnSpc>
                <a:spcPct val="100000"/>
              </a:lnSpc>
              <a:spcBef>
                <a:spcPts val="0"/>
              </a:spcBef>
              <a:spcAft>
                <a:spcPts val="0"/>
              </a:spcAft>
              <a:buClr>
                <a:schemeClr val="lt1"/>
              </a:buClr>
              <a:buSzPts val="1100"/>
              <a:buNone/>
              <a:defRPr>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Text 2">
  <p:cSld name="CUSTOM_26">
    <p:bg>
      <p:bgPr>
        <a:solidFill>
          <a:srgbClr val="EFEFEF"/>
        </a:solidFill>
        <a:effectLst/>
      </p:bgPr>
    </p:bg>
    <p:spTree>
      <p:nvGrpSpPr>
        <p:cNvPr id="1" name="Shape 53"/>
        <p:cNvGrpSpPr/>
        <p:nvPr/>
      </p:nvGrpSpPr>
      <p:grpSpPr>
        <a:xfrm>
          <a:off x="0" y="0"/>
          <a:ext cx="0" cy="0"/>
          <a:chOff x="0" y="0"/>
          <a:chExt cx="0" cy="0"/>
        </a:xfrm>
      </p:grpSpPr>
      <p:sp>
        <p:nvSpPr>
          <p:cNvPr id="54" name="Google Shape;54;p7"/>
          <p:cNvSpPr/>
          <p:nvPr/>
        </p:nvSpPr>
        <p:spPr>
          <a:xfrm>
            <a:off x="7365425" y="556000"/>
            <a:ext cx="1778700" cy="1767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55" name="Google Shape;55;p7"/>
          <p:cNvSpPr txBox="1">
            <a:spLocks noGrp="1"/>
          </p:cNvSpPr>
          <p:nvPr>
            <p:ph type="title"/>
          </p:nvPr>
        </p:nvSpPr>
        <p:spPr>
          <a:xfrm flipH="1">
            <a:off x="4321203" y="1666525"/>
            <a:ext cx="3966600" cy="896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800"/>
              <a:buNone/>
              <a:defRPr sz="4800">
                <a:solidFill>
                  <a:schemeClr val="accent5"/>
                </a:solidFill>
              </a:defRPr>
            </a:lvl1pPr>
            <a:lvl2pPr lvl="1" algn="r" rtl="0">
              <a:spcBef>
                <a:spcPts val="0"/>
              </a:spcBef>
              <a:spcAft>
                <a:spcPts val="0"/>
              </a:spcAft>
              <a:buClr>
                <a:srgbClr val="434343"/>
              </a:buClr>
              <a:buSzPts val="2800"/>
              <a:buNone/>
              <a:defRPr>
                <a:solidFill>
                  <a:srgbClr val="434343"/>
                </a:solidFill>
              </a:defRPr>
            </a:lvl2pPr>
            <a:lvl3pPr lvl="2" algn="r" rtl="0">
              <a:spcBef>
                <a:spcPts val="0"/>
              </a:spcBef>
              <a:spcAft>
                <a:spcPts val="0"/>
              </a:spcAft>
              <a:buClr>
                <a:srgbClr val="434343"/>
              </a:buClr>
              <a:buSzPts val="2800"/>
              <a:buNone/>
              <a:defRPr>
                <a:solidFill>
                  <a:srgbClr val="434343"/>
                </a:solidFill>
              </a:defRPr>
            </a:lvl3pPr>
            <a:lvl4pPr lvl="3" algn="r" rtl="0">
              <a:spcBef>
                <a:spcPts val="0"/>
              </a:spcBef>
              <a:spcAft>
                <a:spcPts val="0"/>
              </a:spcAft>
              <a:buClr>
                <a:srgbClr val="434343"/>
              </a:buClr>
              <a:buSzPts val="2800"/>
              <a:buNone/>
              <a:defRPr>
                <a:solidFill>
                  <a:srgbClr val="434343"/>
                </a:solidFill>
              </a:defRPr>
            </a:lvl4pPr>
            <a:lvl5pPr lvl="4" algn="r" rtl="0">
              <a:spcBef>
                <a:spcPts val="0"/>
              </a:spcBef>
              <a:spcAft>
                <a:spcPts val="0"/>
              </a:spcAft>
              <a:buClr>
                <a:srgbClr val="434343"/>
              </a:buClr>
              <a:buSzPts val="2800"/>
              <a:buNone/>
              <a:defRPr>
                <a:solidFill>
                  <a:srgbClr val="434343"/>
                </a:solidFill>
              </a:defRPr>
            </a:lvl5pPr>
            <a:lvl6pPr lvl="5" algn="r" rtl="0">
              <a:spcBef>
                <a:spcPts val="0"/>
              </a:spcBef>
              <a:spcAft>
                <a:spcPts val="0"/>
              </a:spcAft>
              <a:buClr>
                <a:srgbClr val="434343"/>
              </a:buClr>
              <a:buSzPts val="2800"/>
              <a:buNone/>
              <a:defRPr>
                <a:solidFill>
                  <a:srgbClr val="434343"/>
                </a:solidFill>
              </a:defRPr>
            </a:lvl6pPr>
            <a:lvl7pPr lvl="6" algn="r" rtl="0">
              <a:spcBef>
                <a:spcPts val="0"/>
              </a:spcBef>
              <a:spcAft>
                <a:spcPts val="0"/>
              </a:spcAft>
              <a:buClr>
                <a:srgbClr val="434343"/>
              </a:buClr>
              <a:buSzPts val="2800"/>
              <a:buNone/>
              <a:defRPr>
                <a:solidFill>
                  <a:srgbClr val="434343"/>
                </a:solidFill>
              </a:defRPr>
            </a:lvl7pPr>
            <a:lvl8pPr lvl="7" algn="r" rtl="0">
              <a:spcBef>
                <a:spcPts val="0"/>
              </a:spcBef>
              <a:spcAft>
                <a:spcPts val="0"/>
              </a:spcAft>
              <a:buClr>
                <a:srgbClr val="434343"/>
              </a:buClr>
              <a:buSzPts val="2800"/>
              <a:buNone/>
              <a:defRPr>
                <a:solidFill>
                  <a:srgbClr val="434343"/>
                </a:solidFill>
              </a:defRPr>
            </a:lvl8pPr>
            <a:lvl9pPr lvl="8" algn="r" rtl="0">
              <a:spcBef>
                <a:spcPts val="0"/>
              </a:spcBef>
              <a:spcAft>
                <a:spcPts val="0"/>
              </a:spcAft>
              <a:buClr>
                <a:srgbClr val="434343"/>
              </a:buClr>
              <a:buSzPts val="2800"/>
              <a:buNone/>
              <a:defRPr>
                <a:solidFill>
                  <a:srgbClr val="434343"/>
                </a:solidFill>
              </a:defRPr>
            </a:lvl9pPr>
          </a:lstStyle>
          <a:p>
            <a:endParaRPr/>
          </a:p>
        </p:txBody>
      </p:sp>
      <p:sp>
        <p:nvSpPr>
          <p:cNvPr id="56" name="Google Shape;56;p7"/>
          <p:cNvSpPr txBox="1">
            <a:spLocks noGrp="1"/>
          </p:cNvSpPr>
          <p:nvPr>
            <p:ph type="subTitle" idx="1"/>
          </p:nvPr>
        </p:nvSpPr>
        <p:spPr>
          <a:xfrm>
            <a:off x="5219097" y="2760775"/>
            <a:ext cx="3068700" cy="1170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None/>
              <a:defRPr sz="1200">
                <a:solidFill>
                  <a:schemeClr val="lt1"/>
                </a:solidFill>
              </a:defRPr>
            </a:lvl1pPr>
            <a:lvl2pPr lvl="1" algn="r" rtl="0">
              <a:lnSpc>
                <a:spcPct val="100000"/>
              </a:lnSpc>
              <a:spcBef>
                <a:spcPts val="0"/>
              </a:spcBef>
              <a:spcAft>
                <a:spcPts val="0"/>
              </a:spcAft>
              <a:buClr>
                <a:schemeClr val="lt1"/>
              </a:buClr>
              <a:buSzPts val="1100"/>
              <a:buNone/>
              <a:defRPr>
                <a:solidFill>
                  <a:schemeClr val="lt1"/>
                </a:solidFill>
              </a:defRPr>
            </a:lvl2pPr>
            <a:lvl3pPr lvl="2" algn="r" rtl="0">
              <a:lnSpc>
                <a:spcPct val="100000"/>
              </a:lnSpc>
              <a:spcBef>
                <a:spcPts val="0"/>
              </a:spcBef>
              <a:spcAft>
                <a:spcPts val="0"/>
              </a:spcAft>
              <a:buClr>
                <a:schemeClr val="lt1"/>
              </a:buClr>
              <a:buSzPts val="1100"/>
              <a:buNone/>
              <a:defRPr>
                <a:solidFill>
                  <a:schemeClr val="lt1"/>
                </a:solidFill>
              </a:defRPr>
            </a:lvl3pPr>
            <a:lvl4pPr lvl="3" algn="r" rtl="0">
              <a:lnSpc>
                <a:spcPct val="100000"/>
              </a:lnSpc>
              <a:spcBef>
                <a:spcPts val="0"/>
              </a:spcBef>
              <a:spcAft>
                <a:spcPts val="0"/>
              </a:spcAft>
              <a:buClr>
                <a:schemeClr val="lt1"/>
              </a:buClr>
              <a:buSzPts val="1100"/>
              <a:buNone/>
              <a:defRPr>
                <a:solidFill>
                  <a:schemeClr val="lt1"/>
                </a:solidFill>
              </a:defRPr>
            </a:lvl4pPr>
            <a:lvl5pPr lvl="4" algn="r" rtl="0">
              <a:lnSpc>
                <a:spcPct val="100000"/>
              </a:lnSpc>
              <a:spcBef>
                <a:spcPts val="0"/>
              </a:spcBef>
              <a:spcAft>
                <a:spcPts val="0"/>
              </a:spcAft>
              <a:buClr>
                <a:schemeClr val="lt1"/>
              </a:buClr>
              <a:buSzPts val="1100"/>
              <a:buNone/>
              <a:defRPr>
                <a:solidFill>
                  <a:schemeClr val="lt1"/>
                </a:solidFill>
              </a:defRPr>
            </a:lvl5pPr>
            <a:lvl6pPr lvl="5" algn="r" rtl="0">
              <a:lnSpc>
                <a:spcPct val="100000"/>
              </a:lnSpc>
              <a:spcBef>
                <a:spcPts val="0"/>
              </a:spcBef>
              <a:spcAft>
                <a:spcPts val="0"/>
              </a:spcAft>
              <a:buClr>
                <a:schemeClr val="lt1"/>
              </a:buClr>
              <a:buSzPts val="1100"/>
              <a:buNone/>
              <a:defRPr>
                <a:solidFill>
                  <a:schemeClr val="lt1"/>
                </a:solidFill>
              </a:defRPr>
            </a:lvl6pPr>
            <a:lvl7pPr lvl="6" algn="r" rtl="0">
              <a:lnSpc>
                <a:spcPct val="100000"/>
              </a:lnSpc>
              <a:spcBef>
                <a:spcPts val="0"/>
              </a:spcBef>
              <a:spcAft>
                <a:spcPts val="0"/>
              </a:spcAft>
              <a:buClr>
                <a:schemeClr val="lt1"/>
              </a:buClr>
              <a:buSzPts val="1100"/>
              <a:buNone/>
              <a:defRPr>
                <a:solidFill>
                  <a:schemeClr val="lt1"/>
                </a:solidFill>
              </a:defRPr>
            </a:lvl7pPr>
            <a:lvl8pPr lvl="7" algn="r" rtl="0">
              <a:lnSpc>
                <a:spcPct val="100000"/>
              </a:lnSpc>
              <a:spcBef>
                <a:spcPts val="0"/>
              </a:spcBef>
              <a:spcAft>
                <a:spcPts val="0"/>
              </a:spcAft>
              <a:buClr>
                <a:schemeClr val="lt1"/>
              </a:buClr>
              <a:buSzPts val="1100"/>
              <a:buNone/>
              <a:defRPr>
                <a:solidFill>
                  <a:schemeClr val="lt1"/>
                </a:solidFill>
              </a:defRPr>
            </a:lvl8pPr>
            <a:lvl9pPr lvl="8" algn="r" rtl="0">
              <a:lnSpc>
                <a:spcPct val="100000"/>
              </a:lnSpc>
              <a:spcBef>
                <a:spcPts val="0"/>
              </a:spcBef>
              <a:spcAft>
                <a:spcPts val="0"/>
              </a:spcAft>
              <a:buClr>
                <a:schemeClr val="lt1"/>
              </a:buClr>
              <a:buSzPts val="1100"/>
              <a:buNone/>
              <a:defRPr>
                <a:solidFill>
                  <a:schemeClr val="lt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
  <p:cSld name="CUSTOM_26_2">
    <p:bg>
      <p:bgPr>
        <a:solidFill>
          <a:schemeClr val="lt1"/>
        </a:solidFill>
        <a:effectLst/>
      </p:bgPr>
    </p:bg>
    <p:spTree>
      <p:nvGrpSpPr>
        <p:cNvPr id="1" name="Shape 57"/>
        <p:cNvGrpSpPr/>
        <p:nvPr/>
      </p:nvGrpSpPr>
      <p:grpSpPr>
        <a:xfrm>
          <a:off x="0" y="0"/>
          <a:ext cx="0" cy="0"/>
          <a:chOff x="0" y="0"/>
          <a:chExt cx="0" cy="0"/>
        </a:xfrm>
      </p:grpSpPr>
      <p:sp>
        <p:nvSpPr>
          <p:cNvPr id="58" name="Google Shape;58;p8"/>
          <p:cNvSpPr/>
          <p:nvPr/>
        </p:nvSpPr>
        <p:spPr>
          <a:xfrm flipH="1">
            <a:off x="-12" y="2905000"/>
            <a:ext cx="3097800" cy="237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59" name="Google Shape;59;p8"/>
          <p:cNvSpPr txBox="1">
            <a:spLocks noGrp="1"/>
          </p:cNvSpPr>
          <p:nvPr>
            <p:ph type="subTitle" idx="1"/>
          </p:nvPr>
        </p:nvSpPr>
        <p:spPr>
          <a:xfrm flipH="1">
            <a:off x="1511142" y="2906433"/>
            <a:ext cx="3051000" cy="540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200">
                <a:solidFill>
                  <a:srgbClr val="FFFFFF"/>
                </a:solidFill>
                <a:latin typeface="Staatliches"/>
                <a:ea typeface="Staatliches"/>
                <a:cs typeface="Staatliches"/>
                <a:sym typeface="Staatliches"/>
              </a:defRPr>
            </a:lvl1pPr>
            <a:lvl2pPr lvl="1" rtl="0">
              <a:spcBef>
                <a:spcPts val="1600"/>
              </a:spcBef>
              <a:spcAft>
                <a:spcPts val="0"/>
              </a:spcAft>
              <a:buNone/>
              <a:defRPr sz="1200">
                <a:solidFill>
                  <a:schemeClr val="accent3"/>
                </a:solidFill>
                <a:latin typeface="Staatliches"/>
                <a:ea typeface="Staatliches"/>
                <a:cs typeface="Staatliches"/>
                <a:sym typeface="Staatliches"/>
              </a:defRPr>
            </a:lvl2pPr>
            <a:lvl3pPr lvl="2" rtl="0">
              <a:spcBef>
                <a:spcPts val="1600"/>
              </a:spcBef>
              <a:spcAft>
                <a:spcPts val="0"/>
              </a:spcAft>
              <a:buNone/>
              <a:defRPr sz="1200">
                <a:solidFill>
                  <a:schemeClr val="accent3"/>
                </a:solidFill>
                <a:latin typeface="Staatliches"/>
                <a:ea typeface="Staatliches"/>
                <a:cs typeface="Staatliches"/>
                <a:sym typeface="Staatliches"/>
              </a:defRPr>
            </a:lvl3pPr>
            <a:lvl4pPr lvl="3" rtl="0">
              <a:spcBef>
                <a:spcPts val="1600"/>
              </a:spcBef>
              <a:spcAft>
                <a:spcPts val="0"/>
              </a:spcAft>
              <a:buNone/>
              <a:defRPr sz="1200">
                <a:solidFill>
                  <a:schemeClr val="accent3"/>
                </a:solidFill>
                <a:latin typeface="Staatliches"/>
                <a:ea typeface="Staatliches"/>
                <a:cs typeface="Staatliches"/>
                <a:sym typeface="Staatliches"/>
              </a:defRPr>
            </a:lvl4pPr>
            <a:lvl5pPr lvl="4" rtl="0">
              <a:spcBef>
                <a:spcPts val="1600"/>
              </a:spcBef>
              <a:spcAft>
                <a:spcPts val="0"/>
              </a:spcAft>
              <a:buNone/>
              <a:defRPr sz="1200">
                <a:solidFill>
                  <a:schemeClr val="accent3"/>
                </a:solidFill>
                <a:latin typeface="Staatliches"/>
                <a:ea typeface="Staatliches"/>
                <a:cs typeface="Staatliches"/>
                <a:sym typeface="Staatliches"/>
              </a:defRPr>
            </a:lvl5pPr>
            <a:lvl6pPr lvl="5" rtl="0">
              <a:spcBef>
                <a:spcPts val="1600"/>
              </a:spcBef>
              <a:spcAft>
                <a:spcPts val="0"/>
              </a:spcAft>
              <a:buNone/>
              <a:defRPr sz="1200">
                <a:solidFill>
                  <a:schemeClr val="accent3"/>
                </a:solidFill>
                <a:latin typeface="Staatliches"/>
                <a:ea typeface="Staatliches"/>
                <a:cs typeface="Staatliches"/>
                <a:sym typeface="Staatliches"/>
              </a:defRPr>
            </a:lvl6pPr>
            <a:lvl7pPr lvl="6" rtl="0">
              <a:spcBef>
                <a:spcPts val="1600"/>
              </a:spcBef>
              <a:spcAft>
                <a:spcPts val="0"/>
              </a:spcAft>
              <a:buNone/>
              <a:defRPr sz="1200">
                <a:solidFill>
                  <a:schemeClr val="accent3"/>
                </a:solidFill>
                <a:latin typeface="Staatliches"/>
                <a:ea typeface="Staatliches"/>
                <a:cs typeface="Staatliches"/>
                <a:sym typeface="Staatliches"/>
              </a:defRPr>
            </a:lvl7pPr>
            <a:lvl8pPr lvl="7" rtl="0">
              <a:spcBef>
                <a:spcPts val="1600"/>
              </a:spcBef>
              <a:spcAft>
                <a:spcPts val="0"/>
              </a:spcAft>
              <a:buNone/>
              <a:defRPr sz="1200">
                <a:solidFill>
                  <a:schemeClr val="accent3"/>
                </a:solidFill>
                <a:latin typeface="Staatliches"/>
                <a:ea typeface="Staatliches"/>
                <a:cs typeface="Staatliches"/>
                <a:sym typeface="Staatliches"/>
              </a:defRPr>
            </a:lvl8pPr>
            <a:lvl9pPr lvl="8" rtl="0">
              <a:spcBef>
                <a:spcPts val="1600"/>
              </a:spcBef>
              <a:spcAft>
                <a:spcPts val="1600"/>
              </a:spcAft>
              <a:buNone/>
              <a:defRPr sz="1200">
                <a:solidFill>
                  <a:schemeClr val="accent3"/>
                </a:solidFill>
                <a:latin typeface="Staatliches"/>
                <a:ea typeface="Staatliches"/>
                <a:cs typeface="Staatliches"/>
                <a:sym typeface="Staatliches"/>
              </a:defRPr>
            </a:lvl9pPr>
          </a:lstStyle>
          <a:p>
            <a:endParaRPr/>
          </a:p>
        </p:txBody>
      </p:sp>
      <p:sp>
        <p:nvSpPr>
          <p:cNvPr id="60" name="Google Shape;60;p8"/>
          <p:cNvSpPr txBox="1">
            <a:spLocks noGrp="1"/>
          </p:cNvSpPr>
          <p:nvPr>
            <p:ph type="subTitle" idx="2"/>
          </p:nvPr>
        </p:nvSpPr>
        <p:spPr>
          <a:xfrm flipH="1">
            <a:off x="1511213" y="2084750"/>
            <a:ext cx="3089400" cy="578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1400">
                <a:solidFill>
                  <a:srgbClr val="FFFFFF"/>
                </a:solidFill>
              </a:defRPr>
            </a:lvl1pPr>
            <a:lvl2pPr lvl="1" rtl="0">
              <a:lnSpc>
                <a:spcPct val="100000"/>
              </a:lnSpc>
              <a:spcBef>
                <a:spcPts val="0"/>
              </a:spcBef>
              <a:spcAft>
                <a:spcPts val="0"/>
              </a:spcAft>
              <a:buClr>
                <a:srgbClr val="5B3C43"/>
              </a:buClr>
              <a:buSzPts val="1400"/>
              <a:buNone/>
              <a:defRPr sz="1400">
                <a:solidFill>
                  <a:srgbClr val="5B3C43"/>
                </a:solidFill>
              </a:defRPr>
            </a:lvl2pPr>
            <a:lvl3pPr lvl="2" rtl="0">
              <a:lnSpc>
                <a:spcPct val="100000"/>
              </a:lnSpc>
              <a:spcBef>
                <a:spcPts val="0"/>
              </a:spcBef>
              <a:spcAft>
                <a:spcPts val="0"/>
              </a:spcAft>
              <a:buClr>
                <a:srgbClr val="5B3C43"/>
              </a:buClr>
              <a:buSzPts val="1400"/>
              <a:buNone/>
              <a:defRPr sz="1400">
                <a:solidFill>
                  <a:srgbClr val="5B3C43"/>
                </a:solidFill>
              </a:defRPr>
            </a:lvl3pPr>
            <a:lvl4pPr lvl="3" rtl="0">
              <a:lnSpc>
                <a:spcPct val="100000"/>
              </a:lnSpc>
              <a:spcBef>
                <a:spcPts val="0"/>
              </a:spcBef>
              <a:spcAft>
                <a:spcPts val="0"/>
              </a:spcAft>
              <a:buClr>
                <a:srgbClr val="5B3C43"/>
              </a:buClr>
              <a:buSzPts val="1400"/>
              <a:buNone/>
              <a:defRPr sz="1400">
                <a:solidFill>
                  <a:srgbClr val="5B3C43"/>
                </a:solidFill>
              </a:defRPr>
            </a:lvl4pPr>
            <a:lvl5pPr lvl="4" rtl="0">
              <a:lnSpc>
                <a:spcPct val="100000"/>
              </a:lnSpc>
              <a:spcBef>
                <a:spcPts val="0"/>
              </a:spcBef>
              <a:spcAft>
                <a:spcPts val="0"/>
              </a:spcAft>
              <a:buClr>
                <a:srgbClr val="5B3C43"/>
              </a:buClr>
              <a:buSzPts val="1400"/>
              <a:buNone/>
              <a:defRPr sz="1400">
                <a:solidFill>
                  <a:srgbClr val="5B3C43"/>
                </a:solidFill>
              </a:defRPr>
            </a:lvl5pPr>
            <a:lvl6pPr lvl="5" rtl="0">
              <a:lnSpc>
                <a:spcPct val="100000"/>
              </a:lnSpc>
              <a:spcBef>
                <a:spcPts val="0"/>
              </a:spcBef>
              <a:spcAft>
                <a:spcPts val="0"/>
              </a:spcAft>
              <a:buClr>
                <a:srgbClr val="5B3C43"/>
              </a:buClr>
              <a:buSzPts val="1400"/>
              <a:buNone/>
              <a:defRPr sz="1400">
                <a:solidFill>
                  <a:srgbClr val="5B3C43"/>
                </a:solidFill>
              </a:defRPr>
            </a:lvl6pPr>
            <a:lvl7pPr lvl="6" rtl="0">
              <a:lnSpc>
                <a:spcPct val="100000"/>
              </a:lnSpc>
              <a:spcBef>
                <a:spcPts val="0"/>
              </a:spcBef>
              <a:spcAft>
                <a:spcPts val="0"/>
              </a:spcAft>
              <a:buClr>
                <a:srgbClr val="5B3C43"/>
              </a:buClr>
              <a:buSzPts val="1400"/>
              <a:buNone/>
              <a:defRPr sz="1400">
                <a:solidFill>
                  <a:srgbClr val="5B3C43"/>
                </a:solidFill>
              </a:defRPr>
            </a:lvl7pPr>
            <a:lvl8pPr lvl="7" rtl="0">
              <a:lnSpc>
                <a:spcPct val="100000"/>
              </a:lnSpc>
              <a:spcBef>
                <a:spcPts val="0"/>
              </a:spcBef>
              <a:spcAft>
                <a:spcPts val="0"/>
              </a:spcAft>
              <a:buClr>
                <a:srgbClr val="5B3C43"/>
              </a:buClr>
              <a:buSzPts val="1400"/>
              <a:buNone/>
              <a:defRPr sz="1400">
                <a:solidFill>
                  <a:srgbClr val="5B3C43"/>
                </a:solidFill>
              </a:defRPr>
            </a:lvl8pPr>
            <a:lvl9pPr lvl="8" rtl="0">
              <a:lnSpc>
                <a:spcPct val="100000"/>
              </a:lnSpc>
              <a:spcBef>
                <a:spcPts val="0"/>
              </a:spcBef>
              <a:spcAft>
                <a:spcPts val="0"/>
              </a:spcAft>
              <a:buClr>
                <a:srgbClr val="5B3C43"/>
              </a:buClr>
              <a:buSzPts val="1400"/>
              <a:buNone/>
              <a:defRPr sz="1400">
                <a:solidFill>
                  <a:srgbClr val="5B3C43"/>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text 3">
  <p:cSld name="CUSTOM_26_1">
    <p:bg>
      <p:bgPr>
        <a:solidFill>
          <a:srgbClr val="EFEFEF"/>
        </a:solidFill>
        <a:effectLst/>
      </p:bgPr>
    </p:bg>
    <p:spTree>
      <p:nvGrpSpPr>
        <p:cNvPr id="1" name="Shape 61"/>
        <p:cNvGrpSpPr/>
        <p:nvPr/>
      </p:nvGrpSpPr>
      <p:grpSpPr>
        <a:xfrm>
          <a:off x="0" y="0"/>
          <a:ext cx="0" cy="0"/>
          <a:chOff x="0" y="0"/>
          <a:chExt cx="0" cy="0"/>
        </a:xfrm>
      </p:grpSpPr>
      <p:sp>
        <p:nvSpPr>
          <p:cNvPr id="62" name="Google Shape;62;p9"/>
          <p:cNvSpPr/>
          <p:nvPr/>
        </p:nvSpPr>
        <p:spPr>
          <a:xfrm flipH="1">
            <a:off x="7755299" y="868425"/>
            <a:ext cx="1388700" cy="1767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63" name="Google Shape;63;p9"/>
          <p:cNvSpPr txBox="1">
            <a:spLocks noGrp="1"/>
          </p:cNvSpPr>
          <p:nvPr>
            <p:ph type="title"/>
          </p:nvPr>
        </p:nvSpPr>
        <p:spPr>
          <a:xfrm>
            <a:off x="5646900" y="1753400"/>
            <a:ext cx="2640900" cy="896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6000">
                <a:solidFill>
                  <a:schemeClr val="accent5"/>
                </a:solidFill>
              </a:defRPr>
            </a:lvl1pPr>
            <a:lvl2pPr lvl="1" algn="r" rtl="0">
              <a:spcBef>
                <a:spcPts val="0"/>
              </a:spcBef>
              <a:spcAft>
                <a:spcPts val="0"/>
              </a:spcAft>
              <a:buClr>
                <a:srgbClr val="62BCBE"/>
              </a:buClr>
              <a:buSzPts val="6000"/>
              <a:buNone/>
              <a:defRPr sz="6000">
                <a:solidFill>
                  <a:srgbClr val="62BCBE"/>
                </a:solidFill>
              </a:defRPr>
            </a:lvl2pPr>
            <a:lvl3pPr lvl="2" algn="r" rtl="0">
              <a:spcBef>
                <a:spcPts val="0"/>
              </a:spcBef>
              <a:spcAft>
                <a:spcPts val="0"/>
              </a:spcAft>
              <a:buClr>
                <a:srgbClr val="62BCBE"/>
              </a:buClr>
              <a:buSzPts val="6000"/>
              <a:buNone/>
              <a:defRPr sz="6000">
                <a:solidFill>
                  <a:srgbClr val="62BCBE"/>
                </a:solidFill>
              </a:defRPr>
            </a:lvl3pPr>
            <a:lvl4pPr lvl="3" algn="r" rtl="0">
              <a:spcBef>
                <a:spcPts val="0"/>
              </a:spcBef>
              <a:spcAft>
                <a:spcPts val="0"/>
              </a:spcAft>
              <a:buClr>
                <a:srgbClr val="62BCBE"/>
              </a:buClr>
              <a:buSzPts val="6000"/>
              <a:buNone/>
              <a:defRPr sz="6000">
                <a:solidFill>
                  <a:srgbClr val="62BCBE"/>
                </a:solidFill>
              </a:defRPr>
            </a:lvl4pPr>
            <a:lvl5pPr lvl="4" algn="r" rtl="0">
              <a:spcBef>
                <a:spcPts val="0"/>
              </a:spcBef>
              <a:spcAft>
                <a:spcPts val="0"/>
              </a:spcAft>
              <a:buClr>
                <a:srgbClr val="62BCBE"/>
              </a:buClr>
              <a:buSzPts val="6000"/>
              <a:buNone/>
              <a:defRPr sz="6000">
                <a:solidFill>
                  <a:srgbClr val="62BCBE"/>
                </a:solidFill>
              </a:defRPr>
            </a:lvl5pPr>
            <a:lvl6pPr lvl="5" algn="r" rtl="0">
              <a:spcBef>
                <a:spcPts val="0"/>
              </a:spcBef>
              <a:spcAft>
                <a:spcPts val="0"/>
              </a:spcAft>
              <a:buClr>
                <a:srgbClr val="62BCBE"/>
              </a:buClr>
              <a:buSzPts val="6000"/>
              <a:buNone/>
              <a:defRPr sz="6000">
                <a:solidFill>
                  <a:srgbClr val="62BCBE"/>
                </a:solidFill>
              </a:defRPr>
            </a:lvl6pPr>
            <a:lvl7pPr lvl="6" algn="r" rtl="0">
              <a:spcBef>
                <a:spcPts val="0"/>
              </a:spcBef>
              <a:spcAft>
                <a:spcPts val="0"/>
              </a:spcAft>
              <a:buClr>
                <a:srgbClr val="62BCBE"/>
              </a:buClr>
              <a:buSzPts val="6000"/>
              <a:buNone/>
              <a:defRPr sz="6000">
                <a:solidFill>
                  <a:srgbClr val="62BCBE"/>
                </a:solidFill>
              </a:defRPr>
            </a:lvl7pPr>
            <a:lvl8pPr lvl="7" algn="r" rtl="0">
              <a:spcBef>
                <a:spcPts val="0"/>
              </a:spcBef>
              <a:spcAft>
                <a:spcPts val="0"/>
              </a:spcAft>
              <a:buClr>
                <a:srgbClr val="62BCBE"/>
              </a:buClr>
              <a:buSzPts val="6000"/>
              <a:buNone/>
              <a:defRPr sz="6000">
                <a:solidFill>
                  <a:srgbClr val="62BCBE"/>
                </a:solidFill>
              </a:defRPr>
            </a:lvl8pPr>
            <a:lvl9pPr lvl="8" algn="r" rtl="0">
              <a:spcBef>
                <a:spcPts val="0"/>
              </a:spcBef>
              <a:spcAft>
                <a:spcPts val="0"/>
              </a:spcAft>
              <a:buClr>
                <a:srgbClr val="62BCBE"/>
              </a:buClr>
              <a:buSzPts val="6000"/>
              <a:buNone/>
              <a:defRPr sz="6000">
                <a:solidFill>
                  <a:srgbClr val="62BCBE"/>
                </a:solidFill>
              </a:defRPr>
            </a:lvl9pPr>
          </a:lstStyle>
          <a:p>
            <a:endParaRPr/>
          </a:p>
        </p:txBody>
      </p:sp>
      <p:sp>
        <p:nvSpPr>
          <p:cNvPr id="64" name="Google Shape;64;p9"/>
          <p:cNvSpPr txBox="1">
            <a:spLocks noGrp="1"/>
          </p:cNvSpPr>
          <p:nvPr>
            <p:ph type="subTitle" idx="1"/>
          </p:nvPr>
        </p:nvSpPr>
        <p:spPr>
          <a:xfrm flipH="1">
            <a:off x="5485100" y="2753100"/>
            <a:ext cx="2802600" cy="1552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200"/>
              <a:buNone/>
              <a:defRPr sz="1200">
                <a:solidFill>
                  <a:schemeClr val="lt1"/>
                </a:solidFill>
              </a:defRPr>
            </a:lvl1pPr>
            <a:lvl2pPr lvl="1" algn="r" rtl="0">
              <a:lnSpc>
                <a:spcPct val="100000"/>
              </a:lnSpc>
              <a:spcBef>
                <a:spcPts val="0"/>
              </a:spcBef>
              <a:spcAft>
                <a:spcPts val="0"/>
              </a:spcAft>
              <a:buClr>
                <a:schemeClr val="lt1"/>
              </a:buClr>
              <a:buSzPts val="1200"/>
              <a:buNone/>
              <a:defRPr sz="1200">
                <a:solidFill>
                  <a:schemeClr val="lt1"/>
                </a:solidFill>
              </a:defRPr>
            </a:lvl2pPr>
            <a:lvl3pPr lvl="2" algn="r" rtl="0">
              <a:lnSpc>
                <a:spcPct val="100000"/>
              </a:lnSpc>
              <a:spcBef>
                <a:spcPts val="0"/>
              </a:spcBef>
              <a:spcAft>
                <a:spcPts val="0"/>
              </a:spcAft>
              <a:buClr>
                <a:schemeClr val="lt1"/>
              </a:buClr>
              <a:buSzPts val="1200"/>
              <a:buNone/>
              <a:defRPr sz="1200">
                <a:solidFill>
                  <a:schemeClr val="lt1"/>
                </a:solidFill>
              </a:defRPr>
            </a:lvl3pPr>
            <a:lvl4pPr lvl="3" algn="r" rtl="0">
              <a:lnSpc>
                <a:spcPct val="100000"/>
              </a:lnSpc>
              <a:spcBef>
                <a:spcPts val="0"/>
              </a:spcBef>
              <a:spcAft>
                <a:spcPts val="0"/>
              </a:spcAft>
              <a:buClr>
                <a:schemeClr val="lt1"/>
              </a:buClr>
              <a:buSzPts val="1200"/>
              <a:buNone/>
              <a:defRPr sz="1200">
                <a:solidFill>
                  <a:schemeClr val="lt1"/>
                </a:solidFill>
              </a:defRPr>
            </a:lvl4pPr>
            <a:lvl5pPr lvl="4" algn="r" rtl="0">
              <a:lnSpc>
                <a:spcPct val="100000"/>
              </a:lnSpc>
              <a:spcBef>
                <a:spcPts val="0"/>
              </a:spcBef>
              <a:spcAft>
                <a:spcPts val="0"/>
              </a:spcAft>
              <a:buClr>
                <a:schemeClr val="lt1"/>
              </a:buClr>
              <a:buSzPts val="1200"/>
              <a:buNone/>
              <a:defRPr sz="1200">
                <a:solidFill>
                  <a:schemeClr val="lt1"/>
                </a:solidFill>
              </a:defRPr>
            </a:lvl5pPr>
            <a:lvl6pPr lvl="5" algn="r" rtl="0">
              <a:lnSpc>
                <a:spcPct val="100000"/>
              </a:lnSpc>
              <a:spcBef>
                <a:spcPts val="0"/>
              </a:spcBef>
              <a:spcAft>
                <a:spcPts val="0"/>
              </a:spcAft>
              <a:buClr>
                <a:schemeClr val="lt1"/>
              </a:buClr>
              <a:buSzPts val="1200"/>
              <a:buNone/>
              <a:defRPr sz="1200">
                <a:solidFill>
                  <a:schemeClr val="lt1"/>
                </a:solidFill>
              </a:defRPr>
            </a:lvl6pPr>
            <a:lvl7pPr lvl="6" algn="r" rtl="0">
              <a:lnSpc>
                <a:spcPct val="100000"/>
              </a:lnSpc>
              <a:spcBef>
                <a:spcPts val="0"/>
              </a:spcBef>
              <a:spcAft>
                <a:spcPts val="0"/>
              </a:spcAft>
              <a:buClr>
                <a:schemeClr val="lt1"/>
              </a:buClr>
              <a:buSzPts val="1200"/>
              <a:buNone/>
              <a:defRPr sz="1200">
                <a:solidFill>
                  <a:schemeClr val="lt1"/>
                </a:solidFill>
              </a:defRPr>
            </a:lvl7pPr>
            <a:lvl8pPr lvl="7" algn="r" rtl="0">
              <a:lnSpc>
                <a:spcPct val="100000"/>
              </a:lnSpc>
              <a:spcBef>
                <a:spcPts val="0"/>
              </a:spcBef>
              <a:spcAft>
                <a:spcPts val="0"/>
              </a:spcAft>
              <a:buClr>
                <a:schemeClr val="lt1"/>
              </a:buClr>
              <a:buSzPts val="1200"/>
              <a:buNone/>
              <a:defRPr sz="1200">
                <a:solidFill>
                  <a:schemeClr val="lt1"/>
                </a:solidFill>
              </a:defRPr>
            </a:lvl8pPr>
            <a:lvl9pPr lvl="8" algn="r" rtl="0">
              <a:lnSpc>
                <a:spcPct val="100000"/>
              </a:lnSpc>
              <a:spcBef>
                <a:spcPts val="0"/>
              </a:spcBef>
              <a:spcAft>
                <a:spcPts val="0"/>
              </a:spcAft>
              <a:buClr>
                <a:schemeClr val="lt1"/>
              </a:buClr>
              <a:buSzPts val="1200"/>
              <a:buNone/>
              <a:defRPr sz="1200">
                <a:solidFill>
                  <a:schemeClr val="lt1"/>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Text 4">
  <p:cSld name="CUSTOM_26_1_1">
    <p:bg>
      <p:bgPr>
        <a:solidFill>
          <a:srgbClr val="EFEFEF"/>
        </a:solidFill>
        <a:effectLst/>
      </p:bgPr>
    </p:bg>
    <p:spTree>
      <p:nvGrpSpPr>
        <p:cNvPr id="1" name="Shape 65"/>
        <p:cNvGrpSpPr/>
        <p:nvPr/>
      </p:nvGrpSpPr>
      <p:grpSpPr>
        <a:xfrm>
          <a:off x="0" y="0"/>
          <a:ext cx="0" cy="0"/>
          <a:chOff x="0" y="0"/>
          <a:chExt cx="0" cy="0"/>
        </a:xfrm>
      </p:grpSpPr>
      <p:sp>
        <p:nvSpPr>
          <p:cNvPr id="66" name="Google Shape;66;p10"/>
          <p:cNvSpPr/>
          <p:nvPr/>
        </p:nvSpPr>
        <p:spPr>
          <a:xfrm>
            <a:off x="0" y="868425"/>
            <a:ext cx="1388700" cy="1767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67" name="Google Shape;67;p10"/>
          <p:cNvSpPr txBox="1">
            <a:spLocks noGrp="1"/>
          </p:cNvSpPr>
          <p:nvPr>
            <p:ph type="title"/>
          </p:nvPr>
        </p:nvSpPr>
        <p:spPr>
          <a:xfrm flipH="1">
            <a:off x="856199" y="1705548"/>
            <a:ext cx="2640900" cy="8967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6000">
                <a:solidFill>
                  <a:schemeClr val="accent5"/>
                </a:solidFill>
              </a:defRPr>
            </a:lvl1pPr>
            <a:lvl2pPr lvl="1" rtl="0">
              <a:spcBef>
                <a:spcPts val="0"/>
              </a:spcBef>
              <a:spcAft>
                <a:spcPts val="0"/>
              </a:spcAft>
              <a:buClr>
                <a:srgbClr val="62BCBE"/>
              </a:buClr>
              <a:buSzPts val="6000"/>
              <a:buNone/>
              <a:defRPr sz="6000">
                <a:solidFill>
                  <a:srgbClr val="62BCBE"/>
                </a:solidFill>
              </a:defRPr>
            </a:lvl2pPr>
            <a:lvl3pPr lvl="2" rtl="0">
              <a:spcBef>
                <a:spcPts val="0"/>
              </a:spcBef>
              <a:spcAft>
                <a:spcPts val="0"/>
              </a:spcAft>
              <a:buClr>
                <a:srgbClr val="62BCBE"/>
              </a:buClr>
              <a:buSzPts val="6000"/>
              <a:buNone/>
              <a:defRPr sz="6000">
                <a:solidFill>
                  <a:srgbClr val="62BCBE"/>
                </a:solidFill>
              </a:defRPr>
            </a:lvl3pPr>
            <a:lvl4pPr lvl="3" rtl="0">
              <a:spcBef>
                <a:spcPts val="0"/>
              </a:spcBef>
              <a:spcAft>
                <a:spcPts val="0"/>
              </a:spcAft>
              <a:buClr>
                <a:srgbClr val="62BCBE"/>
              </a:buClr>
              <a:buSzPts val="6000"/>
              <a:buNone/>
              <a:defRPr sz="6000">
                <a:solidFill>
                  <a:srgbClr val="62BCBE"/>
                </a:solidFill>
              </a:defRPr>
            </a:lvl4pPr>
            <a:lvl5pPr lvl="4" rtl="0">
              <a:spcBef>
                <a:spcPts val="0"/>
              </a:spcBef>
              <a:spcAft>
                <a:spcPts val="0"/>
              </a:spcAft>
              <a:buClr>
                <a:srgbClr val="62BCBE"/>
              </a:buClr>
              <a:buSzPts val="6000"/>
              <a:buNone/>
              <a:defRPr sz="6000">
                <a:solidFill>
                  <a:srgbClr val="62BCBE"/>
                </a:solidFill>
              </a:defRPr>
            </a:lvl5pPr>
            <a:lvl6pPr lvl="5" rtl="0">
              <a:spcBef>
                <a:spcPts val="0"/>
              </a:spcBef>
              <a:spcAft>
                <a:spcPts val="0"/>
              </a:spcAft>
              <a:buClr>
                <a:srgbClr val="62BCBE"/>
              </a:buClr>
              <a:buSzPts val="6000"/>
              <a:buNone/>
              <a:defRPr sz="6000">
                <a:solidFill>
                  <a:srgbClr val="62BCBE"/>
                </a:solidFill>
              </a:defRPr>
            </a:lvl6pPr>
            <a:lvl7pPr lvl="6" rtl="0">
              <a:spcBef>
                <a:spcPts val="0"/>
              </a:spcBef>
              <a:spcAft>
                <a:spcPts val="0"/>
              </a:spcAft>
              <a:buClr>
                <a:srgbClr val="62BCBE"/>
              </a:buClr>
              <a:buSzPts val="6000"/>
              <a:buNone/>
              <a:defRPr sz="6000">
                <a:solidFill>
                  <a:srgbClr val="62BCBE"/>
                </a:solidFill>
              </a:defRPr>
            </a:lvl7pPr>
            <a:lvl8pPr lvl="7" rtl="0">
              <a:spcBef>
                <a:spcPts val="0"/>
              </a:spcBef>
              <a:spcAft>
                <a:spcPts val="0"/>
              </a:spcAft>
              <a:buClr>
                <a:srgbClr val="62BCBE"/>
              </a:buClr>
              <a:buSzPts val="6000"/>
              <a:buNone/>
              <a:defRPr sz="6000">
                <a:solidFill>
                  <a:srgbClr val="62BCBE"/>
                </a:solidFill>
              </a:defRPr>
            </a:lvl8pPr>
            <a:lvl9pPr lvl="8" rtl="0">
              <a:spcBef>
                <a:spcPts val="0"/>
              </a:spcBef>
              <a:spcAft>
                <a:spcPts val="0"/>
              </a:spcAft>
              <a:buClr>
                <a:srgbClr val="62BCBE"/>
              </a:buClr>
              <a:buSzPts val="6000"/>
              <a:buNone/>
              <a:defRPr sz="6000">
                <a:solidFill>
                  <a:srgbClr val="62BCBE"/>
                </a:solidFill>
              </a:defRPr>
            </a:lvl9pPr>
          </a:lstStyle>
          <a:p>
            <a:endParaRPr/>
          </a:p>
        </p:txBody>
      </p:sp>
      <p:sp>
        <p:nvSpPr>
          <p:cNvPr id="68" name="Google Shape;68;p10"/>
          <p:cNvSpPr txBox="1">
            <a:spLocks noGrp="1"/>
          </p:cNvSpPr>
          <p:nvPr>
            <p:ph type="subTitle" idx="1"/>
          </p:nvPr>
        </p:nvSpPr>
        <p:spPr>
          <a:xfrm>
            <a:off x="856300" y="2747325"/>
            <a:ext cx="2799000" cy="155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None/>
              <a:defRPr sz="1200">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3"/>
              </a:buClr>
              <a:buSzPts val="2800"/>
              <a:buFont typeface="Staatliches"/>
              <a:buNone/>
              <a:defRPr sz="2800">
                <a:solidFill>
                  <a:schemeClr val="accent3"/>
                </a:solidFill>
                <a:latin typeface="Staatliches"/>
                <a:ea typeface="Staatliches"/>
                <a:cs typeface="Staatliches"/>
                <a:sym typeface="Staatliches"/>
              </a:defRPr>
            </a:lvl1pPr>
            <a:lvl2pPr lvl="1"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2pPr>
            <a:lvl3pPr lvl="2"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3pPr>
            <a:lvl4pPr lvl="3"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4pPr>
            <a:lvl5pPr lvl="4"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5pPr>
            <a:lvl6pPr lvl="5"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6pPr>
            <a:lvl7pPr lvl="6"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7pPr>
            <a:lvl8pPr lvl="7"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8pPr>
            <a:lvl9pPr lvl="8"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1pPr>
            <a:lvl2pPr marL="914400" lvl="1" indent="-29845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2pPr>
            <a:lvl3pPr marL="1371600" lvl="2" indent="-29845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3pPr>
            <a:lvl4pPr marL="1828800" lvl="3" indent="-29845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4pPr>
            <a:lvl5pPr marL="2286000" lvl="4" indent="-29845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5pPr>
            <a:lvl6pPr marL="2743200" lvl="5" indent="-29845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6pPr>
            <a:lvl7pPr marL="3200400" lvl="6" indent="-29845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7pPr>
            <a:lvl8pPr marL="3657600" lvl="7" indent="-29845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8pPr>
            <a:lvl9pPr marL="4114800" lvl="8" indent="-298450" rtl="0">
              <a:lnSpc>
                <a:spcPct val="115000"/>
              </a:lnSpc>
              <a:spcBef>
                <a:spcPts val="1600"/>
              </a:spcBef>
              <a:spcAft>
                <a:spcPts val="160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07"/>
        <p:cNvGrpSpPr/>
        <p:nvPr/>
      </p:nvGrpSpPr>
      <p:grpSpPr>
        <a:xfrm>
          <a:off x="0" y="0"/>
          <a:ext cx="0" cy="0"/>
          <a:chOff x="0" y="0"/>
          <a:chExt cx="0" cy="0"/>
        </a:xfrm>
      </p:grpSpPr>
      <p:sp>
        <p:nvSpPr>
          <p:cNvPr id="108" name="Google Shape;108;p19"/>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09" name="Google Shape;109;p19"/>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65"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12.xml"/><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ctrTitle"/>
          </p:nvPr>
        </p:nvSpPr>
        <p:spPr>
          <a:xfrm>
            <a:off x="4572003" y="1392125"/>
            <a:ext cx="4574400" cy="2039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a:t>Sentiment Classification</a:t>
            </a:r>
            <a:endParaRPr sz="6000"/>
          </a:p>
        </p:txBody>
      </p:sp>
      <p:grpSp>
        <p:nvGrpSpPr>
          <p:cNvPr id="116" name="Google Shape;116;p21"/>
          <p:cNvGrpSpPr/>
          <p:nvPr/>
        </p:nvGrpSpPr>
        <p:grpSpPr>
          <a:xfrm>
            <a:off x="557691" y="928166"/>
            <a:ext cx="3856961" cy="3149503"/>
            <a:chOff x="366675" y="580995"/>
            <a:chExt cx="4653108" cy="3799617"/>
          </a:xfrm>
        </p:grpSpPr>
        <p:sp>
          <p:nvSpPr>
            <p:cNvPr id="117" name="Google Shape;117;p21"/>
            <p:cNvSpPr/>
            <p:nvPr/>
          </p:nvSpPr>
          <p:spPr>
            <a:xfrm>
              <a:off x="1706803" y="3406751"/>
              <a:ext cx="1797718" cy="973861"/>
            </a:xfrm>
            <a:custGeom>
              <a:avLst/>
              <a:gdLst/>
              <a:ahLst/>
              <a:cxnLst/>
              <a:rect l="l" t="t" r="r" b="b"/>
              <a:pathLst>
                <a:path w="37032" h="20061" extrusionOk="0">
                  <a:moveTo>
                    <a:pt x="24638" y="0"/>
                  </a:moveTo>
                  <a:cubicBezTo>
                    <a:pt x="21748" y="0"/>
                    <a:pt x="18857" y="636"/>
                    <a:pt x="16653" y="1909"/>
                  </a:cubicBezTo>
                  <a:cubicBezTo>
                    <a:pt x="12916" y="4067"/>
                    <a:pt x="12346" y="7361"/>
                    <a:pt x="14947" y="9865"/>
                  </a:cubicBezTo>
                  <a:cubicBezTo>
                    <a:pt x="14796" y="9910"/>
                    <a:pt x="14653" y="9965"/>
                    <a:pt x="14526" y="10036"/>
                  </a:cubicBezTo>
                  <a:lnTo>
                    <a:pt x="595" y="18080"/>
                  </a:lnTo>
                  <a:cubicBezTo>
                    <a:pt x="1" y="18422"/>
                    <a:pt x="1" y="18975"/>
                    <a:pt x="595" y="19316"/>
                  </a:cubicBezTo>
                  <a:lnTo>
                    <a:pt x="1465" y="19821"/>
                  </a:lnTo>
                  <a:cubicBezTo>
                    <a:pt x="1742" y="19982"/>
                    <a:pt x="2098" y="20060"/>
                    <a:pt x="2457" y="20060"/>
                  </a:cubicBezTo>
                  <a:cubicBezTo>
                    <a:pt x="2861" y="20060"/>
                    <a:pt x="3268" y="19960"/>
                    <a:pt x="3571" y="19763"/>
                  </a:cubicBezTo>
                  <a:lnTo>
                    <a:pt x="16547" y="11272"/>
                  </a:lnTo>
                  <a:cubicBezTo>
                    <a:pt x="16602" y="11234"/>
                    <a:pt x="16650" y="11193"/>
                    <a:pt x="16697" y="11152"/>
                  </a:cubicBezTo>
                  <a:cubicBezTo>
                    <a:pt x="18897" y="12410"/>
                    <a:pt x="21769" y="13038"/>
                    <a:pt x="24640" y="13038"/>
                  </a:cubicBezTo>
                  <a:cubicBezTo>
                    <a:pt x="27529" y="13038"/>
                    <a:pt x="30418" y="12402"/>
                    <a:pt x="32622" y="11129"/>
                  </a:cubicBezTo>
                  <a:cubicBezTo>
                    <a:pt x="37032" y="8582"/>
                    <a:pt x="37032" y="4456"/>
                    <a:pt x="32622" y="1909"/>
                  </a:cubicBezTo>
                  <a:cubicBezTo>
                    <a:pt x="30418" y="636"/>
                    <a:pt x="27528" y="0"/>
                    <a:pt x="24638" y="0"/>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1"/>
            <p:cNvSpPr/>
            <p:nvPr/>
          </p:nvSpPr>
          <p:spPr>
            <a:xfrm>
              <a:off x="2346698" y="2136151"/>
              <a:ext cx="2467882" cy="1420621"/>
            </a:xfrm>
            <a:custGeom>
              <a:avLst/>
              <a:gdLst/>
              <a:ahLst/>
              <a:cxnLst/>
              <a:rect l="l" t="t" r="r" b="b"/>
              <a:pathLst>
                <a:path w="50837" h="29264" extrusionOk="0">
                  <a:moveTo>
                    <a:pt x="18855" y="1"/>
                  </a:moveTo>
                  <a:cubicBezTo>
                    <a:pt x="18596" y="1"/>
                    <a:pt x="18338" y="57"/>
                    <a:pt x="18140" y="170"/>
                  </a:cubicBezTo>
                  <a:lnTo>
                    <a:pt x="393" y="10443"/>
                  </a:lnTo>
                  <a:cubicBezTo>
                    <a:pt x="0" y="10668"/>
                    <a:pt x="0" y="11037"/>
                    <a:pt x="393" y="11265"/>
                  </a:cubicBezTo>
                  <a:lnTo>
                    <a:pt x="31266" y="29092"/>
                  </a:lnTo>
                  <a:cubicBezTo>
                    <a:pt x="31464" y="29206"/>
                    <a:pt x="31723" y="29263"/>
                    <a:pt x="31981" y="29263"/>
                  </a:cubicBezTo>
                  <a:cubicBezTo>
                    <a:pt x="32239" y="29263"/>
                    <a:pt x="32497" y="29206"/>
                    <a:pt x="32693" y="29092"/>
                  </a:cubicBezTo>
                  <a:lnTo>
                    <a:pt x="50441" y="18822"/>
                  </a:lnTo>
                  <a:cubicBezTo>
                    <a:pt x="50836" y="18593"/>
                    <a:pt x="50836" y="18225"/>
                    <a:pt x="50441" y="17999"/>
                  </a:cubicBezTo>
                  <a:lnTo>
                    <a:pt x="19566" y="170"/>
                  </a:lnTo>
                  <a:cubicBezTo>
                    <a:pt x="19370" y="57"/>
                    <a:pt x="19113" y="1"/>
                    <a:pt x="18855" y="1"/>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1"/>
            <p:cNvSpPr/>
            <p:nvPr/>
          </p:nvSpPr>
          <p:spPr>
            <a:xfrm>
              <a:off x="700506" y="2863463"/>
              <a:ext cx="1990733" cy="1141341"/>
            </a:xfrm>
            <a:custGeom>
              <a:avLst/>
              <a:gdLst/>
              <a:ahLst/>
              <a:cxnLst/>
              <a:rect l="l" t="t" r="r" b="b"/>
              <a:pathLst>
                <a:path w="41008" h="23511" extrusionOk="0">
                  <a:moveTo>
                    <a:pt x="34646" y="0"/>
                  </a:moveTo>
                  <a:cubicBezTo>
                    <a:pt x="34270" y="0"/>
                    <a:pt x="33893" y="83"/>
                    <a:pt x="33605" y="249"/>
                  </a:cubicBezTo>
                  <a:lnTo>
                    <a:pt x="577" y="19320"/>
                  </a:lnTo>
                  <a:cubicBezTo>
                    <a:pt x="1" y="19651"/>
                    <a:pt x="1" y="20187"/>
                    <a:pt x="577" y="20519"/>
                  </a:cubicBezTo>
                  <a:lnTo>
                    <a:pt x="5325" y="23263"/>
                  </a:lnTo>
                  <a:cubicBezTo>
                    <a:pt x="5612" y="23428"/>
                    <a:pt x="5988" y="23511"/>
                    <a:pt x="6364" y="23511"/>
                  </a:cubicBezTo>
                  <a:cubicBezTo>
                    <a:pt x="6740" y="23511"/>
                    <a:pt x="7116" y="23428"/>
                    <a:pt x="7403" y="23263"/>
                  </a:cubicBezTo>
                  <a:lnTo>
                    <a:pt x="40434" y="4190"/>
                  </a:lnTo>
                  <a:cubicBezTo>
                    <a:pt x="41007" y="3859"/>
                    <a:pt x="41007" y="3320"/>
                    <a:pt x="40434" y="2989"/>
                  </a:cubicBezTo>
                  <a:lnTo>
                    <a:pt x="35686" y="249"/>
                  </a:lnTo>
                  <a:cubicBezTo>
                    <a:pt x="35398" y="83"/>
                    <a:pt x="35022" y="0"/>
                    <a:pt x="34646" y="0"/>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1"/>
            <p:cNvSpPr/>
            <p:nvPr/>
          </p:nvSpPr>
          <p:spPr>
            <a:xfrm>
              <a:off x="4434852" y="3645303"/>
              <a:ext cx="473552" cy="235792"/>
            </a:xfrm>
            <a:custGeom>
              <a:avLst/>
              <a:gdLst/>
              <a:ahLst/>
              <a:cxnLst/>
              <a:rect l="l" t="t" r="r" b="b"/>
              <a:pathLst>
                <a:path w="19254" h="9587" extrusionOk="0">
                  <a:moveTo>
                    <a:pt x="9627" y="1"/>
                  </a:moveTo>
                  <a:cubicBezTo>
                    <a:pt x="7382" y="1"/>
                    <a:pt x="5137" y="469"/>
                    <a:pt x="3424" y="1406"/>
                  </a:cubicBezTo>
                  <a:cubicBezTo>
                    <a:pt x="1" y="3276"/>
                    <a:pt x="1" y="6310"/>
                    <a:pt x="3424" y="8184"/>
                  </a:cubicBezTo>
                  <a:cubicBezTo>
                    <a:pt x="5137" y="9119"/>
                    <a:pt x="7382" y="9587"/>
                    <a:pt x="9627" y="9587"/>
                  </a:cubicBezTo>
                  <a:cubicBezTo>
                    <a:pt x="11871" y="9587"/>
                    <a:pt x="14115" y="9119"/>
                    <a:pt x="15827" y="8184"/>
                  </a:cubicBezTo>
                  <a:cubicBezTo>
                    <a:pt x="19253" y="6310"/>
                    <a:pt x="19253" y="3276"/>
                    <a:pt x="15827" y="1406"/>
                  </a:cubicBezTo>
                  <a:cubicBezTo>
                    <a:pt x="14115" y="469"/>
                    <a:pt x="11871" y="1"/>
                    <a:pt x="96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1"/>
            <p:cNvSpPr/>
            <p:nvPr/>
          </p:nvSpPr>
          <p:spPr>
            <a:xfrm>
              <a:off x="4636944" y="3274415"/>
              <a:ext cx="368311" cy="421079"/>
            </a:xfrm>
            <a:custGeom>
              <a:avLst/>
              <a:gdLst/>
              <a:ahLst/>
              <a:cxnLst/>
              <a:rect l="l" t="t" r="r" b="b"/>
              <a:pathLst>
                <a:path w="7587" h="8674" extrusionOk="0">
                  <a:moveTo>
                    <a:pt x="5681" y="1"/>
                  </a:moveTo>
                  <a:cubicBezTo>
                    <a:pt x="4566" y="1"/>
                    <a:pt x="3216" y="763"/>
                    <a:pt x="2245" y="1793"/>
                  </a:cubicBezTo>
                  <a:cubicBezTo>
                    <a:pt x="1031" y="3086"/>
                    <a:pt x="85" y="5226"/>
                    <a:pt x="0" y="6288"/>
                  </a:cubicBezTo>
                  <a:lnTo>
                    <a:pt x="0" y="8674"/>
                  </a:lnTo>
                  <a:lnTo>
                    <a:pt x="1454" y="6664"/>
                  </a:lnTo>
                  <a:cubicBezTo>
                    <a:pt x="2204" y="4988"/>
                    <a:pt x="4399" y="3906"/>
                    <a:pt x="5870" y="3018"/>
                  </a:cubicBezTo>
                  <a:cubicBezTo>
                    <a:pt x="7341" y="2134"/>
                    <a:pt x="7587" y="639"/>
                    <a:pt x="6471" y="155"/>
                  </a:cubicBezTo>
                  <a:cubicBezTo>
                    <a:pt x="6229" y="49"/>
                    <a:pt x="5963" y="1"/>
                    <a:pt x="56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1"/>
            <p:cNvSpPr/>
            <p:nvPr/>
          </p:nvSpPr>
          <p:spPr>
            <a:xfrm>
              <a:off x="4623352" y="3309948"/>
              <a:ext cx="301416" cy="339961"/>
            </a:xfrm>
            <a:custGeom>
              <a:avLst/>
              <a:gdLst/>
              <a:ahLst/>
              <a:cxnLst/>
              <a:rect l="l" t="t" r="r" b="b"/>
              <a:pathLst>
                <a:path w="6209" h="7003" extrusionOk="0">
                  <a:moveTo>
                    <a:pt x="6121" y="1"/>
                  </a:moveTo>
                  <a:cubicBezTo>
                    <a:pt x="6115" y="1"/>
                    <a:pt x="6109" y="1"/>
                    <a:pt x="6102" y="3"/>
                  </a:cubicBezTo>
                  <a:cubicBezTo>
                    <a:pt x="4259" y="521"/>
                    <a:pt x="1027" y="3279"/>
                    <a:pt x="10" y="6904"/>
                  </a:cubicBezTo>
                  <a:cubicBezTo>
                    <a:pt x="0" y="6945"/>
                    <a:pt x="24" y="6989"/>
                    <a:pt x="65" y="7000"/>
                  </a:cubicBezTo>
                  <a:cubicBezTo>
                    <a:pt x="71" y="7003"/>
                    <a:pt x="79" y="7003"/>
                    <a:pt x="85" y="7003"/>
                  </a:cubicBezTo>
                  <a:cubicBezTo>
                    <a:pt x="120" y="7003"/>
                    <a:pt x="150" y="6982"/>
                    <a:pt x="161" y="6945"/>
                  </a:cubicBezTo>
                  <a:cubicBezTo>
                    <a:pt x="1164" y="3375"/>
                    <a:pt x="4335" y="665"/>
                    <a:pt x="6143" y="153"/>
                  </a:cubicBezTo>
                  <a:cubicBezTo>
                    <a:pt x="6184" y="143"/>
                    <a:pt x="6208" y="99"/>
                    <a:pt x="6198" y="58"/>
                  </a:cubicBezTo>
                  <a:cubicBezTo>
                    <a:pt x="6189" y="23"/>
                    <a:pt x="6156" y="1"/>
                    <a:pt x="61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1"/>
            <p:cNvSpPr/>
            <p:nvPr/>
          </p:nvSpPr>
          <p:spPr>
            <a:xfrm>
              <a:off x="4636944" y="3493827"/>
              <a:ext cx="312678" cy="270881"/>
            </a:xfrm>
            <a:custGeom>
              <a:avLst/>
              <a:gdLst/>
              <a:ahLst/>
              <a:cxnLst/>
              <a:rect l="l" t="t" r="r" b="b"/>
              <a:pathLst>
                <a:path w="6441" h="5580" extrusionOk="0">
                  <a:moveTo>
                    <a:pt x="4587" y="0"/>
                  </a:moveTo>
                  <a:cubicBezTo>
                    <a:pt x="4544" y="0"/>
                    <a:pt x="4501" y="1"/>
                    <a:pt x="4457" y="3"/>
                  </a:cubicBezTo>
                  <a:cubicBezTo>
                    <a:pt x="3102" y="61"/>
                    <a:pt x="601" y="1703"/>
                    <a:pt x="0" y="4426"/>
                  </a:cubicBezTo>
                  <a:lnTo>
                    <a:pt x="160" y="5580"/>
                  </a:lnTo>
                  <a:cubicBezTo>
                    <a:pt x="379" y="4997"/>
                    <a:pt x="1188" y="4072"/>
                    <a:pt x="2433" y="3352"/>
                  </a:cubicBezTo>
                  <a:cubicBezTo>
                    <a:pt x="3812" y="2556"/>
                    <a:pt x="5495" y="2273"/>
                    <a:pt x="5935" y="1604"/>
                  </a:cubicBezTo>
                  <a:cubicBezTo>
                    <a:pt x="6440" y="825"/>
                    <a:pt x="5852" y="0"/>
                    <a:pt x="45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1"/>
            <p:cNvSpPr/>
            <p:nvPr/>
          </p:nvSpPr>
          <p:spPr>
            <a:xfrm>
              <a:off x="4630294" y="3530573"/>
              <a:ext cx="250735" cy="202675"/>
            </a:xfrm>
            <a:custGeom>
              <a:avLst/>
              <a:gdLst/>
              <a:ahLst/>
              <a:cxnLst/>
              <a:rect l="l" t="t" r="r" b="b"/>
              <a:pathLst>
                <a:path w="5165" h="4175" extrusionOk="0">
                  <a:moveTo>
                    <a:pt x="5082" y="1"/>
                  </a:moveTo>
                  <a:cubicBezTo>
                    <a:pt x="3853" y="62"/>
                    <a:pt x="1407" y="987"/>
                    <a:pt x="18" y="4065"/>
                  </a:cubicBezTo>
                  <a:cubicBezTo>
                    <a:pt x="0" y="4106"/>
                    <a:pt x="18" y="4151"/>
                    <a:pt x="55" y="4167"/>
                  </a:cubicBezTo>
                  <a:cubicBezTo>
                    <a:pt x="65" y="4175"/>
                    <a:pt x="76" y="4175"/>
                    <a:pt x="89" y="4175"/>
                  </a:cubicBezTo>
                  <a:cubicBezTo>
                    <a:pt x="117" y="4175"/>
                    <a:pt x="147" y="4158"/>
                    <a:pt x="158" y="4131"/>
                  </a:cubicBezTo>
                  <a:cubicBezTo>
                    <a:pt x="1522" y="1113"/>
                    <a:pt x="3980" y="212"/>
                    <a:pt x="5089" y="158"/>
                  </a:cubicBezTo>
                  <a:cubicBezTo>
                    <a:pt x="5134" y="154"/>
                    <a:pt x="5164" y="120"/>
                    <a:pt x="5164" y="76"/>
                  </a:cubicBezTo>
                  <a:cubicBezTo>
                    <a:pt x="5161" y="31"/>
                    <a:pt x="5126" y="1"/>
                    <a:pt x="50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1"/>
            <p:cNvSpPr/>
            <p:nvPr/>
          </p:nvSpPr>
          <p:spPr>
            <a:xfrm>
              <a:off x="366675" y="3174718"/>
              <a:ext cx="380787" cy="349621"/>
            </a:xfrm>
            <a:custGeom>
              <a:avLst/>
              <a:gdLst/>
              <a:ahLst/>
              <a:cxnLst/>
              <a:rect l="l" t="t" r="r" b="b"/>
              <a:pathLst>
                <a:path w="7844" h="7202" extrusionOk="0">
                  <a:moveTo>
                    <a:pt x="2311" y="0"/>
                  </a:moveTo>
                  <a:cubicBezTo>
                    <a:pt x="987" y="0"/>
                    <a:pt x="1" y="1228"/>
                    <a:pt x="1444" y="2079"/>
                  </a:cubicBezTo>
                  <a:cubicBezTo>
                    <a:pt x="2949" y="2970"/>
                    <a:pt x="5625" y="3877"/>
                    <a:pt x="6857" y="7201"/>
                  </a:cubicBezTo>
                  <a:lnTo>
                    <a:pt x="7844" y="6820"/>
                  </a:lnTo>
                  <a:cubicBezTo>
                    <a:pt x="7844" y="6820"/>
                    <a:pt x="7595" y="4615"/>
                    <a:pt x="6495" y="2901"/>
                  </a:cubicBezTo>
                  <a:cubicBezTo>
                    <a:pt x="5396" y="1188"/>
                    <a:pt x="3888" y="120"/>
                    <a:pt x="2482" y="7"/>
                  </a:cubicBezTo>
                  <a:cubicBezTo>
                    <a:pt x="2424" y="2"/>
                    <a:pt x="2367" y="0"/>
                    <a:pt x="23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1"/>
            <p:cNvSpPr/>
            <p:nvPr/>
          </p:nvSpPr>
          <p:spPr>
            <a:xfrm>
              <a:off x="453470" y="3206756"/>
              <a:ext cx="277386" cy="271269"/>
            </a:xfrm>
            <a:custGeom>
              <a:avLst/>
              <a:gdLst/>
              <a:ahLst/>
              <a:cxnLst/>
              <a:rect l="l" t="t" r="r" b="b"/>
              <a:pathLst>
                <a:path w="5714" h="5588" extrusionOk="0">
                  <a:moveTo>
                    <a:pt x="83" y="0"/>
                  </a:moveTo>
                  <a:cubicBezTo>
                    <a:pt x="48" y="0"/>
                    <a:pt x="16" y="25"/>
                    <a:pt x="7" y="60"/>
                  </a:cubicBezTo>
                  <a:cubicBezTo>
                    <a:pt x="1" y="101"/>
                    <a:pt x="24" y="139"/>
                    <a:pt x="65" y="149"/>
                  </a:cubicBezTo>
                  <a:cubicBezTo>
                    <a:pt x="1325" y="439"/>
                    <a:pt x="4099" y="1941"/>
                    <a:pt x="5561" y="5542"/>
                  </a:cubicBezTo>
                  <a:cubicBezTo>
                    <a:pt x="5572" y="5571"/>
                    <a:pt x="5599" y="5588"/>
                    <a:pt x="5628" y="5588"/>
                  </a:cubicBezTo>
                  <a:cubicBezTo>
                    <a:pt x="5633" y="5588"/>
                    <a:pt x="5638" y="5587"/>
                    <a:pt x="5643" y="5586"/>
                  </a:cubicBezTo>
                  <a:cubicBezTo>
                    <a:pt x="5649" y="5586"/>
                    <a:pt x="5653" y="5586"/>
                    <a:pt x="5659" y="5583"/>
                  </a:cubicBezTo>
                  <a:cubicBezTo>
                    <a:pt x="5697" y="5566"/>
                    <a:pt x="5714" y="5525"/>
                    <a:pt x="5700" y="5484"/>
                  </a:cubicBezTo>
                  <a:cubicBezTo>
                    <a:pt x="4216" y="1828"/>
                    <a:pt x="1387" y="300"/>
                    <a:pt x="100" y="2"/>
                  </a:cubicBezTo>
                  <a:cubicBezTo>
                    <a:pt x="94" y="1"/>
                    <a:pt x="88" y="0"/>
                    <a:pt x="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1"/>
            <p:cNvSpPr/>
            <p:nvPr/>
          </p:nvSpPr>
          <p:spPr>
            <a:xfrm>
              <a:off x="393811" y="3379567"/>
              <a:ext cx="390933" cy="387389"/>
            </a:xfrm>
            <a:custGeom>
              <a:avLst/>
              <a:gdLst/>
              <a:ahLst/>
              <a:cxnLst/>
              <a:rect l="l" t="t" r="r" b="b"/>
              <a:pathLst>
                <a:path w="8053" h="7980" extrusionOk="0">
                  <a:moveTo>
                    <a:pt x="5338" y="0"/>
                  </a:moveTo>
                  <a:cubicBezTo>
                    <a:pt x="4528" y="0"/>
                    <a:pt x="3789" y="610"/>
                    <a:pt x="2980" y="610"/>
                  </a:cubicBezTo>
                  <a:cubicBezTo>
                    <a:pt x="2942" y="610"/>
                    <a:pt x="2903" y="609"/>
                    <a:pt x="2865" y="606"/>
                  </a:cubicBezTo>
                  <a:cubicBezTo>
                    <a:pt x="2636" y="585"/>
                    <a:pt x="2414" y="517"/>
                    <a:pt x="2189" y="476"/>
                  </a:cubicBezTo>
                  <a:cubicBezTo>
                    <a:pt x="2050" y="451"/>
                    <a:pt x="1906" y="437"/>
                    <a:pt x="1763" y="437"/>
                  </a:cubicBezTo>
                  <a:cubicBezTo>
                    <a:pt x="1170" y="437"/>
                    <a:pt x="572" y="662"/>
                    <a:pt x="250" y="1149"/>
                  </a:cubicBezTo>
                  <a:cubicBezTo>
                    <a:pt x="80" y="1401"/>
                    <a:pt x="1" y="1736"/>
                    <a:pt x="124" y="2012"/>
                  </a:cubicBezTo>
                  <a:cubicBezTo>
                    <a:pt x="257" y="2319"/>
                    <a:pt x="592" y="2477"/>
                    <a:pt x="902" y="2603"/>
                  </a:cubicBezTo>
                  <a:cubicBezTo>
                    <a:pt x="1209" y="2726"/>
                    <a:pt x="1547" y="2863"/>
                    <a:pt x="1715" y="3149"/>
                  </a:cubicBezTo>
                  <a:cubicBezTo>
                    <a:pt x="2052" y="3732"/>
                    <a:pt x="1499" y="4555"/>
                    <a:pt x="1861" y="5122"/>
                  </a:cubicBezTo>
                  <a:cubicBezTo>
                    <a:pt x="2014" y="5361"/>
                    <a:pt x="2298" y="5487"/>
                    <a:pt x="2575" y="5535"/>
                  </a:cubicBezTo>
                  <a:cubicBezTo>
                    <a:pt x="2806" y="5579"/>
                    <a:pt x="3042" y="5579"/>
                    <a:pt x="3277" y="5599"/>
                  </a:cubicBezTo>
                  <a:cubicBezTo>
                    <a:pt x="3390" y="5596"/>
                    <a:pt x="3499" y="5586"/>
                    <a:pt x="3608" y="5572"/>
                  </a:cubicBezTo>
                  <a:cubicBezTo>
                    <a:pt x="3732" y="5554"/>
                    <a:pt x="3861" y="5541"/>
                    <a:pt x="3989" y="5541"/>
                  </a:cubicBezTo>
                  <a:cubicBezTo>
                    <a:pt x="4192" y="5541"/>
                    <a:pt x="4394" y="5574"/>
                    <a:pt x="4574" y="5675"/>
                  </a:cubicBezTo>
                  <a:cubicBezTo>
                    <a:pt x="5038" y="5934"/>
                    <a:pt x="5182" y="6521"/>
                    <a:pt x="5462" y="6971"/>
                  </a:cubicBezTo>
                  <a:cubicBezTo>
                    <a:pt x="5799" y="7514"/>
                    <a:pt x="6397" y="7866"/>
                    <a:pt x="7025" y="7951"/>
                  </a:cubicBezTo>
                  <a:cubicBezTo>
                    <a:pt x="7124" y="7964"/>
                    <a:pt x="7263" y="7979"/>
                    <a:pt x="7405" y="7979"/>
                  </a:cubicBezTo>
                  <a:cubicBezTo>
                    <a:pt x="7561" y="7979"/>
                    <a:pt x="7719" y="7961"/>
                    <a:pt x="7830" y="7900"/>
                  </a:cubicBezTo>
                  <a:cubicBezTo>
                    <a:pt x="7847" y="7889"/>
                    <a:pt x="7861" y="7880"/>
                    <a:pt x="7875" y="7869"/>
                  </a:cubicBezTo>
                  <a:cubicBezTo>
                    <a:pt x="7878" y="7869"/>
                    <a:pt x="7878" y="7869"/>
                    <a:pt x="7878" y="7866"/>
                  </a:cubicBezTo>
                  <a:cubicBezTo>
                    <a:pt x="7909" y="7835"/>
                    <a:pt x="7946" y="7790"/>
                    <a:pt x="7960" y="7770"/>
                  </a:cubicBezTo>
                  <a:cubicBezTo>
                    <a:pt x="7964" y="7767"/>
                    <a:pt x="7967" y="7760"/>
                    <a:pt x="7970" y="7757"/>
                  </a:cubicBezTo>
                  <a:cubicBezTo>
                    <a:pt x="8052" y="7453"/>
                    <a:pt x="7916" y="7138"/>
                    <a:pt x="7912" y="6825"/>
                  </a:cubicBezTo>
                  <a:lnTo>
                    <a:pt x="7912" y="6770"/>
                  </a:lnTo>
                  <a:cubicBezTo>
                    <a:pt x="7926" y="6405"/>
                    <a:pt x="7937" y="6046"/>
                    <a:pt x="7943" y="5681"/>
                  </a:cubicBezTo>
                  <a:cubicBezTo>
                    <a:pt x="7960" y="5016"/>
                    <a:pt x="7967" y="4347"/>
                    <a:pt x="7964" y="3682"/>
                  </a:cubicBezTo>
                  <a:cubicBezTo>
                    <a:pt x="7960" y="3248"/>
                    <a:pt x="8011" y="2773"/>
                    <a:pt x="7827" y="2364"/>
                  </a:cubicBezTo>
                  <a:cubicBezTo>
                    <a:pt x="7625" y="1916"/>
                    <a:pt x="7121" y="1907"/>
                    <a:pt x="6929" y="1466"/>
                  </a:cubicBezTo>
                  <a:cubicBezTo>
                    <a:pt x="6854" y="1289"/>
                    <a:pt x="6814" y="1101"/>
                    <a:pt x="6738" y="924"/>
                  </a:cubicBezTo>
                  <a:cubicBezTo>
                    <a:pt x="6516" y="405"/>
                    <a:pt x="5984" y="29"/>
                    <a:pt x="5418" y="2"/>
                  </a:cubicBezTo>
                  <a:cubicBezTo>
                    <a:pt x="5391" y="1"/>
                    <a:pt x="5365" y="0"/>
                    <a:pt x="53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1"/>
            <p:cNvSpPr/>
            <p:nvPr/>
          </p:nvSpPr>
          <p:spPr>
            <a:xfrm>
              <a:off x="436092" y="3433838"/>
              <a:ext cx="351466" cy="254910"/>
            </a:xfrm>
            <a:custGeom>
              <a:avLst/>
              <a:gdLst/>
              <a:ahLst/>
              <a:cxnLst/>
              <a:rect l="l" t="t" r="r" b="b"/>
              <a:pathLst>
                <a:path w="7240" h="5251" extrusionOk="0">
                  <a:moveTo>
                    <a:pt x="267" y="1"/>
                  </a:moveTo>
                  <a:cubicBezTo>
                    <a:pt x="193" y="1"/>
                    <a:pt x="128" y="3"/>
                    <a:pt x="72" y="7"/>
                  </a:cubicBezTo>
                  <a:cubicBezTo>
                    <a:pt x="31" y="10"/>
                    <a:pt x="1" y="48"/>
                    <a:pt x="1" y="89"/>
                  </a:cubicBezTo>
                  <a:cubicBezTo>
                    <a:pt x="4" y="128"/>
                    <a:pt x="38" y="157"/>
                    <a:pt x="76" y="157"/>
                  </a:cubicBezTo>
                  <a:cubicBezTo>
                    <a:pt x="79" y="157"/>
                    <a:pt x="81" y="157"/>
                    <a:pt x="83" y="157"/>
                  </a:cubicBezTo>
                  <a:cubicBezTo>
                    <a:pt x="137" y="153"/>
                    <a:pt x="200" y="151"/>
                    <a:pt x="270" y="151"/>
                  </a:cubicBezTo>
                  <a:cubicBezTo>
                    <a:pt x="1638" y="151"/>
                    <a:pt x="5950" y="944"/>
                    <a:pt x="7086" y="5195"/>
                  </a:cubicBezTo>
                  <a:cubicBezTo>
                    <a:pt x="7095" y="5228"/>
                    <a:pt x="7125" y="5251"/>
                    <a:pt x="7159" y="5251"/>
                  </a:cubicBezTo>
                  <a:cubicBezTo>
                    <a:pt x="7163" y="5251"/>
                    <a:pt x="7167" y="5250"/>
                    <a:pt x="7171" y="5250"/>
                  </a:cubicBezTo>
                  <a:lnTo>
                    <a:pt x="7178" y="5250"/>
                  </a:lnTo>
                  <a:cubicBezTo>
                    <a:pt x="7215" y="5236"/>
                    <a:pt x="7239" y="5195"/>
                    <a:pt x="7229" y="5157"/>
                  </a:cubicBezTo>
                  <a:cubicBezTo>
                    <a:pt x="6071" y="815"/>
                    <a:pt x="1669" y="1"/>
                    <a:pt x="2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1"/>
            <p:cNvSpPr/>
            <p:nvPr/>
          </p:nvSpPr>
          <p:spPr>
            <a:xfrm>
              <a:off x="519780" y="3520729"/>
              <a:ext cx="170199" cy="55681"/>
            </a:xfrm>
            <a:custGeom>
              <a:avLst/>
              <a:gdLst/>
              <a:ahLst/>
              <a:cxnLst/>
              <a:rect l="l" t="t" r="r" b="b"/>
              <a:pathLst>
                <a:path w="3506" h="1147" extrusionOk="0">
                  <a:moveTo>
                    <a:pt x="2775" y="1"/>
                  </a:moveTo>
                  <a:cubicBezTo>
                    <a:pt x="1057" y="1"/>
                    <a:pt x="43" y="1007"/>
                    <a:pt x="30" y="1015"/>
                  </a:cubicBezTo>
                  <a:cubicBezTo>
                    <a:pt x="0" y="1046"/>
                    <a:pt x="0" y="1094"/>
                    <a:pt x="30" y="1125"/>
                  </a:cubicBezTo>
                  <a:cubicBezTo>
                    <a:pt x="45" y="1139"/>
                    <a:pt x="66" y="1146"/>
                    <a:pt x="87" y="1146"/>
                  </a:cubicBezTo>
                  <a:cubicBezTo>
                    <a:pt x="91" y="1146"/>
                    <a:pt x="95" y="1146"/>
                    <a:pt x="99" y="1146"/>
                  </a:cubicBezTo>
                  <a:cubicBezTo>
                    <a:pt x="112" y="1142"/>
                    <a:pt x="126" y="1135"/>
                    <a:pt x="136" y="1122"/>
                  </a:cubicBezTo>
                  <a:cubicBezTo>
                    <a:pt x="148" y="1112"/>
                    <a:pt x="1122" y="152"/>
                    <a:pt x="2769" y="152"/>
                  </a:cubicBezTo>
                  <a:cubicBezTo>
                    <a:pt x="2974" y="152"/>
                    <a:pt x="3188" y="167"/>
                    <a:pt x="3413" y="200"/>
                  </a:cubicBezTo>
                  <a:cubicBezTo>
                    <a:pt x="3417" y="201"/>
                    <a:pt x="3421" y="201"/>
                    <a:pt x="3425" y="201"/>
                  </a:cubicBezTo>
                  <a:cubicBezTo>
                    <a:pt x="3461" y="201"/>
                    <a:pt x="3492" y="175"/>
                    <a:pt x="3499" y="135"/>
                  </a:cubicBezTo>
                  <a:cubicBezTo>
                    <a:pt x="3505" y="94"/>
                    <a:pt x="3478" y="57"/>
                    <a:pt x="3437" y="50"/>
                  </a:cubicBezTo>
                  <a:cubicBezTo>
                    <a:pt x="3206" y="16"/>
                    <a:pt x="2985" y="1"/>
                    <a:pt x="27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1"/>
            <p:cNvSpPr/>
            <p:nvPr/>
          </p:nvSpPr>
          <p:spPr>
            <a:xfrm>
              <a:off x="2397183" y="2005523"/>
              <a:ext cx="2384725" cy="1372707"/>
            </a:xfrm>
            <a:custGeom>
              <a:avLst/>
              <a:gdLst/>
              <a:ahLst/>
              <a:cxnLst/>
              <a:rect l="l" t="t" r="r" b="b"/>
              <a:pathLst>
                <a:path w="49124" h="28277" extrusionOk="0">
                  <a:moveTo>
                    <a:pt x="18221" y="1"/>
                  </a:moveTo>
                  <a:cubicBezTo>
                    <a:pt x="17971" y="1"/>
                    <a:pt x="17721" y="56"/>
                    <a:pt x="17530" y="165"/>
                  </a:cubicBezTo>
                  <a:lnTo>
                    <a:pt x="383" y="10089"/>
                  </a:lnTo>
                  <a:cubicBezTo>
                    <a:pt x="1" y="10308"/>
                    <a:pt x="1" y="10666"/>
                    <a:pt x="383" y="10885"/>
                  </a:cubicBezTo>
                  <a:lnTo>
                    <a:pt x="30216" y="28110"/>
                  </a:lnTo>
                  <a:cubicBezTo>
                    <a:pt x="30405" y="28221"/>
                    <a:pt x="30655" y="28276"/>
                    <a:pt x="30904" y="28276"/>
                  </a:cubicBezTo>
                  <a:cubicBezTo>
                    <a:pt x="31154" y="28276"/>
                    <a:pt x="31404" y="28221"/>
                    <a:pt x="31595" y="28110"/>
                  </a:cubicBezTo>
                  <a:lnTo>
                    <a:pt x="48742" y="18189"/>
                  </a:lnTo>
                  <a:cubicBezTo>
                    <a:pt x="49124" y="17967"/>
                    <a:pt x="49124" y="17612"/>
                    <a:pt x="48742" y="17390"/>
                  </a:cubicBezTo>
                  <a:lnTo>
                    <a:pt x="18909" y="165"/>
                  </a:lnTo>
                  <a:cubicBezTo>
                    <a:pt x="18719" y="56"/>
                    <a:pt x="18470" y="1"/>
                    <a:pt x="182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1"/>
            <p:cNvSpPr/>
            <p:nvPr/>
          </p:nvSpPr>
          <p:spPr>
            <a:xfrm>
              <a:off x="4199781" y="3044527"/>
              <a:ext cx="144518" cy="75973"/>
            </a:xfrm>
            <a:custGeom>
              <a:avLst/>
              <a:gdLst/>
              <a:ahLst/>
              <a:cxnLst/>
              <a:rect l="l" t="t" r="r" b="b"/>
              <a:pathLst>
                <a:path w="2977" h="1565" extrusionOk="0">
                  <a:moveTo>
                    <a:pt x="1488" y="0"/>
                  </a:moveTo>
                  <a:cubicBezTo>
                    <a:pt x="1141" y="0"/>
                    <a:pt x="794" y="76"/>
                    <a:pt x="530" y="228"/>
                  </a:cubicBezTo>
                  <a:cubicBezTo>
                    <a:pt x="0" y="536"/>
                    <a:pt x="0" y="1030"/>
                    <a:pt x="530" y="1334"/>
                  </a:cubicBezTo>
                  <a:cubicBezTo>
                    <a:pt x="794" y="1488"/>
                    <a:pt x="1141" y="1565"/>
                    <a:pt x="1488" y="1565"/>
                  </a:cubicBezTo>
                  <a:cubicBezTo>
                    <a:pt x="1835" y="1565"/>
                    <a:pt x="2182" y="1488"/>
                    <a:pt x="2447" y="1334"/>
                  </a:cubicBezTo>
                  <a:cubicBezTo>
                    <a:pt x="2976" y="1030"/>
                    <a:pt x="2976" y="536"/>
                    <a:pt x="2447" y="228"/>
                  </a:cubicBezTo>
                  <a:cubicBezTo>
                    <a:pt x="2182" y="76"/>
                    <a:pt x="1835" y="0"/>
                    <a:pt x="14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1"/>
            <p:cNvSpPr/>
            <p:nvPr/>
          </p:nvSpPr>
          <p:spPr>
            <a:xfrm>
              <a:off x="3897406" y="2853270"/>
              <a:ext cx="899345" cy="633658"/>
            </a:xfrm>
            <a:custGeom>
              <a:avLst/>
              <a:gdLst/>
              <a:ahLst/>
              <a:cxnLst/>
              <a:rect l="l" t="t" r="r" b="b"/>
              <a:pathLst>
                <a:path w="18526" h="13053" extrusionOk="0">
                  <a:moveTo>
                    <a:pt x="17946" y="1"/>
                  </a:moveTo>
                  <a:cubicBezTo>
                    <a:pt x="18212" y="223"/>
                    <a:pt x="18178" y="527"/>
                    <a:pt x="17837" y="725"/>
                  </a:cubicBezTo>
                  <a:lnTo>
                    <a:pt x="690" y="10646"/>
                  </a:lnTo>
                  <a:cubicBezTo>
                    <a:pt x="499" y="10756"/>
                    <a:pt x="250" y="10813"/>
                    <a:pt x="1" y="10813"/>
                  </a:cubicBezTo>
                  <a:lnTo>
                    <a:pt x="1" y="13053"/>
                  </a:lnTo>
                  <a:cubicBezTo>
                    <a:pt x="250" y="13053"/>
                    <a:pt x="499" y="12998"/>
                    <a:pt x="690" y="12889"/>
                  </a:cubicBezTo>
                  <a:lnTo>
                    <a:pt x="17837" y="2963"/>
                  </a:lnTo>
                  <a:cubicBezTo>
                    <a:pt x="18219" y="2745"/>
                    <a:pt x="18526" y="2209"/>
                    <a:pt x="18526" y="1769"/>
                  </a:cubicBezTo>
                  <a:lnTo>
                    <a:pt x="18526" y="1120"/>
                  </a:lnTo>
                  <a:cubicBezTo>
                    <a:pt x="18526" y="725"/>
                    <a:pt x="18274" y="251"/>
                    <a:pt x="179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1"/>
            <p:cNvSpPr/>
            <p:nvPr/>
          </p:nvSpPr>
          <p:spPr>
            <a:xfrm>
              <a:off x="2382280" y="2498909"/>
              <a:ext cx="1515235" cy="988036"/>
            </a:xfrm>
            <a:custGeom>
              <a:avLst/>
              <a:gdLst/>
              <a:ahLst/>
              <a:cxnLst/>
              <a:rect l="l" t="t" r="r" b="b"/>
              <a:pathLst>
                <a:path w="31213" h="20353" extrusionOk="0">
                  <a:moveTo>
                    <a:pt x="584" y="1"/>
                  </a:moveTo>
                  <a:cubicBezTo>
                    <a:pt x="253" y="250"/>
                    <a:pt x="0" y="721"/>
                    <a:pt x="0" y="1120"/>
                  </a:cubicBezTo>
                  <a:lnTo>
                    <a:pt x="0" y="1768"/>
                  </a:lnTo>
                  <a:cubicBezTo>
                    <a:pt x="0" y="2209"/>
                    <a:pt x="308" y="2742"/>
                    <a:pt x="690" y="2963"/>
                  </a:cubicBezTo>
                  <a:lnTo>
                    <a:pt x="30523" y="20189"/>
                  </a:lnTo>
                  <a:cubicBezTo>
                    <a:pt x="30711" y="20298"/>
                    <a:pt x="30963" y="20353"/>
                    <a:pt x="31213" y="20353"/>
                  </a:cubicBezTo>
                  <a:lnTo>
                    <a:pt x="31213" y="18113"/>
                  </a:lnTo>
                  <a:cubicBezTo>
                    <a:pt x="30963" y="18113"/>
                    <a:pt x="30711" y="18056"/>
                    <a:pt x="30523" y="17946"/>
                  </a:cubicBezTo>
                  <a:lnTo>
                    <a:pt x="690" y="721"/>
                  </a:lnTo>
                  <a:cubicBezTo>
                    <a:pt x="348" y="527"/>
                    <a:pt x="315" y="219"/>
                    <a:pt x="5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1"/>
            <p:cNvSpPr/>
            <p:nvPr/>
          </p:nvSpPr>
          <p:spPr>
            <a:xfrm>
              <a:off x="2579753" y="2115521"/>
              <a:ext cx="2008452" cy="1158575"/>
            </a:xfrm>
            <a:custGeom>
              <a:avLst/>
              <a:gdLst/>
              <a:ahLst/>
              <a:cxnLst/>
              <a:rect l="l" t="t" r="r" b="b"/>
              <a:pathLst>
                <a:path w="41373" h="23866" extrusionOk="0">
                  <a:moveTo>
                    <a:pt x="16822" y="0"/>
                  </a:moveTo>
                  <a:cubicBezTo>
                    <a:pt x="16672" y="0"/>
                    <a:pt x="16521" y="34"/>
                    <a:pt x="16407" y="100"/>
                  </a:cubicBezTo>
                  <a:lnTo>
                    <a:pt x="229" y="9458"/>
                  </a:lnTo>
                  <a:cubicBezTo>
                    <a:pt x="1" y="9592"/>
                    <a:pt x="1" y="9806"/>
                    <a:pt x="229" y="9936"/>
                  </a:cubicBezTo>
                  <a:lnTo>
                    <a:pt x="24141" y="23766"/>
                  </a:lnTo>
                  <a:cubicBezTo>
                    <a:pt x="24255" y="23832"/>
                    <a:pt x="24405" y="23865"/>
                    <a:pt x="24556" y="23865"/>
                  </a:cubicBezTo>
                  <a:cubicBezTo>
                    <a:pt x="24706" y="23865"/>
                    <a:pt x="24856" y="23832"/>
                    <a:pt x="24970" y="23766"/>
                  </a:cubicBezTo>
                  <a:lnTo>
                    <a:pt x="41144" y="14404"/>
                  </a:lnTo>
                  <a:cubicBezTo>
                    <a:pt x="41373" y="14271"/>
                    <a:pt x="41373" y="14059"/>
                    <a:pt x="41144" y="13926"/>
                  </a:cubicBezTo>
                  <a:lnTo>
                    <a:pt x="17237" y="100"/>
                  </a:lnTo>
                  <a:cubicBezTo>
                    <a:pt x="17122" y="34"/>
                    <a:pt x="16972" y="0"/>
                    <a:pt x="168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1"/>
            <p:cNvSpPr/>
            <p:nvPr/>
          </p:nvSpPr>
          <p:spPr>
            <a:xfrm>
              <a:off x="2698247" y="2179160"/>
              <a:ext cx="1113574" cy="639046"/>
            </a:xfrm>
            <a:custGeom>
              <a:avLst/>
              <a:gdLst/>
              <a:ahLst/>
              <a:cxnLst/>
              <a:rect l="l" t="t" r="r" b="b"/>
              <a:pathLst>
                <a:path w="22939" h="13164" extrusionOk="0">
                  <a:moveTo>
                    <a:pt x="14396" y="0"/>
                  </a:moveTo>
                  <a:cubicBezTo>
                    <a:pt x="14209" y="0"/>
                    <a:pt x="14021" y="41"/>
                    <a:pt x="13878" y="123"/>
                  </a:cubicBezTo>
                  <a:lnTo>
                    <a:pt x="287" y="7970"/>
                  </a:lnTo>
                  <a:cubicBezTo>
                    <a:pt x="0" y="8138"/>
                    <a:pt x="0" y="8407"/>
                    <a:pt x="287" y="8571"/>
                  </a:cubicBezTo>
                  <a:lnTo>
                    <a:pt x="8021" y="13038"/>
                  </a:lnTo>
                  <a:cubicBezTo>
                    <a:pt x="8164" y="13122"/>
                    <a:pt x="8353" y="13164"/>
                    <a:pt x="8541" y="13164"/>
                  </a:cubicBezTo>
                  <a:cubicBezTo>
                    <a:pt x="8730" y="13164"/>
                    <a:pt x="8919" y="13122"/>
                    <a:pt x="9062" y="13038"/>
                  </a:cubicBezTo>
                  <a:lnTo>
                    <a:pt x="22649" y="5195"/>
                  </a:lnTo>
                  <a:cubicBezTo>
                    <a:pt x="22939" y="5028"/>
                    <a:pt x="22939" y="4759"/>
                    <a:pt x="22649" y="4595"/>
                  </a:cubicBezTo>
                  <a:lnTo>
                    <a:pt x="14915" y="123"/>
                  </a:lnTo>
                  <a:cubicBezTo>
                    <a:pt x="14772" y="41"/>
                    <a:pt x="14584" y="0"/>
                    <a:pt x="14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1"/>
            <p:cNvSpPr/>
            <p:nvPr/>
          </p:nvSpPr>
          <p:spPr>
            <a:xfrm>
              <a:off x="2922613" y="2471337"/>
              <a:ext cx="395496" cy="222288"/>
            </a:xfrm>
            <a:custGeom>
              <a:avLst/>
              <a:gdLst/>
              <a:ahLst/>
              <a:cxnLst/>
              <a:rect l="l" t="t" r="r" b="b"/>
              <a:pathLst>
                <a:path w="8147" h="4579" extrusionOk="0">
                  <a:moveTo>
                    <a:pt x="5617" y="1"/>
                  </a:moveTo>
                  <a:cubicBezTo>
                    <a:pt x="5536" y="1"/>
                    <a:pt x="5453" y="15"/>
                    <a:pt x="5379" y="46"/>
                  </a:cubicBezTo>
                  <a:lnTo>
                    <a:pt x="3699" y="770"/>
                  </a:lnTo>
                  <a:cubicBezTo>
                    <a:pt x="3630" y="801"/>
                    <a:pt x="3548" y="817"/>
                    <a:pt x="3464" y="817"/>
                  </a:cubicBezTo>
                  <a:cubicBezTo>
                    <a:pt x="3419" y="817"/>
                    <a:pt x="3374" y="812"/>
                    <a:pt x="3331" y="804"/>
                  </a:cubicBezTo>
                  <a:lnTo>
                    <a:pt x="1348" y="415"/>
                  </a:lnTo>
                  <a:cubicBezTo>
                    <a:pt x="1303" y="406"/>
                    <a:pt x="1259" y="402"/>
                    <a:pt x="1217" y="402"/>
                  </a:cubicBezTo>
                  <a:cubicBezTo>
                    <a:pt x="954" y="402"/>
                    <a:pt x="745" y="553"/>
                    <a:pt x="836" y="709"/>
                  </a:cubicBezTo>
                  <a:lnTo>
                    <a:pt x="1512" y="1856"/>
                  </a:lnTo>
                  <a:cubicBezTo>
                    <a:pt x="1553" y="1927"/>
                    <a:pt x="1532" y="2009"/>
                    <a:pt x="1450" y="2070"/>
                  </a:cubicBezTo>
                  <a:lnTo>
                    <a:pt x="198" y="3040"/>
                  </a:lnTo>
                  <a:cubicBezTo>
                    <a:pt x="1" y="3192"/>
                    <a:pt x="188" y="3409"/>
                    <a:pt x="518" y="3409"/>
                  </a:cubicBezTo>
                  <a:cubicBezTo>
                    <a:pt x="520" y="3409"/>
                    <a:pt x="523" y="3409"/>
                    <a:pt x="525" y="3409"/>
                  </a:cubicBezTo>
                  <a:lnTo>
                    <a:pt x="2621" y="3395"/>
                  </a:lnTo>
                  <a:cubicBezTo>
                    <a:pt x="2753" y="3395"/>
                    <a:pt x="2876" y="3429"/>
                    <a:pt x="2955" y="3494"/>
                  </a:cubicBezTo>
                  <a:lnTo>
                    <a:pt x="4163" y="4480"/>
                  </a:lnTo>
                  <a:cubicBezTo>
                    <a:pt x="4245" y="4547"/>
                    <a:pt x="4368" y="4579"/>
                    <a:pt x="4491" y="4579"/>
                  </a:cubicBezTo>
                  <a:cubicBezTo>
                    <a:pt x="4656" y="4579"/>
                    <a:pt x="4820" y="4521"/>
                    <a:pt x="4877" y="4415"/>
                  </a:cubicBezTo>
                  <a:lnTo>
                    <a:pt x="5497" y="3258"/>
                  </a:lnTo>
                  <a:cubicBezTo>
                    <a:pt x="5535" y="3187"/>
                    <a:pt x="5634" y="3128"/>
                    <a:pt x="5760" y="3108"/>
                  </a:cubicBezTo>
                  <a:lnTo>
                    <a:pt x="7764" y="2746"/>
                  </a:lnTo>
                  <a:cubicBezTo>
                    <a:pt x="8082" y="2692"/>
                    <a:pt x="8146" y="2449"/>
                    <a:pt x="7877" y="2336"/>
                  </a:cubicBezTo>
                  <a:lnTo>
                    <a:pt x="6163" y="1637"/>
                  </a:lnTo>
                  <a:cubicBezTo>
                    <a:pt x="6058" y="1593"/>
                    <a:pt x="5993" y="1521"/>
                    <a:pt x="5996" y="1446"/>
                  </a:cubicBezTo>
                  <a:lnTo>
                    <a:pt x="6023" y="238"/>
                  </a:lnTo>
                  <a:cubicBezTo>
                    <a:pt x="6026" y="97"/>
                    <a:pt x="5829" y="1"/>
                    <a:pt x="56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1"/>
            <p:cNvSpPr/>
            <p:nvPr/>
          </p:nvSpPr>
          <p:spPr>
            <a:xfrm>
              <a:off x="3192415" y="2245178"/>
              <a:ext cx="249958" cy="141557"/>
            </a:xfrm>
            <a:custGeom>
              <a:avLst/>
              <a:gdLst/>
              <a:ahLst/>
              <a:cxnLst/>
              <a:rect l="l" t="t" r="r" b="b"/>
              <a:pathLst>
                <a:path w="5149" h="2916" extrusionOk="0">
                  <a:moveTo>
                    <a:pt x="4796" y="1"/>
                  </a:moveTo>
                  <a:cubicBezTo>
                    <a:pt x="4682" y="1"/>
                    <a:pt x="4556" y="32"/>
                    <a:pt x="4455" y="91"/>
                  </a:cubicBezTo>
                  <a:lnTo>
                    <a:pt x="202" y="2545"/>
                  </a:lnTo>
                  <a:cubicBezTo>
                    <a:pt x="32" y="2644"/>
                    <a:pt x="1" y="2788"/>
                    <a:pt x="134" y="2866"/>
                  </a:cubicBezTo>
                  <a:cubicBezTo>
                    <a:pt x="192" y="2899"/>
                    <a:pt x="271" y="2915"/>
                    <a:pt x="355" y="2915"/>
                  </a:cubicBezTo>
                  <a:cubicBezTo>
                    <a:pt x="469" y="2915"/>
                    <a:pt x="594" y="2886"/>
                    <a:pt x="694" y="2829"/>
                  </a:cubicBezTo>
                  <a:lnTo>
                    <a:pt x="4947" y="374"/>
                  </a:lnTo>
                  <a:cubicBezTo>
                    <a:pt x="5117" y="272"/>
                    <a:pt x="5148" y="129"/>
                    <a:pt x="5011" y="50"/>
                  </a:cubicBezTo>
                  <a:cubicBezTo>
                    <a:pt x="4956" y="17"/>
                    <a:pt x="4879" y="1"/>
                    <a:pt x="479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1"/>
            <p:cNvSpPr/>
            <p:nvPr/>
          </p:nvSpPr>
          <p:spPr>
            <a:xfrm>
              <a:off x="3244502" y="2275323"/>
              <a:ext cx="249861" cy="141557"/>
            </a:xfrm>
            <a:custGeom>
              <a:avLst/>
              <a:gdLst/>
              <a:ahLst/>
              <a:cxnLst/>
              <a:rect l="l" t="t" r="r" b="b"/>
              <a:pathLst>
                <a:path w="5147" h="2916" extrusionOk="0">
                  <a:moveTo>
                    <a:pt x="4793" y="1"/>
                  </a:moveTo>
                  <a:cubicBezTo>
                    <a:pt x="4679" y="1"/>
                    <a:pt x="4554" y="31"/>
                    <a:pt x="4454" y="88"/>
                  </a:cubicBezTo>
                  <a:lnTo>
                    <a:pt x="202" y="2542"/>
                  </a:lnTo>
                  <a:cubicBezTo>
                    <a:pt x="30" y="2644"/>
                    <a:pt x="0" y="2787"/>
                    <a:pt x="133" y="2866"/>
                  </a:cubicBezTo>
                  <a:cubicBezTo>
                    <a:pt x="190" y="2899"/>
                    <a:pt x="267" y="2915"/>
                    <a:pt x="351" y="2915"/>
                  </a:cubicBezTo>
                  <a:cubicBezTo>
                    <a:pt x="466" y="2915"/>
                    <a:pt x="592" y="2885"/>
                    <a:pt x="693" y="2825"/>
                  </a:cubicBezTo>
                  <a:lnTo>
                    <a:pt x="4945" y="371"/>
                  </a:lnTo>
                  <a:cubicBezTo>
                    <a:pt x="5116" y="272"/>
                    <a:pt x="5147" y="129"/>
                    <a:pt x="5010" y="50"/>
                  </a:cubicBezTo>
                  <a:cubicBezTo>
                    <a:pt x="4954" y="17"/>
                    <a:pt x="4876" y="1"/>
                    <a:pt x="47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1"/>
            <p:cNvSpPr/>
            <p:nvPr/>
          </p:nvSpPr>
          <p:spPr>
            <a:xfrm>
              <a:off x="3296492" y="2305322"/>
              <a:ext cx="249861" cy="141557"/>
            </a:xfrm>
            <a:custGeom>
              <a:avLst/>
              <a:gdLst/>
              <a:ahLst/>
              <a:cxnLst/>
              <a:rect l="l" t="t" r="r" b="b"/>
              <a:pathLst>
                <a:path w="5147" h="2916" extrusionOk="0">
                  <a:moveTo>
                    <a:pt x="4792" y="1"/>
                  </a:moveTo>
                  <a:cubicBezTo>
                    <a:pt x="4678" y="1"/>
                    <a:pt x="4553" y="31"/>
                    <a:pt x="4455" y="87"/>
                  </a:cubicBezTo>
                  <a:lnTo>
                    <a:pt x="202" y="2545"/>
                  </a:lnTo>
                  <a:cubicBezTo>
                    <a:pt x="28" y="2644"/>
                    <a:pt x="0" y="2787"/>
                    <a:pt x="134" y="2866"/>
                  </a:cubicBezTo>
                  <a:cubicBezTo>
                    <a:pt x="192" y="2899"/>
                    <a:pt x="269" y="2915"/>
                    <a:pt x="353" y="2915"/>
                  </a:cubicBezTo>
                  <a:cubicBezTo>
                    <a:pt x="467" y="2915"/>
                    <a:pt x="593" y="2885"/>
                    <a:pt x="693" y="2828"/>
                  </a:cubicBezTo>
                  <a:lnTo>
                    <a:pt x="4946" y="374"/>
                  </a:lnTo>
                  <a:cubicBezTo>
                    <a:pt x="5117" y="272"/>
                    <a:pt x="5147" y="128"/>
                    <a:pt x="5011" y="50"/>
                  </a:cubicBezTo>
                  <a:cubicBezTo>
                    <a:pt x="4954" y="17"/>
                    <a:pt x="4876" y="1"/>
                    <a:pt x="47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1"/>
            <p:cNvSpPr/>
            <p:nvPr/>
          </p:nvSpPr>
          <p:spPr>
            <a:xfrm>
              <a:off x="3348481" y="2335467"/>
              <a:ext cx="249958" cy="141460"/>
            </a:xfrm>
            <a:custGeom>
              <a:avLst/>
              <a:gdLst/>
              <a:ahLst/>
              <a:cxnLst/>
              <a:rect l="l" t="t" r="r" b="b"/>
              <a:pathLst>
                <a:path w="5149" h="2914" extrusionOk="0">
                  <a:moveTo>
                    <a:pt x="4792" y="1"/>
                  </a:moveTo>
                  <a:cubicBezTo>
                    <a:pt x="4678" y="1"/>
                    <a:pt x="4553" y="31"/>
                    <a:pt x="4455" y="88"/>
                  </a:cubicBezTo>
                  <a:lnTo>
                    <a:pt x="202" y="2542"/>
                  </a:lnTo>
                  <a:cubicBezTo>
                    <a:pt x="29" y="2640"/>
                    <a:pt x="1" y="2788"/>
                    <a:pt x="134" y="2866"/>
                  </a:cubicBezTo>
                  <a:cubicBezTo>
                    <a:pt x="191" y="2898"/>
                    <a:pt x="267" y="2914"/>
                    <a:pt x="349" y="2914"/>
                  </a:cubicBezTo>
                  <a:cubicBezTo>
                    <a:pt x="465" y="2914"/>
                    <a:pt x="592" y="2883"/>
                    <a:pt x="694" y="2825"/>
                  </a:cubicBezTo>
                  <a:lnTo>
                    <a:pt x="4947" y="371"/>
                  </a:lnTo>
                  <a:cubicBezTo>
                    <a:pt x="5117" y="272"/>
                    <a:pt x="5148" y="129"/>
                    <a:pt x="5011" y="50"/>
                  </a:cubicBezTo>
                  <a:cubicBezTo>
                    <a:pt x="4954" y="17"/>
                    <a:pt x="4876" y="1"/>
                    <a:pt x="47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1"/>
            <p:cNvSpPr/>
            <p:nvPr/>
          </p:nvSpPr>
          <p:spPr>
            <a:xfrm>
              <a:off x="3400568" y="2365466"/>
              <a:ext cx="249861" cy="141557"/>
            </a:xfrm>
            <a:custGeom>
              <a:avLst/>
              <a:gdLst/>
              <a:ahLst/>
              <a:cxnLst/>
              <a:rect l="l" t="t" r="r" b="b"/>
              <a:pathLst>
                <a:path w="5147" h="2916" extrusionOk="0">
                  <a:moveTo>
                    <a:pt x="4791" y="1"/>
                  </a:moveTo>
                  <a:cubicBezTo>
                    <a:pt x="4677" y="1"/>
                    <a:pt x="4552" y="30"/>
                    <a:pt x="4454" y="88"/>
                  </a:cubicBezTo>
                  <a:lnTo>
                    <a:pt x="202" y="2545"/>
                  </a:lnTo>
                  <a:cubicBezTo>
                    <a:pt x="27" y="2644"/>
                    <a:pt x="0" y="2787"/>
                    <a:pt x="133" y="2866"/>
                  </a:cubicBezTo>
                  <a:cubicBezTo>
                    <a:pt x="191" y="2899"/>
                    <a:pt x="269" y="2915"/>
                    <a:pt x="353" y="2915"/>
                  </a:cubicBezTo>
                  <a:cubicBezTo>
                    <a:pt x="467" y="2915"/>
                    <a:pt x="591" y="2885"/>
                    <a:pt x="689" y="2828"/>
                  </a:cubicBezTo>
                  <a:lnTo>
                    <a:pt x="4942" y="371"/>
                  </a:lnTo>
                  <a:cubicBezTo>
                    <a:pt x="5116" y="272"/>
                    <a:pt x="5147" y="129"/>
                    <a:pt x="5010" y="50"/>
                  </a:cubicBezTo>
                  <a:cubicBezTo>
                    <a:pt x="4952" y="17"/>
                    <a:pt x="4874" y="1"/>
                    <a:pt x="47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1"/>
            <p:cNvSpPr/>
            <p:nvPr/>
          </p:nvSpPr>
          <p:spPr>
            <a:xfrm>
              <a:off x="3452558" y="2395611"/>
              <a:ext cx="249910" cy="141412"/>
            </a:xfrm>
            <a:custGeom>
              <a:avLst/>
              <a:gdLst/>
              <a:ahLst/>
              <a:cxnLst/>
              <a:rect l="l" t="t" r="r" b="b"/>
              <a:pathLst>
                <a:path w="5148" h="2913" extrusionOk="0">
                  <a:moveTo>
                    <a:pt x="4791" y="1"/>
                  </a:moveTo>
                  <a:cubicBezTo>
                    <a:pt x="4677" y="1"/>
                    <a:pt x="4553" y="30"/>
                    <a:pt x="4455" y="88"/>
                  </a:cubicBezTo>
                  <a:lnTo>
                    <a:pt x="202" y="2542"/>
                  </a:lnTo>
                  <a:cubicBezTo>
                    <a:pt x="28" y="2641"/>
                    <a:pt x="1" y="2787"/>
                    <a:pt x="134" y="2863"/>
                  </a:cubicBezTo>
                  <a:cubicBezTo>
                    <a:pt x="192" y="2896"/>
                    <a:pt x="269" y="2912"/>
                    <a:pt x="353" y="2912"/>
                  </a:cubicBezTo>
                  <a:cubicBezTo>
                    <a:pt x="467" y="2912"/>
                    <a:pt x="591" y="2882"/>
                    <a:pt x="690" y="2825"/>
                  </a:cubicBezTo>
                  <a:lnTo>
                    <a:pt x="4942" y="371"/>
                  </a:lnTo>
                  <a:cubicBezTo>
                    <a:pt x="5117" y="272"/>
                    <a:pt x="5147" y="125"/>
                    <a:pt x="5011" y="50"/>
                  </a:cubicBezTo>
                  <a:cubicBezTo>
                    <a:pt x="4953" y="17"/>
                    <a:pt x="4875" y="1"/>
                    <a:pt x="47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1"/>
            <p:cNvSpPr/>
            <p:nvPr/>
          </p:nvSpPr>
          <p:spPr>
            <a:xfrm>
              <a:off x="3166930" y="2613130"/>
              <a:ext cx="459964" cy="263211"/>
            </a:xfrm>
            <a:custGeom>
              <a:avLst/>
              <a:gdLst/>
              <a:ahLst/>
              <a:cxnLst/>
              <a:rect l="l" t="t" r="r" b="b"/>
              <a:pathLst>
                <a:path w="9475" h="5422" extrusionOk="0">
                  <a:moveTo>
                    <a:pt x="8639" y="0"/>
                  </a:moveTo>
                  <a:cubicBezTo>
                    <a:pt x="8526" y="0"/>
                    <a:pt x="8414" y="25"/>
                    <a:pt x="8328" y="74"/>
                  </a:cubicBezTo>
                  <a:lnTo>
                    <a:pt x="174" y="4784"/>
                  </a:lnTo>
                  <a:cubicBezTo>
                    <a:pt x="1" y="4883"/>
                    <a:pt x="1" y="5044"/>
                    <a:pt x="174" y="5143"/>
                  </a:cubicBezTo>
                  <a:lnTo>
                    <a:pt x="526" y="5347"/>
                  </a:lnTo>
                  <a:cubicBezTo>
                    <a:pt x="611" y="5397"/>
                    <a:pt x="724" y="5422"/>
                    <a:pt x="837" y="5422"/>
                  </a:cubicBezTo>
                  <a:cubicBezTo>
                    <a:pt x="950" y="5422"/>
                    <a:pt x="1064" y="5397"/>
                    <a:pt x="1151" y="5347"/>
                  </a:cubicBezTo>
                  <a:lnTo>
                    <a:pt x="9304" y="638"/>
                  </a:lnTo>
                  <a:cubicBezTo>
                    <a:pt x="9475" y="538"/>
                    <a:pt x="9475" y="378"/>
                    <a:pt x="9304" y="279"/>
                  </a:cubicBezTo>
                  <a:lnTo>
                    <a:pt x="8950" y="74"/>
                  </a:lnTo>
                  <a:cubicBezTo>
                    <a:pt x="8864" y="25"/>
                    <a:pt x="8751" y="0"/>
                    <a:pt x="86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1"/>
            <p:cNvSpPr/>
            <p:nvPr/>
          </p:nvSpPr>
          <p:spPr>
            <a:xfrm>
              <a:off x="3687652" y="2449105"/>
              <a:ext cx="223404" cy="126508"/>
            </a:xfrm>
            <a:custGeom>
              <a:avLst/>
              <a:gdLst/>
              <a:ahLst/>
              <a:cxnLst/>
              <a:rect l="l" t="t" r="r" b="b"/>
              <a:pathLst>
                <a:path w="4602" h="2606" extrusionOk="0">
                  <a:moveTo>
                    <a:pt x="3765" y="0"/>
                  </a:moveTo>
                  <a:cubicBezTo>
                    <a:pt x="3652" y="0"/>
                    <a:pt x="3538" y="25"/>
                    <a:pt x="3451" y="74"/>
                  </a:cubicBezTo>
                  <a:lnTo>
                    <a:pt x="175" y="1969"/>
                  </a:lnTo>
                  <a:cubicBezTo>
                    <a:pt x="1" y="2068"/>
                    <a:pt x="1" y="2228"/>
                    <a:pt x="175" y="2327"/>
                  </a:cubicBezTo>
                  <a:lnTo>
                    <a:pt x="526" y="2531"/>
                  </a:lnTo>
                  <a:cubicBezTo>
                    <a:pt x="612" y="2581"/>
                    <a:pt x="724" y="2606"/>
                    <a:pt x="837" y="2606"/>
                  </a:cubicBezTo>
                  <a:cubicBezTo>
                    <a:pt x="950" y="2606"/>
                    <a:pt x="1064" y="2581"/>
                    <a:pt x="1151" y="2531"/>
                  </a:cubicBezTo>
                  <a:lnTo>
                    <a:pt x="4427" y="638"/>
                  </a:lnTo>
                  <a:cubicBezTo>
                    <a:pt x="4598" y="539"/>
                    <a:pt x="4601" y="378"/>
                    <a:pt x="4427" y="279"/>
                  </a:cubicBezTo>
                  <a:lnTo>
                    <a:pt x="4076" y="74"/>
                  </a:lnTo>
                  <a:cubicBezTo>
                    <a:pt x="3990" y="25"/>
                    <a:pt x="3878" y="0"/>
                    <a:pt x="376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1"/>
            <p:cNvSpPr/>
            <p:nvPr/>
          </p:nvSpPr>
          <p:spPr>
            <a:xfrm>
              <a:off x="3266686" y="2507210"/>
              <a:ext cx="1113574" cy="639095"/>
            </a:xfrm>
            <a:custGeom>
              <a:avLst/>
              <a:gdLst/>
              <a:ahLst/>
              <a:cxnLst/>
              <a:rect l="l" t="t" r="r" b="b"/>
              <a:pathLst>
                <a:path w="22939" h="13165" extrusionOk="0">
                  <a:moveTo>
                    <a:pt x="14397" y="1"/>
                  </a:moveTo>
                  <a:cubicBezTo>
                    <a:pt x="14209" y="1"/>
                    <a:pt x="14021" y="43"/>
                    <a:pt x="13878" y="126"/>
                  </a:cubicBezTo>
                  <a:lnTo>
                    <a:pt x="287" y="7969"/>
                  </a:lnTo>
                  <a:cubicBezTo>
                    <a:pt x="0" y="8137"/>
                    <a:pt x="0" y="8407"/>
                    <a:pt x="287" y="8571"/>
                  </a:cubicBezTo>
                  <a:lnTo>
                    <a:pt x="8024" y="13041"/>
                  </a:lnTo>
                  <a:cubicBezTo>
                    <a:pt x="8168" y="13123"/>
                    <a:pt x="8355" y="13164"/>
                    <a:pt x="8543" y="13164"/>
                  </a:cubicBezTo>
                  <a:cubicBezTo>
                    <a:pt x="8731" y="13164"/>
                    <a:pt x="8919" y="13123"/>
                    <a:pt x="9062" y="13041"/>
                  </a:cubicBezTo>
                  <a:lnTo>
                    <a:pt x="22652" y="5195"/>
                  </a:lnTo>
                  <a:cubicBezTo>
                    <a:pt x="22939" y="5028"/>
                    <a:pt x="22939" y="4762"/>
                    <a:pt x="22652" y="4595"/>
                  </a:cubicBezTo>
                  <a:lnTo>
                    <a:pt x="14919" y="126"/>
                  </a:lnTo>
                  <a:cubicBezTo>
                    <a:pt x="14773" y="43"/>
                    <a:pt x="14585" y="1"/>
                    <a:pt x="143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1"/>
            <p:cNvSpPr/>
            <p:nvPr/>
          </p:nvSpPr>
          <p:spPr>
            <a:xfrm>
              <a:off x="3491004" y="2799387"/>
              <a:ext cx="395690" cy="222288"/>
            </a:xfrm>
            <a:custGeom>
              <a:avLst/>
              <a:gdLst/>
              <a:ahLst/>
              <a:cxnLst/>
              <a:rect l="l" t="t" r="r" b="b"/>
              <a:pathLst>
                <a:path w="8151" h="4579" extrusionOk="0">
                  <a:moveTo>
                    <a:pt x="5620" y="1"/>
                  </a:moveTo>
                  <a:cubicBezTo>
                    <a:pt x="5539" y="1"/>
                    <a:pt x="5457" y="15"/>
                    <a:pt x="5383" y="46"/>
                  </a:cubicBezTo>
                  <a:lnTo>
                    <a:pt x="3704" y="773"/>
                  </a:lnTo>
                  <a:cubicBezTo>
                    <a:pt x="3635" y="802"/>
                    <a:pt x="3552" y="818"/>
                    <a:pt x="3467" y="818"/>
                  </a:cubicBezTo>
                  <a:cubicBezTo>
                    <a:pt x="3422" y="818"/>
                    <a:pt x="3376" y="813"/>
                    <a:pt x="3331" y="804"/>
                  </a:cubicBezTo>
                  <a:lnTo>
                    <a:pt x="1349" y="419"/>
                  </a:lnTo>
                  <a:cubicBezTo>
                    <a:pt x="1303" y="409"/>
                    <a:pt x="1257" y="405"/>
                    <a:pt x="1212" y="405"/>
                  </a:cubicBezTo>
                  <a:cubicBezTo>
                    <a:pt x="954" y="405"/>
                    <a:pt x="747" y="555"/>
                    <a:pt x="840" y="712"/>
                  </a:cubicBezTo>
                  <a:lnTo>
                    <a:pt x="1513" y="1855"/>
                  </a:lnTo>
                  <a:cubicBezTo>
                    <a:pt x="1554" y="1930"/>
                    <a:pt x="1533" y="2008"/>
                    <a:pt x="1455" y="2070"/>
                  </a:cubicBezTo>
                  <a:lnTo>
                    <a:pt x="202" y="3040"/>
                  </a:lnTo>
                  <a:cubicBezTo>
                    <a:pt x="1" y="3193"/>
                    <a:pt x="195" y="3412"/>
                    <a:pt x="526" y="3412"/>
                  </a:cubicBezTo>
                  <a:lnTo>
                    <a:pt x="2622" y="3394"/>
                  </a:lnTo>
                  <a:cubicBezTo>
                    <a:pt x="2754" y="3394"/>
                    <a:pt x="2881" y="3429"/>
                    <a:pt x="2956" y="3494"/>
                  </a:cubicBezTo>
                  <a:lnTo>
                    <a:pt x="4164" y="4480"/>
                  </a:lnTo>
                  <a:cubicBezTo>
                    <a:pt x="4247" y="4547"/>
                    <a:pt x="4371" y="4578"/>
                    <a:pt x="4493" y="4578"/>
                  </a:cubicBezTo>
                  <a:cubicBezTo>
                    <a:pt x="4658" y="4578"/>
                    <a:pt x="4821" y="4521"/>
                    <a:pt x="4878" y="4415"/>
                  </a:cubicBezTo>
                  <a:lnTo>
                    <a:pt x="5499" y="3261"/>
                  </a:lnTo>
                  <a:cubicBezTo>
                    <a:pt x="5539" y="3186"/>
                    <a:pt x="5639" y="3131"/>
                    <a:pt x="5765" y="3108"/>
                  </a:cubicBezTo>
                  <a:lnTo>
                    <a:pt x="7765" y="2749"/>
                  </a:lnTo>
                  <a:cubicBezTo>
                    <a:pt x="8082" y="2692"/>
                    <a:pt x="8151" y="2449"/>
                    <a:pt x="7877" y="2336"/>
                  </a:cubicBezTo>
                  <a:lnTo>
                    <a:pt x="6168" y="1640"/>
                  </a:lnTo>
                  <a:cubicBezTo>
                    <a:pt x="6059" y="1596"/>
                    <a:pt x="5993" y="1524"/>
                    <a:pt x="5997" y="1446"/>
                  </a:cubicBezTo>
                  <a:lnTo>
                    <a:pt x="6024" y="238"/>
                  </a:lnTo>
                  <a:cubicBezTo>
                    <a:pt x="6027" y="97"/>
                    <a:pt x="5830" y="1"/>
                    <a:pt x="56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1"/>
            <p:cNvSpPr/>
            <p:nvPr/>
          </p:nvSpPr>
          <p:spPr>
            <a:xfrm>
              <a:off x="3760855" y="2573373"/>
              <a:ext cx="249958" cy="141412"/>
            </a:xfrm>
            <a:custGeom>
              <a:avLst/>
              <a:gdLst/>
              <a:ahLst/>
              <a:cxnLst/>
              <a:rect l="l" t="t" r="r" b="b"/>
              <a:pathLst>
                <a:path w="5149" h="2913" extrusionOk="0">
                  <a:moveTo>
                    <a:pt x="4795" y="1"/>
                  </a:moveTo>
                  <a:cubicBezTo>
                    <a:pt x="4681" y="1"/>
                    <a:pt x="4555" y="31"/>
                    <a:pt x="4455" y="88"/>
                  </a:cubicBezTo>
                  <a:lnTo>
                    <a:pt x="202" y="2542"/>
                  </a:lnTo>
                  <a:cubicBezTo>
                    <a:pt x="32" y="2641"/>
                    <a:pt x="1" y="2788"/>
                    <a:pt x="138" y="2863"/>
                  </a:cubicBezTo>
                  <a:cubicBezTo>
                    <a:pt x="194" y="2896"/>
                    <a:pt x="271" y="2912"/>
                    <a:pt x="355" y="2912"/>
                  </a:cubicBezTo>
                  <a:cubicBezTo>
                    <a:pt x="469" y="2912"/>
                    <a:pt x="594" y="2882"/>
                    <a:pt x="694" y="2825"/>
                  </a:cubicBezTo>
                  <a:lnTo>
                    <a:pt x="4947" y="371"/>
                  </a:lnTo>
                  <a:cubicBezTo>
                    <a:pt x="5117" y="272"/>
                    <a:pt x="5148" y="129"/>
                    <a:pt x="5015" y="50"/>
                  </a:cubicBezTo>
                  <a:cubicBezTo>
                    <a:pt x="4957" y="17"/>
                    <a:pt x="4879" y="1"/>
                    <a:pt x="479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1"/>
            <p:cNvSpPr/>
            <p:nvPr/>
          </p:nvSpPr>
          <p:spPr>
            <a:xfrm>
              <a:off x="3812942" y="2603373"/>
              <a:ext cx="249861" cy="141557"/>
            </a:xfrm>
            <a:custGeom>
              <a:avLst/>
              <a:gdLst/>
              <a:ahLst/>
              <a:cxnLst/>
              <a:rect l="l" t="t" r="r" b="b"/>
              <a:pathLst>
                <a:path w="5147" h="2916" extrusionOk="0">
                  <a:moveTo>
                    <a:pt x="4793" y="1"/>
                  </a:moveTo>
                  <a:cubicBezTo>
                    <a:pt x="4679" y="1"/>
                    <a:pt x="4554" y="30"/>
                    <a:pt x="4454" y="87"/>
                  </a:cubicBezTo>
                  <a:lnTo>
                    <a:pt x="201" y="2545"/>
                  </a:lnTo>
                  <a:cubicBezTo>
                    <a:pt x="30" y="2644"/>
                    <a:pt x="0" y="2787"/>
                    <a:pt x="136" y="2866"/>
                  </a:cubicBezTo>
                  <a:cubicBezTo>
                    <a:pt x="193" y="2899"/>
                    <a:pt x="270" y="2915"/>
                    <a:pt x="353" y="2915"/>
                  </a:cubicBezTo>
                  <a:cubicBezTo>
                    <a:pt x="467" y="2915"/>
                    <a:pt x="592" y="2885"/>
                    <a:pt x="692" y="2828"/>
                  </a:cubicBezTo>
                  <a:lnTo>
                    <a:pt x="4945" y="371"/>
                  </a:lnTo>
                  <a:cubicBezTo>
                    <a:pt x="5116" y="272"/>
                    <a:pt x="5147" y="128"/>
                    <a:pt x="5010" y="50"/>
                  </a:cubicBezTo>
                  <a:cubicBezTo>
                    <a:pt x="4954" y="17"/>
                    <a:pt x="4876" y="1"/>
                    <a:pt x="47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1"/>
            <p:cNvSpPr/>
            <p:nvPr/>
          </p:nvSpPr>
          <p:spPr>
            <a:xfrm>
              <a:off x="3864931" y="2633518"/>
              <a:ext cx="249910" cy="141363"/>
            </a:xfrm>
            <a:custGeom>
              <a:avLst/>
              <a:gdLst/>
              <a:ahLst/>
              <a:cxnLst/>
              <a:rect l="l" t="t" r="r" b="b"/>
              <a:pathLst>
                <a:path w="5148" h="2912" extrusionOk="0">
                  <a:moveTo>
                    <a:pt x="4798" y="0"/>
                  </a:moveTo>
                  <a:cubicBezTo>
                    <a:pt x="4683" y="0"/>
                    <a:pt x="4556" y="30"/>
                    <a:pt x="4454" y="88"/>
                  </a:cubicBezTo>
                  <a:lnTo>
                    <a:pt x="202" y="2541"/>
                  </a:lnTo>
                  <a:cubicBezTo>
                    <a:pt x="31" y="2640"/>
                    <a:pt x="1" y="2784"/>
                    <a:pt x="137" y="2862"/>
                  </a:cubicBezTo>
                  <a:cubicBezTo>
                    <a:pt x="194" y="2896"/>
                    <a:pt x="271" y="2912"/>
                    <a:pt x="354" y="2912"/>
                  </a:cubicBezTo>
                  <a:cubicBezTo>
                    <a:pt x="468" y="2912"/>
                    <a:pt x="593" y="2882"/>
                    <a:pt x="694" y="2825"/>
                  </a:cubicBezTo>
                  <a:lnTo>
                    <a:pt x="4946" y="371"/>
                  </a:lnTo>
                  <a:cubicBezTo>
                    <a:pt x="5117" y="272"/>
                    <a:pt x="5147" y="125"/>
                    <a:pt x="5011" y="47"/>
                  </a:cubicBezTo>
                  <a:cubicBezTo>
                    <a:pt x="4955" y="16"/>
                    <a:pt x="4880" y="0"/>
                    <a:pt x="47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1"/>
            <p:cNvSpPr/>
            <p:nvPr/>
          </p:nvSpPr>
          <p:spPr>
            <a:xfrm>
              <a:off x="3916921" y="2663517"/>
              <a:ext cx="249958" cy="141509"/>
            </a:xfrm>
            <a:custGeom>
              <a:avLst/>
              <a:gdLst/>
              <a:ahLst/>
              <a:cxnLst/>
              <a:rect l="l" t="t" r="r" b="b"/>
              <a:pathLst>
                <a:path w="5149" h="2915" extrusionOk="0">
                  <a:moveTo>
                    <a:pt x="4794" y="1"/>
                  </a:moveTo>
                  <a:cubicBezTo>
                    <a:pt x="4681" y="1"/>
                    <a:pt x="4555" y="31"/>
                    <a:pt x="4455" y="88"/>
                  </a:cubicBezTo>
                  <a:lnTo>
                    <a:pt x="202" y="2545"/>
                  </a:lnTo>
                  <a:cubicBezTo>
                    <a:pt x="32" y="2644"/>
                    <a:pt x="1" y="2788"/>
                    <a:pt x="138" y="2865"/>
                  </a:cubicBezTo>
                  <a:cubicBezTo>
                    <a:pt x="194" y="2899"/>
                    <a:pt x="271" y="2915"/>
                    <a:pt x="355" y="2915"/>
                  </a:cubicBezTo>
                  <a:cubicBezTo>
                    <a:pt x="469" y="2915"/>
                    <a:pt x="594" y="2885"/>
                    <a:pt x="694" y="2828"/>
                  </a:cubicBezTo>
                  <a:lnTo>
                    <a:pt x="4947" y="371"/>
                  </a:lnTo>
                  <a:cubicBezTo>
                    <a:pt x="5117" y="272"/>
                    <a:pt x="5148" y="129"/>
                    <a:pt x="5012" y="50"/>
                  </a:cubicBezTo>
                  <a:cubicBezTo>
                    <a:pt x="4955" y="17"/>
                    <a:pt x="4878" y="1"/>
                    <a:pt x="47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1"/>
            <p:cNvSpPr/>
            <p:nvPr/>
          </p:nvSpPr>
          <p:spPr>
            <a:xfrm>
              <a:off x="3969007" y="2693516"/>
              <a:ext cx="249861" cy="141509"/>
            </a:xfrm>
            <a:custGeom>
              <a:avLst/>
              <a:gdLst/>
              <a:ahLst/>
              <a:cxnLst/>
              <a:rect l="l" t="t" r="r" b="b"/>
              <a:pathLst>
                <a:path w="5147" h="2915" extrusionOk="0">
                  <a:moveTo>
                    <a:pt x="4795" y="1"/>
                  </a:moveTo>
                  <a:cubicBezTo>
                    <a:pt x="4681" y="1"/>
                    <a:pt x="4555" y="31"/>
                    <a:pt x="4454" y="91"/>
                  </a:cubicBezTo>
                  <a:lnTo>
                    <a:pt x="201" y="2545"/>
                  </a:lnTo>
                  <a:cubicBezTo>
                    <a:pt x="31" y="2644"/>
                    <a:pt x="0" y="2787"/>
                    <a:pt x="136" y="2866"/>
                  </a:cubicBezTo>
                  <a:cubicBezTo>
                    <a:pt x="193" y="2899"/>
                    <a:pt x="270" y="2915"/>
                    <a:pt x="354" y="2915"/>
                  </a:cubicBezTo>
                  <a:cubicBezTo>
                    <a:pt x="467" y="2915"/>
                    <a:pt x="592" y="2885"/>
                    <a:pt x="692" y="2828"/>
                  </a:cubicBezTo>
                  <a:lnTo>
                    <a:pt x="4945" y="374"/>
                  </a:lnTo>
                  <a:cubicBezTo>
                    <a:pt x="5116" y="272"/>
                    <a:pt x="5147" y="128"/>
                    <a:pt x="5010" y="50"/>
                  </a:cubicBezTo>
                  <a:cubicBezTo>
                    <a:pt x="4954" y="17"/>
                    <a:pt x="4878" y="1"/>
                    <a:pt x="47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1"/>
            <p:cNvSpPr/>
            <p:nvPr/>
          </p:nvSpPr>
          <p:spPr>
            <a:xfrm>
              <a:off x="4020997" y="2723661"/>
              <a:ext cx="249910" cy="141509"/>
            </a:xfrm>
            <a:custGeom>
              <a:avLst/>
              <a:gdLst/>
              <a:ahLst/>
              <a:cxnLst/>
              <a:rect l="l" t="t" r="r" b="b"/>
              <a:pathLst>
                <a:path w="5148" h="2915" extrusionOk="0">
                  <a:moveTo>
                    <a:pt x="4794" y="0"/>
                  </a:moveTo>
                  <a:cubicBezTo>
                    <a:pt x="4680" y="0"/>
                    <a:pt x="4555" y="30"/>
                    <a:pt x="4454" y="87"/>
                  </a:cubicBezTo>
                  <a:lnTo>
                    <a:pt x="202" y="2541"/>
                  </a:lnTo>
                  <a:cubicBezTo>
                    <a:pt x="31" y="2644"/>
                    <a:pt x="1" y="2787"/>
                    <a:pt x="137" y="2866"/>
                  </a:cubicBezTo>
                  <a:cubicBezTo>
                    <a:pt x="193" y="2899"/>
                    <a:pt x="269" y="2915"/>
                    <a:pt x="352" y="2915"/>
                  </a:cubicBezTo>
                  <a:cubicBezTo>
                    <a:pt x="466" y="2915"/>
                    <a:pt x="592" y="2884"/>
                    <a:pt x="694" y="2825"/>
                  </a:cubicBezTo>
                  <a:lnTo>
                    <a:pt x="4946" y="371"/>
                  </a:lnTo>
                  <a:cubicBezTo>
                    <a:pt x="5117" y="272"/>
                    <a:pt x="5147" y="128"/>
                    <a:pt x="5011" y="50"/>
                  </a:cubicBezTo>
                  <a:cubicBezTo>
                    <a:pt x="4955" y="17"/>
                    <a:pt x="4877" y="0"/>
                    <a:pt x="47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1"/>
            <p:cNvSpPr/>
            <p:nvPr/>
          </p:nvSpPr>
          <p:spPr>
            <a:xfrm>
              <a:off x="3735370" y="2941229"/>
              <a:ext cx="459964" cy="263162"/>
            </a:xfrm>
            <a:custGeom>
              <a:avLst/>
              <a:gdLst/>
              <a:ahLst/>
              <a:cxnLst/>
              <a:rect l="l" t="t" r="r" b="b"/>
              <a:pathLst>
                <a:path w="9475" h="5421" extrusionOk="0">
                  <a:moveTo>
                    <a:pt x="8639" y="0"/>
                  </a:moveTo>
                  <a:cubicBezTo>
                    <a:pt x="8526" y="0"/>
                    <a:pt x="8414" y="26"/>
                    <a:pt x="8328" y="77"/>
                  </a:cubicBezTo>
                  <a:lnTo>
                    <a:pt x="175" y="4783"/>
                  </a:lnTo>
                  <a:cubicBezTo>
                    <a:pt x="1" y="4882"/>
                    <a:pt x="1" y="5042"/>
                    <a:pt x="175" y="5141"/>
                  </a:cubicBezTo>
                  <a:lnTo>
                    <a:pt x="526" y="5346"/>
                  </a:lnTo>
                  <a:cubicBezTo>
                    <a:pt x="613" y="5396"/>
                    <a:pt x="727" y="5421"/>
                    <a:pt x="840" y="5421"/>
                  </a:cubicBezTo>
                  <a:cubicBezTo>
                    <a:pt x="953" y="5421"/>
                    <a:pt x="1065" y="5396"/>
                    <a:pt x="1151" y="5346"/>
                  </a:cubicBezTo>
                  <a:lnTo>
                    <a:pt x="9304" y="640"/>
                  </a:lnTo>
                  <a:cubicBezTo>
                    <a:pt x="9475" y="537"/>
                    <a:pt x="9475" y="377"/>
                    <a:pt x="9304" y="277"/>
                  </a:cubicBezTo>
                  <a:lnTo>
                    <a:pt x="8953" y="77"/>
                  </a:lnTo>
                  <a:cubicBezTo>
                    <a:pt x="8866" y="26"/>
                    <a:pt x="8752" y="0"/>
                    <a:pt x="86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1"/>
            <p:cNvSpPr/>
            <p:nvPr/>
          </p:nvSpPr>
          <p:spPr>
            <a:xfrm>
              <a:off x="4256285" y="2777301"/>
              <a:ext cx="223210" cy="126363"/>
            </a:xfrm>
            <a:custGeom>
              <a:avLst/>
              <a:gdLst/>
              <a:ahLst/>
              <a:cxnLst/>
              <a:rect l="l" t="t" r="r" b="b"/>
              <a:pathLst>
                <a:path w="4598" h="2603" extrusionOk="0">
                  <a:moveTo>
                    <a:pt x="3761" y="1"/>
                  </a:moveTo>
                  <a:cubicBezTo>
                    <a:pt x="3648" y="1"/>
                    <a:pt x="3536" y="25"/>
                    <a:pt x="3450" y="75"/>
                  </a:cubicBezTo>
                  <a:lnTo>
                    <a:pt x="171" y="1965"/>
                  </a:lnTo>
                  <a:cubicBezTo>
                    <a:pt x="0" y="2065"/>
                    <a:pt x="0" y="2225"/>
                    <a:pt x="171" y="2328"/>
                  </a:cubicBezTo>
                  <a:lnTo>
                    <a:pt x="522" y="2528"/>
                  </a:lnTo>
                  <a:cubicBezTo>
                    <a:pt x="609" y="2578"/>
                    <a:pt x="723" y="2603"/>
                    <a:pt x="836" y="2603"/>
                  </a:cubicBezTo>
                  <a:cubicBezTo>
                    <a:pt x="949" y="2603"/>
                    <a:pt x="1061" y="2578"/>
                    <a:pt x="1147" y="2528"/>
                  </a:cubicBezTo>
                  <a:lnTo>
                    <a:pt x="4424" y="638"/>
                  </a:lnTo>
                  <a:cubicBezTo>
                    <a:pt x="4597" y="539"/>
                    <a:pt x="4597" y="375"/>
                    <a:pt x="4424" y="276"/>
                  </a:cubicBezTo>
                  <a:lnTo>
                    <a:pt x="4071" y="75"/>
                  </a:lnTo>
                  <a:cubicBezTo>
                    <a:pt x="3986" y="25"/>
                    <a:pt x="3874" y="1"/>
                    <a:pt x="37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1"/>
            <p:cNvSpPr/>
            <p:nvPr/>
          </p:nvSpPr>
          <p:spPr>
            <a:xfrm>
              <a:off x="2876157" y="2276099"/>
              <a:ext cx="31846" cy="16797"/>
            </a:xfrm>
            <a:custGeom>
              <a:avLst/>
              <a:gdLst/>
              <a:ahLst/>
              <a:cxnLst/>
              <a:rect l="l" t="t" r="r" b="b"/>
              <a:pathLst>
                <a:path w="656" h="346" extrusionOk="0">
                  <a:moveTo>
                    <a:pt x="329" y="0"/>
                  </a:moveTo>
                  <a:cubicBezTo>
                    <a:pt x="252" y="0"/>
                    <a:pt x="175" y="17"/>
                    <a:pt x="117" y="51"/>
                  </a:cubicBezTo>
                  <a:cubicBezTo>
                    <a:pt x="1" y="120"/>
                    <a:pt x="1" y="229"/>
                    <a:pt x="117" y="297"/>
                  </a:cubicBezTo>
                  <a:cubicBezTo>
                    <a:pt x="175" y="329"/>
                    <a:pt x="252" y="345"/>
                    <a:pt x="329" y="345"/>
                  </a:cubicBezTo>
                  <a:cubicBezTo>
                    <a:pt x="405" y="345"/>
                    <a:pt x="482" y="329"/>
                    <a:pt x="540" y="297"/>
                  </a:cubicBezTo>
                  <a:cubicBezTo>
                    <a:pt x="656" y="229"/>
                    <a:pt x="656" y="120"/>
                    <a:pt x="540" y="51"/>
                  </a:cubicBezTo>
                  <a:cubicBezTo>
                    <a:pt x="482" y="17"/>
                    <a:pt x="405" y="0"/>
                    <a:pt x="3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1"/>
            <p:cNvSpPr/>
            <p:nvPr/>
          </p:nvSpPr>
          <p:spPr>
            <a:xfrm>
              <a:off x="2817178" y="2354884"/>
              <a:ext cx="63691" cy="33593"/>
            </a:xfrm>
            <a:custGeom>
              <a:avLst/>
              <a:gdLst/>
              <a:ahLst/>
              <a:cxnLst/>
              <a:rect l="l" t="t" r="r" b="b"/>
              <a:pathLst>
                <a:path w="1312" h="692" extrusionOk="0">
                  <a:moveTo>
                    <a:pt x="657" y="1"/>
                  </a:moveTo>
                  <a:cubicBezTo>
                    <a:pt x="504" y="1"/>
                    <a:pt x="351" y="34"/>
                    <a:pt x="233" y="101"/>
                  </a:cubicBezTo>
                  <a:cubicBezTo>
                    <a:pt x="1" y="238"/>
                    <a:pt x="1" y="456"/>
                    <a:pt x="233" y="589"/>
                  </a:cubicBezTo>
                  <a:cubicBezTo>
                    <a:pt x="351" y="657"/>
                    <a:pt x="504" y="691"/>
                    <a:pt x="657" y="691"/>
                  </a:cubicBezTo>
                  <a:cubicBezTo>
                    <a:pt x="811" y="691"/>
                    <a:pt x="963" y="657"/>
                    <a:pt x="1080" y="589"/>
                  </a:cubicBezTo>
                  <a:cubicBezTo>
                    <a:pt x="1311" y="456"/>
                    <a:pt x="1311" y="238"/>
                    <a:pt x="1080" y="101"/>
                  </a:cubicBezTo>
                  <a:cubicBezTo>
                    <a:pt x="963" y="34"/>
                    <a:pt x="811" y="1"/>
                    <a:pt x="6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1"/>
            <p:cNvSpPr/>
            <p:nvPr/>
          </p:nvSpPr>
          <p:spPr>
            <a:xfrm>
              <a:off x="2890914" y="2244304"/>
              <a:ext cx="179325" cy="101119"/>
            </a:xfrm>
            <a:custGeom>
              <a:avLst/>
              <a:gdLst/>
              <a:ahLst/>
              <a:cxnLst/>
              <a:rect l="l" t="t" r="r" b="b"/>
              <a:pathLst>
                <a:path w="3694" h="2083" extrusionOk="0">
                  <a:moveTo>
                    <a:pt x="3263" y="1"/>
                  </a:moveTo>
                  <a:cubicBezTo>
                    <a:pt x="3154" y="1"/>
                    <a:pt x="3043" y="25"/>
                    <a:pt x="2956" y="75"/>
                  </a:cubicBezTo>
                  <a:lnTo>
                    <a:pt x="175" y="1683"/>
                  </a:lnTo>
                  <a:cubicBezTo>
                    <a:pt x="11" y="1778"/>
                    <a:pt x="0" y="1928"/>
                    <a:pt x="158" y="2017"/>
                  </a:cubicBezTo>
                  <a:cubicBezTo>
                    <a:pt x="231" y="2061"/>
                    <a:pt x="329" y="2082"/>
                    <a:pt x="429" y="2082"/>
                  </a:cubicBezTo>
                  <a:cubicBezTo>
                    <a:pt x="539" y="2082"/>
                    <a:pt x="652" y="2057"/>
                    <a:pt x="738" y="2007"/>
                  </a:cubicBezTo>
                  <a:lnTo>
                    <a:pt x="3519" y="402"/>
                  </a:lnTo>
                  <a:cubicBezTo>
                    <a:pt x="3687" y="307"/>
                    <a:pt x="3693" y="157"/>
                    <a:pt x="3540" y="65"/>
                  </a:cubicBezTo>
                  <a:cubicBezTo>
                    <a:pt x="3464" y="22"/>
                    <a:pt x="3365" y="1"/>
                    <a:pt x="32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1"/>
            <p:cNvSpPr/>
            <p:nvPr/>
          </p:nvSpPr>
          <p:spPr>
            <a:xfrm>
              <a:off x="772592" y="1042343"/>
              <a:ext cx="1799175" cy="2857990"/>
            </a:xfrm>
            <a:custGeom>
              <a:avLst/>
              <a:gdLst/>
              <a:ahLst/>
              <a:cxnLst/>
              <a:rect l="l" t="t" r="r" b="b"/>
              <a:pathLst>
                <a:path w="37062" h="58873" extrusionOk="0">
                  <a:moveTo>
                    <a:pt x="32038" y="0"/>
                  </a:moveTo>
                  <a:lnTo>
                    <a:pt x="29260" y="1604"/>
                  </a:lnTo>
                  <a:lnTo>
                    <a:pt x="523" y="18194"/>
                  </a:lnTo>
                  <a:cubicBezTo>
                    <a:pt x="379" y="18276"/>
                    <a:pt x="252" y="18420"/>
                    <a:pt x="157" y="18583"/>
                  </a:cubicBezTo>
                  <a:cubicBezTo>
                    <a:pt x="58" y="18747"/>
                    <a:pt x="0" y="18931"/>
                    <a:pt x="0" y="19095"/>
                  </a:cubicBezTo>
                  <a:lnTo>
                    <a:pt x="0" y="53406"/>
                  </a:lnTo>
                  <a:cubicBezTo>
                    <a:pt x="0" y="55270"/>
                    <a:pt x="1314" y="57539"/>
                    <a:pt x="2928" y="58471"/>
                  </a:cubicBezTo>
                  <a:cubicBezTo>
                    <a:pt x="3398" y="58743"/>
                    <a:pt x="3842" y="58872"/>
                    <a:pt x="4235" y="58872"/>
                  </a:cubicBezTo>
                  <a:cubicBezTo>
                    <a:pt x="5194" y="58872"/>
                    <a:pt x="5853" y="58107"/>
                    <a:pt x="5853" y="56785"/>
                  </a:cubicBezTo>
                  <a:lnTo>
                    <a:pt x="5853" y="22474"/>
                  </a:lnTo>
                  <a:cubicBezTo>
                    <a:pt x="5853" y="22307"/>
                    <a:pt x="5912" y="22123"/>
                    <a:pt x="6007" y="21959"/>
                  </a:cubicBezTo>
                  <a:cubicBezTo>
                    <a:pt x="6102" y="21798"/>
                    <a:pt x="6229" y="21658"/>
                    <a:pt x="6372" y="21573"/>
                  </a:cubicBezTo>
                  <a:lnTo>
                    <a:pt x="32185" y="6672"/>
                  </a:lnTo>
                  <a:lnTo>
                    <a:pt x="35110" y="4983"/>
                  </a:lnTo>
                  <a:lnTo>
                    <a:pt x="35113" y="4983"/>
                  </a:lnTo>
                  <a:lnTo>
                    <a:pt x="37062" y="3856"/>
                  </a:lnTo>
                  <a:lnTo>
                    <a:pt x="37062" y="3290"/>
                  </a:lnTo>
                  <a:cubicBezTo>
                    <a:pt x="37062" y="3136"/>
                    <a:pt x="37007" y="2965"/>
                    <a:pt x="36918" y="2812"/>
                  </a:cubicBezTo>
                  <a:lnTo>
                    <a:pt x="5400" y="21010"/>
                  </a:lnTo>
                  <a:cubicBezTo>
                    <a:pt x="5256" y="21092"/>
                    <a:pt x="5126" y="21236"/>
                    <a:pt x="5031" y="21399"/>
                  </a:cubicBezTo>
                  <a:cubicBezTo>
                    <a:pt x="4935" y="21563"/>
                    <a:pt x="4877" y="21743"/>
                    <a:pt x="4877" y="21911"/>
                  </a:cubicBezTo>
                  <a:lnTo>
                    <a:pt x="4877" y="56219"/>
                  </a:lnTo>
                  <a:cubicBezTo>
                    <a:pt x="4877" y="57102"/>
                    <a:pt x="4438" y="57611"/>
                    <a:pt x="3799" y="57611"/>
                  </a:cubicBezTo>
                  <a:cubicBezTo>
                    <a:pt x="3537" y="57611"/>
                    <a:pt x="3241" y="57525"/>
                    <a:pt x="2928" y="57345"/>
                  </a:cubicBezTo>
                  <a:cubicBezTo>
                    <a:pt x="1850" y="56724"/>
                    <a:pt x="976" y="55212"/>
                    <a:pt x="976" y="53969"/>
                  </a:cubicBezTo>
                  <a:lnTo>
                    <a:pt x="976" y="19696"/>
                  </a:lnTo>
                  <a:cubicBezTo>
                    <a:pt x="976" y="19522"/>
                    <a:pt x="1041" y="19324"/>
                    <a:pt x="1147" y="19157"/>
                  </a:cubicBezTo>
                  <a:cubicBezTo>
                    <a:pt x="1239" y="19007"/>
                    <a:pt x="1362" y="18873"/>
                    <a:pt x="1495" y="18795"/>
                  </a:cubicBezTo>
                  <a:lnTo>
                    <a:pt x="32188" y="1037"/>
                  </a:lnTo>
                  <a:lnTo>
                    <a:pt x="32185" y="515"/>
                  </a:lnTo>
                  <a:cubicBezTo>
                    <a:pt x="32185" y="348"/>
                    <a:pt x="32130" y="160"/>
                    <a:pt x="320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1"/>
            <p:cNvSpPr/>
            <p:nvPr/>
          </p:nvSpPr>
          <p:spPr>
            <a:xfrm>
              <a:off x="867300" y="1097002"/>
              <a:ext cx="1562469" cy="2681043"/>
            </a:xfrm>
            <a:custGeom>
              <a:avLst/>
              <a:gdLst/>
              <a:ahLst/>
              <a:cxnLst/>
              <a:rect l="l" t="t" r="r" b="b"/>
              <a:pathLst>
                <a:path w="32186" h="55228" extrusionOk="0">
                  <a:moveTo>
                    <a:pt x="32039" y="0"/>
                  </a:moveTo>
                  <a:lnTo>
                    <a:pt x="520" y="18195"/>
                  </a:lnTo>
                  <a:cubicBezTo>
                    <a:pt x="380" y="18280"/>
                    <a:pt x="254" y="18420"/>
                    <a:pt x="155" y="18584"/>
                  </a:cubicBezTo>
                  <a:cubicBezTo>
                    <a:pt x="59" y="18744"/>
                    <a:pt x="1" y="18932"/>
                    <a:pt x="1" y="19096"/>
                  </a:cubicBezTo>
                  <a:lnTo>
                    <a:pt x="1" y="53407"/>
                  </a:lnTo>
                  <a:cubicBezTo>
                    <a:pt x="1" y="54028"/>
                    <a:pt x="438" y="54782"/>
                    <a:pt x="977" y="55093"/>
                  </a:cubicBezTo>
                  <a:cubicBezTo>
                    <a:pt x="1135" y="55184"/>
                    <a:pt x="1283" y="55227"/>
                    <a:pt x="1414" y="55227"/>
                  </a:cubicBezTo>
                  <a:cubicBezTo>
                    <a:pt x="1733" y="55227"/>
                    <a:pt x="1950" y="54973"/>
                    <a:pt x="1950" y="54533"/>
                  </a:cubicBezTo>
                  <a:lnTo>
                    <a:pt x="1950" y="20222"/>
                  </a:lnTo>
                  <a:cubicBezTo>
                    <a:pt x="1950" y="20058"/>
                    <a:pt x="2008" y="19870"/>
                    <a:pt x="2104" y="19710"/>
                  </a:cubicBezTo>
                  <a:cubicBezTo>
                    <a:pt x="2199" y="19546"/>
                    <a:pt x="2326" y="19403"/>
                    <a:pt x="2472" y="19321"/>
                  </a:cubicBezTo>
                  <a:lnTo>
                    <a:pt x="32186" y="2164"/>
                  </a:lnTo>
                  <a:lnTo>
                    <a:pt x="32186" y="512"/>
                  </a:lnTo>
                  <a:cubicBezTo>
                    <a:pt x="32186" y="344"/>
                    <a:pt x="32128" y="160"/>
                    <a:pt x="320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1"/>
            <p:cNvSpPr/>
            <p:nvPr/>
          </p:nvSpPr>
          <p:spPr>
            <a:xfrm>
              <a:off x="725360" y="1917079"/>
              <a:ext cx="386078" cy="2042919"/>
            </a:xfrm>
            <a:custGeom>
              <a:avLst/>
              <a:gdLst/>
              <a:ahLst/>
              <a:cxnLst/>
              <a:rect l="l" t="t" r="r" b="b"/>
              <a:pathLst>
                <a:path w="7953" h="42083" extrusionOk="0">
                  <a:moveTo>
                    <a:pt x="151" y="1"/>
                  </a:moveTo>
                  <a:cubicBezTo>
                    <a:pt x="58" y="160"/>
                    <a:pt x="1" y="345"/>
                    <a:pt x="1" y="513"/>
                  </a:cubicBezTo>
                  <a:lnTo>
                    <a:pt x="1" y="34526"/>
                  </a:lnTo>
                  <a:cubicBezTo>
                    <a:pt x="1" y="37178"/>
                    <a:pt x="1745" y="40335"/>
                    <a:pt x="3901" y="41581"/>
                  </a:cubicBezTo>
                  <a:cubicBezTo>
                    <a:pt x="4492" y="41921"/>
                    <a:pt x="5052" y="42082"/>
                    <a:pt x="5554" y="42082"/>
                  </a:cubicBezTo>
                  <a:cubicBezTo>
                    <a:pt x="5927" y="42082"/>
                    <a:pt x="6268" y="41993"/>
                    <a:pt x="6567" y="41823"/>
                  </a:cubicBezTo>
                  <a:cubicBezTo>
                    <a:pt x="7038" y="41550"/>
                    <a:pt x="7403" y="41072"/>
                    <a:pt x="7614" y="40417"/>
                  </a:cubicBezTo>
                  <a:cubicBezTo>
                    <a:pt x="7628" y="40369"/>
                    <a:pt x="7639" y="40325"/>
                    <a:pt x="7652" y="40277"/>
                  </a:cubicBezTo>
                  <a:cubicBezTo>
                    <a:pt x="7666" y="40229"/>
                    <a:pt x="7680" y="40178"/>
                    <a:pt x="7690" y="40127"/>
                  </a:cubicBezTo>
                  <a:cubicBezTo>
                    <a:pt x="7704" y="40069"/>
                    <a:pt x="7710" y="40015"/>
                    <a:pt x="7724" y="39956"/>
                  </a:cubicBezTo>
                  <a:cubicBezTo>
                    <a:pt x="7734" y="39898"/>
                    <a:pt x="7745" y="39833"/>
                    <a:pt x="7751" y="39769"/>
                  </a:cubicBezTo>
                  <a:cubicBezTo>
                    <a:pt x="7786" y="39536"/>
                    <a:pt x="7799" y="39290"/>
                    <a:pt x="7799" y="39032"/>
                  </a:cubicBezTo>
                  <a:lnTo>
                    <a:pt x="7799" y="5018"/>
                  </a:lnTo>
                  <a:cubicBezTo>
                    <a:pt x="7799" y="4850"/>
                    <a:pt x="7857" y="4665"/>
                    <a:pt x="7953" y="4506"/>
                  </a:cubicBezTo>
                  <a:lnTo>
                    <a:pt x="6980" y="3939"/>
                  </a:lnTo>
                  <a:cubicBezTo>
                    <a:pt x="6885" y="4103"/>
                    <a:pt x="6826" y="4287"/>
                    <a:pt x="6826" y="4454"/>
                  </a:cubicBezTo>
                  <a:lnTo>
                    <a:pt x="6826" y="38765"/>
                  </a:lnTo>
                  <a:cubicBezTo>
                    <a:pt x="6826" y="40087"/>
                    <a:pt x="6167" y="40852"/>
                    <a:pt x="5208" y="40852"/>
                  </a:cubicBezTo>
                  <a:cubicBezTo>
                    <a:pt x="4815" y="40852"/>
                    <a:pt x="4371" y="40723"/>
                    <a:pt x="3901" y="40451"/>
                  </a:cubicBezTo>
                  <a:cubicBezTo>
                    <a:pt x="2287" y="39519"/>
                    <a:pt x="973" y="37250"/>
                    <a:pt x="973" y="35386"/>
                  </a:cubicBezTo>
                  <a:lnTo>
                    <a:pt x="973" y="1075"/>
                  </a:lnTo>
                  <a:cubicBezTo>
                    <a:pt x="973" y="911"/>
                    <a:pt x="1031" y="727"/>
                    <a:pt x="1130" y="563"/>
                  </a:cubicBezTo>
                  <a:lnTo>
                    <a:pt x="15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1"/>
            <p:cNvSpPr/>
            <p:nvPr/>
          </p:nvSpPr>
          <p:spPr>
            <a:xfrm>
              <a:off x="819970" y="1972223"/>
              <a:ext cx="196899" cy="1866847"/>
            </a:xfrm>
            <a:custGeom>
              <a:avLst/>
              <a:gdLst/>
              <a:ahLst/>
              <a:cxnLst/>
              <a:rect l="l" t="t" r="r" b="b"/>
              <a:pathLst>
                <a:path w="4056" h="38456" extrusionOk="0">
                  <a:moveTo>
                    <a:pt x="171" y="1"/>
                  </a:moveTo>
                  <a:cubicBezTo>
                    <a:pt x="65" y="168"/>
                    <a:pt x="0" y="366"/>
                    <a:pt x="0" y="540"/>
                  </a:cubicBezTo>
                  <a:lnTo>
                    <a:pt x="0" y="34813"/>
                  </a:lnTo>
                  <a:cubicBezTo>
                    <a:pt x="0" y="36056"/>
                    <a:pt x="874" y="37568"/>
                    <a:pt x="1952" y="38189"/>
                  </a:cubicBezTo>
                  <a:cubicBezTo>
                    <a:pt x="2265" y="38369"/>
                    <a:pt x="2561" y="38455"/>
                    <a:pt x="2823" y="38455"/>
                  </a:cubicBezTo>
                  <a:cubicBezTo>
                    <a:pt x="3462" y="38455"/>
                    <a:pt x="3901" y="37946"/>
                    <a:pt x="3901" y="37063"/>
                  </a:cubicBezTo>
                  <a:lnTo>
                    <a:pt x="3901" y="2755"/>
                  </a:lnTo>
                  <a:cubicBezTo>
                    <a:pt x="3901" y="2587"/>
                    <a:pt x="3959" y="2407"/>
                    <a:pt x="4055" y="2243"/>
                  </a:cubicBezTo>
                  <a:lnTo>
                    <a:pt x="3079" y="1680"/>
                  </a:lnTo>
                  <a:cubicBezTo>
                    <a:pt x="2983" y="1840"/>
                    <a:pt x="2925" y="2028"/>
                    <a:pt x="2925" y="2192"/>
                  </a:cubicBezTo>
                  <a:lnTo>
                    <a:pt x="2925" y="36503"/>
                  </a:lnTo>
                  <a:cubicBezTo>
                    <a:pt x="2925" y="36943"/>
                    <a:pt x="2708" y="37197"/>
                    <a:pt x="2389" y="37197"/>
                  </a:cubicBezTo>
                  <a:cubicBezTo>
                    <a:pt x="2258" y="37197"/>
                    <a:pt x="2110" y="37154"/>
                    <a:pt x="1952" y="37063"/>
                  </a:cubicBezTo>
                  <a:cubicBezTo>
                    <a:pt x="1413" y="36752"/>
                    <a:pt x="976" y="35998"/>
                    <a:pt x="976" y="35377"/>
                  </a:cubicBezTo>
                  <a:lnTo>
                    <a:pt x="976" y="1066"/>
                  </a:lnTo>
                  <a:cubicBezTo>
                    <a:pt x="976" y="902"/>
                    <a:pt x="1034" y="714"/>
                    <a:pt x="1130" y="554"/>
                  </a:cubicBezTo>
                  <a:lnTo>
                    <a:pt x="17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1"/>
            <p:cNvSpPr/>
            <p:nvPr/>
          </p:nvSpPr>
          <p:spPr>
            <a:xfrm>
              <a:off x="732641" y="1019043"/>
              <a:ext cx="1595286" cy="925462"/>
            </a:xfrm>
            <a:custGeom>
              <a:avLst/>
              <a:gdLst/>
              <a:ahLst/>
              <a:cxnLst/>
              <a:rect l="l" t="t" r="r" b="b"/>
              <a:pathLst>
                <a:path w="32862" h="19064" extrusionOk="0">
                  <a:moveTo>
                    <a:pt x="32045" y="1"/>
                  </a:moveTo>
                  <a:cubicBezTo>
                    <a:pt x="31855" y="1"/>
                    <a:pt x="31661" y="44"/>
                    <a:pt x="31510" y="132"/>
                  </a:cubicBezTo>
                  <a:lnTo>
                    <a:pt x="30980" y="435"/>
                  </a:lnTo>
                  <a:lnTo>
                    <a:pt x="30694" y="603"/>
                  </a:lnTo>
                  <a:lnTo>
                    <a:pt x="30212" y="879"/>
                  </a:lnTo>
                  <a:lnTo>
                    <a:pt x="29662" y="1197"/>
                  </a:lnTo>
                  <a:lnTo>
                    <a:pt x="29106" y="1517"/>
                  </a:lnTo>
                  <a:cubicBezTo>
                    <a:pt x="21912" y="5671"/>
                    <a:pt x="3676" y="16203"/>
                    <a:pt x="369" y="18112"/>
                  </a:cubicBezTo>
                  <a:cubicBezTo>
                    <a:pt x="226" y="18197"/>
                    <a:pt x="96" y="18337"/>
                    <a:pt x="1" y="18501"/>
                  </a:cubicBezTo>
                  <a:lnTo>
                    <a:pt x="980" y="19063"/>
                  </a:lnTo>
                  <a:cubicBezTo>
                    <a:pt x="1075" y="18900"/>
                    <a:pt x="1202" y="18756"/>
                    <a:pt x="1346" y="18674"/>
                  </a:cubicBezTo>
                  <a:lnTo>
                    <a:pt x="30083" y="2084"/>
                  </a:lnTo>
                  <a:lnTo>
                    <a:pt x="32861" y="480"/>
                  </a:lnTo>
                  <a:cubicBezTo>
                    <a:pt x="32772" y="323"/>
                    <a:pt x="32652" y="189"/>
                    <a:pt x="32520" y="111"/>
                  </a:cubicBezTo>
                  <a:cubicBezTo>
                    <a:pt x="32390" y="38"/>
                    <a:pt x="32220" y="1"/>
                    <a:pt x="320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1"/>
            <p:cNvSpPr/>
            <p:nvPr/>
          </p:nvSpPr>
          <p:spPr>
            <a:xfrm>
              <a:off x="1064142" y="1210300"/>
              <a:ext cx="1595092" cy="925559"/>
            </a:xfrm>
            <a:custGeom>
              <a:avLst/>
              <a:gdLst/>
              <a:ahLst/>
              <a:cxnLst/>
              <a:rect l="l" t="t" r="r" b="b"/>
              <a:pathLst>
                <a:path w="32858" h="19066" extrusionOk="0">
                  <a:moveTo>
                    <a:pt x="32046" y="1"/>
                  </a:moveTo>
                  <a:cubicBezTo>
                    <a:pt x="31871" y="1"/>
                    <a:pt x="31691" y="38"/>
                    <a:pt x="31547" y="113"/>
                  </a:cubicBezTo>
                  <a:lnTo>
                    <a:pt x="31510" y="133"/>
                  </a:lnTo>
                  <a:lnTo>
                    <a:pt x="31056" y="396"/>
                  </a:lnTo>
                  <a:lnTo>
                    <a:pt x="29107" y="1523"/>
                  </a:lnTo>
                  <a:lnTo>
                    <a:pt x="29104" y="1523"/>
                  </a:lnTo>
                  <a:lnTo>
                    <a:pt x="26179" y="3212"/>
                  </a:lnTo>
                  <a:lnTo>
                    <a:pt x="366" y="18113"/>
                  </a:lnTo>
                  <a:cubicBezTo>
                    <a:pt x="223" y="18198"/>
                    <a:pt x="96" y="18338"/>
                    <a:pt x="1" y="18499"/>
                  </a:cubicBezTo>
                  <a:lnTo>
                    <a:pt x="974" y="19066"/>
                  </a:lnTo>
                  <a:cubicBezTo>
                    <a:pt x="1070" y="18902"/>
                    <a:pt x="1199" y="18759"/>
                    <a:pt x="1342" y="18677"/>
                  </a:cubicBezTo>
                  <a:lnTo>
                    <a:pt x="25202" y="4898"/>
                  </a:lnTo>
                  <a:lnTo>
                    <a:pt x="30079" y="2085"/>
                  </a:lnTo>
                  <a:lnTo>
                    <a:pt x="32858" y="482"/>
                  </a:lnTo>
                  <a:lnTo>
                    <a:pt x="32858" y="478"/>
                  </a:lnTo>
                  <a:cubicBezTo>
                    <a:pt x="32779" y="342"/>
                    <a:pt x="32680" y="222"/>
                    <a:pt x="32568" y="144"/>
                  </a:cubicBezTo>
                  <a:cubicBezTo>
                    <a:pt x="32551" y="130"/>
                    <a:pt x="32533" y="120"/>
                    <a:pt x="32516" y="113"/>
                  </a:cubicBezTo>
                  <a:cubicBezTo>
                    <a:pt x="32513" y="110"/>
                    <a:pt x="32510" y="110"/>
                    <a:pt x="32506" y="106"/>
                  </a:cubicBezTo>
                  <a:cubicBezTo>
                    <a:pt x="32380" y="36"/>
                    <a:pt x="32215" y="1"/>
                    <a:pt x="320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1"/>
            <p:cNvSpPr/>
            <p:nvPr/>
          </p:nvSpPr>
          <p:spPr>
            <a:xfrm>
              <a:off x="828222" y="1073653"/>
              <a:ext cx="1594461" cy="925510"/>
            </a:xfrm>
            <a:custGeom>
              <a:avLst/>
              <a:gdLst/>
              <a:ahLst/>
              <a:cxnLst/>
              <a:rect l="l" t="t" r="r" b="b"/>
              <a:pathLst>
                <a:path w="32845" h="19065" extrusionOk="0">
                  <a:moveTo>
                    <a:pt x="32031" y="1"/>
                  </a:moveTo>
                  <a:cubicBezTo>
                    <a:pt x="31840" y="1"/>
                    <a:pt x="31644" y="45"/>
                    <a:pt x="31493" y="133"/>
                  </a:cubicBezTo>
                  <a:lnTo>
                    <a:pt x="31042" y="392"/>
                  </a:lnTo>
                  <a:lnTo>
                    <a:pt x="349" y="18150"/>
                  </a:lnTo>
                  <a:cubicBezTo>
                    <a:pt x="216" y="18228"/>
                    <a:pt x="93" y="18362"/>
                    <a:pt x="1" y="18512"/>
                  </a:cubicBezTo>
                  <a:lnTo>
                    <a:pt x="960" y="19065"/>
                  </a:lnTo>
                  <a:cubicBezTo>
                    <a:pt x="1059" y="18901"/>
                    <a:pt x="1185" y="18761"/>
                    <a:pt x="1325" y="18676"/>
                  </a:cubicBezTo>
                  <a:lnTo>
                    <a:pt x="32844" y="481"/>
                  </a:lnTo>
                  <a:cubicBezTo>
                    <a:pt x="32756" y="324"/>
                    <a:pt x="32636" y="191"/>
                    <a:pt x="32503" y="113"/>
                  </a:cubicBezTo>
                  <a:cubicBezTo>
                    <a:pt x="32374" y="38"/>
                    <a:pt x="32204" y="1"/>
                    <a:pt x="320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1"/>
            <p:cNvSpPr/>
            <p:nvPr/>
          </p:nvSpPr>
          <p:spPr>
            <a:xfrm>
              <a:off x="969386" y="1155738"/>
              <a:ext cx="1595431" cy="925462"/>
            </a:xfrm>
            <a:custGeom>
              <a:avLst/>
              <a:gdLst/>
              <a:ahLst/>
              <a:cxnLst/>
              <a:rect l="l" t="t" r="r" b="b"/>
              <a:pathLst>
                <a:path w="32865" h="19064" extrusionOk="0">
                  <a:moveTo>
                    <a:pt x="32043" y="0"/>
                  </a:moveTo>
                  <a:cubicBezTo>
                    <a:pt x="31854" y="0"/>
                    <a:pt x="31662" y="43"/>
                    <a:pt x="31513" y="128"/>
                  </a:cubicBezTo>
                  <a:lnTo>
                    <a:pt x="30083" y="954"/>
                  </a:lnTo>
                  <a:lnTo>
                    <a:pt x="369" y="18111"/>
                  </a:lnTo>
                  <a:cubicBezTo>
                    <a:pt x="223" y="18193"/>
                    <a:pt x="96" y="18336"/>
                    <a:pt x="1" y="18500"/>
                  </a:cubicBezTo>
                  <a:lnTo>
                    <a:pt x="977" y="19063"/>
                  </a:lnTo>
                  <a:cubicBezTo>
                    <a:pt x="1072" y="18900"/>
                    <a:pt x="1202" y="18756"/>
                    <a:pt x="1346" y="18674"/>
                  </a:cubicBezTo>
                  <a:lnTo>
                    <a:pt x="32864" y="476"/>
                  </a:lnTo>
                  <a:cubicBezTo>
                    <a:pt x="32779" y="322"/>
                    <a:pt x="32656" y="189"/>
                    <a:pt x="32520" y="111"/>
                  </a:cubicBezTo>
                  <a:cubicBezTo>
                    <a:pt x="32390" y="37"/>
                    <a:pt x="32218" y="0"/>
                    <a:pt x="320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1"/>
            <p:cNvSpPr/>
            <p:nvPr/>
          </p:nvSpPr>
          <p:spPr>
            <a:xfrm>
              <a:off x="1041812" y="1233649"/>
              <a:ext cx="1624558" cy="2714928"/>
            </a:xfrm>
            <a:custGeom>
              <a:avLst/>
              <a:gdLst/>
              <a:ahLst/>
              <a:cxnLst/>
              <a:rect l="l" t="t" r="r" b="b"/>
              <a:pathLst>
                <a:path w="33465" h="55926" extrusionOk="0">
                  <a:moveTo>
                    <a:pt x="33318" y="1"/>
                  </a:moveTo>
                  <a:lnTo>
                    <a:pt x="30539" y="1604"/>
                  </a:lnTo>
                  <a:lnTo>
                    <a:pt x="25662" y="4417"/>
                  </a:lnTo>
                  <a:lnTo>
                    <a:pt x="1802" y="18196"/>
                  </a:lnTo>
                  <a:cubicBezTo>
                    <a:pt x="1659" y="18278"/>
                    <a:pt x="1530" y="18421"/>
                    <a:pt x="1434" y="18585"/>
                  </a:cubicBezTo>
                  <a:cubicBezTo>
                    <a:pt x="1338" y="18744"/>
                    <a:pt x="1280" y="18929"/>
                    <a:pt x="1280" y="19097"/>
                  </a:cubicBezTo>
                  <a:lnTo>
                    <a:pt x="1280" y="53111"/>
                  </a:lnTo>
                  <a:cubicBezTo>
                    <a:pt x="1280" y="53369"/>
                    <a:pt x="1267" y="53615"/>
                    <a:pt x="1232" y="53848"/>
                  </a:cubicBezTo>
                  <a:cubicBezTo>
                    <a:pt x="1226" y="53912"/>
                    <a:pt x="1215" y="53977"/>
                    <a:pt x="1205" y="54035"/>
                  </a:cubicBezTo>
                  <a:cubicBezTo>
                    <a:pt x="1191" y="54094"/>
                    <a:pt x="1185" y="54148"/>
                    <a:pt x="1171" y="54206"/>
                  </a:cubicBezTo>
                  <a:cubicBezTo>
                    <a:pt x="1161" y="54257"/>
                    <a:pt x="1147" y="54308"/>
                    <a:pt x="1133" y="54356"/>
                  </a:cubicBezTo>
                  <a:cubicBezTo>
                    <a:pt x="939" y="55116"/>
                    <a:pt x="510" y="55631"/>
                    <a:pt x="2" y="55925"/>
                  </a:cubicBezTo>
                  <a:lnTo>
                    <a:pt x="2" y="55925"/>
                  </a:lnTo>
                  <a:lnTo>
                    <a:pt x="32212" y="37332"/>
                  </a:lnTo>
                  <a:cubicBezTo>
                    <a:pt x="32984" y="36902"/>
                    <a:pt x="33464" y="35922"/>
                    <a:pt x="33464" y="34530"/>
                  </a:cubicBezTo>
                  <a:lnTo>
                    <a:pt x="33464" y="516"/>
                  </a:lnTo>
                  <a:cubicBezTo>
                    <a:pt x="33464" y="345"/>
                    <a:pt x="33410" y="161"/>
                    <a:pt x="33318" y="1"/>
                  </a:cubicBezTo>
                  <a:close/>
                  <a:moveTo>
                    <a:pt x="2" y="55925"/>
                  </a:moveTo>
                  <a:lnTo>
                    <a:pt x="0" y="55926"/>
                  </a:lnTo>
                  <a:cubicBezTo>
                    <a:pt x="1" y="55926"/>
                    <a:pt x="2" y="55925"/>
                    <a:pt x="2" y="5592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1"/>
            <p:cNvSpPr/>
            <p:nvPr/>
          </p:nvSpPr>
          <p:spPr>
            <a:xfrm>
              <a:off x="1246081" y="2005960"/>
              <a:ext cx="284037" cy="524432"/>
            </a:xfrm>
            <a:custGeom>
              <a:avLst/>
              <a:gdLst/>
              <a:ahLst/>
              <a:cxnLst/>
              <a:rect l="l" t="t" r="r" b="b"/>
              <a:pathLst>
                <a:path w="5851" h="10803" extrusionOk="0">
                  <a:moveTo>
                    <a:pt x="5563" y="0"/>
                  </a:moveTo>
                  <a:cubicBezTo>
                    <a:pt x="5493" y="0"/>
                    <a:pt x="5415" y="23"/>
                    <a:pt x="5332" y="70"/>
                  </a:cubicBezTo>
                  <a:lnTo>
                    <a:pt x="519" y="2848"/>
                  </a:lnTo>
                  <a:cubicBezTo>
                    <a:pt x="233" y="3015"/>
                    <a:pt x="0" y="3419"/>
                    <a:pt x="0" y="3749"/>
                  </a:cubicBezTo>
                  <a:lnTo>
                    <a:pt x="0" y="10432"/>
                  </a:lnTo>
                  <a:cubicBezTo>
                    <a:pt x="0" y="10667"/>
                    <a:pt x="117" y="10803"/>
                    <a:pt x="288" y="10803"/>
                  </a:cubicBezTo>
                  <a:cubicBezTo>
                    <a:pt x="358" y="10803"/>
                    <a:pt x="436" y="10780"/>
                    <a:pt x="519" y="10732"/>
                  </a:cubicBezTo>
                  <a:lnTo>
                    <a:pt x="5332" y="7954"/>
                  </a:lnTo>
                  <a:cubicBezTo>
                    <a:pt x="5618" y="7787"/>
                    <a:pt x="5850" y="7385"/>
                    <a:pt x="5850" y="7053"/>
                  </a:cubicBezTo>
                  <a:lnTo>
                    <a:pt x="5850" y="371"/>
                  </a:lnTo>
                  <a:cubicBezTo>
                    <a:pt x="5850" y="135"/>
                    <a:pt x="5733" y="0"/>
                    <a:pt x="5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1"/>
            <p:cNvSpPr/>
            <p:nvPr/>
          </p:nvSpPr>
          <p:spPr>
            <a:xfrm>
              <a:off x="1246081" y="1912759"/>
              <a:ext cx="1278287" cy="792691"/>
            </a:xfrm>
            <a:custGeom>
              <a:avLst/>
              <a:gdLst/>
              <a:ahLst/>
              <a:cxnLst/>
              <a:rect l="l" t="t" r="r" b="b"/>
              <a:pathLst>
                <a:path w="26332" h="16329" extrusionOk="0">
                  <a:moveTo>
                    <a:pt x="26331" y="0"/>
                  </a:moveTo>
                  <a:lnTo>
                    <a:pt x="0" y="15206"/>
                  </a:lnTo>
                  <a:lnTo>
                    <a:pt x="0" y="16329"/>
                  </a:lnTo>
                  <a:lnTo>
                    <a:pt x="26331" y="1127"/>
                  </a:lnTo>
                  <a:lnTo>
                    <a:pt x="26331" y="0"/>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1"/>
            <p:cNvSpPr/>
            <p:nvPr/>
          </p:nvSpPr>
          <p:spPr>
            <a:xfrm>
              <a:off x="1246081" y="1912759"/>
              <a:ext cx="1278287" cy="792691"/>
            </a:xfrm>
            <a:custGeom>
              <a:avLst/>
              <a:gdLst/>
              <a:ahLst/>
              <a:cxnLst/>
              <a:rect l="l" t="t" r="r" b="b"/>
              <a:pathLst>
                <a:path w="26332" h="16329" extrusionOk="0">
                  <a:moveTo>
                    <a:pt x="26331" y="0"/>
                  </a:moveTo>
                  <a:lnTo>
                    <a:pt x="0" y="15206"/>
                  </a:lnTo>
                  <a:lnTo>
                    <a:pt x="0" y="16329"/>
                  </a:lnTo>
                  <a:lnTo>
                    <a:pt x="26331" y="1127"/>
                  </a:lnTo>
                  <a:lnTo>
                    <a:pt x="2633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1"/>
            <p:cNvSpPr/>
            <p:nvPr/>
          </p:nvSpPr>
          <p:spPr>
            <a:xfrm>
              <a:off x="1246081" y="2657401"/>
              <a:ext cx="284037" cy="697397"/>
            </a:xfrm>
            <a:custGeom>
              <a:avLst/>
              <a:gdLst/>
              <a:ahLst/>
              <a:cxnLst/>
              <a:rect l="l" t="t" r="r" b="b"/>
              <a:pathLst>
                <a:path w="5851" h="14366" extrusionOk="0">
                  <a:moveTo>
                    <a:pt x="5678" y="1"/>
                  </a:moveTo>
                  <a:cubicBezTo>
                    <a:pt x="5637" y="1"/>
                    <a:pt x="5590" y="14"/>
                    <a:pt x="5540" y="43"/>
                  </a:cubicBezTo>
                  <a:lnTo>
                    <a:pt x="311" y="3063"/>
                  </a:lnTo>
                  <a:cubicBezTo>
                    <a:pt x="140" y="3163"/>
                    <a:pt x="0" y="3405"/>
                    <a:pt x="0" y="3602"/>
                  </a:cubicBezTo>
                  <a:lnTo>
                    <a:pt x="0" y="14142"/>
                  </a:lnTo>
                  <a:cubicBezTo>
                    <a:pt x="0" y="14285"/>
                    <a:pt x="70" y="14366"/>
                    <a:pt x="172" y="14366"/>
                  </a:cubicBezTo>
                  <a:cubicBezTo>
                    <a:pt x="214" y="14366"/>
                    <a:pt x="261" y="14352"/>
                    <a:pt x="311" y="14323"/>
                  </a:cubicBezTo>
                  <a:lnTo>
                    <a:pt x="5540" y="11305"/>
                  </a:lnTo>
                  <a:cubicBezTo>
                    <a:pt x="5713" y="11207"/>
                    <a:pt x="5850" y="10965"/>
                    <a:pt x="5850" y="10766"/>
                  </a:cubicBezTo>
                  <a:lnTo>
                    <a:pt x="5850" y="224"/>
                  </a:lnTo>
                  <a:cubicBezTo>
                    <a:pt x="5850" y="83"/>
                    <a:pt x="5781" y="1"/>
                    <a:pt x="56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1"/>
            <p:cNvSpPr/>
            <p:nvPr/>
          </p:nvSpPr>
          <p:spPr>
            <a:xfrm>
              <a:off x="1246081" y="3258794"/>
              <a:ext cx="284037" cy="575210"/>
            </a:xfrm>
            <a:custGeom>
              <a:avLst/>
              <a:gdLst/>
              <a:ahLst/>
              <a:cxnLst/>
              <a:rect l="l" t="t" r="r" b="b"/>
              <a:pathLst>
                <a:path w="5851" h="11849" extrusionOk="0">
                  <a:moveTo>
                    <a:pt x="5680" y="0"/>
                  </a:moveTo>
                  <a:cubicBezTo>
                    <a:pt x="5638" y="0"/>
                    <a:pt x="5590" y="14"/>
                    <a:pt x="5540" y="43"/>
                  </a:cubicBezTo>
                  <a:lnTo>
                    <a:pt x="311" y="3060"/>
                  </a:lnTo>
                  <a:cubicBezTo>
                    <a:pt x="140" y="3159"/>
                    <a:pt x="0" y="3401"/>
                    <a:pt x="0" y="3599"/>
                  </a:cubicBezTo>
                  <a:lnTo>
                    <a:pt x="0" y="11849"/>
                  </a:lnTo>
                  <a:lnTo>
                    <a:pt x="5850" y="8470"/>
                  </a:lnTo>
                  <a:lnTo>
                    <a:pt x="5850" y="224"/>
                  </a:lnTo>
                  <a:cubicBezTo>
                    <a:pt x="5850" y="81"/>
                    <a:pt x="5782" y="0"/>
                    <a:pt x="56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1"/>
            <p:cNvSpPr/>
            <p:nvPr/>
          </p:nvSpPr>
          <p:spPr>
            <a:xfrm>
              <a:off x="1577436" y="2466046"/>
              <a:ext cx="284182" cy="861431"/>
            </a:xfrm>
            <a:custGeom>
              <a:avLst/>
              <a:gdLst/>
              <a:ahLst/>
              <a:cxnLst/>
              <a:rect l="l" t="t" r="r" b="b"/>
              <a:pathLst>
                <a:path w="5854" h="17745" extrusionOk="0">
                  <a:moveTo>
                    <a:pt x="5679" y="1"/>
                  </a:moveTo>
                  <a:cubicBezTo>
                    <a:pt x="5637" y="1"/>
                    <a:pt x="5590" y="14"/>
                    <a:pt x="5539" y="43"/>
                  </a:cubicBezTo>
                  <a:lnTo>
                    <a:pt x="314" y="3063"/>
                  </a:lnTo>
                  <a:cubicBezTo>
                    <a:pt x="141" y="3162"/>
                    <a:pt x="1" y="3405"/>
                    <a:pt x="1" y="3603"/>
                  </a:cubicBezTo>
                  <a:lnTo>
                    <a:pt x="1" y="17520"/>
                  </a:lnTo>
                  <a:cubicBezTo>
                    <a:pt x="1" y="17663"/>
                    <a:pt x="71" y="17744"/>
                    <a:pt x="173" y="17744"/>
                  </a:cubicBezTo>
                  <a:cubicBezTo>
                    <a:pt x="216" y="17744"/>
                    <a:pt x="264" y="17730"/>
                    <a:pt x="314" y="17701"/>
                  </a:cubicBezTo>
                  <a:lnTo>
                    <a:pt x="5539" y="14685"/>
                  </a:lnTo>
                  <a:cubicBezTo>
                    <a:pt x="5714" y="14586"/>
                    <a:pt x="5854" y="14343"/>
                    <a:pt x="5854" y="14146"/>
                  </a:cubicBezTo>
                  <a:lnTo>
                    <a:pt x="5854" y="224"/>
                  </a:lnTo>
                  <a:cubicBezTo>
                    <a:pt x="5854" y="83"/>
                    <a:pt x="5783" y="1"/>
                    <a:pt x="56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1"/>
            <p:cNvSpPr/>
            <p:nvPr/>
          </p:nvSpPr>
          <p:spPr>
            <a:xfrm>
              <a:off x="1908937" y="2274789"/>
              <a:ext cx="284037" cy="697446"/>
            </a:xfrm>
            <a:custGeom>
              <a:avLst/>
              <a:gdLst/>
              <a:ahLst/>
              <a:cxnLst/>
              <a:rect l="l" t="t" r="r" b="b"/>
              <a:pathLst>
                <a:path w="5851" h="14367" extrusionOk="0">
                  <a:moveTo>
                    <a:pt x="5680" y="0"/>
                  </a:moveTo>
                  <a:cubicBezTo>
                    <a:pt x="5638" y="0"/>
                    <a:pt x="5590" y="15"/>
                    <a:pt x="5540" y="45"/>
                  </a:cubicBezTo>
                  <a:lnTo>
                    <a:pt x="311" y="3061"/>
                  </a:lnTo>
                  <a:cubicBezTo>
                    <a:pt x="137" y="3161"/>
                    <a:pt x="1" y="3403"/>
                    <a:pt x="1" y="3600"/>
                  </a:cubicBezTo>
                  <a:lnTo>
                    <a:pt x="1" y="14143"/>
                  </a:lnTo>
                  <a:cubicBezTo>
                    <a:pt x="1" y="14284"/>
                    <a:pt x="70" y="14366"/>
                    <a:pt x="172" y="14366"/>
                  </a:cubicBezTo>
                  <a:cubicBezTo>
                    <a:pt x="214" y="14366"/>
                    <a:pt x="261" y="14353"/>
                    <a:pt x="311" y="14324"/>
                  </a:cubicBezTo>
                  <a:lnTo>
                    <a:pt x="5540" y="11303"/>
                  </a:lnTo>
                  <a:cubicBezTo>
                    <a:pt x="5711" y="11205"/>
                    <a:pt x="5851" y="10963"/>
                    <a:pt x="5851" y="10764"/>
                  </a:cubicBezTo>
                  <a:lnTo>
                    <a:pt x="5851" y="222"/>
                  </a:lnTo>
                  <a:cubicBezTo>
                    <a:pt x="5851" y="82"/>
                    <a:pt x="5781" y="0"/>
                    <a:pt x="56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1"/>
            <p:cNvSpPr/>
            <p:nvPr/>
          </p:nvSpPr>
          <p:spPr>
            <a:xfrm>
              <a:off x="2240340" y="2083483"/>
              <a:ext cx="283988" cy="861382"/>
            </a:xfrm>
            <a:custGeom>
              <a:avLst/>
              <a:gdLst/>
              <a:ahLst/>
              <a:cxnLst/>
              <a:rect l="l" t="t" r="r" b="b"/>
              <a:pathLst>
                <a:path w="5850" h="17744" extrusionOk="0">
                  <a:moveTo>
                    <a:pt x="5678" y="0"/>
                  </a:moveTo>
                  <a:cubicBezTo>
                    <a:pt x="5636" y="0"/>
                    <a:pt x="5589" y="14"/>
                    <a:pt x="5539" y="43"/>
                  </a:cubicBezTo>
                  <a:lnTo>
                    <a:pt x="311" y="3060"/>
                  </a:lnTo>
                  <a:cubicBezTo>
                    <a:pt x="139" y="3159"/>
                    <a:pt x="0" y="3402"/>
                    <a:pt x="0" y="3600"/>
                  </a:cubicBezTo>
                  <a:lnTo>
                    <a:pt x="0" y="17522"/>
                  </a:lnTo>
                  <a:cubicBezTo>
                    <a:pt x="0" y="17662"/>
                    <a:pt x="71" y="17744"/>
                    <a:pt x="173" y="17744"/>
                  </a:cubicBezTo>
                  <a:cubicBezTo>
                    <a:pt x="214" y="17744"/>
                    <a:pt x="261" y="17730"/>
                    <a:pt x="311" y="17702"/>
                  </a:cubicBezTo>
                  <a:lnTo>
                    <a:pt x="5539" y="14682"/>
                  </a:lnTo>
                  <a:cubicBezTo>
                    <a:pt x="5709" y="14583"/>
                    <a:pt x="5849" y="14340"/>
                    <a:pt x="5849" y="14143"/>
                  </a:cubicBezTo>
                  <a:lnTo>
                    <a:pt x="5849" y="221"/>
                  </a:lnTo>
                  <a:cubicBezTo>
                    <a:pt x="5849" y="81"/>
                    <a:pt x="5779" y="0"/>
                    <a:pt x="56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1"/>
            <p:cNvSpPr/>
            <p:nvPr/>
          </p:nvSpPr>
          <p:spPr>
            <a:xfrm>
              <a:off x="1577436" y="3231464"/>
              <a:ext cx="284182" cy="411176"/>
            </a:xfrm>
            <a:custGeom>
              <a:avLst/>
              <a:gdLst/>
              <a:ahLst/>
              <a:cxnLst/>
              <a:rect l="l" t="t" r="r" b="b"/>
              <a:pathLst>
                <a:path w="5854" h="8470" extrusionOk="0">
                  <a:moveTo>
                    <a:pt x="5681" y="0"/>
                  </a:moveTo>
                  <a:cubicBezTo>
                    <a:pt x="5638" y="0"/>
                    <a:pt x="5590" y="14"/>
                    <a:pt x="5539" y="43"/>
                  </a:cubicBezTo>
                  <a:lnTo>
                    <a:pt x="314" y="3060"/>
                  </a:lnTo>
                  <a:cubicBezTo>
                    <a:pt x="141" y="3159"/>
                    <a:pt x="1" y="3401"/>
                    <a:pt x="1" y="3600"/>
                  </a:cubicBezTo>
                  <a:lnTo>
                    <a:pt x="1" y="8469"/>
                  </a:lnTo>
                  <a:lnTo>
                    <a:pt x="5854" y="5094"/>
                  </a:lnTo>
                  <a:lnTo>
                    <a:pt x="5854" y="224"/>
                  </a:lnTo>
                  <a:cubicBezTo>
                    <a:pt x="5854" y="81"/>
                    <a:pt x="5784" y="0"/>
                    <a:pt x="56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1"/>
            <p:cNvSpPr/>
            <p:nvPr/>
          </p:nvSpPr>
          <p:spPr>
            <a:xfrm>
              <a:off x="1908937" y="2876133"/>
              <a:ext cx="284037" cy="575307"/>
            </a:xfrm>
            <a:custGeom>
              <a:avLst/>
              <a:gdLst/>
              <a:ahLst/>
              <a:cxnLst/>
              <a:rect l="l" t="t" r="r" b="b"/>
              <a:pathLst>
                <a:path w="5851" h="11851" extrusionOk="0">
                  <a:moveTo>
                    <a:pt x="5677" y="0"/>
                  </a:moveTo>
                  <a:cubicBezTo>
                    <a:pt x="5636" y="0"/>
                    <a:pt x="5589" y="13"/>
                    <a:pt x="5540" y="42"/>
                  </a:cubicBezTo>
                  <a:lnTo>
                    <a:pt x="311" y="3059"/>
                  </a:lnTo>
                  <a:cubicBezTo>
                    <a:pt x="137" y="3162"/>
                    <a:pt x="1" y="3404"/>
                    <a:pt x="1" y="3602"/>
                  </a:cubicBezTo>
                  <a:lnTo>
                    <a:pt x="1" y="11851"/>
                  </a:lnTo>
                  <a:lnTo>
                    <a:pt x="5851" y="8472"/>
                  </a:lnTo>
                  <a:lnTo>
                    <a:pt x="5851" y="223"/>
                  </a:lnTo>
                  <a:cubicBezTo>
                    <a:pt x="5851" y="82"/>
                    <a:pt x="5780" y="0"/>
                    <a:pt x="56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1"/>
            <p:cNvSpPr/>
            <p:nvPr/>
          </p:nvSpPr>
          <p:spPr>
            <a:xfrm>
              <a:off x="2240340" y="2848755"/>
              <a:ext cx="283988" cy="411370"/>
            </a:xfrm>
            <a:custGeom>
              <a:avLst/>
              <a:gdLst/>
              <a:ahLst/>
              <a:cxnLst/>
              <a:rect l="l" t="t" r="r" b="b"/>
              <a:pathLst>
                <a:path w="5850" h="8474" extrusionOk="0">
                  <a:moveTo>
                    <a:pt x="5676" y="1"/>
                  </a:moveTo>
                  <a:cubicBezTo>
                    <a:pt x="5635" y="1"/>
                    <a:pt x="5588" y="14"/>
                    <a:pt x="5539" y="43"/>
                  </a:cubicBezTo>
                  <a:lnTo>
                    <a:pt x="311" y="3063"/>
                  </a:lnTo>
                  <a:cubicBezTo>
                    <a:pt x="139" y="3162"/>
                    <a:pt x="0" y="3405"/>
                    <a:pt x="0" y="3603"/>
                  </a:cubicBezTo>
                  <a:lnTo>
                    <a:pt x="0" y="8473"/>
                  </a:lnTo>
                  <a:lnTo>
                    <a:pt x="5849" y="5094"/>
                  </a:lnTo>
                  <a:lnTo>
                    <a:pt x="5849" y="224"/>
                  </a:lnTo>
                  <a:cubicBezTo>
                    <a:pt x="5849" y="83"/>
                    <a:pt x="5779" y="1"/>
                    <a:pt x="56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1"/>
            <p:cNvSpPr/>
            <p:nvPr/>
          </p:nvSpPr>
          <p:spPr>
            <a:xfrm>
              <a:off x="1624814" y="3313647"/>
              <a:ext cx="189423" cy="260007"/>
            </a:xfrm>
            <a:custGeom>
              <a:avLst/>
              <a:gdLst/>
              <a:ahLst/>
              <a:cxnLst/>
              <a:rect l="l" t="t" r="r" b="b"/>
              <a:pathLst>
                <a:path w="3902" h="5356" extrusionOk="0">
                  <a:moveTo>
                    <a:pt x="3730" y="0"/>
                  </a:moveTo>
                  <a:cubicBezTo>
                    <a:pt x="3688" y="0"/>
                    <a:pt x="3641" y="14"/>
                    <a:pt x="3591" y="43"/>
                  </a:cubicBezTo>
                  <a:lnTo>
                    <a:pt x="311" y="1934"/>
                  </a:lnTo>
                  <a:cubicBezTo>
                    <a:pt x="140" y="2033"/>
                    <a:pt x="0" y="2275"/>
                    <a:pt x="0" y="2473"/>
                  </a:cubicBezTo>
                  <a:lnTo>
                    <a:pt x="0" y="5131"/>
                  </a:lnTo>
                  <a:cubicBezTo>
                    <a:pt x="0" y="5274"/>
                    <a:pt x="70" y="5355"/>
                    <a:pt x="172" y="5355"/>
                  </a:cubicBezTo>
                  <a:cubicBezTo>
                    <a:pt x="214" y="5355"/>
                    <a:pt x="261" y="5341"/>
                    <a:pt x="311" y="5312"/>
                  </a:cubicBezTo>
                  <a:lnTo>
                    <a:pt x="3591" y="3422"/>
                  </a:lnTo>
                  <a:cubicBezTo>
                    <a:pt x="3762" y="3320"/>
                    <a:pt x="3902" y="3080"/>
                    <a:pt x="3902" y="2879"/>
                  </a:cubicBezTo>
                  <a:lnTo>
                    <a:pt x="3902" y="220"/>
                  </a:lnTo>
                  <a:cubicBezTo>
                    <a:pt x="3902" y="80"/>
                    <a:pt x="3832" y="0"/>
                    <a:pt x="37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1"/>
            <p:cNvSpPr/>
            <p:nvPr/>
          </p:nvSpPr>
          <p:spPr>
            <a:xfrm>
              <a:off x="2287670" y="2930938"/>
              <a:ext cx="189471" cy="260056"/>
            </a:xfrm>
            <a:custGeom>
              <a:avLst/>
              <a:gdLst/>
              <a:ahLst/>
              <a:cxnLst/>
              <a:rect l="l" t="t" r="r" b="b"/>
              <a:pathLst>
                <a:path w="3903" h="5357" extrusionOk="0">
                  <a:moveTo>
                    <a:pt x="3728" y="1"/>
                  </a:moveTo>
                  <a:cubicBezTo>
                    <a:pt x="3685" y="1"/>
                    <a:pt x="3638" y="14"/>
                    <a:pt x="3588" y="43"/>
                  </a:cubicBezTo>
                  <a:lnTo>
                    <a:pt x="311" y="1934"/>
                  </a:lnTo>
                  <a:cubicBezTo>
                    <a:pt x="137" y="2036"/>
                    <a:pt x="1" y="2278"/>
                    <a:pt x="1" y="2476"/>
                  </a:cubicBezTo>
                  <a:lnTo>
                    <a:pt x="1" y="5135"/>
                  </a:lnTo>
                  <a:cubicBezTo>
                    <a:pt x="1" y="5275"/>
                    <a:pt x="69" y="5357"/>
                    <a:pt x="170" y="5357"/>
                  </a:cubicBezTo>
                  <a:cubicBezTo>
                    <a:pt x="212" y="5357"/>
                    <a:pt x="260" y="5343"/>
                    <a:pt x="311" y="5312"/>
                  </a:cubicBezTo>
                  <a:lnTo>
                    <a:pt x="3588" y="3422"/>
                  </a:lnTo>
                  <a:cubicBezTo>
                    <a:pt x="3762" y="3323"/>
                    <a:pt x="3902" y="3080"/>
                    <a:pt x="3902" y="2882"/>
                  </a:cubicBezTo>
                  <a:lnTo>
                    <a:pt x="3902" y="223"/>
                  </a:lnTo>
                  <a:cubicBezTo>
                    <a:pt x="3902" y="83"/>
                    <a:pt x="3831" y="1"/>
                    <a:pt x="37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1"/>
            <p:cNvSpPr/>
            <p:nvPr/>
          </p:nvSpPr>
          <p:spPr>
            <a:xfrm>
              <a:off x="1293459" y="2739437"/>
              <a:ext cx="189423" cy="260056"/>
            </a:xfrm>
            <a:custGeom>
              <a:avLst/>
              <a:gdLst/>
              <a:ahLst/>
              <a:cxnLst/>
              <a:rect l="l" t="t" r="r" b="b"/>
              <a:pathLst>
                <a:path w="3902" h="5357" extrusionOk="0">
                  <a:moveTo>
                    <a:pt x="3727" y="0"/>
                  </a:moveTo>
                  <a:cubicBezTo>
                    <a:pt x="3685" y="0"/>
                    <a:pt x="3638" y="14"/>
                    <a:pt x="3587" y="42"/>
                  </a:cubicBezTo>
                  <a:lnTo>
                    <a:pt x="311" y="1936"/>
                  </a:lnTo>
                  <a:cubicBezTo>
                    <a:pt x="141" y="2035"/>
                    <a:pt x="0" y="2278"/>
                    <a:pt x="0" y="2476"/>
                  </a:cubicBezTo>
                  <a:lnTo>
                    <a:pt x="0" y="5135"/>
                  </a:lnTo>
                  <a:cubicBezTo>
                    <a:pt x="0" y="5274"/>
                    <a:pt x="70" y="5356"/>
                    <a:pt x="171" y="5356"/>
                  </a:cubicBezTo>
                  <a:cubicBezTo>
                    <a:pt x="213" y="5356"/>
                    <a:pt x="261" y="5342"/>
                    <a:pt x="311" y="5312"/>
                  </a:cubicBezTo>
                  <a:lnTo>
                    <a:pt x="3587" y="3421"/>
                  </a:lnTo>
                  <a:cubicBezTo>
                    <a:pt x="3762" y="3322"/>
                    <a:pt x="3902" y="3080"/>
                    <a:pt x="3902" y="2882"/>
                  </a:cubicBezTo>
                  <a:lnTo>
                    <a:pt x="3902" y="223"/>
                  </a:lnTo>
                  <a:cubicBezTo>
                    <a:pt x="3902" y="82"/>
                    <a:pt x="3831" y="0"/>
                    <a:pt x="37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1"/>
            <p:cNvSpPr/>
            <p:nvPr/>
          </p:nvSpPr>
          <p:spPr>
            <a:xfrm>
              <a:off x="1293459" y="2928559"/>
              <a:ext cx="189423" cy="127868"/>
            </a:xfrm>
            <a:custGeom>
              <a:avLst/>
              <a:gdLst/>
              <a:ahLst/>
              <a:cxnLst/>
              <a:rect l="l" t="t" r="r" b="b"/>
              <a:pathLst>
                <a:path w="3902" h="2634" extrusionOk="0">
                  <a:moveTo>
                    <a:pt x="3786" y="1"/>
                  </a:moveTo>
                  <a:cubicBezTo>
                    <a:pt x="3758" y="1"/>
                    <a:pt x="3726" y="10"/>
                    <a:pt x="3693" y="31"/>
                  </a:cubicBezTo>
                  <a:lnTo>
                    <a:pt x="209" y="2041"/>
                  </a:lnTo>
                  <a:cubicBezTo>
                    <a:pt x="93" y="2109"/>
                    <a:pt x="0" y="2269"/>
                    <a:pt x="0" y="2402"/>
                  </a:cubicBezTo>
                  <a:lnTo>
                    <a:pt x="0" y="2484"/>
                  </a:lnTo>
                  <a:cubicBezTo>
                    <a:pt x="0" y="2578"/>
                    <a:pt x="47" y="2633"/>
                    <a:pt x="114" y="2633"/>
                  </a:cubicBezTo>
                  <a:cubicBezTo>
                    <a:pt x="143" y="2633"/>
                    <a:pt x="175" y="2624"/>
                    <a:pt x="209" y="2603"/>
                  </a:cubicBezTo>
                  <a:lnTo>
                    <a:pt x="3693" y="593"/>
                  </a:lnTo>
                  <a:cubicBezTo>
                    <a:pt x="3806" y="525"/>
                    <a:pt x="3902" y="365"/>
                    <a:pt x="3902" y="231"/>
                  </a:cubicBezTo>
                  <a:lnTo>
                    <a:pt x="3902" y="149"/>
                  </a:lnTo>
                  <a:cubicBezTo>
                    <a:pt x="3902" y="56"/>
                    <a:pt x="3854" y="1"/>
                    <a:pt x="37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1"/>
            <p:cNvSpPr/>
            <p:nvPr/>
          </p:nvSpPr>
          <p:spPr>
            <a:xfrm>
              <a:off x="1293459" y="2983266"/>
              <a:ext cx="189423" cy="127819"/>
            </a:xfrm>
            <a:custGeom>
              <a:avLst/>
              <a:gdLst/>
              <a:ahLst/>
              <a:cxnLst/>
              <a:rect l="l" t="t" r="r" b="b"/>
              <a:pathLst>
                <a:path w="3902" h="2633" extrusionOk="0">
                  <a:moveTo>
                    <a:pt x="3786" y="0"/>
                  </a:moveTo>
                  <a:cubicBezTo>
                    <a:pt x="3758" y="0"/>
                    <a:pt x="3726" y="10"/>
                    <a:pt x="3693" y="30"/>
                  </a:cubicBezTo>
                  <a:lnTo>
                    <a:pt x="209" y="2040"/>
                  </a:lnTo>
                  <a:cubicBezTo>
                    <a:pt x="93" y="2108"/>
                    <a:pt x="0" y="2269"/>
                    <a:pt x="0" y="2401"/>
                  </a:cubicBezTo>
                  <a:lnTo>
                    <a:pt x="0" y="2483"/>
                  </a:lnTo>
                  <a:cubicBezTo>
                    <a:pt x="0" y="2577"/>
                    <a:pt x="47" y="2633"/>
                    <a:pt x="114" y="2633"/>
                  </a:cubicBezTo>
                  <a:cubicBezTo>
                    <a:pt x="143" y="2633"/>
                    <a:pt x="175" y="2623"/>
                    <a:pt x="209" y="2603"/>
                  </a:cubicBezTo>
                  <a:lnTo>
                    <a:pt x="3693" y="593"/>
                  </a:lnTo>
                  <a:cubicBezTo>
                    <a:pt x="3806" y="525"/>
                    <a:pt x="3902" y="364"/>
                    <a:pt x="3902" y="231"/>
                  </a:cubicBezTo>
                  <a:lnTo>
                    <a:pt x="3902" y="149"/>
                  </a:lnTo>
                  <a:cubicBezTo>
                    <a:pt x="3902" y="55"/>
                    <a:pt x="3854" y="0"/>
                    <a:pt x="37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1"/>
            <p:cNvSpPr/>
            <p:nvPr/>
          </p:nvSpPr>
          <p:spPr>
            <a:xfrm>
              <a:off x="1293459" y="3037828"/>
              <a:ext cx="189423" cy="127868"/>
            </a:xfrm>
            <a:custGeom>
              <a:avLst/>
              <a:gdLst/>
              <a:ahLst/>
              <a:cxnLst/>
              <a:rect l="l" t="t" r="r" b="b"/>
              <a:pathLst>
                <a:path w="3902" h="2634" extrusionOk="0">
                  <a:moveTo>
                    <a:pt x="3784" y="1"/>
                  </a:moveTo>
                  <a:cubicBezTo>
                    <a:pt x="3756" y="1"/>
                    <a:pt x="3725" y="10"/>
                    <a:pt x="3693" y="28"/>
                  </a:cubicBezTo>
                  <a:lnTo>
                    <a:pt x="209" y="2042"/>
                  </a:lnTo>
                  <a:cubicBezTo>
                    <a:pt x="93" y="2107"/>
                    <a:pt x="0" y="2271"/>
                    <a:pt x="0" y="2404"/>
                  </a:cubicBezTo>
                  <a:lnTo>
                    <a:pt x="0" y="2485"/>
                  </a:lnTo>
                  <a:cubicBezTo>
                    <a:pt x="0" y="2580"/>
                    <a:pt x="47" y="2633"/>
                    <a:pt x="115" y="2633"/>
                  </a:cubicBezTo>
                  <a:cubicBezTo>
                    <a:pt x="143" y="2633"/>
                    <a:pt x="175" y="2624"/>
                    <a:pt x="209" y="2605"/>
                  </a:cubicBezTo>
                  <a:lnTo>
                    <a:pt x="3693" y="592"/>
                  </a:lnTo>
                  <a:cubicBezTo>
                    <a:pt x="3806" y="527"/>
                    <a:pt x="3902" y="366"/>
                    <a:pt x="3902" y="233"/>
                  </a:cubicBezTo>
                  <a:lnTo>
                    <a:pt x="3902" y="151"/>
                  </a:lnTo>
                  <a:cubicBezTo>
                    <a:pt x="3902" y="56"/>
                    <a:pt x="3853" y="1"/>
                    <a:pt x="37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1"/>
            <p:cNvSpPr/>
            <p:nvPr/>
          </p:nvSpPr>
          <p:spPr>
            <a:xfrm>
              <a:off x="1293459" y="3092536"/>
              <a:ext cx="189423" cy="127819"/>
            </a:xfrm>
            <a:custGeom>
              <a:avLst/>
              <a:gdLst/>
              <a:ahLst/>
              <a:cxnLst/>
              <a:rect l="l" t="t" r="r" b="b"/>
              <a:pathLst>
                <a:path w="3902" h="2633" extrusionOk="0">
                  <a:moveTo>
                    <a:pt x="3784" y="0"/>
                  </a:moveTo>
                  <a:cubicBezTo>
                    <a:pt x="3756" y="0"/>
                    <a:pt x="3725" y="9"/>
                    <a:pt x="3693" y="27"/>
                  </a:cubicBezTo>
                  <a:lnTo>
                    <a:pt x="209" y="2042"/>
                  </a:lnTo>
                  <a:cubicBezTo>
                    <a:pt x="93" y="2106"/>
                    <a:pt x="0" y="2270"/>
                    <a:pt x="0" y="2403"/>
                  </a:cubicBezTo>
                  <a:lnTo>
                    <a:pt x="0" y="2485"/>
                  </a:lnTo>
                  <a:cubicBezTo>
                    <a:pt x="0" y="2579"/>
                    <a:pt x="47" y="2632"/>
                    <a:pt x="115" y="2632"/>
                  </a:cubicBezTo>
                  <a:cubicBezTo>
                    <a:pt x="143" y="2632"/>
                    <a:pt x="175" y="2623"/>
                    <a:pt x="209" y="2604"/>
                  </a:cubicBezTo>
                  <a:lnTo>
                    <a:pt x="3693" y="591"/>
                  </a:lnTo>
                  <a:cubicBezTo>
                    <a:pt x="3806" y="526"/>
                    <a:pt x="3902" y="366"/>
                    <a:pt x="3902" y="232"/>
                  </a:cubicBezTo>
                  <a:lnTo>
                    <a:pt x="3902" y="150"/>
                  </a:lnTo>
                  <a:cubicBezTo>
                    <a:pt x="3902" y="55"/>
                    <a:pt x="3853" y="0"/>
                    <a:pt x="37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1"/>
            <p:cNvSpPr/>
            <p:nvPr/>
          </p:nvSpPr>
          <p:spPr>
            <a:xfrm>
              <a:off x="1293459" y="3147194"/>
              <a:ext cx="189423" cy="127819"/>
            </a:xfrm>
            <a:custGeom>
              <a:avLst/>
              <a:gdLst/>
              <a:ahLst/>
              <a:cxnLst/>
              <a:rect l="l" t="t" r="r" b="b"/>
              <a:pathLst>
                <a:path w="3902" h="2633" extrusionOk="0">
                  <a:moveTo>
                    <a:pt x="3784" y="1"/>
                  </a:moveTo>
                  <a:cubicBezTo>
                    <a:pt x="3756" y="1"/>
                    <a:pt x="3725" y="9"/>
                    <a:pt x="3693" y="28"/>
                  </a:cubicBezTo>
                  <a:lnTo>
                    <a:pt x="209" y="2042"/>
                  </a:lnTo>
                  <a:cubicBezTo>
                    <a:pt x="93" y="2107"/>
                    <a:pt x="0" y="2270"/>
                    <a:pt x="0" y="2400"/>
                  </a:cubicBezTo>
                  <a:lnTo>
                    <a:pt x="0" y="2485"/>
                  </a:lnTo>
                  <a:cubicBezTo>
                    <a:pt x="0" y="2580"/>
                    <a:pt x="47" y="2633"/>
                    <a:pt x="115" y="2633"/>
                  </a:cubicBezTo>
                  <a:cubicBezTo>
                    <a:pt x="143" y="2633"/>
                    <a:pt x="175" y="2624"/>
                    <a:pt x="209" y="2605"/>
                  </a:cubicBezTo>
                  <a:lnTo>
                    <a:pt x="3693" y="591"/>
                  </a:lnTo>
                  <a:cubicBezTo>
                    <a:pt x="3806" y="527"/>
                    <a:pt x="3902" y="366"/>
                    <a:pt x="3902" y="232"/>
                  </a:cubicBezTo>
                  <a:lnTo>
                    <a:pt x="3902" y="151"/>
                  </a:lnTo>
                  <a:cubicBezTo>
                    <a:pt x="3902" y="56"/>
                    <a:pt x="3853" y="1"/>
                    <a:pt x="37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1"/>
            <p:cNvSpPr/>
            <p:nvPr/>
          </p:nvSpPr>
          <p:spPr>
            <a:xfrm>
              <a:off x="1624814" y="2548083"/>
              <a:ext cx="189423" cy="260104"/>
            </a:xfrm>
            <a:custGeom>
              <a:avLst/>
              <a:gdLst/>
              <a:ahLst/>
              <a:cxnLst/>
              <a:rect l="l" t="t" r="r" b="b"/>
              <a:pathLst>
                <a:path w="3902" h="5358" extrusionOk="0">
                  <a:moveTo>
                    <a:pt x="3728" y="0"/>
                  </a:moveTo>
                  <a:cubicBezTo>
                    <a:pt x="3687" y="0"/>
                    <a:pt x="3640" y="14"/>
                    <a:pt x="3591" y="42"/>
                  </a:cubicBezTo>
                  <a:lnTo>
                    <a:pt x="311" y="1937"/>
                  </a:lnTo>
                  <a:cubicBezTo>
                    <a:pt x="140" y="2036"/>
                    <a:pt x="0" y="2278"/>
                    <a:pt x="0" y="2476"/>
                  </a:cubicBezTo>
                  <a:lnTo>
                    <a:pt x="0" y="5134"/>
                  </a:lnTo>
                  <a:cubicBezTo>
                    <a:pt x="0" y="5275"/>
                    <a:pt x="71" y="5358"/>
                    <a:pt x="174" y="5358"/>
                  </a:cubicBezTo>
                  <a:cubicBezTo>
                    <a:pt x="215" y="5358"/>
                    <a:pt x="262" y="5344"/>
                    <a:pt x="311" y="5315"/>
                  </a:cubicBezTo>
                  <a:lnTo>
                    <a:pt x="3591" y="3421"/>
                  </a:lnTo>
                  <a:cubicBezTo>
                    <a:pt x="3762" y="3323"/>
                    <a:pt x="3902" y="3080"/>
                    <a:pt x="3902" y="2882"/>
                  </a:cubicBezTo>
                  <a:lnTo>
                    <a:pt x="3902" y="223"/>
                  </a:lnTo>
                  <a:cubicBezTo>
                    <a:pt x="3902" y="82"/>
                    <a:pt x="3831" y="0"/>
                    <a:pt x="37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1"/>
            <p:cNvSpPr/>
            <p:nvPr/>
          </p:nvSpPr>
          <p:spPr>
            <a:xfrm>
              <a:off x="1624814" y="2737204"/>
              <a:ext cx="189423" cy="127868"/>
            </a:xfrm>
            <a:custGeom>
              <a:avLst/>
              <a:gdLst/>
              <a:ahLst/>
              <a:cxnLst/>
              <a:rect l="l" t="t" r="r" b="b"/>
              <a:pathLst>
                <a:path w="3902" h="2634" extrusionOk="0">
                  <a:moveTo>
                    <a:pt x="3788" y="1"/>
                  </a:moveTo>
                  <a:cubicBezTo>
                    <a:pt x="3759" y="1"/>
                    <a:pt x="3727" y="10"/>
                    <a:pt x="3694" y="30"/>
                  </a:cubicBezTo>
                  <a:lnTo>
                    <a:pt x="209" y="2040"/>
                  </a:lnTo>
                  <a:cubicBezTo>
                    <a:pt x="93" y="2109"/>
                    <a:pt x="0" y="2269"/>
                    <a:pt x="0" y="2402"/>
                  </a:cubicBezTo>
                  <a:lnTo>
                    <a:pt x="0" y="2484"/>
                  </a:lnTo>
                  <a:cubicBezTo>
                    <a:pt x="0" y="2578"/>
                    <a:pt x="47" y="2633"/>
                    <a:pt x="115" y="2633"/>
                  </a:cubicBezTo>
                  <a:cubicBezTo>
                    <a:pt x="143" y="2633"/>
                    <a:pt x="175" y="2624"/>
                    <a:pt x="209" y="2604"/>
                  </a:cubicBezTo>
                  <a:lnTo>
                    <a:pt x="3694" y="594"/>
                  </a:lnTo>
                  <a:cubicBezTo>
                    <a:pt x="3809" y="525"/>
                    <a:pt x="3902" y="364"/>
                    <a:pt x="3902" y="232"/>
                  </a:cubicBezTo>
                  <a:lnTo>
                    <a:pt x="3902" y="150"/>
                  </a:lnTo>
                  <a:cubicBezTo>
                    <a:pt x="3902" y="55"/>
                    <a:pt x="3855" y="1"/>
                    <a:pt x="37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1"/>
            <p:cNvSpPr/>
            <p:nvPr/>
          </p:nvSpPr>
          <p:spPr>
            <a:xfrm>
              <a:off x="1624814" y="2791912"/>
              <a:ext cx="189423" cy="127819"/>
            </a:xfrm>
            <a:custGeom>
              <a:avLst/>
              <a:gdLst/>
              <a:ahLst/>
              <a:cxnLst/>
              <a:rect l="l" t="t" r="r" b="b"/>
              <a:pathLst>
                <a:path w="3902" h="2633" extrusionOk="0">
                  <a:moveTo>
                    <a:pt x="3788" y="0"/>
                  </a:moveTo>
                  <a:cubicBezTo>
                    <a:pt x="3759" y="0"/>
                    <a:pt x="3727" y="10"/>
                    <a:pt x="3694" y="29"/>
                  </a:cubicBezTo>
                  <a:lnTo>
                    <a:pt x="209" y="2040"/>
                  </a:lnTo>
                  <a:cubicBezTo>
                    <a:pt x="93" y="2108"/>
                    <a:pt x="0" y="2268"/>
                    <a:pt x="0" y="2402"/>
                  </a:cubicBezTo>
                  <a:lnTo>
                    <a:pt x="0" y="2484"/>
                  </a:lnTo>
                  <a:cubicBezTo>
                    <a:pt x="0" y="2577"/>
                    <a:pt x="47" y="2632"/>
                    <a:pt x="115" y="2632"/>
                  </a:cubicBezTo>
                  <a:cubicBezTo>
                    <a:pt x="143" y="2632"/>
                    <a:pt x="175" y="2623"/>
                    <a:pt x="209" y="2603"/>
                  </a:cubicBezTo>
                  <a:lnTo>
                    <a:pt x="3694" y="593"/>
                  </a:lnTo>
                  <a:cubicBezTo>
                    <a:pt x="3809" y="524"/>
                    <a:pt x="3902" y="364"/>
                    <a:pt x="3902" y="231"/>
                  </a:cubicBezTo>
                  <a:lnTo>
                    <a:pt x="3902" y="149"/>
                  </a:lnTo>
                  <a:cubicBezTo>
                    <a:pt x="3902" y="55"/>
                    <a:pt x="3855" y="0"/>
                    <a:pt x="37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1"/>
            <p:cNvSpPr/>
            <p:nvPr/>
          </p:nvSpPr>
          <p:spPr>
            <a:xfrm>
              <a:off x="1624814" y="2846571"/>
              <a:ext cx="189423" cy="127819"/>
            </a:xfrm>
            <a:custGeom>
              <a:avLst/>
              <a:gdLst/>
              <a:ahLst/>
              <a:cxnLst/>
              <a:rect l="l" t="t" r="r" b="b"/>
              <a:pathLst>
                <a:path w="3902" h="2633" extrusionOk="0">
                  <a:moveTo>
                    <a:pt x="3788" y="0"/>
                  </a:moveTo>
                  <a:cubicBezTo>
                    <a:pt x="3759" y="0"/>
                    <a:pt x="3727" y="10"/>
                    <a:pt x="3694" y="30"/>
                  </a:cubicBezTo>
                  <a:lnTo>
                    <a:pt x="209" y="2040"/>
                  </a:lnTo>
                  <a:cubicBezTo>
                    <a:pt x="93" y="2109"/>
                    <a:pt x="0" y="2268"/>
                    <a:pt x="0" y="2402"/>
                  </a:cubicBezTo>
                  <a:lnTo>
                    <a:pt x="0" y="2484"/>
                  </a:lnTo>
                  <a:cubicBezTo>
                    <a:pt x="0" y="2578"/>
                    <a:pt x="47" y="2633"/>
                    <a:pt x="115" y="2633"/>
                  </a:cubicBezTo>
                  <a:cubicBezTo>
                    <a:pt x="143" y="2633"/>
                    <a:pt x="175" y="2623"/>
                    <a:pt x="209" y="2603"/>
                  </a:cubicBezTo>
                  <a:lnTo>
                    <a:pt x="3694" y="593"/>
                  </a:lnTo>
                  <a:cubicBezTo>
                    <a:pt x="3809" y="525"/>
                    <a:pt x="3902" y="364"/>
                    <a:pt x="3902" y="231"/>
                  </a:cubicBezTo>
                  <a:lnTo>
                    <a:pt x="3902" y="149"/>
                  </a:lnTo>
                  <a:cubicBezTo>
                    <a:pt x="3902" y="55"/>
                    <a:pt x="3855" y="0"/>
                    <a:pt x="37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1"/>
            <p:cNvSpPr/>
            <p:nvPr/>
          </p:nvSpPr>
          <p:spPr>
            <a:xfrm>
              <a:off x="1624814" y="2901230"/>
              <a:ext cx="189423" cy="127770"/>
            </a:xfrm>
            <a:custGeom>
              <a:avLst/>
              <a:gdLst/>
              <a:ahLst/>
              <a:cxnLst/>
              <a:rect l="l" t="t" r="r" b="b"/>
              <a:pathLst>
                <a:path w="3902" h="2632" extrusionOk="0">
                  <a:moveTo>
                    <a:pt x="3788" y="1"/>
                  </a:moveTo>
                  <a:cubicBezTo>
                    <a:pt x="3759" y="1"/>
                    <a:pt x="3727" y="10"/>
                    <a:pt x="3694" y="30"/>
                  </a:cubicBezTo>
                  <a:lnTo>
                    <a:pt x="209" y="2040"/>
                  </a:lnTo>
                  <a:cubicBezTo>
                    <a:pt x="93" y="2109"/>
                    <a:pt x="0" y="2269"/>
                    <a:pt x="0" y="2402"/>
                  </a:cubicBezTo>
                  <a:lnTo>
                    <a:pt x="0" y="2484"/>
                  </a:lnTo>
                  <a:cubicBezTo>
                    <a:pt x="0" y="2578"/>
                    <a:pt x="47" y="2632"/>
                    <a:pt x="115" y="2632"/>
                  </a:cubicBezTo>
                  <a:cubicBezTo>
                    <a:pt x="143" y="2632"/>
                    <a:pt x="175" y="2623"/>
                    <a:pt x="209" y="2604"/>
                  </a:cubicBezTo>
                  <a:lnTo>
                    <a:pt x="3694" y="594"/>
                  </a:lnTo>
                  <a:cubicBezTo>
                    <a:pt x="3809" y="525"/>
                    <a:pt x="3902" y="364"/>
                    <a:pt x="3902" y="232"/>
                  </a:cubicBezTo>
                  <a:lnTo>
                    <a:pt x="3902" y="150"/>
                  </a:lnTo>
                  <a:cubicBezTo>
                    <a:pt x="3902" y="55"/>
                    <a:pt x="3855" y="1"/>
                    <a:pt x="37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1"/>
            <p:cNvSpPr/>
            <p:nvPr/>
          </p:nvSpPr>
          <p:spPr>
            <a:xfrm>
              <a:off x="1624814" y="2955840"/>
              <a:ext cx="189423" cy="127819"/>
            </a:xfrm>
            <a:custGeom>
              <a:avLst/>
              <a:gdLst/>
              <a:ahLst/>
              <a:cxnLst/>
              <a:rect l="l" t="t" r="r" b="b"/>
              <a:pathLst>
                <a:path w="3902" h="2633" extrusionOk="0">
                  <a:moveTo>
                    <a:pt x="3785" y="1"/>
                  </a:moveTo>
                  <a:cubicBezTo>
                    <a:pt x="3758" y="1"/>
                    <a:pt x="3727" y="10"/>
                    <a:pt x="3694" y="28"/>
                  </a:cubicBezTo>
                  <a:lnTo>
                    <a:pt x="209" y="2041"/>
                  </a:lnTo>
                  <a:cubicBezTo>
                    <a:pt x="93" y="2106"/>
                    <a:pt x="0" y="2270"/>
                    <a:pt x="0" y="2404"/>
                  </a:cubicBezTo>
                  <a:lnTo>
                    <a:pt x="0" y="2485"/>
                  </a:lnTo>
                  <a:cubicBezTo>
                    <a:pt x="0" y="2580"/>
                    <a:pt x="47" y="2633"/>
                    <a:pt x="115" y="2633"/>
                  </a:cubicBezTo>
                  <a:cubicBezTo>
                    <a:pt x="143" y="2633"/>
                    <a:pt x="175" y="2624"/>
                    <a:pt x="209" y="2605"/>
                  </a:cubicBezTo>
                  <a:lnTo>
                    <a:pt x="3694" y="591"/>
                  </a:lnTo>
                  <a:cubicBezTo>
                    <a:pt x="3809" y="526"/>
                    <a:pt x="3902" y="366"/>
                    <a:pt x="3902" y="233"/>
                  </a:cubicBezTo>
                  <a:lnTo>
                    <a:pt x="3902" y="151"/>
                  </a:lnTo>
                  <a:cubicBezTo>
                    <a:pt x="3902" y="56"/>
                    <a:pt x="3854" y="1"/>
                    <a:pt x="37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1"/>
            <p:cNvSpPr/>
            <p:nvPr/>
          </p:nvSpPr>
          <p:spPr>
            <a:xfrm>
              <a:off x="1624814" y="3010596"/>
              <a:ext cx="189423" cy="127770"/>
            </a:xfrm>
            <a:custGeom>
              <a:avLst/>
              <a:gdLst/>
              <a:ahLst/>
              <a:cxnLst/>
              <a:rect l="l" t="t" r="r" b="b"/>
              <a:pathLst>
                <a:path w="3902" h="2632" extrusionOk="0">
                  <a:moveTo>
                    <a:pt x="3788" y="0"/>
                  </a:moveTo>
                  <a:cubicBezTo>
                    <a:pt x="3759" y="0"/>
                    <a:pt x="3727" y="10"/>
                    <a:pt x="3694" y="30"/>
                  </a:cubicBezTo>
                  <a:lnTo>
                    <a:pt x="209" y="2040"/>
                  </a:lnTo>
                  <a:cubicBezTo>
                    <a:pt x="93" y="2109"/>
                    <a:pt x="0" y="2268"/>
                    <a:pt x="0" y="2402"/>
                  </a:cubicBezTo>
                  <a:lnTo>
                    <a:pt x="0" y="2484"/>
                  </a:lnTo>
                  <a:cubicBezTo>
                    <a:pt x="0" y="2578"/>
                    <a:pt x="47" y="2631"/>
                    <a:pt x="115" y="2631"/>
                  </a:cubicBezTo>
                  <a:cubicBezTo>
                    <a:pt x="143" y="2631"/>
                    <a:pt x="175" y="2622"/>
                    <a:pt x="209" y="2603"/>
                  </a:cubicBezTo>
                  <a:lnTo>
                    <a:pt x="3694" y="593"/>
                  </a:lnTo>
                  <a:cubicBezTo>
                    <a:pt x="3809" y="524"/>
                    <a:pt x="3902" y="364"/>
                    <a:pt x="3902" y="231"/>
                  </a:cubicBezTo>
                  <a:lnTo>
                    <a:pt x="3902" y="149"/>
                  </a:lnTo>
                  <a:cubicBezTo>
                    <a:pt x="3902" y="55"/>
                    <a:pt x="3855" y="0"/>
                    <a:pt x="37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1"/>
            <p:cNvSpPr/>
            <p:nvPr/>
          </p:nvSpPr>
          <p:spPr>
            <a:xfrm>
              <a:off x="1624814" y="3065206"/>
              <a:ext cx="189423" cy="127819"/>
            </a:xfrm>
            <a:custGeom>
              <a:avLst/>
              <a:gdLst/>
              <a:ahLst/>
              <a:cxnLst/>
              <a:rect l="l" t="t" r="r" b="b"/>
              <a:pathLst>
                <a:path w="3902" h="2633" extrusionOk="0">
                  <a:moveTo>
                    <a:pt x="3785" y="0"/>
                  </a:moveTo>
                  <a:cubicBezTo>
                    <a:pt x="3758" y="0"/>
                    <a:pt x="3727" y="9"/>
                    <a:pt x="3694" y="28"/>
                  </a:cubicBezTo>
                  <a:lnTo>
                    <a:pt x="209" y="2041"/>
                  </a:lnTo>
                  <a:cubicBezTo>
                    <a:pt x="93" y="2106"/>
                    <a:pt x="0" y="2270"/>
                    <a:pt x="0" y="2403"/>
                  </a:cubicBezTo>
                  <a:lnTo>
                    <a:pt x="0" y="2485"/>
                  </a:lnTo>
                  <a:cubicBezTo>
                    <a:pt x="0" y="2579"/>
                    <a:pt x="47" y="2632"/>
                    <a:pt x="115" y="2632"/>
                  </a:cubicBezTo>
                  <a:cubicBezTo>
                    <a:pt x="143" y="2632"/>
                    <a:pt x="175" y="2623"/>
                    <a:pt x="209" y="2605"/>
                  </a:cubicBezTo>
                  <a:lnTo>
                    <a:pt x="3694" y="590"/>
                  </a:lnTo>
                  <a:cubicBezTo>
                    <a:pt x="3809" y="526"/>
                    <a:pt x="3902" y="365"/>
                    <a:pt x="3902" y="232"/>
                  </a:cubicBezTo>
                  <a:lnTo>
                    <a:pt x="3902" y="151"/>
                  </a:lnTo>
                  <a:cubicBezTo>
                    <a:pt x="3902" y="55"/>
                    <a:pt x="3854" y="0"/>
                    <a:pt x="3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1"/>
            <p:cNvSpPr/>
            <p:nvPr/>
          </p:nvSpPr>
          <p:spPr>
            <a:xfrm>
              <a:off x="1624814" y="3119865"/>
              <a:ext cx="189423" cy="127819"/>
            </a:xfrm>
            <a:custGeom>
              <a:avLst/>
              <a:gdLst/>
              <a:ahLst/>
              <a:cxnLst/>
              <a:rect l="l" t="t" r="r" b="b"/>
              <a:pathLst>
                <a:path w="3902" h="2633" extrusionOk="0">
                  <a:moveTo>
                    <a:pt x="3785" y="1"/>
                  </a:moveTo>
                  <a:cubicBezTo>
                    <a:pt x="3758" y="1"/>
                    <a:pt x="3727" y="9"/>
                    <a:pt x="3694" y="28"/>
                  </a:cubicBezTo>
                  <a:lnTo>
                    <a:pt x="209" y="2041"/>
                  </a:lnTo>
                  <a:cubicBezTo>
                    <a:pt x="93" y="2106"/>
                    <a:pt x="0" y="2270"/>
                    <a:pt x="0" y="2400"/>
                  </a:cubicBezTo>
                  <a:lnTo>
                    <a:pt x="0" y="2485"/>
                  </a:lnTo>
                  <a:cubicBezTo>
                    <a:pt x="0" y="2579"/>
                    <a:pt x="47" y="2633"/>
                    <a:pt x="115" y="2633"/>
                  </a:cubicBezTo>
                  <a:cubicBezTo>
                    <a:pt x="143" y="2633"/>
                    <a:pt x="175" y="2624"/>
                    <a:pt x="209" y="2605"/>
                  </a:cubicBezTo>
                  <a:lnTo>
                    <a:pt x="3694" y="591"/>
                  </a:lnTo>
                  <a:cubicBezTo>
                    <a:pt x="3809" y="526"/>
                    <a:pt x="3902" y="365"/>
                    <a:pt x="3902" y="233"/>
                  </a:cubicBezTo>
                  <a:lnTo>
                    <a:pt x="3902" y="151"/>
                  </a:lnTo>
                  <a:cubicBezTo>
                    <a:pt x="3902" y="55"/>
                    <a:pt x="3854" y="1"/>
                    <a:pt x="37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1"/>
            <p:cNvSpPr/>
            <p:nvPr/>
          </p:nvSpPr>
          <p:spPr>
            <a:xfrm>
              <a:off x="1293459" y="3340830"/>
              <a:ext cx="189423" cy="260056"/>
            </a:xfrm>
            <a:custGeom>
              <a:avLst/>
              <a:gdLst/>
              <a:ahLst/>
              <a:cxnLst/>
              <a:rect l="l" t="t" r="r" b="b"/>
              <a:pathLst>
                <a:path w="3902" h="5357" extrusionOk="0">
                  <a:moveTo>
                    <a:pt x="3727" y="0"/>
                  </a:moveTo>
                  <a:cubicBezTo>
                    <a:pt x="3685" y="0"/>
                    <a:pt x="3638" y="14"/>
                    <a:pt x="3587" y="43"/>
                  </a:cubicBezTo>
                  <a:lnTo>
                    <a:pt x="311" y="1936"/>
                  </a:lnTo>
                  <a:cubicBezTo>
                    <a:pt x="141" y="2035"/>
                    <a:pt x="0" y="2278"/>
                    <a:pt x="0" y="2476"/>
                  </a:cubicBezTo>
                  <a:lnTo>
                    <a:pt x="0" y="5135"/>
                  </a:lnTo>
                  <a:cubicBezTo>
                    <a:pt x="0" y="5274"/>
                    <a:pt x="70" y="5356"/>
                    <a:pt x="171" y="5356"/>
                  </a:cubicBezTo>
                  <a:cubicBezTo>
                    <a:pt x="213" y="5356"/>
                    <a:pt x="261" y="5342"/>
                    <a:pt x="311" y="5312"/>
                  </a:cubicBezTo>
                  <a:lnTo>
                    <a:pt x="3587" y="3421"/>
                  </a:lnTo>
                  <a:cubicBezTo>
                    <a:pt x="3762" y="3322"/>
                    <a:pt x="3902" y="3080"/>
                    <a:pt x="3902" y="2882"/>
                  </a:cubicBezTo>
                  <a:lnTo>
                    <a:pt x="3902" y="224"/>
                  </a:lnTo>
                  <a:cubicBezTo>
                    <a:pt x="3902" y="83"/>
                    <a:pt x="3831" y="0"/>
                    <a:pt x="37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1"/>
            <p:cNvSpPr/>
            <p:nvPr/>
          </p:nvSpPr>
          <p:spPr>
            <a:xfrm>
              <a:off x="1293459" y="3530001"/>
              <a:ext cx="189423" cy="127819"/>
            </a:xfrm>
            <a:custGeom>
              <a:avLst/>
              <a:gdLst/>
              <a:ahLst/>
              <a:cxnLst/>
              <a:rect l="l" t="t" r="r" b="b"/>
              <a:pathLst>
                <a:path w="3902" h="2633" extrusionOk="0">
                  <a:moveTo>
                    <a:pt x="3786" y="0"/>
                  </a:moveTo>
                  <a:cubicBezTo>
                    <a:pt x="3758" y="0"/>
                    <a:pt x="3726" y="10"/>
                    <a:pt x="3693" y="30"/>
                  </a:cubicBezTo>
                  <a:lnTo>
                    <a:pt x="209" y="2040"/>
                  </a:lnTo>
                  <a:cubicBezTo>
                    <a:pt x="93" y="2108"/>
                    <a:pt x="0" y="2268"/>
                    <a:pt x="0" y="2401"/>
                  </a:cubicBezTo>
                  <a:lnTo>
                    <a:pt x="0" y="2483"/>
                  </a:lnTo>
                  <a:cubicBezTo>
                    <a:pt x="0" y="2577"/>
                    <a:pt x="47" y="2632"/>
                    <a:pt x="114" y="2632"/>
                  </a:cubicBezTo>
                  <a:cubicBezTo>
                    <a:pt x="143" y="2632"/>
                    <a:pt x="175" y="2623"/>
                    <a:pt x="209" y="2603"/>
                  </a:cubicBezTo>
                  <a:lnTo>
                    <a:pt x="3693" y="593"/>
                  </a:lnTo>
                  <a:cubicBezTo>
                    <a:pt x="3806" y="525"/>
                    <a:pt x="3902" y="364"/>
                    <a:pt x="3902" y="230"/>
                  </a:cubicBezTo>
                  <a:lnTo>
                    <a:pt x="3902" y="149"/>
                  </a:lnTo>
                  <a:cubicBezTo>
                    <a:pt x="3902" y="55"/>
                    <a:pt x="3854" y="0"/>
                    <a:pt x="37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1"/>
            <p:cNvSpPr/>
            <p:nvPr/>
          </p:nvSpPr>
          <p:spPr>
            <a:xfrm>
              <a:off x="1293459" y="3584562"/>
              <a:ext cx="189423" cy="127819"/>
            </a:xfrm>
            <a:custGeom>
              <a:avLst/>
              <a:gdLst/>
              <a:ahLst/>
              <a:cxnLst/>
              <a:rect l="l" t="t" r="r" b="b"/>
              <a:pathLst>
                <a:path w="3902" h="2633" extrusionOk="0">
                  <a:moveTo>
                    <a:pt x="3784" y="1"/>
                  </a:moveTo>
                  <a:cubicBezTo>
                    <a:pt x="3756" y="1"/>
                    <a:pt x="3725" y="10"/>
                    <a:pt x="3693" y="28"/>
                  </a:cubicBezTo>
                  <a:lnTo>
                    <a:pt x="209" y="2042"/>
                  </a:lnTo>
                  <a:cubicBezTo>
                    <a:pt x="93" y="2107"/>
                    <a:pt x="0" y="2271"/>
                    <a:pt x="0" y="2403"/>
                  </a:cubicBezTo>
                  <a:lnTo>
                    <a:pt x="0" y="2485"/>
                  </a:lnTo>
                  <a:cubicBezTo>
                    <a:pt x="0" y="2580"/>
                    <a:pt x="47" y="2633"/>
                    <a:pt x="115" y="2633"/>
                  </a:cubicBezTo>
                  <a:cubicBezTo>
                    <a:pt x="143" y="2633"/>
                    <a:pt x="175" y="2624"/>
                    <a:pt x="209" y="2605"/>
                  </a:cubicBezTo>
                  <a:lnTo>
                    <a:pt x="3693" y="592"/>
                  </a:lnTo>
                  <a:cubicBezTo>
                    <a:pt x="3806" y="527"/>
                    <a:pt x="3902" y="366"/>
                    <a:pt x="3902" y="233"/>
                  </a:cubicBezTo>
                  <a:lnTo>
                    <a:pt x="3902" y="151"/>
                  </a:lnTo>
                  <a:cubicBezTo>
                    <a:pt x="3902" y="56"/>
                    <a:pt x="3853" y="1"/>
                    <a:pt x="37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1"/>
            <p:cNvSpPr/>
            <p:nvPr/>
          </p:nvSpPr>
          <p:spPr>
            <a:xfrm>
              <a:off x="1293459" y="3639270"/>
              <a:ext cx="189423" cy="127819"/>
            </a:xfrm>
            <a:custGeom>
              <a:avLst/>
              <a:gdLst/>
              <a:ahLst/>
              <a:cxnLst/>
              <a:rect l="l" t="t" r="r" b="b"/>
              <a:pathLst>
                <a:path w="3902" h="2633" extrusionOk="0">
                  <a:moveTo>
                    <a:pt x="3784" y="0"/>
                  </a:moveTo>
                  <a:cubicBezTo>
                    <a:pt x="3756" y="0"/>
                    <a:pt x="3725" y="9"/>
                    <a:pt x="3693" y="27"/>
                  </a:cubicBezTo>
                  <a:lnTo>
                    <a:pt x="209" y="2041"/>
                  </a:lnTo>
                  <a:cubicBezTo>
                    <a:pt x="93" y="2106"/>
                    <a:pt x="0" y="2270"/>
                    <a:pt x="0" y="2403"/>
                  </a:cubicBezTo>
                  <a:lnTo>
                    <a:pt x="0" y="2485"/>
                  </a:lnTo>
                  <a:cubicBezTo>
                    <a:pt x="0" y="2579"/>
                    <a:pt x="47" y="2632"/>
                    <a:pt x="115" y="2632"/>
                  </a:cubicBezTo>
                  <a:cubicBezTo>
                    <a:pt x="143" y="2632"/>
                    <a:pt x="175" y="2623"/>
                    <a:pt x="209" y="2604"/>
                  </a:cubicBezTo>
                  <a:lnTo>
                    <a:pt x="3693" y="591"/>
                  </a:lnTo>
                  <a:cubicBezTo>
                    <a:pt x="3806" y="526"/>
                    <a:pt x="3902" y="366"/>
                    <a:pt x="3902" y="232"/>
                  </a:cubicBezTo>
                  <a:lnTo>
                    <a:pt x="3902" y="150"/>
                  </a:lnTo>
                  <a:cubicBezTo>
                    <a:pt x="3902" y="55"/>
                    <a:pt x="3853" y="0"/>
                    <a:pt x="37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1"/>
            <p:cNvSpPr/>
            <p:nvPr/>
          </p:nvSpPr>
          <p:spPr>
            <a:xfrm>
              <a:off x="1956169" y="2356777"/>
              <a:ext cx="189423" cy="260056"/>
            </a:xfrm>
            <a:custGeom>
              <a:avLst/>
              <a:gdLst/>
              <a:ahLst/>
              <a:cxnLst/>
              <a:rect l="l" t="t" r="r" b="b"/>
              <a:pathLst>
                <a:path w="3902" h="5357" extrusionOk="0">
                  <a:moveTo>
                    <a:pt x="3730" y="0"/>
                  </a:moveTo>
                  <a:cubicBezTo>
                    <a:pt x="3688" y="0"/>
                    <a:pt x="3641" y="15"/>
                    <a:pt x="3591" y="45"/>
                  </a:cubicBezTo>
                  <a:lnTo>
                    <a:pt x="314" y="1935"/>
                  </a:lnTo>
                  <a:cubicBezTo>
                    <a:pt x="141" y="2034"/>
                    <a:pt x="1" y="2277"/>
                    <a:pt x="1" y="2475"/>
                  </a:cubicBezTo>
                  <a:lnTo>
                    <a:pt x="1" y="5134"/>
                  </a:lnTo>
                  <a:cubicBezTo>
                    <a:pt x="1" y="5274"/>
                    <a:pt x="72" y="5356"/>
                    <a:pt x="175" y="5356"/>
                  </a:cubicBezTo>
                  <a:cubicBezTo>
                    <a:pt x="217" y="5356"/>
                    <a:pt x="264" y="5343"/>
                    <a:pt x="314" y="5314"/>
                  </a:cubicBezTo>
                  <a:lnTo>
                    <a:pt x="3591" y="3420"/>
                  </a:lnTo>
                  <a:cubicBezTo>
                    <a:pt x="3761" y="3321"/>
                    <a:pt x="3901" y="3079"/>
                    <a:pt x="3901" y="2881"/>
                  </a:cubicBezTo>
                  <a:lnTo>
                    <a:pt x="3901" y="222"/>
                  </a:lnTo>
                  <a:cubicBezTo>
                    <a:pt x="3901" y="82"/>
                    <a:pt x="3831" y="0"/>
                    <a:pt x="37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1"/>
            <p:cNvSpPr/>
            <p:nvPr/>
          </p:nvSpPr>
          <p:spPr>
            <a:xfrm>
              <a:off x="1956169" y="2545947"/>
              <a:ext cx="189423" cy="127819"/>
            </a:xfrm>
            <a:custGeom>
              <a:avLst/>
              <a:gdLst/>
              <a:ahLst/>
              <a:cxnLst/>
              <a:rect l="l" t="t" r="r" b="b"/>
              <a:pathLst>
                <a:path w="3902" h="2633" extrusionOk="0">
                  <a:moveTo>
                    <a:pt x="3787" y="0"/>
                  </a:moveTo>
                  <a:cubicBezTo>
                    <a:pt x="3759" y="0"/>
                    <a:pt x="3727" y="9"/>
                    <a:pt x="3693" y="29"/>
                  </a:cubicBezTo>
                  <a:lnTo>
                    <a:pt x="209" y="2042"/>
                  </a:lnTo>
                  <a:cubicBezTo>
                    <a:pt x="96" y="2107"/>
                    <a:pt x="1" y="2267"/>
                    <a:pt x="1" y="2400"/>
                  </a:cubicBezTo>
                  <a:lnTo>
                    <a:pt x="1" y="2482"/>
                  </a:lnTo>
                  <a:cubicBezTo>
                    <a:pt x="1" y="2577"/>
                    <a:pt x="49" y="2632"/>
                    <a:pt x="118" y="2632"/>
                  </a:cubicBezTo>
                  <a:cubicBezTo>
                    <a:pt x="145" y="2632"/>
                    <a:pt x="176" y="2624"/>
                    <a:pt x="209" y="2605"/>
                  </a:cubicBezTo>
                  <a:lnTo>
                    <a:pt x="3693" y="591"/>
                  </a:lnTo>
                  <a:cubicBezTo>
                    <a:pt x="3810" y="527"/>
                    <a:pt x="3901" y="363"/>
                    <a:pt x="3901" y="229"/>
                  </a:cubicBezTo>
                  <a:lnTo>
                    <a:pt x="3901" y="147"/>
                  </a:lnTo>
                  <a:cubicBezTo>
                    <a:pt x="3901" y="54"/>
                    <a:pt x="3855" y="0"/>
                    <a:pt x="37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1"/>
            <p:cNvSpPr/>
            <p:nvPr/>
          </p:nvSpPr>
          <p:spPr>
            <a:xfrm>
              <a:off x="1956169" y="2600606"/>
              <a:ext cx="189423" cy="127770"/>
            </a:xfrm>
            <a:custGeom>
              <a:avLst/>
              <a:gdLst/>
              <a:ahLst/>
              <a:cxnLst/>
              <a:rect l="l" t="t" r="r" b="b"/>
              <a:pathLst>
                <a:path w="3902" h="2632" extrusionOk="0">
                  <a:moveTo>
                    <a:pt x="3787" y="1"/>
                  </a:moveTo>
                  <a:cubicBezTo>
                    <a:pt x="3759" y="1"/>
                    <a:pt x="3727" y="10"/>
                    <a:pt x="3693" y="29"/>
                  </a:cubicBezTo>
                  <a:lnTo>
                    <a:pt x="209" y="2042"/>
                  </a:lnTo>
                  <a:cubicBezTo>
                    <a:pt x="96" y="2107"/>
                    <a:pt x="1" y="2268"/>
                    <a:pt x="1" y="2400"/>
                  </a:cubicBezTo>
                  <a:lnTo>
                    <a:pt x="1" y="2482"/>
                  </a:lnTo>
                  <a:cubicBezTo>
                    <a:pt x="1" y="2576"/>
                    <a:pt x="48" y="2632"/>
                    <a:pt x="116" y="2632"/>
                  </a:cubicBezTo>
                  <a:cubicBezTo>
                    <a:pt x="144" y="2632"/>
                    <a:pt x="176" y="2622"/>
                    <a:pt x="209" y="2602"/>
                  </a:cubicBezTo>
                  <a:lnTo>
                    <a:pt x="3693" y="592"/>
                  </a:lnTo>
                  <a:cubicBezTo>
                    <a:pt x="3810" y="527"/>
                    <a:pt x="3901" y="363"/>
                    <a:pt x="3901" y="230"/>
                  </a:cubicBezTo>
                  <a:lnTo>
                    <a:pt x="3901" y="148"/>
                  </a:lnTo>
                  <a:cubicBezTo>
                    <a:pt x="3901" y="54"/>
                    <a:pt x="3855" y="1"/>
                    <a:pt x="37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1"/>
            <p:cNvSpPr/>
            <p:nvPr/>
          </p:nvSpPr>
          <p:spPr>
            <a:xfrm>
              <a:off x="1956169" y="2655216"/>
              <a:ext cx="189423" cy="127819"/>
            </a:xfrm>
            <a:custGeom>
              <a:avLst/>
              <a:gdLst/>
              <a:ahLst/>
              <a:cxnLst/>
              <a:rect l="l" t="t" r="r" b="b"/>
              <a:pathLst>
                <a:path w="3902" h="2633" extrusionOk="0">
                  <a:moveTo>
                    <a:pt x="3788" y="0"/>
                  </a:moveTo>
                  <a:cubicBezTo>
                    <a:pt x="3760" y="0"/>
                    <a:pt x="3727" y="10"/>
                    <a:pt x="3693" y="30"/>
                  </a:cubicBezTo>
                  <a:lnTo>
                    <a:pt x="209" y="2040"/>
                  </a:lnTo>
                  <a:cubicBezTo>
                    <a:pt x="96" y="2108"/>
                    <a:pt x="1" y="2269"/>
                    <a:pt x="1" y="2402"/>
                  </a:cubicBezTo>
                  <a:lnTo>
                    <a:pt x="1" y="2483"/>
                  </a:lnTo>
                  <a:cubicBezTo>
                    <a:pt x="1" y="2578"/>
                    <a:pt x="48" y="2633"/>
                    <a:pt x="116" y="2633"/>
                  </a:cubicBezTo>
                  <a:cubicBezTo>
                    <a:pt x="144" y="2633"/>
                    <a:pt x="176" y="2623"/>
                    <a:pt x="209" y="2603"/>
                  </a:cubicBezTo>
                  <a:lnTo>
                    <a:pt x="3693" y="593"/>
                  </a:lnTo>
                  <a:cubicBezTo>
                    <a:pt x="3810" y="525"/>
                    <a:pt x="3901" y="364"/>
                    <a:pt x="3901" y="231"/>
                  </a:cubicBezTo>
                  <a:lnTo>
                    <a:pt x="3901" y="149"/>
                  </a:lnTo>
                  <a:cubicBezTo>
                    <a:pt x="3901" y="55"/>
                    <a:pt x="3856" y="0"/>
                    <a:pt x="37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1"/>
            <p:cNvSpPr/>
            <p:nvPr/>
          </p:nvSpPr>
          <p:spPr>
            <a:xfrm>
              <a:off x="1956169" y="2709875"/>
              <a:ext cx="189423" cy="127868"/>
            </a:xfrm>
            <a:custGeom>
              <a:avLst/>
              <a:gdLst/>
              <a:ahLst/>
              <a:cxnLst/>
              <a:rect l="l" t="t" r="r" b="b"/>
              <a:pathLst>
                <a:path w="3902" h="2634" extrusionOk="0">
                  <a:moveTo>
                    <a:pt x="3788" y="1"/>
                  </a:moveTo>
                  <a:cubicBezTo>
                    <a:pt x="3760" y="1"/>
                    <a:pt x="3727" y="10"/>
                    <a:pt x="3693" y="30"/>
                  </a:cubicBezTo>
                  <a:lnTo>
                    <a:pt x="209" y="2041"/>
                  </a:lnTo>
                  <a:cubicBezTo>
                    <a:pt x="96" y="2109"/>
                    <a:pt x="1" y="2269"/>
                    <a:pt x="1" y="2402"/>
                  </a:cubicBezTo>
                  <a:lnTo>
                    <a:pt x="1" y="2484"/>
                  </a:lnTo>
                  <a:cubicBezTo>
                    <a:pt x="1" y="2578"/>
                    <a:pt x="48" y="2633"/>
                    <a:pt x="116" y="2633"/>
                  </a:cubicBezTo>
                  <a:cubicBezTo>
                    <a:pt x="144" y="2633"/>
                    <a:pt x="176" y="2624"/>
                    <a:pt x="209" y="2603"/>
                  </a:cubicBezTo>
                  <a:lnTo>
                    <a:pt x="3693" y="593"/>
                  </a:lnTo>
                  <a:cubicBezTo>
                    <a:pt x="3810" y="525"/>
                    <a:pt x="3901" y="365"/>
                    <a:pt x="3901" y="231"/>
                  </a:cubicBezTo>
                  <a:lnTo>
                    <a:pt x="3901" y="149"/>
                  </a:lnTo>
                  <a:cubicBezTo>
                    <a:pt x="3901" y="56"/>
                    <a:pt x="3856" y="1"/>
                    <a:pt x="37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1"/>
            <p:cNvSpPr/>
            <p:nvPr/>
          </p:nvSpPr>
          <p:spPr>
            <a:xfrm>
              <a:off x="1956169" y="2764534"/>
              <a:ext cx="189423" cy="127868"/>
            </a:xfrm>
            <a:custGeom>
              <a:avLst/>
              <a:gdLst/>
              <a:ahLst/>
              <a:cxnLst/>
              <a:rect l="l" t="t" r="r" b="b"/>
              <a:pathLst>
                <a:path w="3902" h="2634" extrusionOk="0">
                  <a:moveTo>
                    <a:pt x="3788" y="1"/>
                  </a:moveTo>
                  <a:cubicBezTo>
                    <a:pt x="3760" y="1"/>
                    <a:pt x="3727" y="11"/>
                    <a:pt x="3693" y="31"/>
                  </a:cubicBezTo>
                  <a:lnTo>
                    <a:pt x="209" y="2041"/>
                  </a:lnTo>
                  <a:cubicBezTo>
                    <a:pt x="96" y="2109"/>
                    <a:pt x="1" y="2269"/>
                    <a:pt x="1" y="2402"/>
                  </a:cubicBezTo>
                  <a:lnTo>
                    <a:pt x="1" y="2484"/>
                  </a:lnTo>
                  <a:cubicBezTo>
                    <a:pt x="1" y="2578"/>
                    <a:pt x="48" y="2633"/>
                    <a:pt x="116" y="2633"/>
                  </a:cubicBezTo>
                  <a:cubicBezTo>
                    <a:pt x="144" y="2633"/>
                    <a:pt x="176" y="2624"/>
                    <a:pt x="209" y="2604"/>
                  </a:cubicBezTo>
                  <a:lnTo>
                    <a:pt x="3693" y="593"/>
                  </a:lnTo>
                  <a:cubicBezTo>
                    <a:pt x="3810" y="526"/>
                    <a:pt x="3901" y="365"/>
                    <a:pt x="3901" y="231"/>
                  </a:cubicBezTo>
                  <a:lnTo>
                    <a:pt x="3901" y="150"/>
                  </a:lnTo>
                  <a:cubicBezTo>
                    <a:pt x="3901" y="56"/>
                    <a:pt x="3856" y="1"/>
                    <a:pt x="37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1"/>
            <p:cNvSpPr/>
            <p:nvPr/>
          </p:nvSpPr>
          <p:spPr>
            <a:xfrm>
              <a:off x="2287670" y="2165519"/>
              <a:ext cx="189471" cy="259958"/>
            </a:xfrm>
            <a:custGeom>
              <a:avLst/>
              <a:gdLst/>
              <a:ahLst/>
              <a:cxnLst/>
              <a:rect l="l" t="t" r="r" b="b"/>
              <a:pathLst>
                <a:path w="3903" h="5355" extrusionOk="0">
                  <a:moveTo>
                    <a:pt x="3729" y="0"/>
                  </a:moveTo>
                  <a:cubicBezTo>
                    <a:pt x="3687" y="0"/>
                    <a:pt x="3639" y="14"/>
                    <a:pt x="3588" y="43"/>
                  </a:cubicBezTo>
                  <a:lnTo>
                    <a:pt x="311" y="1934"/>
                  </a:lnTo>
                  <a:cubicBezTo>
                    <a:pt x="137" y="2033"/>
                    <a:pt x="1" y="2275"/>
                    <a:pt x="1" y="2473"/>
                  </a:cubicBezTo>
                  <a:lnTo>
                    <a:pt x="1" y="5131"/>
                  </a:lnTo>
                  <a:cubicBezTo>
                    <a:pt x="1" y="5272"/>
                    <a:pt x="70" y="5355"/>
                    <a:pt x="172" y="5355"/>
                  </a:cubicBezTo>
                  <a:cubicBezTo>
                    <a:pt x="214" y="5355"/>
                    <a:pt x="261" y="5341"/>
                    <a:pt x="311" y="5312"/>
                  </a:cubicBezTo>
                  <a:lnTo>
                    <a:pt x="3588" y="3422"/>
                  </a:lnTo>
                  <a:cubicBezTo>
                    <a:pt x="3762" y="3320"/>
                    <a:pt x="3902" y="3080"/>
                    <a:pt x="3902" y="2879"/>
                  </a:cubicBezTo>
                  <a:lnTo>
                    <a:pt x="3902" y="220"/>
                  </a:lnTo>
                  <a:cubicBezTo>
                    <a:pt x="3902" y="80"/>
                    <a:pt x="3832" y="0"/>
                    <a:pt x="37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1"/>
            <p:cNvSpPr/>
            <p:nvPr/>
          </p:nvSpPr>
          <p:spPr>
            <a:xfrm>
              <a:off x="2287670" y="2354592"/>
              <a:ext cx="189471" cy="127819"/>
            </a:xfrm>
            <a:custGeom>
              <a:avLst/>
              <a:gdLst/>
              <a:ahLst/>
              <a:cxnLst/>
              <a:rect l="l" t="t" r="r" b="b"/>
              <a:pathLst>
                <a:path w="3903" h="2633" extrusionOk="0">
                  <a:moveTo>
                    <a:pt x="3786" y="0"/>
                  </a:moveTo>
                  <a:cubicBezTo>
                    <a:pt x="3758" y="0"/>
                    <a:pt x="3727" y="9"/>
                    <a:pt x="3694" y="28"/>
                  </a:cubicBezTo>
                  <a:lnTo>
                    <a:pt x="205" y="2042"/>
                  </a:lnTo>
                  <a:cubicBezTo>
                    <a:pt x="93" y="2107"/>
                    <a:pt x="1" y="2267"/>
                    <a:pt x="1" y="2400"/>
                  </a:cubicBezTo>
                  <a:lnTo>
                    <a:pt x="1" y="2482"/>
                  </a:lnTo>
                  <a:cubicBezTo>
                    <a:pt x="1" y="2577"/>
                    <a:pt x="48" y="2632"/>
                    <a:pt x="116" y="2632"/>
                  </a:cubicBezTo>
                  <a:cubicBezTo>
                    <a:pt x="143" y="2632"/>
                    <a:pt x="173" y="2624"/>
                    <a:pt x="205" y="2605"/>
                  </a:cubicBezTo>
                  <a:lnTo>
                    <a:pt x="3694" y="592"/>
                  </a:lnTo>
                  <a:cubicBezTo>
                    <a:pt x="3806" y="526"/>
                    <a:pt x="3902" y="362"/>
                    <a:pt x="3902" y="233"/>
                  </a:cubicBezTo>
                  <a:lnTo>
                    <a:pt x="3902" y="148"/>
                  </a:lnTo>
                  <a:cubicBezTo>
                    <a:pt x="3902" y="53"/>
                    <a:pt x="3854" y="0"/>
                    <a:pt x="37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1"/>
            <p:cNvSpPr/>
            <p:nvPr/>
          </p:nvSpPr>
          <p:spPr>
            <a:xfrm>
              <a:off x="2287670" y="2409251"/>
              <a:ext cx="189471" cy="127819"/>
            </a:xfrm>
            <a:custGeom>
              <a:avLst/>
              <a:gdLst/>
              <a:ahLst/>
              <a:cxnLst/>
              <a:rect l="l" t="t" r="r" b="b"/>
              <a:pathLst>
                <a:path w="3903" h="2633" extrusionOk="0">
                  <a:moveTo>
                    <a:pt x="3786" y="1"/>
                  </a:moveTo>
                  <a:cubicBezTo>
                    <a:pt x="3758" y="1"/>
                    <a:pt x="3727" y="10"/>
                    <a:pt x="3694" y="28"/>
                  </a:cubicBezTo>
                  <a:lnTo>
                    <a:pt x="205" y="2042"/>
                  </a:lnTo>
                  <a:cubicBezTo>
                    <a:pt x="93" y="2107"/>
                    <a:pt x="1" y="2267"/>
                    <a:pt x="1" y="2401"/>
                  </a:cubicBezTo>
                  <a:lnTo>
                    <a:pt x="1" y="2483"/>
                  </a:lnTo>
                  <a:cubicBezTo>
                    <a:pt x="1" y="2577"/>
                    <a:pt x="48" y="2633"/>
                    <a:pt x="116" y="2633"/>
                  </a:cubicBezTo>
                  <a:cubicBezTo>
                    <a:pt x="143" y="2633"/>
                    <a:pt x="173" y="2624"/>
                    <a:pt x="205" y="2605"/>
                  </a:cubicBezTo>
                  <a:lnTo>
                    <a:pt x="3694" y="592"/>
                  </a:lnTo>
                  <a:cubicBezTo>
                    <a:pt x="3806" y="527"/>
                    <a:pt x="3902" y="363"/>
                    <a:pt x="3902" y="233"/>
                  </a:cubicBezTo>
                  <a:lnTo>
                    <a:pt x="3902" y="148"/>
                  </a:lnTo>
                  <a:cubicBezTo>
                    <a:pt x="3902" y="54"/>
                    <a:pt x="3854" y="1"/>
                    <a:pt x="37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1"/>
            <p:cNvSpPr/>
            <p:nvPr/>
          </p:nvSpPr>
          <p:spPr>
            <a:xfrm>
              <a:off x="2287670" y="2463910"/>
              <a:ext cx="189471" cy="127819"/>
            </a:xfrm>
            <a:custGeom>
              <a:avLst/>
              <a:gdLst/>
              <a:ahLst/>
              <a:cxnLst/>
              <a:rect l="l" t="t" r="r" b="b"/>
              <a:pathLst>
                <a:path w="3903" h="2633" extrusionOk="0">
                  <a:moveTo>
                    <a:pt x="3786" y="1"/>
                  </a:moveTo>
                  <a:cubicBezTo>
                    <a:pt x="3758" y="1"/>
                    <a:pt x="3727" y="10"/>
                    <a:pt x="3694" y="29"/>
                  </a:cubicBezTo>
                  <a:lnTo>
                    <a:pt x="205" y="2042"/>
                  </a:lnTo>
                  <a:cubicBezTo>
                    <a:pt x="93" y="2108"/>
                    <a:pt x="1" y="2267"/>
                    <a:pt x="1" y="2401"/>
                  </a:cubicBezTo>
                  <a:lnTo>
                    <a:pt x="1" y="2483"/>
                  </a:lnTo>
                  <a:cubicBezTo>
                    <a:pt x="1" y="2578"/>
                    <a:pt x="48" y="2633"/>
                    <a:pt x="116" y="2633"/>
                  </a:cubicBezTo>
                  <a:cubicBezTo>
                    <a:pt x="143" y="2633"/>
                    <a:pt x="173" y="2624"/>
                    <a:pt x="205" y="2606"/>
                  </a:cubicBezTo>
                  <a:lnTo>
                    <a:pt x="3694" y="592"/>
                  </a:lnTo>
                  <a:cubicBezTo>
                    <a:pt x="3806" y="527"/>
                    <a:pt x="3902" y="363"/>
                    <a:pt x="3902" y="230"/>
                  </a:cubicBezTo>
                  <a:lnTo>
                    <a:pt x="3902" y="148"/>
                  </a:lnTo>
                  <a:cubicBezTo>
                    <a:pt x="3902" y="54"/>
                    <a:pt x="3854" y="1"/>
                    <a:pt x="37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1"/>
            <p:cNvSpPr/>
            <p:nvPr/>
          </p:nvSpPr>
          <p:spPr>
            <a:xfrm>
              <a:off x="2287670" y="2518520"/>
              <a:ext cx="189471" cy="127819"/>
            </a:xfrm>
            <a:custGeom>
              <a:avLst/>
              <a:gdLst/>
              <a:ahLst/>
              <a:cxnLst/>
              <a:rect l="l" t="t" r="r" b="b"/>
              <a:pathLst>
                <a:path w="3903" h="2633" extrusionOk="0">
                  <a:moveTo>
                    <a:pt x="3787" y="1"/>
                  </a:moveTo>
                  <a:cubicBezTo>
                    <a:pt x="3759" y="1"/>
                    <a:pt x="3727" y="10"/>
                    <a:pt x="3694" y="30"/>
                  </a:cubicBezTo>
                  <a:lnTo>
                    <a:pt x="205" y="2040"/>
                  </a:lnTo>
                  <a:cubicBezTo>
                    <a:pt x="93" y="2109"/>
                    <a:pt x="1" y="2269"/>
                    <a:pt x="1" y="2402"/>
                  </a:cubicBezTo>
                  <a:lnTo>
                    <a:pt x="1" y="2484"/>
                  </a:lnTo>
                  <a:cubicBezTo>
                    <a:pt x="1" y="2578"/>
                    <a:pt x="47" y="2633"/>
                    <a:pt x="114" y="2633"/>
                  </a:cubicBezTo>
                  <a:cubicBezTo>
                    <a:pt x="142" y="2633"/>
                    <a:pt x="173" y="2624"/>
                    <a:pt x="205" y="2604"/>
                  </a:cubicBezTo>
                  <a:lnTo>
                    <a:pt x="3694" y="594"/>
                  </a:lnTo>
                  <a:cubicBezTo>
                    <a:pt x="3806" y="525"/>
                    <a:pt x="3902" y="364"/>
                    <a:pt x="3902" y="232"/>
                  </a:cubicBezTo>
                  <a:lnTo>
                    <a:pt x="3902" y="150"/>
                  </a:lnTo>
                  <a:cubicBezTo>
                    <a:pt x="3902" y="55"/>
                    <a:pt x="3854" y="1"/>
                    <a:pt x="37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1"/>
            <p:cNvSpPr/>
            <p:nvPr/>
          </p:nvSpPr>
          <p:spPr>
            <a:xfrm>
              <a:off x="2287670" y="2573179"/>
              <a:ext cx="189471" cy="127868"/>
            </a:xfrm>
            <a:custGeom>
              <a:avLst/>
              <a:gdLst/>
              <a:ahLst/>
              <a:cxnLst/>
              <a:rect l="l" t="t" r="r" b="b"/>
              <a:pathLst>
                <a:path w="3903" h="2634" extrusionOk="0">
                  <a:moveTo>
                    <a:pt x="3787" y="1"/>
                  </a:moveTo>
                  <a:cubicBezTo>
                    <a:pt x="3759" y="1"/>
                    <a:pt x="3727" y="10"/>
                    <a:pt x="3694" y="30"/>
                  </a:cubicBezTo>
                  <a:lnTo>
                    <a:pt x="205" y="2040"/>
                  </a:lnTo>
                  <a:cubicBezTo>
                    <a:pt x="93" y="2109"/>
                    <a:pt x="1" y="2269"/>
                    <a:pt x="1" y="2403"/>
                  </a:cubicBezTo>
                  <a:lnTo>
                    <a:pt x="1" y="2484"/>
                  </a:lnTo>
                  <a:cubicBezTo>
                    <a:pt x="1" y="2578"/>
                    <a:pt x="47" y="2633"/>
                    <a:pt x="114" y="2633"/>
                  </a:cubicBezTo>
                  <a:cubicBezTo>
                    <a:pt x="142" y="2633"/>
                    <a:pt x="173" y="2624"/>
                    <a:pt x="205" y="2604"/>
                  </a:cubicBezTo>
                  <a:lnTo>
                    <a:pt x="3694" y="594"/>
                  </a:lnTo>
                  <a:cubicBezTo>
                    <a:pt x="3806" y="525"/>
                    <a:pt x="3902" y="365"/>
                    <a:pt x="3902" y="232"/>
                  </a:cubicBezTo>
                  <a:lnTo>
                    <a:pt x="3902" y="150"/>
                  </a:lnTo>
                  <a:cubicBezTo>
                    <a:pt x="3902" y="56"/>
                    <a:pt x="3854" y="1"/>
                    <a:pt x="37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1"/>
            <p:cNvSpPr/>
            <p:nvPr/>
          </p:nvSpPr>
          <p:spPr>
            <a:xfrm>
              <a:off x="2287670" y="2627887"/>
              <a:ext cx="189471" cy="127819"/>
            </a:xfrm>
            <a:custGeom>
              <a:avLst/>
              <a:gdLst/>
              <a:ahLst/>
              <a:cxnLst/>
              <a:rect l="l" t="t" r="r" b="b"/>
              <a:pathLst>
                <a:path w="3903" h="2633" extrusionOk="0">
                  <a:moveTo>
                    <a:pt x="3787" y="0"/>
                  </a:moveTo>
                  <a:cubicBezTo>
                    <a:pt x="3759" y="0"/>
                    <a:pt x="3727" y="10"/>
                    <a:pt x="3694" y="30"/>
                  </a:cubicBezTo>
                  <a:lnTo>
                    <a:pt x="205" y="2040"/>
                  </a:lnTo>
                  <a:cubicBezTo>
                    <a:pt x="93" y="2109"/>
                    <a:pt x="1" y="2268"/>
                    <a:pt x="1" y="2402"/>
                  </a:cubicBezTo>
                  <a:lnTo>
                    <a:pt x="1" y="2484"/>
                  </a:lnTo>
                  <a:cubicBezTo>
                    <a:pt x="1" y="2578"/>
                    <a:pt x="47" y="2633"/>
                    <a:pt x="114" y="2633"/>
                  </a:cubicBezTo>
                  <a:cubicBezTo>
                    <a:pt x="142" y="2633"/>
                    <a:pt x="173" y="2623"/>
                    <a:pt x="205" y="2603"/>
                  </a:cubicBezTo>
                  <a:lnTo>
                    <a:pt x="3694" y="593"/>
                  </a:lnTo>
                  <a:cubicBezTo>
                    <a:pt x="3806" y="524"/>
                    <a:pt x="3902" y="364"/>
                    <a:pt x="3902" y="231"/>
                  </a:cubicBezTo>
                  <a:lnTo>
                    <a:pt x="3902" y="149"/>
                  </a:lnTo>
                  <a:cubicBezTo>
                    <a:pt x="3902" y="55"/>
                    <a:pt x="3854" y="0"/>
                    <a:pt x="37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1"/>
            <p:cNvSpPr/>
            <p:nvPr/>
          </p:nvSpPr>
          <p:spPr>
            <a:xfrm>
              <a:off x="2287670" y="2682546"/>
              <a:ext cx="189471" cy="127819"/>
            </a:xfrm>
            <a:custGeom>
              <a:avLst/>
              <a:gdLst/>
              <a:ahLst/>
              <a:cxnLst/>
              <a:rect l="l" t="t" r="r" b="b"/>
              <a:pathLst>
                <a:path w="3903" h="2633" extrusionOk="0">
                  <a:moveTo>
                    <a:pt x="3787" y="1"/>
                  </a:moveTo>
                  <a:cubicBezTo>
                    <a:pt x="3759" y="1"/>
                    <a:pt x="3727" y="10"/>
                    <a:pt x="3694" y="30"/>
                  </a:cubicBezTo>
                  <a:lnTo>
                    <a:pt x="205" y="2040"/>
                  </a:lnTo>
                  <a:cubicBezTo>
                    <a:pt x="93" y="2109"/>
                    <a:pt x="1" y="2269"/>
                    <a:pt x="1" y="2402"/>
                  </a:cubicBezTo>
                  <a:lnTo>
                    <a:pt x="1" y="2484"/>
                  </a:lnTo>
                  <a:cubicBezTo>
                    <a:pt x="1" y="2578"/>
                    <a:pt x="47" y="2633"/>
                    <a:pt x="114" y="2633"/>
                  </a:cubicBezTo>
                  <a:cubicBezTo>
                    <a:pt x="142" y="2633"/>
                    <a:pt x="173" y="2623"/>
                    <a:pt x="205" y="2604"/>
                  </a:cubicBezTo>
                  <a:lnTo>
                    <a:pt x="3694" y="593"/>
                  </a:lnTo>
                  <a:cubicBezTo>
                    <a:pt x="3806" y="525"/>
                    <a:pt x="3902" y="364"/>
                    <a:pt x="3902" y="231"/>
                  </a:cubicBezTo>
                  <a:lnTo>
                    <a:pt x="3902" y="150"/>
                  </a:lnTo>
                  <a:cubicBezTo>
                    <a:pt x="3902" y="55"/>
                    <a:pt x="3854" y="1"/>
                    <a:pt x="37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1"/>
            <p:cNvSpPr/>
            <p:nvPr/>
          </p:nvSpPr>
          <p:spPr>
            <a:xfrm>
              <a:off x="2287670" y="2737204"/>
              <a:ext cx="189471" cy="127868"/>
            </a:xfrm>
            <a:custGeom>
              <a:avLst/>
              <a:gdLst/>
              <a:ahLst/>
              <a:cxnLst/>
              <a:rect l="l" t="t" r="r" b="b"/>
              <a:pathLst>
                <a:path w="3903" h="2634" extrusionOk="0">
                  <a:moveTo>
                    <a:pt x="3787" y="1"/>
                  </a:moveTo>
                  <a:cubicBezTo>
                    <a:pt x="3759" y="1"/>
                    <a:pt x="3727" y="10"/>
                    <a:pt x="3694" y="30"/>
                  </a:cubicBezTo>
                  <a:lnTo>
                    <a:pt x="205" y="2040"/>
                  </a:lnTo>
                  <a:cubicBezTo>
                    <a:pt x="93" y="2109"/>
                    <a:pt x="1" y="2269"/>
                    <a:pt x="1" y="2402"/>
                  </a:cubicBezTo>
                  <a:lnTo>
                    <a:pt x="1" y="2484"/>
                  </a:lnTo>
                  <a:cubicBezTo>
                    <a:pt x="1" y="2578"/>
                    <a:pt x="47" y="2633"/>
                    <a:pt x="114" y="2633"/>
                  </a:cubicBezTo>
                  <a:cubicBezTo>
                    <a:pt x="142" y="2633"/>
                    <a:pt x="173" y="2624"/>
                    <a:pt x="205" y="2604"/>
                  </a:cubicBezTo>
                  <a:lnTo>
                    <a:pt x="3694" y="594"/>
                  </a:lnTo>
                  <a:cubicBezTo>
                    <a:pt x="3806" y="525"/>
                    <a:pt x="3902" y="364"/>
                    <a:pt x="3902" y="232"/>
                  </a:cubicBezTo>
                  <a:lnTo>
                    <a:pt x="3902" y="150"/>
                  </a:lnTo>
                  <a:cubicBezTo>
                    <a:pt x="3902" y="55"/>
                    <a:pt x="3854" y="1"/>
                    <a:pt x="37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1"/>
            <p:cNvSpPr/>
            <p:nvPr/>
          </p:nvSpPr>
          <p:spPr>
            <a:xfrm>
              <a:off x="1956169" y="2958170"/>
              <a:ext cx="189423" cy="260056"/>
            </a:xfrm>
            <a:custGeom>
              <a:avLst/>
              <a:gdLst/>
              <a:ahLst/>
              <a:cxnLst/>
              <a:rect l="l" t="t" r="r" b="b"/>
              <a:pathLst>
                <a:path w="3902" h="5357" extrusionOk="0">
                  <a:moveTo>
                    <a:pt x="3730" y="1"/>
                  </a:moveTo>
                  <a:cubicBezTo>
                    <a:pt x="3688" y="1"/>
                    <a:pt x="3641" y="15"/>
                    <a:pt x="3591" y="45"/>
                  </a:cubicBezTo>
                  <a:lnTo>
                    <a:pt x="314" y="1935"/>
                  </a:lnTo>
                  <a:cubicBezTo>
                    <a:pt x="141" y="2034"/>
                    <a:pt x="1" y="2277"/>
                    <a:pt x="1" y="2475"/>
                  </a:cubicBezTo>
                  <a:lnTo>
                    <a:pt x="1" y="5134"/>
                  </a:lnTo>
                  <a:cubicBezTo>
                    <a:pt x="1" y="5274"/>
                    <a:pt x="72" y="5356"/>
                    <a:pt x="175" y="5356"/>
                  </a:cubicBezTo>
                  <a:cubicBezTo>
                    <a:pt x="217" y="5356"/>
                    <a:pt x="264" y="5343"/>
                    <a:pt x="314" y="5314"/>
                  </a:cubicBezTo>
                  <a:lnTo>
                    <a:pt x="3591" y="3420"/>
                  </a:lnTo>
                  <a:cubicBezTo>
                    <a:pt x="3761" y="3321"/>
                    <a:pt x="3901" y="3079"/>
                    <a:pt x="3901" y="2881"/>
                  </a:cubicBezTo>
                  <a:lnTo>
                    <a:pt x="3901" y="223"/>
                  </a:lnTo>
                  <a:cubicBezTo>
                    <a:pt x="3901" y="83"/>
                    <a:pt x="3831" y="1"/>
                    <a:pt x="37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1"/>
            <p:cNvSpPr/>
            <p:nvPr/>
          </p:nvSpPr>
          <p:spPr>
            <a:xfrm>
              <a:off x="1956169" y="3147340"/>
              <a:ext cx="189423" cy="127770"/>
            </a:xfrm>
            <a:custGeom>
              <a:avLst/>
              <a:gdLst/>
              <a:ahLst/>
              <a:cxnLst/>
              <a:rect l="l" t="t" r="r" b="b"/>
              <a:pathLst>
                <a:path w="3902" h="2632" extrusionOk="0">
                  <a:moveTo>
                    <a:pt x="3787" y="0"/>
                  </a:moveTo>
                  <a:cubicBezTo>
                    <a:pt x="3759" y="0"/>
                    <a:pt x="3727" y="10"/>
                    <a:pt x="3693" y="29"/>
                  </a:cubicBezTo>
                  <a:lnTo>
                    <a:pt x="209" y="2042"/>
                  </a:lnTo>
                  <a:cubicBezTo>
                    <a:pt x="96" y="2107"/>
                    <a:pt x="1" y="2267"/>
                    <a:pt x="1" y="2400"/>
                  </a:cubicBezTo>
                  <a:lnTo>
                    <a:pt x="1" y="2482"/>
                  </a:lnTo>
                  <a:cubicBezTo>
                    <a:pt x="1" y="2576"/>
                    <a:pt x="48" y="2631"/>
                    <a:pt x="116" y="2631"/>
                  </a:cubicBezTo>
                  <a:cubicBezTo>
                    <a:pt x="144" y="2631"/>
                    <a:pt x="176" y="2622"/>
                    <a:pt x="209" y="2602"/>
                  </a:cubicBezTo>
                  <a:lnTo>
                    <a:pt x="3693" y="592"/>
                  </a:lnTo>
                  <a:cubicBezTo>
                    <a:pt x="3810" y="527"/>
                    <a:pt x="3901" y="363"/>
                    <a:pt x="3901" y="229"/>
                  </a:cubicBezTo>
                  <a:lnTo>
                    <a:pt x="3901" y="148"/>
                  </a:lnTo>
                  <a:cubicBezTo>
                    <a:pt x="3901" y="54"/>
                    <a:pt x="3855" y="0"/>
                    <a:pt x="37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1"/>
            <p:cNvSpPr/>
            <p:nvPr/>
          </p:nvSpPr>
          <p:spPr>
            <a:xfrm>
              <a:off x="1956169" y="3201950"/>
              <a:ext cx="189423" cy="127819"/>
            </a:xfrm>
            <a:custGeom>
              <a:avLst/>
              <a:gdLst/>
              <a:ahLst/>
              <a:cxnLst/>
              <a:rect l="l" t="t" r="r" b="b"/>
              <a:pathLst>
                <a:path w="3902" h="2633" extrusionOk="0">
                  <a:moveTo>
                    <a:pt x="3788" y="0"/>
                  </a:moveTo>
                  <a:cubicBezTo>
                    <a:pt x="3760" y="0"/>
                    <a:pt x="3727" y="10"/>
                    <a:pt x="3693" y="30"/>
                  </a:cubicBezTo>
                  <a:lnTo>
                    <a:pt x="209" y="2040"/>
                  </a:lnTo>
                  <a:cubicBezTo>
                    <a:pt x="96" y="2108"/>
                    <a:pt x="1" y="2269"/>
                    <a:pt x="1" y="2401"/>
                  </a:cubicBezTo>
                  <a:lnTo>
                    <a:pt x="1" y="2483"/>
                  </a:lnTo>
                  <a:cubicBezTo>
                    <a:pt x="1" y="2578"/>
                    <a:pt x="48" y="2633"/>
                    <a:pt x="116" y="2633"/>
                  </a:cubicBezTo>
                  <a:cubicBezTo>
                    <a:pt x="144" y="2633"/>
                    <a:pt x="176" y="2623"/>
                    <a:pt x="209" y="2603"/>
                  </a:cubicBezTo>
                  <a:lnTo>
                    <a:pt x="3693" y="593"/>
                  </a:lnTo>
                  <a:cubicBezTo>
                    <a:pt x="3810" y="525"/>
                    <a:pt x="3901" y="364"/>
                    <a:pt x="3901" y="231"/>
                  </a:cubicBezTo>
                  <a:lnTo>
                    <a:pt x="3901" y="149"/>
                  </a:lnTo>
                  <a:cubicBezTo>
                    <a:pt x="3901" y="55"/>
                    <a:pt x="3856" y="0"/>
                    <a:pt x="37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1"/>
            <p:cNvSpPr/>
            <p:nvPr/>
          </p:nvSpPr>
          <p:spPr>
            <a:xfrm>
              <a:off x="1956169" y="3256609"/>
              <a:ext cx="189423" cy="127819"/>
            </a:xfrm>
            <a:custGeom>
              <a:avLst/>
              <a:gdLst/>
              <a:ahLst/>
              <a:cxnLst/>
              <a:rect l="l" t="t" r="r" b="b"/>
              <a:pathLst>
                <a:path w="3902" h="2633" extrusionOk="0">
                  <a:moveTo>
                    <a:pt x="3788" y="1"/>
                  </a:moveTo>
                  <a:cubicBezTo>
                    <a:pt x="3760" y="1"/>
                    <a:pt x="3727" y="10"/>
                    <a:pt x="3693" y="30"/>
                  </a:cubicBezTo>
                  <a:lnTo>
                    <a:pt x="209" y="2040"/>
                  </a:lnTo>
                  <a:cubicBezTo>
                    <a:pt x="96" y="2108"/>
                    <a:pt x="1" y="2269"/>
                    <a:pt x="1" y="2402"/>
                  </a:cubicBezTo>
                  <a:lnTo>
                    <a:pt x="1" y="2484"/>
                  </a:lnTo>
                  <a:cubicBezTo>
                    <a:pt x="1" y="2578"/>
                    <a:pt x="48" y="2633"/>
                    <a:pt x="116" y="2633"/>
                  </a:cubicBezTo>
                  <a:cubicBezTo>
                    <a:pt x="144" y="2633"/>
                    <a:pt x="176" y="2623"/>
                    <a:pt x="209" y="2603"/>
                  </a:cubicBezTo>
                  <a:lnTo>
                    <a:pt x="3693" y="593"/>
                  </a:lnTo>
                  <a:cubicBezTo>
                    <a:pt x="3810" y="525"/>
                    <a:pt x="3901" y="365"/>
                    <a:pt x="3901" y="231"/>
                  </a:cubicBezTo>
                  <a:lnTo>
                    <a:pt x="3901" y="149"/>
                  </a:lnTo>
                  <a:cubicBezTo>
                    <a:pt x="3901" y="55"/>
                    <a:pt x="3856" y="1"/>
                    <a:pt x="37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1"/>
            <p:cNvSpPr/>
            <p:nvPr/>
          </p:nvSpPr>
          <p:spPr>
            <a:xfrm>
              <a:off x="1628601" y="1862808"/>
              <a:ext cx="155150" cy="430594"/>
            </a:xfrm>
            <a:custGeom>
              <a:avLst/>
              <a:gdLst/>
              <a:ahLst/>
              <a:cxnLst/>
              <a:rect l="l" t="t" r="r" b="b"/>
              <a:pathLst>
                <a:path w="3196" h="8870" extrusionOk="0">
                  <a:moveTo>
                    <a:pt x="3038" y="1"/>
                  </a:moveTo>
                  <a:cubicBezTo>
                    <a:pt x="2991" y="1"/>
                    <a:pt x="2934" y="21"/>
                    <a:pt x="2864" y="60"/>
                  </a:cubicBezTo>
                  <a:lnTo>
                    <a:pt x="2332" y="367"/>
                  </a:lnTo>
                  <a:cubicBezTo>
                    <a:pt x="2212" y="439"/>
                    <a:pt x="2127" y="528"/>
                    <a:pt x="2076" y="637"/>
                  </a:cubicBezTo>
                  <a:cubicBezTo>
                    <a:pt x="2025" y="750"/>
                    <a:pt x="2001" y="886"/>
                    <a:pt x="2001" y="1050"/>
                  </a:cubicBezTo>
                  <a:lnTo>
                    <a:pt x="2001" y="5900"/>
                  </a:lnTo>
                  <a:cubicBezTo>
                    <a:pt x="2001" y="6254"/>
                    <a:pt x="1946" y="6552"/>
                    <a:pt x="1844" y="6784"/>
                  </a:cubicBezTo>
                  <a:cubicBezTo>
                    <a:pt x="1741" y="7020"/>
                    <a:pt x="1578" y="7201"/>
                    <a:pt x="1349" y="7330"/>
                  </a:cubicBezTo>
                  <a:cubicBezTo>
                    <a:pt x="1172" y="7434"/>
                    <a:pt x="1003" y="7485"/>
                    <a:pt x="842" y="7485"/>
                  </a:cubicBezTo>
                  <a:cubicBezTo>
                    <a:pt x="733" y="7485"/>
                    <a:pt x="628" y="7462"/>
                    <a:pt x="527" y="7415"/>
                  </a:cubicBezTo>
                  <a:cubicBezTo>
                    <a:pt x="499" y="7401"/>
                    <a:pt x="475" y="7394"/>
                    <a:pt x="454" y="7394"/>
                  </a:cubicBezTo>
                  <a:cubicBezTo>
                    <a:pt x="439" y="7394"/>
                    <a:pt x="425" y="7398"/>
                    <a:pt x="414" y="7405"/>
                  </a:cubicBezTo>
                  <a:cubicBezTo>
                    <a:pt x="380" y="7426"/>
                    <a:pt x="342" y="7491"/>
                    <a:pt x="305" y="7603"/>
                  </a:cubicBezTo>
                  <a:lnTo>
                    <a:pt x="45" y="8429"/>
                  </a:lnTo>
                  <a:cubicBezTo>
                    <a:pt x="15" y="8511"/>
                    <a:pt x="1" y="8582"/>
                    <a:pt x="1" y="8644"/>
                  </a:cubicBezTo>
                  <a:cubicBezTo>
                    <a:pt x="1" y="8716"/>
                    <a:pt x="25" y="8760"/>
                    <a:pt x="73" y="8777"/>
                  </a:cubicBezTo>
                  <a:cubicBezTo>
                    <a:pt x="211" y="8839"/>
                    <a:pt x="360" y="8869"/>
                    <a:pt x="520" y="8869"/>
                  </a:cubicBezTo>
                  <a:cubicBezTo>
                    <a:pt x="821" y="8869"/>
                    <a:pt x="1160" y="8761"/>
                    <a:pt x="1537" y="8545"/>
                  </a:cubicBezTo>
                  <a:cubicBezTo>
                    <a:pt x="2080" y="8231"/>
                    <a:pt x="2493" y="7777"/>
                    <a:pt x="2776" y="7187"/>
                  </a:cubicBezTo>
                  <a:cubicBezTo>
                    <a:pt x="3055" y="6593"/>
                    <a:pt x="3195" y="5934"/>
                    <a:pt x="3195" y="5210"/>
                  </a:cubicBezTo>
                  <a:lnTo>
                    <a:pt x="3195" y="357"/>
                  </a:lnTo>
                  <a:cubicBezTo>
                    <a:pt x="3195" y="193"/>
                    <a:pt x="3172" y="87"/>
                    <a:pt x="3121" y="33"/>
                  </a:cubicBezTo>
                  <a:cubicBezTo>
                    <a:pt x="3099" y="12"/>
                    <a:pt x="3071" y="1"/>
                    <a:pt x="303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1"/>
            <p:cNvSpPr/>
            <p:nvPr/>
          </p:nvSpPr>
          <p:spPr>
            <a:xfrm>
              <a:off x="1810686" y="1744607"/>
              <a:ext cx="244133" cy="418167"/>
            </a:xfrm>
            <a:custGeom>
              <a:avLst/>
              <a:gdLst/>
              <a:ahLst/>
              <a:cxnLst/>
              <a:rect l="l" t="t" r="r" b="b"/>
              <a:pathLst>
                <a:path w="5029" h="8614" extrusionOk="0">
                  <a:moveTo>
                    <a:pt x="3044" y="1514"/>
                  </a:moveTo>
                  <a:cubicBezTo>
                    <a:pt x="3232" y="1514"/>
                    <a:pt x="3387" y="1600"/>
                    <a:pt x="3510" y="1772"/>
                  </a:cubicBezTo>
                  <a:cubicBezTo>
                    <a:pt x="3735" y="2086"/>
                    <a:pt x="3844" y="2673"/>
                    <a:pt x="3844" y="3540"/>
                  </a:cubicBezTo>
                  <a:cubicBezTo>
                    <a:pt x="3844" y="4406"/>
                    <a:pt x="3735" y="5123"/>
                    <a:pt x="3510" y="5693"/>
                  </a:cubicBezTo>
                  <a:cubicBezTo>
                    <a:pt x="3288" y="6263"/>
                    <a:pt x="2957" y="6673"/>
                    <a:pt x="2519" y="6925"/>
                  </a:cubicBezTo>
                  <a:cubicBezTo>
                    <a:pt x="2319" y="7041"/>
                    <a:pt x="2141" y="7099"/>
                    <a:pt x="1986" y="7099"/>
                  </a:cubicBezTo>
                  <a:cubicBezTo>
                    <a:pt x="1797" y="7099"/>
                    <a:pt x="1641" y="7013"/>
                    <a:pt x="1520" y="6843"/>
                  </a:cubicBezTo>
                  <a:cubicBezTo>
                    <a:pt x="1295" y="6529"/>
                    <a:pt x="1185" y="5942"/>
                    <a:pt x="1185" y="5076"/>
                  </a:cubicBezTo>
                  <a:cubicBezTo>
                    <a:pt x="1185" y="4209"/>
                    <a:pt x="1295" y="3492"/>
                    <a:pt x="1520" y="2922"/>
                  </a:cubicBezTo>
                  <a:cubicBezTo>
                    <a:pt x="1741" y="2352"/>
                    <a:pt x="2076" y="1939"/>
                    <a:pt x="2519" y="1686"/>
                  </a:cubicBezTo>
                  <a:cubicBezTo>
                    <a:pt x="2716" y="1571"/>
                    <a:pt x="2890" y="1514"/>
                    <a:pt x="3044" y="1514"/>
                  </a:cubicBezTo>
                  <a:close/>
                  <a:moveTo>
                    <a:pt x="3623" y="1"/>
                  </a:moveTo>
                  <a:cubicBezTo>
                    <a:pt x="3306" y="1"/>
                    <a:pt x="2938" y="121"/>
                    <a:pt x="2519" y="362"/>
                  </a:cubicBezTo>
                  <a:cubicBezTo>
                    <a:pt x="1700" y="837"/>
                    <a:pt x="1076" y="1539"/>
                    <a:pt x="646" y="2478"/>
                  </a:cubicBezTo>
                  <a:cubicBezTo>
                    <a:pt x="216" y="3414"/>
                    <a:pt x="1" y="4509"/>
                    <a:pt x="1" y="5758"/>
                  </a:cubicBezTo>
                  <a:cubicBezTo>
                    <a:pt x="1" y="7010"/>
                    <a:pt x="216" y="7854"/>
                    <a:pt x="646" y="8294"/>
                  </a:cubicBezTo>
                  <a:cubicBezTo>
                    <a:pt x="854" y="8507"/>
                    <a:pt x="1107" y="8614"/>
                    <a:pt x="1405" y="8614"/>
                  </a:cubicBezTo>
                  <a:cubicBezTo>
                    <a:pt x="1725" y="8614"/>
                    <a:pt x="2096" y="8491"/>
                    <a:pt x="2519" y="8246"/>
                  </a:cubicBezTo>
                  <a:cubicBezTo>
                    <a:pt x="3332" y="7779"/>
                    <a:pt x="3953" y="7076"/>
                    <a:pt x="4383" y="6137"/>
                  </a:cubicBezTo>
                  <a:cubicBezTo>
                    <a:pt x="4813" y="5202"/>
                    <a:pt x="5028" y="4107"/>
                    <a:pt x="5028" y="2857"/>
                  </a:cubicBezTo>
                  <a:cubicBezTo>
                    <a:pt x="5028" y="1604"/>
                    <a:pt x="4813" y="758"/>
                    <a:pt x="4383" y="321"/>
                  </a:cubicBezTo>
                  <a:cubicBezTo>
                    <a:pt x="4174" y="108"/>
                    <a:pt x="3921" y="1"/>
                    <a:pt x="36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1"/>
            <p:cNvSpPr/>
            <p:nvPr/>
          </p:nvSpPr>
          <p:spPr>
            <a:xfrm>
              <a:off x="2083401" y="1602184"/>
              <a:ext cx="202044" cy="441517"/>
            </a:xfrm>
            <a:custGeom>
              <a:avLst/>
              <a:gdLst/>
              <a:ahLst/>
              <a:cxnLst/>
              <a:rect l="l" t="t" r="r" b="b"/>
              <a:pathLst>
                <a:path w="4162" h="9095" extrusionOk="0">
                  <a:moveTo>
                    <a:pt x="2561" y="1614"/>
                  </a:moveTo>
                  <a:cubicBezTo>
                    <a:pt x="2613" y="1614"/>
                    <a:pt x="2658" y="1628"/>
                    <a:pt x="2693" y="1655"/>
                  </a:cubicBezTo>
                  <a:cubicBezTo>
                    <a:pt x="2792" y="1729"/>
                    <a:pt x="2844" y="1917"/>
                    <a:pt x="2844" y="2221"/>
                  </a:cubicBezTo>
                  <a:cubicBezTo>
                    <a:pt x="2844" y="2501"/>
                    <a:pt x="2789" y="2747"/>
                    <a:pt x="2683" y="2955"/>
                  </a:cubicBezTo>
                  <a:cubicBezTo>
                    <a:pt x="2578" y="3166"/>
                    <a:pt x="2430" y="3323"/>
                    <a:pt x="2236" y="3436"/>
                  </a:cubicBezTo>
                  <a:lnTo>
                    <a:pt x="1192" y="4040"/>
                  </a:lnTo>
                  <a:lnTo>
                    <a:pt x="1192" y="2331"/>
                  </a:lnTo>
                  <a:lnTo>
                    <a:pt x="2236" y="1726"/>
                  </a:lnTo>
                  <a:cubicBezTo>
                    <a:pt x="2366" y="1651"/>
                    <a:pt x="2475" y="1614"/>
                    <a:pt x="2561" y="1614"/>
                  </a:cubicBezTo>
                  <a:close/>
                  <a:moveTo>
                    <a:pt x="2625" y="4548"/>
                  </a:moveTo>
                  <a:cubicBezTo>
                    <a:pt x="2691" y="4548"/>
                    <a:pt x="2749" y="4566"/>
                    <a:pt x="2799" y="4604"/>
                  </a:cubicBezTo>
                  <a:cubicBezTo>
                    <a:pt x="2919" y="4695"/>
                    <a:pt x="2980" y="4900"/>
                    <a:pt x="2980" y="5218"/>
                  </a:cubicBezTo>
                  <a:cubicBezTo>
                    <a:pt x="2980" y="5497"/>
                    <a:pt x="2929" y="5757"/>
                    <a:pt x="2827" y="5989"/>
                  </a:cubicBezTo>
                  <a:cubicBezTo>
                    <a:pt x="2721" y="6225"/>
                    <a:pt x="2564" y="6402"/>
                    <a:pt x="2353" y="6521"/>
                  </a:cubicBezTo>
                  <a:lnTo>
                    <a:pt x="1192" y="7194"/>
                  </a:lnTo>
                  <a:lnTo>
                    <a:pt x="1192" y="5296"/>
                  </a:lnTo>
                  <a:lnTo>
                    <a:pt x="2294" y="4658"/>
                  </a:lnTo>
                  <a:cubicBezTo>
                    <a:pt x="2421" y="4584"/>
                    <a:pt x="2531" y="4548"/>
                    <a:pt x="2625" y="4548"/>
                  </a:cubicBezTo>
                  <a:close/>
                  <a:moveTo>
                    <a:pt x="3227" y="0"/>
                  </a:moveTo>
                  <a:cubicBezTo>
                    <a:pt x="3009" y="0"/>
                    <a:pt x="2745" y="89"/>
                    <a:pt x="2438" y="266"/>
                  </a:cubicBezTo>
                  <a:lnTo>
                    <a:pt x="325" y="1487"/>
                  </a:lnTo>
                  <a:cubicBezTo>
                    <a:pt x="209" y="1552"/>
                    <a:pt x="127" y="1641"/>
                    <a:pt x="75" y="1750"/>
                  </a:cubicBezTo>
                  <a:cubicBezTo>
                    <a:pt x="28" y="1863"/>
                    <a:pt x="1" y="1999"/>
                    <a:pt x="1" y="2163"/>
                  </a:cubicBezTo>
                  <a:lnTo>
                    <a:pt x="1" y="8747"/>
                  </a:lnTo>
                  <a:cubicBezTo>
                    <a:pt x="1" y="8911"/>
                    <a:pt x="28" y="9016"/>
                    <a:pt x="75" y="9064"/>
                  </a:cubicBezTo>
                  <a:cubicBezTo>
                    <a:pt x="97" y="9084"/>
                    <a:pt x="125" y="9095"/>
                    <a:pt x="158" y="9095"/>
                  </a:cubicBezTo>
                  <a:cubicBezTo>
                    <a:pt x="203" y="9095"/>
                    <a:pt x="258" y="9076"/>
                    <a:pt x="325" y="9037"/>
                  </a:cubicBezTo>
                  <a:lnTo>
                    <a:pt x="2438" y="7819"/>
                  </a:lnTo>
                  <a:cubicBezTo>
                    <a:pt x="2819" y="7597"/>
                    <a:pt x="3137" y="7317"/>
                    <a:pt x="3393" y="6972"/>
                  </a:cubicBezTo>
                  <a:cubicBezTo>
                    <a:pt x="3652" y="6627"/>
                    <a:pt x="3843" y="6245"/>
                    <a:pt x="3970" y="5832"/>
                  </a:cubicBezTo>
                  <a:cubicBezTo>
                    <a:pt x="4100" y="5419"/>
                    <a:pt x="4161" y="4999"/>
                    <a:pt x="4161" y="4579"/>
                  </a:cubicBezTo>
                  <a:cubicBezTo>
                    <a:pt x="4161" y="3745"/>
                    <a:pt x="3933" y="3328"/>
                    <a:pt x="3475" y="3328"/>
                  </a:cubicBezTo>
                  <a:cubicBezTo>
                    <a:pt x="3457" y="3328"/>
                    <a:pt x="3439" y="3329"/>
                    <a:pt x="3421" y="3330"/>
                  </a:cubicBezTo>
                  <a:cubicBezTo>
                    <a:pt x="3608" y="3105"/>
                    <a:pt x="3755" y="2822"/>
                    <a:pt x="3864" y="2487"/>
                  </a:cubicBezTo>
                  <a:cubicBezTo>
                    <a:pt x="3970" y="2150"/>
                    <a:pt x="4024" y="1808"/>
                    <a:pt x="4024" y="1460"/>
                  </a:cubicBezTo>
                  <a:cubicBezTo>
                    <a:pt x="4024" y="801"/>
                    <a:pt x="3895" y="361"/>
                    <a:pt x="3629" y="139"/>
                  </a:cubicBezTo>
                  <a:cubicBezTo>
                    <a:pt x="3519" y="46"/>
                    <a:pt x="3384" y="0"/>
                    <a:pt x="32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1"/>
            <p:cNvSpPr/>
            <p:nvPr/>
          </p:nvSpPr>
          <p:spPr>
            <a:xfrm>
              <a:off x="2291796" y="1478789"/>
              <a:ext cx="187335" cy="426177"/>
            </a:xfrm>
            <a:custGeom>
              <a:avLst/>
              <a:gdLst/>
              <a:ahLst/>
              <a:cxnLst/>
              <a:rect l="l" t="t" r="r" b="b"/>
              <a:pathLst>
                <a:path w="3859" h="8779" extrusionOk="0">
                  <a:moveTo>
                    <a:pt x="3218" y="1"/>
                  </a:moveTo>
                  <a:cubicBezTo>
                    <a:pt x="2887" y="1"/>
                    <a:pt x="2479" y="141"/>
                    <a:pt x="1991" y="421"/>
                  </a:cubicBezTo>
                  <a:cubicBezTo>
                    <a:pt x="1448" y="736"/>
                    <a:pt x="1008" y="1176"/>
                    <a:pt x="677" y="1739"/>
                  </a:cubicBezTo>
                  <a:cubicBezTo>
                    <a:pt x="346" y="2305"/>
                    <a:pt x="179" y="2940"/>
                    <a:pt x="179" y="3644"/>
                  </a:cubicBezTo>
                  <a:cubicBezTo>
                    <a:pt x="179" y="4067"/>
                    <a:pt x="247" y="4384"/>
                    <a:pt x="387" y="4596"/>
                  </a:cubicBezTo>
                  <a:cubicBezTo>
                    <a:pt x="523" y="4811"/>
                    <a:pt x="697" y="4947"/>
                    <a:pt x="913" y="5009"/>
                  </a:cubicBezTo>
                  <a:cubicBezTo>
                    <a:pt x="1127" y="5070"/>
                    <a:pt x="1387" y="5101"/>
                    <a:pt x="1694" y="5101"/>
                  </a:cubicBezTo>
                  <a:cubicBezTo>
                    <a:pt x="1960" y="5104"/>
                    <a:pt x="2155" y="5118"/>
                    <a:pt x="2281" y="5139"/>
                  </a:cubicBezTo>
                  <a:cubicBezTo>
                    <a:pt x="2411" y="5163"/>
                    <a:pt x="2507" y="5217"/>
                    <a:pt x="2571" y="5306"/>
                  </a:cubicBezTo>
                  <a:cubicBezTo>
                    <a:pt x="2636" y="5394"/>
                    <a:pt x="2667" y="5538"/>
                    <a:pt x="2667" y="5739"/>
                  </a:cubicBezTo>
                  <a:cubicBezTo>
                    <a:pt x="2667" y="6032"/>
                    <a:pt x="2602" y="6289"/>
                    <a:pt x="2466" y="6503"/>
                  </a:cubicBezTo>
                  <a:cubicBezTo>
                    <a:pt x="2332" y="6719"/>
                    <a:pt x="2124" y="6906"/>
                    <a:pt x="1848" y="7067"/>
                  </a:cubicBezTo>
                  <a:cubicBezTo>
                    <a:pt x="1609" y="7203"/>
                    <a:pt x="1377" y="7292"/>
                    <a:pt x="1148" y="7326"/>
                  </a:cubicBezTo>
                  <a:cubicBezTo>
                    <a:pt x="1051" y="7342"/>
                    <a:pt x="959" y="7350"/>
                    <a:pt x="871" y="7350"/>
                  </a:cubicBezTo>
                  <a:cubicBezTo>
                    <a:pt x="749" y="7350"/>
                    <a:pt x="637" y="7334"/>
                    <a:pt x="533" y="7302"/>
                  </a:cubicBezTo>
                  <a:cubicBezTo>
                    <a:pt x="509" y="7293"/>
                    <a:pt x="488" y="7287"/>
                    <a:pt x="469" y="7287"/>
                  </a:cubicBezTo>
                  <a:cubicBezTo>
                    <a:pt x="453" y="7287"/>
                    <a:pt x="438" y="7291"/>
                    <a:pt x="424" y="7299"/>
                  </a:cubicBezTo>
                  <a:cubicBezTo>
                    <a:pt x="390" y="7319"/>
                    <a:pt x="360" y="7374"/>
                    <a:pt x="333" y="7466"/>
                  </a:cubicBezTo>
                  <a:lnTo>
                    <a:pt x="35" y="8357"/>
                  </a:lnTo>
                  <a:cubicBezTo>
                    <a:pt x="11" y="8432"/>
                    <a:pt x="1" y="8490"/>
                    <a:pt x="1" y="8534"/>
                  </a:cubicBezTo>
                  <a:cubicBezTo>
                    <a:pt x="1" y="8600"/>
                    <a:pt x="35" y="8654"/>
                    <a:pt x="107" y="8695"/>
                  </a:cubicBezTo>
                  <a:cubicBezTo>
                    <a:pt x="227" y="8751"/>
                    <a:pt x="368" y="8778"/>
                    <a:pt x="530" y="8778"/>
                  </a:cubicBezTo>
                  <a:cubicBezTo>
                    <a:pt x="654" y="8778"/>
                    <a:pt x="791" y="8762"/>
                    <a:pt x="940" y="8729"/>
                  </a:cubicBezTo>
                  <a:cubicBezTo>
                    <a:pt x="1284" y="8654"/>
                    <a:pt x="1643" y="8507"/>
                    <a:pt x="2018" y="8288"/>
                  </a:cubicBezTo>
                  <a:cubicBezTo>
                    <a:pt x="2615" y="7944"/>
                    <a:pt x="3069" y="7490"/>
                    <a:pt x="3387" y="6927"/>
                  </a:cubicBezTo>
                  <a:cubicBezTo>
                    <a:pt x="3701" y="6367"/>
                    <a:pt x="3858" y="5763"/>
                    <a:pt x="3858" y="5118"/>
                  </a:cubicBezTo>
                  <a:cubicBezTo>
                    <a:pt x="3858" y="4688"/>
                    <a:pt x="3803" y="4367"/>
                    <a:pt x="3698" y="4156"/>
                  </a:cubicBezTo>
                  <a:cubicBezTo>
                    <a:pt x="3589" y="3944"/>
                    <a:pt x="3431" y="3804"/>
                    <a:pt x="3230" y="3732"/>
                  </a:cubicBezTo>
                  <a:cubicBezTo>
                    <a:pt x="3028" y="3657"/>
                    <a:pt x="2752" y="3616"/>
                    <a:pt x="2401" y="3606"/>
                  </a:cubicBezTo>
                  <a:lnTo>
                    <a:pt x="2199" y="3599"/>
                  </a:lnTo>
                  <a:cubicBezTo>
                    <a:pt x="1974" y="3596"/>
                    <a:pt x="1807" y="3582"/>
                    <a:pt x="1701" y="3558"/>
                  </a:cubicBezTo>
                  <a:cubicBezTo>
                    <a:pt x="1595" y="3534"/>
                    <a:pt x="1513" y="3480"/>
                    <a:pt x="1451" y="3391"/>
                  </a:cubicBezTo>
                  <a:cubicBezTo>
                    <a:pt x="1393" y="3306"/>
                    <a:pt x="1363" y="3166"/>
                    <a:pt x="1363" y="2971"/>
                  </a:cubicBezTo>
                  <a:cubicBezTo>
                    <a:pt x="1363" y="2395"/>
                    <a:pt x="1623" y="1954"/>
                    <a:pt x="2141" y="1658"/>
                  </a:cubicBezTo>
                  <a:cubicBezTo>
                    <a:pt x="2417" y="1498"/>
                    <a:pt x="2665" y="1418"/>
                    <a:pt x="2886" y="1418"/>
                  </a:cubicBezTo>
                  <a:cubicBezTo>
                    <a:pt x="3001" y="1418"/>
                    <a:pt x="3109" y="1440"/>
                    <a:pt x="3209" y="1483"/>
                  </a:cubicBezTo>
                  <a:cubicBezTo>
                    <a:pt x="3232" y="1494"/>
                    <a:pt x="3253" y="1499"/>
                    <a:pt x="3271" y="1499"/>
                  </a:cubicBezTo>
                  <a:cubicBezTo>
                    <a:pt x="3288" y="1499"/>
                    <a:pt x="3304" y="1495"/>
                    <a:pt x="3318" y="1486"/>
                  </a:cubicBezTo>
                  <a:cubicBezTo>
                    <a:pt x="3349" y="1469"/>
                    <a:pt x="3384" y="1415"/>
                    <a:pt x="3411" y="1323"/>
                  </a:cubicBezTo>
                  <a:lnTo>
                    <a:pt x="3707" y="429"/>
                  </a:lnTo>
                  <a:cubicBezTo>
                    <a:pt x="3732" y="357"/>
                    <a:pt x="3742" y="299"/>
                    <a:pt x="3742" y="254"/>
                  </a:cubicBezTo>
                  <a:cubicBezTo>
                    <a:pt x="3742" y="196"/>
                    <a:pt x="3707" y="142"/>
                    <a:pt x="3636" y="94"/>
                  </a:cubicBezTo>
                  <a:cubicBezTo>
                    <a:pt x="3514" y="32"/>
                    <a:pt x="3374" y="1"/>
                    <a:pt x="321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1"/>
            <p:cNvSpPr/>
            <p:nvPr/>
          </p:nvSpPr>
          <p:spPr>
            <a:xfrm>
              <a:off x="3092368" y="751331"/>
              <a:ext cx="710165" cy="1752620"/>
            </a:xfrm>
            <a:custGeom>
              <a:avLst/>
              <a:gdLst/>
              <a:ahLst/>
              <a:cxnLst/>
              <a:rect l="l" t="t" r="r" b="b"/>
              <a:pathLst>
                <a:path w="14629" h="36103" extrusionOk="0">
                  <a:moveTo>
                    <a:pt x="13307" y="0"/>
                  </a:moveTo>
                  <a:cubicBezTo>
                    <a:pt x="13224" y="0"/>
                    <a:pt x="13130" y="28"/>
                    <a:pt x="13031" y="87"/>
                  </a:cubicBezTo>
                  <a:lnTo>
                    <a:pt x="625" y="7265"/>
                  </a:lnTo>
                  <a:cubicBezTo>
                    <a:pt x="280" y="7462"/>
                    <a:pt x="1" y="7950"/>
                    <a:pt x="1" y="8346"/>
                  </a:cubicBezTo>
                  <a:lnTo>
                    <a:pt x="1" y="33916"/>
                  </a:lnTo>
                  <a:cubicBezTo>
                    <a:pt x="1" y="34115"/>
                    <a:pt x="72" y="34255"/>
                    <a:pt x="185" y="34319"/>
                  </a:cubicBezTo>
                  <a:lnTo>
                    <a:pt x="1158" y="34882"/>
                  </a:lnTo>
                  <a:cubicBezTo>
                    <a:pt x="1158" y="34882"/>
                    <a:pt x="1161" y="34882"/>
                    <a:pt x="1165" y="34885"/>
                  </a:cubicBezTo>
                  <a:lnTo>
                    <a:pt x="1178" y="34893"/>
                  </a:lnTo>
                  <a:lnTo>
                    <a:pt x="1178" y="34889"/>
                  </a:lnTo>
                  <a:cubicBezTo>
                    <a:pt x="1222" y="34913"/>
                    <a:pt x="1273" y="34925"/>
                    <a:pt x="1329" y="34925"/>
                  </a:cubicBezTo>
                  <a:cubicBezTo>
                    <a:pt x="1411" y="34925"/>
                    <a:pt x="1504" y="34898"/>
                    <a:pt x="1601" y="34841"/>
                  </a:cubicBezTo>
                  <a:lnTo>
                    <a:pt x="4878" y="32947"/>
                  </a:lnTo>
                  <a:lnTo>
                    <a:pt x="4878" y="34916"/>
                  </a:lnTo>
                  <a:cubicBezTo>
                    <a:pt x="4878" y="35268"/>
                    <a:pt x="4933" y="35469"/>
                    <a:pt x="5025" y="35524"/>
                  </a:cubicBezTo>
                  <a:lnTo>
                    <a:pt x="5021" y="35524"/>
                  </a:lnTo>
                  <a:lnTo>
                    <a:pt x="5990" y="36084"/>
                  </a:lnTo>
                  <a:lnTo>
                    <a:pt x="5994" y="36087"/>
                  </a:lnTo>
                  <a:lnTo>
                    <a:pt x="6004" y="36093"/>
                  </a:lnTo>
                  <a:lnTo>
                    <a:pt x="6004" y="36090"/>
                  </a:lnTo>
                  <a:cubicBezTo>
                    <a:pt x="6019" y="36098"/>
                    <a:pt x="6035" y="36102"/>
                    <a:pt x="6052" y="36102"/>
                  </a:cubicBezTo>
                  <a:cubicBezTo>
                    <a:pt x="6158" y="36102"/>
                    <a:pt x="6299" y="35943"/>
                    <a:pt x="6455" y="35616"/>
                  </a:cubicBezTo>
                  <a:lnTo>
                    <a:pt x="8779" y="30695"/>
                  </a:lnTo>
                  <a:lnTo>
                    <a:pt x="14008" y="27661"/>
                  </a:lnTo>
                  <a:cubicBezTo>
                    <a:pt x="14349" y="27462"/>
                    <a:pt x="14629" y="26974"/>
                    <a:pt x="14629" y="26579"/>
                  </a:cubicBezTo>
                  <a:lnTo>
                    <a:pt x="14629" y="1008"/>
                  </a:lnTo>
                  <a:cubicBezTo>
                    <a:pt x="14629" y="814"/>
                    <a:pt x="14561" y="674"/>
                    <a:pt x="14451" y="609"/>
                  </a:cubicBezTo>
                  <a:lnTo>
                    <a:pt x="14448" y="605"/>
                  </a:lnTo>
                  <a:lnTo>
                    <a:pt x="13472" y="42"/>
                  </a:lnTo>
                  <a:cubicBezTo>
                    <a:pt x="13424" y="15"/>
                    <a:pt x="13369" y="0"/>
                    <a:pt x="133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1"/>
            <p:cNvSpPr/>
            <p:nvPr/>
          </p:nvSpPr>
          <p:spPr>
            <a:xfrm>
              <a:off x="3108921" y="752544"/>
              <a:ext cx="683659" cy="363214"/>
            </a:xfrm>
            <a:custGeom>
              <a:avLst/>
              <a:gdLst/>
              <a:ahLst/>
              <a:cxnLst/>
              <a:rect l="l" t="t" r="r" b="b"/>
              <a:pathLst>
                <a:path w="14083" h="7482" extrusionOk="0">
                  <a:moveTo>
                    <a:pt x="251" y="7260"/>
                  </a:moveTo>
                  <a:cubicBezTo>
                    <a:pt x="161" y="7317"/>
                    <a:pt x="76" y="7393"/>
                    <a:pt x="1" y="7481"/>
                  </a:cubicBezTo>
                  <a:cubicBezTo>
                    <a:pt x="76" y="7393"/>
                    <a:pt x="161" y="7317"/>
                    <a:pt x="251" y="7260"/>
                  </a:cubicBezTo>
                  <a:close/>
                  <a:moveTo>
                    <a:pt x="13097" y="0"/>
                  </a:moveTo>
                  <a:cubicBezTo>
                    <a:pt x="13111" y="7"/>
                    <a:pt x="13120" y="11"/>
                    <a:pt x="13131" y="17"/>
                  </a:cubicBezTo>
                  <a:lnTo>
                    <a:pt x="13131" y="17"/>
                  </a:lnTo>
                  <a:lnTo>
                    <a:pt x="14083" y="570"/>
                  </a:lnTo>
                  <a:lnTo>
                    <a:pt x="14083" y="570"/>
                  </a:lnTo>
                  <a:lnTo>
                    <a:pt x="13131" y="17"/>
                  </a:lnTo>
                  <a:cubicBezTo>
                    <a:pt x="13120" y="11"/>
                    <a:pt x="13111" y="7"/>
                    <a:pt x="130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1"/>
            <p:cNvSpPr/>
            <p:nvPr/>
          </p:nvSpPr>
          <p:spPr>
            <a:xfrm>
              <a:off x="3101640" y="751379"/>
              <a:ext cx="690941" cy="402147"/>
            </a:xfrm>
            <a:custGeom>
              <a:avLst/>
              <a:gdLst/>
              <a:ahLst/>
              <a:cxnLst/>
              <a:rect l="l" t="t" r="r" b="b"/>
              <a:pathLst>
                <a:path w="14233" h="8284" extrusionOk="0">
                  <a:moveTo>
                    <a:pt x="13117" y="1"/>
                  </a:moveTo>
                  <a:cubicBezTo>
                    <a:pt x="13035" y="1"/>
                    <a:pt x="12940" y="28"/>
                    <a:pt x="12840" y="86"/>
                  </a:cubicBezTo>
                  <a:lnTo>
                    <a:pt x="434" y="7267"/>
                  </a:lnTo>
                  <a:cubicBezTo>
                    <a:pt x="421" y="7270"/>
                    <a:pt x="410" y="7277"/>
                    <a:pt x="401" y="7284"/>
                  </a:cubicBezTo>
                  <a:cubicBezTo>
                    <a:pt x="311" y="7341"/>
                    <a:pt x="226" y="7417"/>
                    <a:pt x="151" y="7505"/>
                  </a:cubicBezTo>
                  <a:cubicBezTo>
                    <a:pt x="97" y="7571"/>
                    <a:pt x="45" y="7642"/>
                    <a:pt x="1" y="7721"/>
                  </a:cubicBezTo>
                  <a:lnTo>
                    <a:pt x="977" y="8283"/>
                  </a:lnTo>
                  <a:cubicBezTo>
                    <a:pt x="1089" y="8093"/>
                    <a:pt x="1240" y="7925"/>
                    <a:pt x="1407" y="7830"/>
                  </a:cubicBezTo>
                  <a:lnTo>
                    <a:pt x="13817" y="649"/>
                  </a:lnTo>
                  <a:cubicBezTo>
                    <a:pt x="13916" y="591"/>
                    <a:pt x="14011" y="563"/>
                    <a:pt x="14096" y="563"/>
                  </a:cubicBezTo>
                  <a:cubicBezTo>
                    <a:pt x="14144" y="563"/>
                    <a:pt x="14192" y="574"/>
                    <a:pt x="14233" y="594"/>
                  </a:cubicBezTo>
                  <a:lnTo>
                    <a:pt x="13281" y="41"/>
                  </a:lnTo>
                  <a:cubicBezTo>
                    <a:pt x="13270" y="35"/>
                    <a:pt x="13261" y="31"/>
                    <a:pt x="13247" y="24"/>
                  </a:cubicBezTo>
                  <a:cubicBezTo>
                    <a:pt x="13209" y="7"/>
                    <a:pt x="13165" y="1"/>
                    <a:pt x="131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1"/>
            <p:cNvSpPr/>
            <p:nvPr/>
          </p:nvSpPr>
          <p:spPr>
            <a:xfrm>
              <a:off x="3336103" y="2475755"/>
              <a:ext cx="46943" cy="27185"/>
            </a:xfrm>
            <a:custGeom>
              <a:avLst/>
              <a:gdLst/>
              <a:ahLst/>
              <a:cxnLst/>
              <a:rect l="l" t="t" r="r" b="b"/>
              <a:pathLst>
                <a:path w="967" h="560" extrusionOk="0">
                  <a:moveTo>
                    <a:pt x="0" y="0"/>
                  </a:moveTo>
                  <a:lnTo>
                    <a:pt x="966" y="560"/>
                  </a:lnTo>
                  <a:lnTo>
                    <a:pt x="963" y="556"/>
                  </a:lnTo>
                  <a:lnTo>
                    <a:pt x="0" y="0"/>
                  </a:ln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1"/>
            <p:cNvSpPr/>
            <p:nvPr/>
          </p:nvSpPr>
          <p:spPr>
            <a:xfrm>
              <a:off x="3329113" y="2323283"/>
              <a:ext cx="53739" cy="179519"/>
            </a:xfrm>
            <a:custGeom>
              <a:avLst/>
              <a:gdLst/>
              <a:ahLst/>
              <a:cxnLst/>
              <a:rect l="l" t="t" r="r" b="b"/>
              <a:pathLst>
                <a:path w="1107" h="3698" extrusionOk="0">
                  <a:moveTo>
                    <a:pt x="977" y="1"/>
                  </a:moveTo>
                  <a:lnTo>
                    <a:pt x="1" y="568"/>
                  </a:lnTo>
                  <a:lnTo>
                    <a:pt x="1" y="2533"/>
                  </a:lnTo>
                  <a:cubicBezTo>
                    <a:pt x="1" y="2882"/>
                    <a:pt x="56" y="3086"/>
                    <a:pt x="144" y="3141"/>
                  </a:cubicBezTo>
                  <a:lnTo>
                    <a:pt x="1107" y="3697"/>
                  </a:lnTo>
                  <a:cubicBezTo>
                    <a:pt x="1025" y="3625"/>
                    <a:pt x="977" y="3428"/>
                    <a:pt x="977" y="3100"/>
                  </a:cubicBezTo>
                  <a:lnTo>
                    <a:pt x="97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1"/>
            <p:cNvSpPr/>
            <p:nvPr/>
          </p:nvSpPr>
          <p:spPr>
            <a:xfrm>
              <a:off x="3098388" y="2414931"/>
              <a:ext cx="3010" cy="2379"/>
            </a:xfrm>
            <a:custGeom>
              <a:avLst/>
              <a:gdLst/>
              <a:ahLst/>
              <a:cxnLst/>
              <a:rect l="l" t="t" r="r" b="b"/>
              <a:pathLst>
                <a:path w="62" h="49" extrusionOk="0">
                  <a:moveTo>
                    <a:pt x="1" y="1"/>
                  </a:moveTo>
                  <a:cubicBezTo>
                    <a:pt x="18" y="18"/>
                    <a:pt x="38" y="35"/>
                    <a:pt x="58" y="48"/>
                  </a:cubicBezTo>
                  <a:lnTo>
                    <a:pt x="61" y="48"/>
                  </a:lnTo>
                  <a:cubicBezTo>
                    <a:pt x="38" y="35"/>
                    <a:pt x="18" y="18"/>
                    <a:pt x="1"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1"/>
            <p:cNvSpPr/>
            <p:nvPr/>
          </p:nvSpPr>
          <p:spPr>
            <a:xfrm>
              <a:off x="3092368" y="1126127"/>
              <a:ext cx="56749" cy="1318725"/>
            </a:xfrm>
            <a:custGeom>
              <a:avLst/>
              <a:gdLst/>
              <a:ahLst/>
              <a:cxnLst/>
              <a:rect l="l" t="t" r="r" b="b"/>
              <a:pathLst>
                <a:path w="1169" h="27165" extrusionOk="0">
                  <a:moveTo>
                    <a:pt x="192" y="1"/>
                  </a:moveTo>
                  <a:cubicBezTo>
                    <a:pt x="75" y="199"/>
                    <a:pt x="1" y="424"/>
                    <a:pt x="1" y="625"/>
                  </a:cubicBezTo>
                  <a:lnTo>
                    <a:pt x="1" y="26195"/>
                  </a:lnTo>
                  <a:cubicBezTo>
                    <a:pt x="1" y="26353"/>
                    <a:pt x="48" y="26475"/>
                    <a:pt x="124" y="26550"/>
                  </a:cubicBezTo>
                  <a:cubicBezTo>
                    <a:pt x="141" y="26567"/>
                    <a:pt x="161" y="26584"/>
                    <a:pt x="185" y="26598"/>
                  </a:cubicBezTo>
                  <a:lnTo>
                    <a:pt x="1158" y="27161"/>
                  </a:lnTo>
                  <a:cubicBezTo>
                    <a:pt x="1161" y="27161"/>
                    <a:pt x="1161" y="27164"/>
                    <a:pt x="1165" y="27164"/>
                  </a:cubicBezTo>
                  <a:cubicBezTo>
                    <a:pt x="1049" y="27100"/>
                    <a:pt x="977" y="26960"/>
                    <a:pt x="977" y="26759"/>
                  </a:cubicBezTo>
                  <a:lnTo>
                    <a:pt x="977" y="1188"/>
                  </a:lnTo>
                  <a:cubicBezTo>
                    <a:pt x="977" y="987"/>
                    <a:pt x="1049" y="762"/>
                    <a:pt x="1168" y="563"/>
                  </a:cubicBezTo>
                  <a:lnTo>
                    <a:pt x="19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1"/>
            <p:cNvSpPr/>
            <p:nvPr/>
          </p:nvSpPr>
          <p:spPr>
            <a:xfrm>
              <a:off x="3234405" y="940501"/>
              <a:ext cx="473556" cy="579870"/>
            </a:xfrm>
            <a:custGeom>
              <a:avLst/>
              <a:gdLst/>
              <a:ahLst/>
              <a:cxnLst/>
              <a:rect l="l" t="t" r="r" b="b"/>
              <a:pathLst>
                <a:path w="9755" h="11945" extrusionOk="0">
                  <a:moveTo>
                    <a:pt x="9467" y="1"/>
                  </a:moveTo>
                  <a:cubicBezTo>
                    <a:pt x="9397" y="1"/>
                    <a:pt x="9319" y="23"/>
                    <a:pt x="9236" y="71"/>
                  </a:cubicBezTo>
                  <a:lnTo>
                    <a:pt x="522" y="5118"/>
                  </a:lnTo>
                  <a:cubicBezTo>
                    <a:pt x="235" y="5285"/>
                    <a:pt x="0" y="5688"/>
                    <a:pt x="0" y="6019"/>
                  </a:cubicBezTo>
                  <a:lnTo>
                    <a:pt x="0" y="11575"/>
                  </a:lnTo>
                  <a:cubicBezTo>
                    <a:pt x="0" y="11810"/>
                    <a:pt x="117" y="11945"/>
                    <a:pt x="288" y="11945"/>
                  </a:cubicBezTo>
                  <a:cubicBezTo>
                    <a:pt x="358" y="11945"/>
                    <a:pt x="438" y="11922"/>
                    <a:pt x="522" y="11873"/>
                  </a:cubicBezTo>
                  <a:lnTo>
                    <a:pt x="9236" y="6828"/>
                  </a:lnTo>
                  <a:cubicBezTo>
                    <a:pt x="9522" y="6660"/>
                    <a:pt x="9754" y="6258"/>
                    <a:pt x="9754" y="5927"/>
                  </a:cubicBezTo>
                  <a:lnTo>
                    <a:pt x="9754" y="370"/>
                  </a:lnTo>
                  <a:cubicBezTo>
                    <a:pt x="9754" y="136"/>
                    <a:pt x="9637" y="1"/>
                    <a:pt x="94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1"/>
            <p:cNvSpPr/>
            <p:nvPr/>
          </p:nvSpPr>
          <p:spPr>
            <a:xfrm>
              <a:off x="3234405" y="1323016"/>
              <a:ext cx="473556" cy="306173"/>
            </a:xfrm>
            <a:custGeom>
              <a:avLst/>
              <a:gdLst/>
              <a:ahLst/>
              <a:cxnLst/>
              <a:rect l="l" t="t" r="r" b="b"/>
              <a:pathLst>
                <a:path w="9755" h="6307" extrusionOk="0">
                  <a:moveTo>
                    <a:pt x="9478" y="0"/>
                  </a:moveTo>
                  <a:cubicBezTo>
                    <a:pt x="9405" y="0"/>
                    <a:pt x="9321" y="24"/>
                    <a:pt x="9231" y="75"/>
                  </a:cubicBezTo>
                  <a:lnTo>
                    <a:pt x="522" y="5105"/>
                  </a:lnTo>
                  <a:cubicBezTo>
                    <a:pt x="235" y="5272"/>
                    <a:pt x="0" y="5658"/>
                    <a:pt x="0" y="5968"/>
                  </a:cubicBezTo>
                  <a:cubicBezTo>
                    <a:pt x="0" y="6184"/>
                    <a:pt x="113" y="6307"/>
                    <a:pt x="277" y="6307"/>
                  </a:cubicBezTo>
                  <a:cubicBezTo>
                    <a:pt x="350" y="6307"/>
                    <a:pt x="434" y="6283"/>
                    <a:pt x="522" y="6231"/>
                  </a:cubicBezTo>
                  <a:lnTo>
                    <a:pt x="9231" y="1201"/>
                  </a:lnTo>
                  <a:cubicBezTo>
                    <a:pt x="9522" y="1037"/>
                    <a:pt x="9754" y="648"/>
                    <a:pt x="9754" y="337"/>
                  </a:cubicBezTo>
                  <a:cubicBezTo>
                    <a:pt x="9754" y="122"/>
                    <a:pt x="9643" y="0"/>
                    <a:pt x="94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1"/>
            <p:cNvSpPr/>
            <p:nvPr/>
          </p:nvSpPr>
          <p:spPr>
            <a:xfrm>
              <a:off x="3234405" y="1432285"/>
              <a:ext cx="473556" cy="306222"/>
            </a:xfrm>
            <a:custGeom>
              <a:avLst/>
              <a:gdLst/>
              <a:ahLst/>
              <a:cxnLst/>
              <a:rect l="l" t="t" r="r" b="b"/>
              <a:pathLst>
                <a:path w="9755" h="6308" extrusionOk="0">
                  <a:moveTo>
                    <a:pt x="9478" y="0"/>
                  </a:moveTo>
                  <a:cubicBezTo>
                    <a:pt x="9405" y="0"/>
                    <a:pt x="9321" y="25"/>
                    <a:pt x="9231" y="76"/>
                  </a:cubicBezTo>
                  <a:lnTo>
                    <a:pt x="522" y="5106"/>
                  </a:lnTo>
                  <a:cubicBezTo>
                    <a:pt x="235" y="5270"/>
                    <a:pt x="0" y="5659"/>
                    <a:pt x="0" y="5970"/>
                  </a:cubicBezTo>
                  <a:cubicBezTo>
                    <a:pt x="0" y="6185"/>
                    <a:pt x="113" y="6307"/>
                    <a:pt x="277" y="6307"/>
                  </a:cubicBezTo>
                  <a:cubicBezTo>
                    <a:pt x="350" y="6307"/>
                    <a:pt x="434" y="6283"/>
                    <a:pt x="522" y="6233"/>
                  </a:cubicBezTo>
                  <a:lnTo>
                    <a:pt x="9231" y="1203"/>
                  </a:lnTo>
                  <a:cubicBezTo>
                    <a:pt x="9522" y="1035"/>
                    <a:pt x="9754" y="650"/>
                    <a:pt x="9754" y="338"/>
                  </a:cubicBezTo>
                  <a:cubicBezTo>
                    <a:pt x="9754" y="124"/>
                    <a:pt x="9643" y="0"/>
                    <a:pt x="94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1"/>
            <p:cNvSpPr/>
            <p:nvPr/>
          </p:nvSpPr>
          <p:spPr>
            <a:xfrm>
              <a:off x="3234405" y="1541603"/>
              <a:ext cx="473556" cy="306222"/>
            </a:xfrm>
            <a:custGeom>
              <a:avLst/>
              <a:gdLst/>
              <a:ahLst/>
              <a:cxnLst/>
              <a:rect l="l" t="t" r="r" b="b"/>
              <a:pathLst>
                <a:path w="9755" h="6308" extrusionOk="0">
                  <a:moveTo>
                    <a:pt x="9478" y="1"/>
                  </a:moveTo>
                  <a:cubicBezTo>
                    <a:pt x="9405" y="1"/>
                    <a:pt x="9321" y="25"/>
                    <a:pt x="9231" y="77"/>
                  </a:cubicBezTo>
                  <a:lnTo>
                    <a:pt x="522" y="5107"/>
                  </a:lnTo>
                  <a:cubicBezTo>
                    <a:pt x="235" y="5271"/>
                    <a:pt x="0" y="5660"/>
                    <a:pt x="0" y="5970"/>
                  </a:cubicBezTo>
                  <a:cubicBezTo>
                    <a:pt x="0" y="6186"/>
                    <a:pt x="113" y="6308"/>
                    <a:pt x="277" y="6308"/>
                  </a:cubicBezTo>
                  <a:cubicBezTo>
                    <a:pt x="350" y="6308"/>
                    <a:pt x="434" y="6284"/>
                    <a:pt x="522" y="6233"/>
                  </a:cubicBezTo>
                  <a:lnTo>
                    <a:pt x="9231" y="1203"/>
                  </a:lnTo>
                  <a:cubicBezTo>
                    <a:pt x="9522" y="1035"/>
                    <a:pt x="9754" y="650"/>
                    <a:pt x="9754" y="339"/>
                  </a:cubicBezTo>
                  <a:cubicBezTo>
                    <a:pt x="9754" y="124"/>
                    <a:pt x="9643" y="1"/>
                    <a:pt x="94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1"/>
            <p:cNvSpPr/>
            <p:nvPr/>
          </p:nvSpPr>
          <p:spPr>
            <a:xfrm>
              <a:off x="3234405" y="1650969"/>
              <a:ext cx="473556" cy="306222"/>
            </a:xfrm>
            <a:custGeom>
              <a:avLst/>
              <a:gdLst/>
              <a:ahLst/>
              <a:cxnLst/>
              <a:rect l="l" t="t" r="r" b="b"/>
              <a:pathLst>
                <a:path w="9755" h="6308" extrusionOk="0">
                  <a:moveTo>
                    <a:pt x="9478" y="0"/>
                  </a:moveTo>
                  <a:cubicBezTo>
                    <a:pt x="9405" y="0"/>
                    <a:pt x="9321" y="25"/>
                    <a:pt x="9231" y="76"/>
                  </a:cubicBezTo>
                  <a:lnTo>
                    <a:pt x="522" y="5107"/>
                  </a:lnTo>
                  <a:cubicBezTo>
                    <a:pt x="235" y="5270"/>
                    <a:pt x="0" y="5656"/>
                    <a:pt x="0" y="5970"/>
                  </a:cubicBezTo>
                  <a:cubicBezTo>
                    <a:pt x="0" y="6186"/>
                    <a:pt x="113" y="6307"/>
                    <a:pt x="277" y="6307"/>
                  </a:cubicBezTo>
                  <a:cubicBezTo>
                    <a:pt x="350" y="6307"/>
                    <a:pt x="434" y="6283"/>
                    <a:pt x="522" y="6233"/>
                  </a:cubicBezTo>
                  <a:lnTo>
                    <a:pt x="9231" y="1203"/>
                  </a:lnTo>
                  <a:cubicBezTo>
                    <a:pt x="9522" y="1035"/>
                    <a:pt x="9754" y="650"/>
                    <a:pt x="9754" y="339"/>
                  </a:cubicBezTo>
                  <a:cubicBezTo>
                    <a:pt x="9754" y="124"/>
                    <a:pt x="9643" y="0"/>
                    <a:pt x="94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1"/>
            <p:cNvSpPr/>
            <p:nvPr/>
          </p:nvSpPr>
          <p:spPr>
            <a:xfrm>
              <a:off x="3234405" y="1978971"/>
              <a:ext cx="94760" cy="87527"/>
            </a:xfrm>
            <a:custGeom>
              <a:avLst/>
              <a:gdLst/>
              <a:ahLst/>
              <a:cxnLst/>
              <a:rect l="l" t="t" r="r" b="b"/>
              <a:pathLst>
                <a:path w="1952" h="1803" extrusionOk="0">
                  <a:moveTo>
                    <a:pt x="1678" y="1"/>
                  </a:moveTo>
                  <a:cubicBezTo>
                    <a:pt x="1605" y="1"/>
                    <a:pt x="1522" y="25"/>
                    <a:pt x="1433" y="77"/>
                  </a:cubicBezTo>
                  <a:lnTo>
                    <a:pt x="522" y="602"/>
                  </a:lnTo>
                  <a:cubicBezTo>
                    <a:pt x="235" y="766"/>
                    <a:pt x="0" y="1155"/>
                    <a:pt x="0" y="1466"/>
                  </a:cubicBezTo>
                  <a:cubicBezTo>
                    <a:pt x="0" y="1681"/>
                    <a:pt x="113" y="1803"/>
                    <a:pt x="277" y="1803"/>
                  </a:cubicBezTo>
                  <a:cubicBezTo>
                    <a:pt x="350" y="1803"/>
                    <a:pt x="434" y="1779"/>
                    <a:pt x="522" y="1728"/>
                  </a:cubicBezTo>
                  <a:lnTo>
                    <a:pt x="1433" y="1203"/>
                  </a:lnTo>
                  <a:cubicBezTo>
                    <a:pt x="1720" y="1036"/>
                    <a:pt x="1952" y="651"/>
                    <a:pt x="1952" y="339"/>
                  </a:cubicBezTo>
                  <a:cubicBezTo>
                    <a:pt x="1952" y="124"/>
                    <a:pt x="1841" y="1"/>
                    <a:pt x="16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1"/>
            <p:cNvSpPr/>
            <p:nvPr/>
          </p:nvSpPr>
          <p:spPr>
            <a:xfrm>
              <a:off x="3393238" y="1760287"/>
              <a:ext cx="314717" cy="214763"/>
            </a:xfrm>
            <a:custGeom>
              <a:avLst/>
              <a:gdLst/>
              <a:ahLst/>
              <a:cxnLst/>
              <a:rect l="l" t="t" r="r" b="b"/>
              <a:pathLst>
                <a:path w="6483" h="4424" extrusionOk="0">
                  <a:moveTo>
                    <a:pt x="6206" y="1"/>
                  </a:moveTo>
                  <a:cubicBezTo>
                    <a:pt x="6133" y="1"/>
                    <a:pt x="6049" y="25"/>
                    <a:pt x="5959" y="77"/>
                  </a:cubicBezTo>
                  <a:lnTo>
                    <a:pt x="520" y="3223"/>
                  </a:lnTo>
                  <a:cubicBezTo>
                    <a:pt x="233" y="3387"/>
                    <a:pt x="0" y="3773"/>
                    <a:pt x="0" y="4083"/>
                  </a:cubicBezTo>
                  <a:cubicBezTo>
                    <a:pt x="0" y="4301"/>
                    <a:pt x="112" y="4424"/>
                    <a:pt x="276" y="4424"/>
                  </a:cubicBezTo>
                  <a:cubicBezTo>
                    <a:pt x="349" y="4424"/>
                    <a:pt x="432" y="4400"/>
                    <a:pt x="520" y="4350"/>
                  </a:cubicBezTo>
                  <a:lnTo>
                    <a:pt x="5959" y="1203"/>
                  </a:lnTo>
                  <a:cubicBezTo>
                    <a:pt x="6250" y="1035"/>
                    <a:pt x="6482" y="650"/>
                    <a:pt x="6482" y="339"/>
                  </a:cubicBezTo>
                  <a:cubicBezTo>
                    <a:pt x="6482" y="124"/>
                    <a:pt x="6371" y="1"/>
                    <a:pt x="62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1"/>
            <p:cNvSpPr/>
            <p:nvPr/>
          </p:nvSpPr>
          <p:spPr>
            <a:xfrm>
              <a:off x="3234405" y="2088288"/>
              <a:ext cx="94760" cy="87575"/>
            </a:xfrm>
            <a:custGeom>
              <a:avLst/>
              <a:gdLst/>
              <a:ahLst/>
              <a:cxnLst/>
              <a:rect l="l" t="t" r="r" b="b"/>
              <a:pathLst>
                <a:path w="1952" h="1804" extrusionOk="0">
                  <a:moveTo>
                    <a:pt x="1679" y="1"/>
                  </a:moveTo>
                  <a:cubicBezTo>
                    <a:pt x="1606" y="1"/>
                    <a:pt x="1522" y="26"/>
                    <a:pt x="1433" y="78"/>
                  </a:cubicBezTo>
                  <a:lnTo>
                    <a:pt x="522" y="603"/>
                  </a:lnTo>
                  <a:cubicBezTo>
                    <a:pt x="235" y="767"/>
                    <a:pt x="0" y="1152"/>
                    <a:pt x="0" y="1466"/>
                  </a:cubicBezTo>
                  <a:cubicBezTo>
                    <a:pt x="0" y="1682"/>
                    <a:pt x="113" y="1803"/>
                    <a:pt x="277" y="1803"/>
                  </a:cubicBezTo>
                  <a:cubicBezTo>
                    <a:pt x="350" y="1803"/>
                    <a:pt x="434" y="1779"/>
                    <a:pt x="522" y="1729"/>
                  </a:cubicBezTo>
                  <a:lnTo>
                    <a:pt x="1433" y="1200"/>
                  </a:lnTo>
                  <a:cubicBezTo>
                    <a:pt x="1720" y="1036"/>
                    <a:pt x="1952" y="651"/>
                    <a:pt x="1952" y="340"/>
                  </a:cubicBezTo>
                  <a:cubicBezTo>
                    <a:pt x="1952" y="123"/>
                    <a:pt x="1842" y="1"/>
                    <a:pt x="16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1"/>
            <p:cNvSpPr/>
            <p:nvPr/>
          </p:nvSpPr>
          <p:spPr>
            <a:xfrm>
              <a:off x="3393238" y="1869653"/>
              <a:ext cx="314717" cy="214715"/>
            </a:xfrm>
            <a:custGeom>
              <a:avLst/>
              <a:gdLst/>
              <a:ahLst/>
              <a:cxnLst/>
              <a:rect l="l" t="t" r="r" b="b"/>
              <a:pathLst>
                <a:path w="6483" h="4423" extrusionOk="0">
                  <a:moveTo>
                    <a:pt x="6206" y="0"/>
                  </a:moveTo>
                  <a:cubicBezTo>
                    <a:pt x="6133" y="0"/>
                    <a:pt x="6049" y="25"/>
                    <a:pt x="5959" y="77"/>
                  </a:cubicBezTo>
                  <a:lnTo>
                    <a:pt x="520" y="3223"/>
                  </a:lnTo>
                  <a:cubicBezTo>
                    <a:pt x="233" y="3387"/>
                    <a:pt x="0" y="3772"/>
                    <a:pt x="0" y="4083"/>
                  </a:cubicBezTo>
                  <a:cubicBezTo>
                    <a:pt x="0" y="4300"/>
                    <a:pt x="111" y="4422"/>
                    <a:pt x="274" y="4422"/>
                  </a:cubicBezTo>
                  <a:cubicBezTo>
                    <a:pt x="347" y="4422"/>
                    <a:pt x="431" y="4398"/>
                    <a:pt x="520" y="4346"/>
                  </a:cubicBezTo>
                  <a:lnTo>
                    <a:pt x="5959" y="1203"/>
                  </a:lnTo>
                  <a:cubicBezTo>
                    <a:pt x="6250" y="1035"/>
                    <a:pt x="6482" y="650"/>
                    <a:pt x="6482" y="339"/>
                  </a:cubicBezTo>
                  <a:cubicBezTo>
                    <a:pt x="6482" y="124"/>
                    <a:pt x="6371" y="0"/>
                    <a:pt x="62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1"/>
            <p:cNvSpPr/>
            <p:nvPr/>
          </p:nvSpPr>
          <p:spPr>
            <a:xfrm>
              <a:off x="3234405" y="2197606"/>
              <a:ext cx="94760" cy="87527"/>
            </a:xfrm>
            <a:custGeom>
              <a:avLst/>
              <a:gdLst/>
              <a:ahLst/>
              <a:cxnLst/>
              <a:rect l="l" t="t" r="r" b="b"/>
              <a:pathLst>
                <a:path w="1952" h="1803" extrusionOk="0">
                  <a:moveTo>
                    <a:pt x="1677" y="0"/>
                  </a:moveTo>
                  <a:cubicBezTo>
                    <a:pt x="1604" y="0"/>
                    <a:pt x="1521" y="24"/>
                    <a:pt x="1433" y="74"/>
                  </a:cubicBezTo>
                  <a:lnTo>
                    <a:pt x="522" y="603"/>
                  </a:lnTo>
                  <a:cubicBezTo>
                    <a:pt x="235" y="767"/>
                    <a:pt x="0" y="1153"/>
                    <a:pt x="0" y="1463"/>
                  </a:cubicBezTo>
                  <a:cubicBezTo>
                    <a:pt x="0" y="1681"/>
                    <a:pt x="112" y="1803"/>
                    <a:pt x="276" y="1803"/>
                  </a:cubicBezTo>
                  <a:cubicBezTo>
                    <a:pt x="349" y="1803"/>
                    <a:pt x="433" y="1778"/>
                    <a:pt x="522" y="1726"/>
                  </a:cubicBezTo>
                  <a:lnTo>
                    <a:pt x="1433" y="1200"/>
                  </a:lnTo>
                  <a:cubicBezTo>
                    <a:pt x="1720" y="1037"/>
                    <a:pt x="1952" y="652"/>
                    <a:pt x="1952" y="337"/>
                  </a:cubicBezTo>
                  <a:cubicBezTo>
                    <a:pt x="1952" y="122"/>
                    <a:pt x="1841" y="0"/>
                    <a:pt x="1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1"/>
            <p:cNvSpPr/>
            <p:nvPr/>
          </p:nvSpPr>
          <p:spPr>
            <a:xfrm>
              <a:off x="3393238" y="1978971"/>
              <a:ext cx="314717" cy="214666"/>
            </a:xfrm>
            <a:custGeom>
              <a:avLst/>
              <a:gdLst/>
              <a:ahLst/>
              <a:cxnLst/>
              <a:rect l="l" t="t" r="r" b="b"/>
              <a:pathLst>
                <a:path w="6483" h="4422" extrusionOk="0">
                  <a:moveTo>
                    <a:pt x="6206" y="1"/>
                  </a:moveTo>
                  <a:cubicBezTo>
                    <a:pt x="6133" y="1"/>
                    <a:pt x="6049" y="25"/>
                    <a:pt x="5959" y="77"/>
                  </a:cubicBezTo>
                  <a:lnTo>
                    <a:pt x="520" y="3220"/>
                  </a:lnTo>
                  <a:cubicBezTo>
                    <a:pt x="233" y="3387"/>
                    <a:pt x="0" y="3773"/>
                    <a:pt x="0" y="4083"/>
                  </a:cubicBezTo>
                  <a:cubicBezTo>
                    <a:pt x="0" y="4299"/>
                    <a:pt x="112" y="4422"/>
                    <a:pt x="276" y="4422"/>
                  </a:cubicBezTo>
                  <a:cubicBezTo>
                    <a:pt x="349" y="4422"/>
                    <a:pt x="432" y="4398"/>
                    <a:pt x="520" y="4346"/>
                  </a:cubicBezTo>
                  <a:lnTo>
                    <a:pt x="5959" y="1203"/>
                  </a:lnTo>
                  <a:cubicBezTo>
                    <a:pt x="6250" y="1036"/>
                    <a:pt x="6482" y="651"/>
                    <a:pt x="6482" y="339"/>
                  </a:cubicBezTo>
                  <a:cubicBezTo>
                    <a:pt x="6482" y="124"/>
                    <a:pt x="6371" y="1"/>
                    <a:pt x="62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1"/>
            <p:cNvSpPr/>
            <p:nvPr/>
          </p:nvSpPr>
          <p:spPr>
            <a:xfrm>
              <a:off x="3660856" y="1078556"/>
              <a:ext cx="710116" cy="1752620"/>
            </a:xfrm>
            <a:custGeom>
              <a:avLst/>
              <a:gdLst/>
              <a:ahLst/>
              <a:cxnLst/>
              <a:rect l="l" t="t" r="r" b="b"/>
              <a:pathLst>
                <a:path w="14628" h="36103" extrusionOk="0">
                  <a:moveTo>
                    <a:pt x="13309" y="1"/>
                  </a:moveTo>
                  <a:cubicBezTo>
                    <a:pt x="13224" y="1"/>
                    <a:pt x="13129" y="28"/>
                    <a:pt x="13027" y="86"/>
                  </a:cubicBezTo>
                  <a:lnTo>
                    <a:pt x="621" y="7267"/>
                  </a:lnTo>
                  <a:cubicBezTo>
                    <a:pt x="279" y="7466"/>
                    <a:pt x="0" y="7950"/>
                    <a:pt x="0" y="8346"/>
                  </a:cubicBezTo>
                  <a:lnTo>
                    <a:pt x="0" y="33916"/>
                  </a:lnTo>
                  <a:cubicBezTo>
                    <a:pt x="0" y="34114"/>
                    <a:pt x="68" y="34254"/>
                    <a:pt x="180" y="34319"/>
                  </a:cubicBezTo>
                  <a:lnTo>
                    <a:pt x="1153" y="34882"/>
                  </a:lnTo>
                  <a:cubicBezTo>
                    <a:pt x="1157" y="34882"/>
                    <a:pt x="1160" y="34886"/>
                    <a:pt x="1160" y="34886"/>
                  </a:cubicBezTo>
                  <a:lnTo>
                    <a:pt x="1174" y="34892"/>
                  </a:lnTo>
                  <a:cubicBezTo>
                    <a:pt x="1218" y="34914"/>
                    <a:pt x="1268" y="34925"/>
                    <a:pt x="1322" y="34925"/>
                  </a:cubicBezTo>
                  <a:cubicBezTo>
                    <a:pt x="1405" y="34925"/>
                    <a:pt x="1498" y="34899"/>
                    <a:pt x="1597" y="34841"/>
                  </a:cubicBezTo>
                  <a:lnTo>
                    <a:pt x="4877" y="32950"/>
                  </a:lnTo>
                  <a:lnTo>
                    <a:pt x="4877" y="34919"/>
                  </a:lnTo>
                  <a:cubicBezTo>
                    <a:pt x="4877" y="35267"/>
                    <a:pt x="4931" y="35469"/>
                    <a:pt x="5020" y="35524"/>
                  </a:cubicBezTo>
                  <a:lnTo>
                    <a:pt x="5020" y="35527"/>
                  </a:lnTo>
                  <a:lnTo>
                    <a:pt x="5986" y="36083"/>
                  </a:lnTo>
                  <a:lnTo>
                    <a:pt x="5989" y="36086"/>
                  </a:lnTo>
                  <a:lnTo>
                    <a:pt x="6003" y="36094"/>
                  </a:lnTo>
                  <a:lnTo>
                    <a:pt x="6003" y="36090"/>
                  </a:lnTo>
                  <a:cubicBezTo>
                    <a:pt x="6019" y="36098"/>
                    <a:pt x="6035" y="36103"/>
                    <a:pt x="6053" y="36103"/>
                  </a:cubicBezTo>
                  <a:cubicBezTo>
                    <a:pt x="6158" y="36103"/>
                    <a:pt x="6298" y="35944"/>
                    <a:pt x="6451" y="35619"/>
                  </a:cubicBezTo>
                  <a:lnTo>
                    <a:pt x="8774" y="30697"/>
                  </a:lnTo>
                  <a:lnTo>
                    <a:pt x="14003" y="27660"/>
                  </a:lnTo>
                  <a:cubicBezTo>
                    <a:pt x="14348" y="27462"/>
                    <a:pt x="14628" y="26977"/>
                    <a:pt x="14628" y="26581"/>
                  </a:cubicBezTo>
                  <a:lnTo>
                    <a:pt x="14628" y="1011"/>
                  </a:lnTo>
                  <a:cubicBezTo>
                    <a:pt x="14628" y="814"/>
                    <a:pt x="14560" y="677"/>
                    <a:pt x="14447" y="609"/>
                  </a:cubicBezTo>
                  <a:lnTo>
                    <a:pt x="14444" y="609"/>
                  </a:lnTo>
                  <a:lnTo>
                    <a:pt x="13470" y="42"/>
                  </a:lnTo>
                  <a:cubicBezTo>
                    <a:pt x="13424" y="15"/>
                    <a:pt x="13369" y="1"/>
                    <a:pt x="133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1"/>
            <p:cNvSpPr/>
            <p:nvPr/>
          </p:nvSpPr>
          <p:spPr>
            <a:xfrm>
              <a:off x="4312935" y="1079721"/>
              <a:ext cx="48108" cy="27719"/>
            </a:xfrm>
            <a:custGeom>
              <a:avLst/>
              <a:gdLst/>
              <a:ahLst/>
              <a:cxnLst/>
              <a:rect l="l" t="t" r="r" b="b"/>
              <a:pathLst>
                <a:path w="991" h="571" extrusionOk="0">
                  <a:moveTo>
                    <a:pt x="1" y="1"/>
                  </a:moveTo>
                  <a:lnTo>
                    <a:pt x="1" y="1"/>
                  </a:lnTo>
                  <a:cubicBezTo>
                    <a:pt x="12" y="7"/>
                    <a:pt x="21" y="13"/>
                    <a:pt x="31" y="16"/>
                  </a:cubicBezTo>
                  <a:lnTo>
                    <a:pt x="31" y="16"/>
                  </a:lnTo>
                  <a:cubicBezTo>
                    <a:pt x="22" y="11"/>
                    <a:pt x="12" y="7"/>
                    <a:pt x="1" y="1"/>
                  </a:cubicBezTo>
                  <a:close/>
                  <a:moveTo>
                    <a:pt x="31" y="16"/>
                  </a:moveTo>
                  <a:cubicBezTo>
                    <a:pt x="32" y="17"/>
                    <a:pt x="33" y="17"/>
                    <a:pt x="34" y="18"/>
                  </a:cubicBezTo>
                  <a:lnTo>
                    <a:pt x="990" y="571"/>
                  </a:lnTo>
                  <a:lnTo>
                    <a:pt x="37" y="18"/>
                  </a:lnTo>
                  <a:cubicBezTo>
                    <a:pt x="35" y="17"/>
                    <a:pt x="33" y="17"/>
                    <a:pt x="31" y="1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1"/>
            <p:cNvSpPr/>
            <p:nvPr/>
          </p:nvSpPr>
          <p:spPr>
            <a:xfrm>
              <a:off x="3687166" y="1432188"/>
              <a:ext cx="2330" cy="1651"/>
            </a:xfrm>
            <a:custGeom>
              <a:avLst/>
              <a:gdLst/>
              <a:ahLst/>
              <a:cxnLst/>
              <a:rect l="l" t="t" r="r" b="b"/>
              <a:pathLst>
                <a:path w="48" h="34" extrusionOk="0">
                  <a:moveTo>
                    <a:pt x="47" y="0"/>
                  </a:moveTo>
                  <a:cubicBezTo>
                    <a:pt x="34" y="10"/>
                    <a:pt x="17" y="20"/>
                    <a:pt x="0" y="33"/>
                  </a:cubicBezTo>
                  <a:lnTo>
                    <a:pt x="4" y="33"/>
                  </a:lnTo>
                  <a:cubicBezTo>
                    <a:pt x="17" y="20"/>
                    <a:pt x="34" y="10"/>
                    <a:pt x="47" y="0"/>
                  </a:cubicBezTo>
                  <a:close/>
                </a:path>
              </a:pathLst>
            </a:custGeom>
            <a:solidFill>
              <a:srgbClr val="7DEB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1"/>
            <p:cNvSpPr/>
            <p:nvPr/>
          </p:nvSpPr>
          <p:spPr>
            <a:xfrm>
              <a:off x="3677361" y="1433790"/>
              <a:ext cx="10000" cy="9175"/>
            </a:xfrm>
            <a:custGeom>
              <a:avLst/>
              <a:gdLst/>
              <a:ahLst/>
              <a:cxnLst/>
              <a:rect l="l" t="t" r="r" b="b"/>
              <a:pathLst>
                <a:path w="206" h="189" extrusionOk="0">
                  <a:moveTo>
                    <a:pt x="202" y="0"/>
                  </a:moveTo>
                  <a:cubicBezTo>
                    <a:pt x="131" y="52"/>
                    <a:pt x="62" y="117"/>
                    <a:pt x="1" y="189"/>
                  </a:cubicBezTo>
                  <a:cubicBezTo>
                    <a:pt x="62" y="117"/>
                    <a:pt x="131" y="52"/>
                    <a:pt x="206" y="0"/>
                  </a:cubicBezTo>
                  <a:close/>
                </a:path>
              </a:pathLst>
            </a:custGeom>
            <a:solidFill>
              <a:srgbClr val="8F9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1"/>
            <p:cNvSpPr/>
            <p:nvPr/>
          </p:nvSpPr>
          <p:spPr>
            <a:xfrm>
              <a:off x="3670079" y="1078604"/>
              <a:ext cx="690990" cy="402147"/>
            </a:xfrm>
            <a:custGeom>
              <a:avLst/>
              <a:gdLst/>
              <a:ahLst/>
              <a:cxnLst/>
              <a:rect l="l" t="t" r="r" b="b"/>
              <a:pathLst>
                <a:path w="14234" h="8284" extrusionOk="0">
                  <a:moveTo>
                    <a:pt x="13117" y="0"/>
                  </a:moveTo>
                  <a:cubicBezTo>
                    <a:pt x="13035" y="0"/>
                    <a:pt x="12940" y="27"/>
                    <a:pt x="12841" y="85"/>
                  </a:cubicBezTo>
                  <a:lnTo>
                    <a:pt x="431" y="7266"/>
                  </a:lnTo>
                  <a:cubicBezTo>
                    <a:pt x="420" y="7273"/>
                    <a:pt x="410" y="7276"/>
                    <a:pt x="400" y="7284"/>
                  </a:cubicBezTo>
                  <a:cubicBezTo>
                    <a:pt x="387" y="7293"/>
                    <a:pt x="369" y="7304"/>
                    <a:pt x="356" y="7317"/>
                  </a:cubicBezTo>
                  <a:cubicBezTo>
                    <a:pt x="281" y="7369"/>
                    <a:pt x="212" y="7434"/>
                    <a:pt x="151" y="7506"/>
                  </a:cubicBezTo>
                  <a:cubicBezTo>
                    <a:pt x="97" y="7570"/>
                    <a:pt x="45" y="7645"/>
                    <a:pt x="1" y="7720"/>
                  </a:cubicBezTo>
                  <a:lnTo>
                    <a:pt x="973" y="8284"/>
                  </a:lnTo>
                  <a:cubicBezTo>
                    <a:pt x="1086" y="8092"/>
                    <a:pt x="1239" y="7925"/>
                    <a:pt x="1407" y="7829"/>
                  </a:cubicBezTo>
                  <a:lnTo>
                    <a:pt x="13813" y="649"/>
                  </a:lnTo>
                  <a:cubicBezTo>
                    <a:pt x="13915" y="591"/>
                    <a:pt x="14011" y="567"/>
                    <a:pt x="14093" y="567"/>
                  </a:cubicBezTo>
                  <a:cubicBezTo>
                    <a:pt x="14145" y="567"/>
                    <a:pt x="14189" y="573"/>
                    <a:pt x="14233" y="594"/>
                  </a:cubicBezTo>
                  <a:lnTo>
                    <a:pt x="13280" y="41"/>
                  </a:lnTo>
                  <a:cubicBezTo>
                    <a:pt x="13267" y="38"/>
                    <a:pt x="13257" y="31"/>
                    <a:pt x="13244" y="24"/>
                  </a:cubicBezTo>
                  <a:cubicBezTo>
                    <a:pt x="13206" y="11"/>
                    <a:pt x="13165" y="0"/>
                    <a:pt x="1311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1"/>
            <p:cNvSpPr/>
            <p:nvPr/>
          </p:nvSpPr>
          <p:spPr>
            <a:xfrm>
              <a:off x="3904542" y="2803125"/>
              <a:ext cx="46749" cy="27040"/>
            </a:xfrm>
            <a:custGeom>
              <a:avLst/>
              <a:gdLst/>
              <a:ahLst/>
              <a:cxnLst/>
              <a:rect l="l" t="t" r="r" b="b"/>
              <a:pathLst>
                <a:path w="963" h="557" extrusionOk="0">
                  <a:moveTo>
                    <a:pt x="0" y="0"/>
                  </a:moveTo>
                  <a:lnTo>
                    <a:pt x="963" y="556"/>
                  </a:lnTo>
                  <a:lnTo>
                    <a:pt x="960" y="553"/>
                  </a:lnTo>
                  <a:lnTo>
                    <a:pt x="0" y="0"/>
                  </a:ln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1"/>
            <p:cNvSpPr/>
            <p:nvPr/>
          </p:nvSpPr>
          <p:spPr>
            <a:xfrm>
              <a:off x="3897601" y="2650702"/>
              <a:ext cx="53545" cy="179277"/>
            </a:xfrm>
            <a:custGeom>
              <a:avLst/>
              <a:gdLst/>
              <a:ahLst/>
              <a:cxnLst/>
              <a:rect l="l" t="t" r="r" b="b"/>
              <a:pathLst>
                <a:path w="1103" h="3693" extrusionOk="0">
                  <a:moveTo>
                    <a:pt x="972" y="0"/>
                  </a:moveTo>
                  <a:lnTo>
                    <a:pt x="0" y="563"/>
                  </a:lnTo>
                  <a:lnTo>
                    <a:pt x="0" y="2532"/>
                  </a:lnTo>
                  <a:cubicBezTo>
                    <a:pt x="0" y="2880"/>
                    <a:pt x="54" y="3082"/>
                    <a:pt x="143" y="3137"/>
                  </a:cubicBezTo>
                  <a:lnTo>
                    <a:pt x="143" y="3140"/>
                  </a:lnTo>
                  <a:lnTo>
                    <a:pt x="1103" y="3693"/>
                  </a:lnTo>
                  <a:cubicBezTo>
                    <a:pt x="1024" y="3625"/>
                    <a:pt x="972" y="3423"/>
                    <a:pt x="972" y="3096"/>
                  </a:cubicBezTo>
                  <a:lnTo>
                    <a:pt x="97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1"/>
            <p:cNvSpPr/>
            <p:nvPr/>
          </p:nvSpPr>
          <p:spPr>
            <a:xfrm>
              <a:off x="3669594" y="2744437"/>
              <a:ext cx="47283" cy="27379"/>
            </a:xfrm>
            <a:custGeom>
              <a:avLst/>
              <a:gdLst/>
              <a:ahLst/>
              <a:cxnLst/>
              <a:rect l="l" t="t" r="r" b="b"/>
              <a:pathLst>
                <a:path w="974" h="564" extrusionOk="0">
                  <a:moveTo>
                    <a:pt x="0" y="1"/>
                  </a:moveTo>
                  <a:lnTo>
                    <a:pt x="4" y="4"/>
                  </a:lnTo>
                  <a:lnTo>
                    <a:pt x="973" y="564"/>
                  </a:lnTo>
                  <a:lnTo>
                    <a:pt x="0" y="1"/>
                  </a:ln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1"/>
            <p:cNvSpPr/>
            <p:nvPr/>
          </p:nvSpPr>
          <p:spPr>
            <a:xfrm>
              <a:off x="3660856" y="1453352"/>
              <a:ext cx="56506" cy="1318725"/>
            </a:xfrm>
            <a:custGeom>
              <a:avLst/>
              <a:gdLst/>
              <a:ahLst/>
              <a:cxnLst/>
              <a:rect l="l" t="t" r="r" b="b"/>
              <a:pathLst>
                <a:path w="1164" h="27165" extrusionOk="0">
                  <a:moveTo>
                    <a:pt x="191" y="0"/>
                  </a:moveTo>
                  <a:cubicBezTo>
                    <a:pt x="71" y="198"/>
                    <a:pt x="0" y="424"/>
                    <a:pt x="0" y="628"/>
                  </a:cubicBezTo>
                  <a:lnTo>
                    <a:pt x="0" y="26195"/>
                  </a:lnTo>
                  <a:cubicBezTo>
                    <a:pt x="0" y="26355"/>
                    <a:pt x="44" y="26478"/>
                    <a:pt x="123" y="26554"/>
                  </a:cubicBezTo>
                  <a:cubicBezTo>
                    <a:pt x="139" y="26571"/>
                    <a:pt x="160" y="26584"/>
                    <a:pt x="180" y="26598"/>
                  </a:cubicBezTo>
                  <a:lnTo>
                    <a:pt x="1153" y="27161"/>
                  </a:lnTo>
                  <a:lnTo>
                    <a:pt x="1156" y="27161"/>
                  </a:lnTo>
                  <a:cubicBezTo>
                    <a:pt x="1045" y="27093"/>
                    <a:pt x="976" y="26956"/>
                    <a:pt x="976" y="26762"/>
                  </a:cubicBezTo>
                  <a:lnTo>
                    <a:pt x="976" y="1191"/>
                  </a:lnTo>
                  <a:cubicBezTo>
                    <a:pt x="976" y="990"/>
                    <a:pt x="1048" y="764"/>
                    <a:pt x="1163" y="564"/>
                  </a:cubicBezTo>
                  <a:lnTo>
                    <a:pt x="191" y="0"/>
                  </a:lnTo>
                  <a:close/>
                  <a:moveTo>
                    <a:pt x="1156" y="27161"/>
                  </a:moveTo>
                  <a:cubicBezTo>
                    <a:pt x="1156" y="27161"/>
                    <a:pt x="1157" y="27161"/>
                    <a:pt x="1157" y="27161"/>
                  </a:cubicBezTo>
                  <a:lnTo>
                    <a:pt x="1157" y="27161"/>
                  </a:lnTo>
                  <a:cubicBezTo>
                    <a:pt x="1157" y="27161"/>
                    <a:pt x="1157" y="27161"/>
                    <a:pt x="1157" y="27161"/>
                  </a:cubicBezTo>
                  <a:close/>
                  <a:moveTo>
                    <a:pt x="1157" y="27161"/>
                  </a:moveTo>
                  <a:cubicBezTo>
                    <a:pt x="1158" y="27162"/>
                    <a:pt x="1161" y="27165"/>
                    <a:pt x="1163" y="27165"/>
                  </a:cubicBezTo>
                  <a:cubicBezTo>
                    <a:pt x="1161" y="27163"/>
                    <a:pt x="1159" y="27162"/>
                    <a:pt x="1157" y="271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1"/>
            <p:cNvSpPr/>
            <p:nvPr/>
          </p:nvSpPr>
          <p:spPr>
            <a:xfrm>
              <a:off x="3802796" y="1267774"/>
              <a:ext cx="473411" cy="579870"/>
            </a:xfrm>
            <a:custGeom>
              <a:avLst/>
              <a:gdLst/>
              <a:ahLst/>
              <a:cxnLst/>
              <a:rect l="l" t="t" r="r" b="b"/>
              <a:pathLst>
                <a:path w="9752" h="11945" extrusionOk="0">
                  <a:moveTo>
                    <a:pt x="9466" y="0"/>
                  </a:moveTo>
                  <a:cubicBezTo>
                    <a:pt x="9396" y="0"/>
                    <a:pt x="9316" y="24"/>
                    <a:pt x="9233" y="72"/>
                  </a:cubicBezTo>
                  <a:lnTo>
                    <a:pt x="520" y="5117"/>
                  </a:lnTo>
                  <a:cubicBezTo>
                    <a:pt x="233" y="5284"/>
                    <a:pt x="0" y="5687"/>
                    <a:pt x="0" y="6018"/>
                  </a:cubicBezTo>
                  <a:lnTo>
                    <a:pt x="0" y="11575"/>
                  </a:lnTo>
                  <a:cubicBezTo>
                    <a:pt x="0" y="11809"/>
                    <a:pt x="117" y="11944"/>
                    <a:pt x="288" y="11944"/>
                  </a:cubicBezTo>
                  <a:cubicBezTo>
                    <a:pt x="358" y="11944"/>
                    <a:pt x="436" y="11922"/>
                    <a:pt x="520" y="11874"/>
                  </a:cubicBezTo>
                  <a:lnTo>
                    <a:pt x="9233" y="6827"/>
                  </a:lnTo>
                  <a:cubicBezTo>
                    <a:pt x="9519" y="6660"/>
                    <a:pt x="9752" y="6257"/>
                    <a:pt x="9752" y="5926"/>
                  </a:cubicBezTo>
                  <a:lnTo>
                    <a:pt x="9752" y="373"/>
                  </a:lnTo>
                  <a:cubicBezTo>
                    <a:pt x="9752" y="136"/>
                    <a:pt x="9635" y="0"/>
                    <a:pt x="94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1"/>
            <p:cNvSpPr/>
            <p:nvPr/>
          </p:nvSpPr>
          <p:spPr>
            <a:xfrm>
              <a:off x="3802796" y="1650289"/>
              <a:ext cx="473411" cy="306125"/>
            </a:xfrm>
            <a:custGeom>
              <a:avLst/>
              <a:gdLst/>
              <a:ahLst/>
              <a:cxnLst/>
              <a:rect l="l" t="t" r="r" b="b"/>
              <a:pathLst>
                <a:path w="9752" h="6306" extrusionOk="0">
                  <a:moveTo>
                    <a:pt x="9478" y="0"/>
                  </a:moveTo>
                  <a:cubicBezTo>
                    <a:pt x="9405" y="0"/>
                    <a:pt x="9321" y="25"/>
                    <a:pt x="9233" y="76"/>
                  </a:cubicBezTo>
                  <a:lnTo>
                    <a:pt x="520" y="5103"/>
                  </a:lnTo>
                  <a:cubicBezTo>
                    <a:pt x="233" y="5271"/>
                    <a:pt x="0" y="5656"/>
                    <a:pt x="0" y="5968"/>
                  </a:cubicBezTo>
                  <a:cubicBezTo>
                    <a:pt x="0" y="6182"/>
                    <a:pt x="112" y="6306"/>
                    <a:pt x="275" y="6306"/>
                  </a:cubicBezTo>
                  <a:cubicBezTo>
                    <a:pt x="348" y="6306"/>
                    <a:pt x="431" y="6281"/>
                    <a:pt x="520" y="6230"/>
                  </a:cubicBezTo>
                  <a:lnTo>
                    <a:pt x="9233" y="1200"/>
                  </a:lnTo>
                  <a:cubicBezTo>
                    <a:pt x="9519" y="1036"/>
                    <a:pt x="9752" y="650"/>
                    <a:pt x="9752" y="339"/>
                  </a:cubicBezTo>
                  <a:cubicBezTo>
                    <a:pt x="9752" y="122"/>
                    <a:pt x="9641" y="0"/>
                    <a:pt x="94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1"/>
            <p:cNvSpPr/>
            <p:nvPr/>
          </p:nvSpPr>
          <p:spPr>
            <a:xfrm>
              <a:off x="3802796" y="1759558"/>
              <a:ext cx="473411" cy="306222"/>
            </a:xfrm>
            <a:custGeom>
              <a:avLst/>
              <a:gdLst/>
              <a:ahLst/>
              <a:cxnLst/>
              <a:rect l="l" t="t" r="r" b="b"/>
              <a:pathLst>
                <a:path w="9752" h="6308" extrusionOk="0">
                  <a:moveTo>
                    <a:pt x="9476" y="0"/>
                  </a:moveTo>
                  <a:cubicBezTo>
                    <a:pt x="9404" y="0"/>
                    <a:pt x="9321" y="24"/>
                    <a:pt x="9233" y="75"/>
                  </a:cubicBezTo>
                  <a:lnTo>
                    <a:pt x="520" y="5105"/>
                  </a:lnTo>
                  <a:cubicBezTo>
                    <a:pt x="233" y="5273"/>
                    <a:pt x="0" y="5658"/>
                    <a:pt x="0" y="5969"/>
                  </a:cubicBezTo>
                  <a:cubicBezTo>
                    <a:pt x="0" y="6184"/>
                    <a:pt x="112" y="6307"/>
                    <a:pt x="275" y="6307"/>
                  </a:cubicBezTo>
                  <a:cubicBezTo>
                    <a:pt x="348" y="6307"/>
                    <a:pt x="431" y="6283"/>
                    <a:pt x="520" y="6231"/>
                  </a:cubicBezTo>
                  <a:lnTo>
                    <a:pt x="9233" y="1201"/>
                  </a:lnTo>
                  <a:cubicBezTo>
                    <a:pt x="9519" y="1037"/>
                    <a:pt x="9752" y="651"/>
                    <a:pt x="9752" y="338"/>
                  </a:cubicBezTo>
                  <a:cubicBezTo>
                    <a:pt x="9752" y="122"/>
                    <a:pt x="9640" y="0"/>
                    <a:pt x="94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1"/>
            <p:cNvSpPr/>
            <p:nvPr/>
          </p:nvSpPr>
          <p:spPr>
            <a:xfrm>
              <a:off x="3802796" y="1868925"/>
              <a:ext cx="473411" cy="306222"/>
            </a:xfrm>
            <a:custGeom>
              <a:avLst/>
              <a:gdLst/>
              <a:ahLst/>
              <a:cxnLst/>
              <a:rect l="l" t="t" r="r" b="b"/>
              <a:pathLst>
                <a:path w="9752" h="6308" extrusionOk="0">
                  <a:moveTo>
                    <a:pt x="9476" y="0"/>
                  </a:moveTo>
                  <a:cubicBezTo>
                    <a:pt x="9404" y="0"/>
                    <a:pt x="9321" y="24"/>
                    <a:pt x="9233" y="74"/>
                  </a:cubicBezTo>
                  <a:lnTo>
                    <a:pt x="520" y="5105"/>
                  </a:lnTo>
                  <a:cubicBezTo>
                    <a:pt x="233" y="5272"/>
                    <a:pt x="0" y="5657"/>
                    <a:pt x="0" y="5969"/>
                  </a:cubicBezTo>
                  <a:cubicBezTo>
                    <a:pt x="0" y="6184"/>
                    <a:pt x="112" y="6307"/>
                    <a:pt x="275" y="6307"/>
                  </a:cubicBezTo>
                  <a:cubicBezTo>
                    <a:pt x="348" y="6307"/>
                    <a:pt x="431" y="6283"/>
                    <a:pt x="520" y="6231"/>
                  </a:cubicBezTo>
                  <a:lnTo>
                    <a:pt x="9233" y="1201"/>
                  </a:lnTo>
                  <a:cubicBezTo>
                    <a:pt x="9519" y="1037"/>
                    <a:pt x="9752" y="648"/>
                    <a:pt x="9752" y="337"/>
                  </a:cubicBezTo>
                  <a:cubicBezTo>
                    <a:pt x="9752" y="122"/>
                    <a:pt x="9640" y="0"/>
                    <a:pt x="94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1"/>
            <p:cNvSpPr/>
            <p:nvPr/>
          </p:nvSpPr>
          <p:spPr>
            <a:xfrm>
              <a:off x="3802796" y="1978242"/>
              <a:ext cx="473411" cy="306222"/>
            </a:xfrm>
            <a:custGeom>
              <a:avLst/>
              <a:gdLst/>
              <a:ahLst/>
              <a:cxnLst/>
              <a:rect l="l" t="t" r="r" b="b"/>
              <a:pathLst>
                <a:path w="9752" h="6308" extrusionOk="0">
                  <a:moveTo>
                    <a:pt x="9476" y="1"/>
                  </a:moveTo>
                  <a:cubicBezTo>
                    <a:pt x="9404" y="1"/>
                    <a:pt x="9321" y="25"/>
                    <a:pt x="9233" y="75"/>
                  </a:cubicBezTo>
                  <a:lnTo>
                    <a:pt x="520" y="5105"/>
                  </a:lnTo>
                  <a:cubicBezTo>
                    <a:pt x="233" y="5273"/>
                    <a:pt x="0" y="5658"/>
                    <a:pt x="0" y="5969"/>
                  </a:cubicBezTo>
                  <a:cubicBezTo>
                    <a:pt x="0" y="6184"/>
                    <a:pt x="112" y="6308"/>
                    <a:pt x="275" y="6308"/>
                  </a:cubicBezTo>
                  <a:cubicBezTo>
                    <a:pt x="348" y="6308"/>
                    <a:pt x="431" y="6283"/>
                    <a:pt x="520" y="6231"/>
                  </a:cubicBezTo>
                  <a:lnTo>
                    <a:pt x="9233" y="1201"/>
                  </a:lnTo>
                  <a:cubicBezTo>
                    <a:pt x="9519" y="1034"/>
                    <a:pt x="9752" y="648"/>
                    <a:pt x="9752" y="338"/>
                  </a:cubicBezTo>
                  <a:cubicBezTo>
                    <a:pt x="9752" y="122"/>
                    <a:pt x="9640" y="1"/>
                    <a:pt x="94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1"/>
            <p:cNvSpPr/>
            <p:nvPr/>
          </p:nvSpPr>
          <p:spPr>
            <a:xfrm>
              <a:off x="3802796" y="2306196"/>
              <a:ext cx="94663" cy="87624"/>
            </a:xfrm>
            <a:custGeom>
              <a:avLst/>
              <a:gdLst/>
              <a:ahLst/>
              <a:cxnLst/>
              <a:rect l="l" t="t" r="r" b="b"/>
              <a:pathLst>
                <a:path w="1950" h="1805" extrusionOk="0">
                  <a:moveTo>
                    <a:pt x="1675" y="1"/>
                  </a:moveTo>
                  <a:cubicBezTo>
                    <a:pt x="1602" y="1"/>
                    <a:pt x="1519" y="25"/>
                    <a:pt x="1430" y="77"/>
                  </a:cubicBezTo>
                  <a:lnTo>
                    <a:pt x="520" y="602"/>
                  </a:lnTo>
                  <a:cubicBezTo>
                    <a:pt x="233" y="770"/>
                    <a:pt x="0" y="1155"/>
                    <a:pt x="0" y="1466"/>
                  </a:cubicBezTo>
                  <a:cubicBezTo>
                    <a:pt x="0" y="1681"/>
                    <a:pt x="112" y="1804"/>
                    <a:pt x="275" y="1804"/>
                  </a:cubicBezTo>
                  <a:cubicBezTo>
                    <a:pt x="348" y="1804"/>
                    <a:pt x="431" y="1780"/>
                    <a:pt x="520" y="1728"/>
                  </a:cubicBezTo>
                  <a:lnTo>
                    <a:pt x="1430" y="1203"/>
                  </a:lnTo>
                  <a:cubicBezTo>
                    <a:pt x="1717" y="1036"/>
                    <a:pt x="1950" y="650"/>
                    <a:pt x="1950" y="340"/>
                  </a:cubicBezTo>
                  <a:cubicBezTo>
                    <a:pt x="1950" y="124"/>
                    <a:pt x="1838" y="1"/>
                    <a:pt x="16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1"/>
            <p:cNvSpPr/>
            <p:nvPr/>
          </p:nvSpPr>
          <p:spPr>
            <a:xfrm>
              <a:off x="3961677" y="2087609"/>
              <a:ext cx="314523" cy="214666"/>
            </a:xfrm>
            <a:custGeom>
              <a:avLst/>
              <a:gdLst/>
              <a:ahLst/>
              <a:cxnLst/>
              <a:rect l="l" t="t" r="r" b="b"/>
              <a:pathLst>
                <a:path w="6479" h="4422" extrusionOk="0">
                  <a:moveTo>
                    <a:pt x="6203" y="0"/>
                  </a:moveTo>
                  <a:cubicBezTo>
                    <a:pt x="6131" y="0"/>
                    <a:pt x="6048" y="24"/>
                    <a:pt x="5960" y="75"/>
                  </a:cubicBezTo>
                  <a:lnTo>
                    <a:pt x="520" y="3221"/>
                  </a:lnTo>
                  <a:cubicBezTo>
                    <a:pt x="233" y="3389"/>
                    <a:pt x="0" y="3774"/>
                    <a:pt x="0" y="4085"/>
                  </a:cubicBezTo>
                  <a:cubicBezTo>
                    <a:pt x="0" y="4300"/>
                    <a:pt x="112" y="4421"/>
                    <a:pt x="276" y="4421"/>
                  </a:cubicBezTo>
                  <a:cubicBezTo>
                    <a:pt x="349" y="4421"/>
                    <a:pt x="432" y="4397"/>
                    <a:pt x="520" y="4347"/>
                  </a:cubicBezTo>
                  <a:lnTo>
                    <a:pt x="5960" y="1201"/>
                  </a:lnTo>
                  <a:cubicBezTo>
                    <a:pt x="6246" y="1037"/>
                    <a:pt x="6479" y="648"/>
                    <a:pt x="6479" y="337"/>
                  </a:cubicBezTo>
                  <a:cubicBezTo>
                    <a:pt x="6479" y="122"/>
                    <a:pt x="6367" y="0"/>
                    <a:pt x="6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1"/>
            <p:cNvSpPr/>
            <p:nvPr/>
          </p:nvSpPr>
          <p:spPr>
            <a:xfrm>
              <a:off x="3802796" y="2415562"/>
              <a:ext cx="94663" cy="87478"/>
            </a:xfrm>
            <a:custGeom>
              <a:avLst/>
              <a:gdLst/>
              <a:ahLst/>
              <a:cxnLst/>
              <a:rect l="l" t="t" r="r" b="b"/>
              <a:pathLst>
                <a:path w="1950" h="1802" extrusionOk="0">
                  <a:moveTo>
                    <a:pt x="1675" y="0"/>
                  </a:moveTo>
                  <a:cubicBezTo>
                    <a:pt x="1602" y="0"/>
                    <a:pt x="1519" y="25"/>
                    <a:pt x="1430" y="76"/>
                  </a:cubicBezTo>
                  <a:lnTo>
                    <a:pt x="520" y="601"/>
                  </a:lnTo>
                  <a:cubicBezTo>
                    <a:pt x="233" y="769"/>
                    <a:pt x="0" y="1154"/>
                    <a:pt x="0" y="1465"/>
                  </a:cubicBezTo>
                  <a:cubicBezTo>
                    <a:pt x="0" y="1680"/>
                    <a:pt x="112" y="1802"/>
                    <a:pt x="276" y="1802"/>
                  </a:cubicBezTo>
                  <a:cubicBezTo>
                    <a:pt x="348" y="1802"/>
                    <a:pt x="431" y="1778"/>
                    <a:pt x="520" y="1728"/>
                  </a:cubicBezTo>
                  <a:lnTo>
                    <a:pt x="1430" y="1203"/>
                  </a:lnTo>
                  <a:cubicBezTo>
                    <a:pt x="1717" y="1035"/>
                    <a:pt x="1950" y="650"/>
                    <a:pt x="1950" y="339"/>
                  </a:cubicBezTo>
                  <a:cubicBezTo>
                    <a:pt x="1950" y="124"/>
                    <a:pt x="1838" y="0"/>
                    <a:pt x="16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1"/>
            <p:cNvSpPr/>
            <p:nvPr/>
          </p:nvSpPr>
          <p:spPr>
            <a:xfrm>
              <a:off x="3961677" y="2196878"/>
              <a:ext cx="314523" cy="214715"/>
            </a:xfrm>
            <a:custGeom>
              <a:avLst/>
              <a:gdLst/>
              <a:ahLst/>
              <a:cxnLst/>
              <a:rect l="l" t="t" r="r" b="b"/>
              <a:pathLst>
                <a:path w="6479" h="4423" extrusionOk="0">
                  <a:moveTo>
                    <a:pt x="6204" y="0"/>
                  </a:moveTo>
                  <a:cubicBezTo>
                    <a:pt x="6131" y="0"/>
                    <a:pt x="6048" y="25"/>
                    <a:pt x="5960" y="76"/>
                  </a:cubicBezTo>
                  <a:lnTo>
                    <a:pt x="520" y="3222"/>
                  </a:lnTo>
                  <a:cubicBezTo>
                    <a:pt x="233" y="3386"/>
                    <a:pt x="0" y="3775"/>
                    <a:pt x="0" y="4086"/>
                  </a:cubicBezTo>
                  <a:cubicBezTo>
                    <a:pt x="0" y="4301"/>
                    <a:pt x="112" y="4423"/>
                    <a:pt x="276" y="4423"/>
                  </a:cubicBezTo>
                  <a:cubicBezTo>
                    <a:pt x="349" y="4423"/>
                    <a:pt x="432" y="4399"/>
                    <a:pt x="520" y="4349"/>
                  </a:cubicBezTo>
                  <a:lnTo>
                    <a:pt x="5960" y="1202"/>
                  </a:lnTo>
                  <a:cubicBezTo>
                    <a:pt x="6246" y="1035"/>
                    <a:pt x="6479" y="649"/>
                    <a:pt x="6479" y="339"/>
                  </a:cubicBezTo>
                  <a:cubicBezTo>
                    <a:pt x="6479" y="124"/>
                    <a:pt x="6367" y="0"/>
                    <a:pt x="62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1"/>
            <p:cNvSpPr/>
            <p:nvPr/>
          </p:nvSpPr>
          <p:spPr>
            <a:xfrm>
              <a:off x="3802796" y="2524928"/>
              <a:ext cx="94663" cy="87478"/>
            </a:xfrm>
            <a:custGeom>
              <a:avLst/>
              <a:gdLst/>
              <a:ahLst/>
              <a:cxnLst/>
              <a:rect l="l" t="t" r="r" b="b"/>
              <a:pathLst>
                <a:path w="1950" h="1802" extrusionOk="0">
                  <a:moveTo>
                    <a:pt x="1675" y="0"/>
                  </a:moveTo>
                  <a:cubicBezTo>
                    <a:pt x="1602" y="0"/>
                    <a:pt x="1519" y="24"/>
                    <a:pt x="1430" y="76"/>
                  </a:cubicBezTo>
                  <a:lnTo>
                    <a:pt x="520" y="601"/>
                  </a:lnTo>
                  <a:cubicBezTo>
                    <a:pt x="233" y="765"/>
                    <a:pt x="0" y="1154"/>
                    <a:pt x="0" y="1465"/>
                  </a:cubicBezTo>
                  <a:cubicBezTo>
                    <a:pt x="0" y="1680"/>
                    <a:pt x="112" y="1801"/>
                    <a:pt x="276" y="1801"/>
                  </a:cubicBezTo>
                  <a:cubicBezTo>
                    <a:pt x="348" y="1801"/>
                    <a:pt x="431" y="1778"/>
                    <a:pt x="520" y="1727"/>
                  </a:cubicBezTo>
                  <a:lnTo>
                    <a:pt x="1430" y="1202"/>
                  </a:lnTo>
                  <a:cubicBezTo>
                    <a:pt x="1717" y="1035"/>
                    <a:pt x="1950" y="649"/>
                    <a:pt x="1950" y="339"/>
                  </a:cubicBezTo>
                  <a:cubicBezTo>
                    <a:pt x="1950" y="123"/>
                    <a:pt x="1838" y="0"/>
                    <a:pt x="16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1"/>
            <p:cNvSpPr/>
            <p:nvPr/>
          </p:nvSpPr>
          <p:spPr>
            <a:xfrm>
              <a:off x="3961677" y="2306196"/>
              <a:ext cx="314523" cy="214763"/>
            </a:xfrm>
            <a:custGeom>
              <a:avLst/>
              <a:gdLst/>
              <a:ahLst/>
              <a:cxnLst/>
              <a:rect l="l" t="t" r="r" b="b"/>
              <a:pathLst>
                <a:path w="6479" h="4424" extrusionOk="0">
                  <a:moveTo>
                    <a:pt x="6204" y="1"/>
                  </a:moveTo>
                  <a:cubicBezTo>
                    <a:pt x="6131" y="1"/>
                    <a:pt x="6048" y="25"/>
                    <a:pt x="5960" y="77"/>
                  </a:cubicBezTo>
                  <a:lnTo>
                    <a:pt x="520" y="3223"/>
                  </a:lnTo>
                  <a:cubicBezTo>
                    <a:pt x="233" y="3387"/>
                    <a:pt x="0" y="3776"/>
                    <a:pt x="0" y="4087"/>
                  </a:cubicBezTo>
                  <a:cubicBezTo>
                    <a:pt x="0" y="4302"/>
                    <a:pt x="112" y="4424"/>
                    <a:pt x="276" y="4424"/>
                  </a:cubicBezTo>
                  <a:cubicBezTo>
                    <a:pt x="349" y="4424"/>
                    <a:pt x="432" y="4400"/>
                    <a:pt x="520" y="4349"/>
                  </a:cubicBezTo>
                  <a:lnTo>
                    <a:pt x="5960" y="1203"/>
                  </a:lnTo>
                  <a:cubicBezTo>
                    <a:pt x="6246" y="1036"/>
                    <a:pt x="6479" y="650"/>
                    <a:pt x="6479" y="340"/>
                  </a:cubicBezTo>
                  <a:cubicBezTo>
                    <a:pt x="6479" y="124"/>
                    <a:pt x="6367" y="1"/>
                    <a:pt x="62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1"/>
            <p:cNvSpPr/>
            <p:nvPr/>
          </p:nvSpPr>
          <p:spPr>
            <a:xfrm>
              <a:off x="4654678" y="580995"/>
              <a:ext cx="323504" cy="417147"/>
            </a:xfrm>
            <a:custGeom>
              <a:avLst/>
              <a:gdLst/>
              <a:ahLst/>
              <a:cxnLst/>
              <a:rect l="l" t="t" r="r" b="b"/>
              <a:pathLst>
                <a:path w="6664" h="8593" extrusionOk="0">
                  <a:moveTo>
                    <a:pt x="4555" y="0"/>
                  </a:moveTo>
                  <a:cubicBezTo>
                    <a:pt x="4132" y="0"/>
                    <a:pt x="3655" y="137"/>
                    <a:pt x="3151" y="428"/>
                  </a:cubicBezTo>
                  <a:cubicBezTo>
                    <a:pt x="1411" y="1436"/>
                    <a:pt x="1" y="3879"/>
                    <a:pt x="1" y="5886"/>
                  </a:cubicBezTo>
                  <a:cubicBezTo>
                    <a:pt x="1" y="6889"/>
                    <a:pt x="353" y="7595"/>
                    <a:pt x="919" y="7923"/>
                  </a:cubicBezTo>
                  <a:lnTo>
                    <a:pt x="919" y="7927"/>
                  </a:lnTo>
                  <a:lnTo>
                    <a:pt x="922" y="7927"/>
                  </a:lnTo>
                  <a:lnTo>
                    <a:pt x="2090" y="8592"/>
                  </a:lnTo>
                  <a:lnTo>
                    <a:pt x="2370" y="8128"/>
                  </a:lnTo>
                  <a:cubicBezTo>
                    <a:pt x="2656" y="8060"/>
                    <a:pt x="2957" y="7958"/>
                    <a:pt x="3274" y="7776"/>
                  </a:cubicBezTo>
                  <a:cubicBezTo>
                    <a:pt x="5011" y="6770"/>
                    <a:pt x="6424" y="4326"/>
                    <a:pt x="6424" y="2320"/>
                  </a:cubicBezTo>
                  <a:cubicBezTo>
                    <a:pt x="6424" y="2019"/>
                    <a:pt x="6383" y="1756"/>
                    <a:pt x="6325" y="1514"/>
                  </a:cubicBezTo>
                  <a:lnTo>
                    <a:pt x="6664" y="951"/>
                  </a:lnTo>
                  <a:lnTo>
                    <a:pt x="5380" y="210"/>
                  </a:lnTo>
                  <a:lnTo>
                    <a:pt x="5366" y="203"/>
                  </a:lnTo>
                  <a:cubicBezTo>
                    <a:pt x="5129" y="70"/>
                    <a:pt x="4856" y="0"/>
                    <a:pt x="4555"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1"/>
            <p:cNvSpPr/>
            <p:nvPr/>
          </p:nvSpPr>
          <p:spPr>
            <a:xfrm>
              <a:off x="4654678" y="705992"/>
              <a:ext cx="272823" cy="292144"/>
            </a:xfrm>
            <a:custGeom>
              <a:avLst/>
              <a:gdLst/>
              <a:ahLst/>
              <a:cxnLst/>
              <a:rect l="l" t="t" r="r" b="b"/>
              <a:pathLst>
                <a:path w="5620" h="6018" extrusionOk="0">
                  <a:moveTo>
                    <a:pt x="1049" y="0"/>
                  </a:moveTo>
                  <a:cubicBezTo>
                    <a:pt x="404" y="1035"/>
                    <a:pt x="1" y="2235"/>
                    <a:pt x="1" y="3311"/>
                  </a:cubicBezTo>
                  <a:cubicBezTo>
                    <a:pt x="1" y="4314"/>
                    <a:pt x="353" y="5020"/>
                    <a:pt x="919" y="5348"/>
                  </a:cubicBezTo>
                  <a:lnTo>
                    <a:pt x="919" y="5352"/>
                  </a:lnTo>
                  <a:lnTo>
                    <a:pt x="922" y="5352"/>
                  </a:lnTo>
                  <a:lnTo>
                    <a:pt x="2090" y="6017"/>
                  </a:lnTo>
                  <a:lnTo>
                    <a:pt x="2370" y="5553"/>
                  </a:lnTo>
                  <a:cubicBezTo>
                    <a:pt x="2656" y="5485"/>
                    <a:pt x="2957" y="5383"/>
                    <a:pt x="3274" y="5198"/>
                  </a:cubicBezTo>
                  <a:cubicBezTo>
                    <a:pt x="4206" y="4663"/>
                    <a:pt x="5043" y="3710"/>
                    <a:pt x="5619" y="2638"/>
                  </a:cubicBezTo>
                  <a:lnTo>
                    <a:pt x="10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1"/>
            <p:cNvSpPr/>
            <p:nvPr/>
          </p:nvSpPr>
          <p:spPr>
            <a:xfrm>
              <a:off x="4705600" y="580995"/>
              <a:ext cx="272580" cy="253114"/>
            </a:xfrm>
            <a:custGeom>
              <a:avLst/>
              <a:gdLst/>
              <a:ahLst/>
              <a:cxnLst/>
              <a:rect l="l" t="t" r="r" b="b"/>
              <a:pathLst>
                <a:path w="5615" h="5214" extrusionOk="0">
                  <a:moveTo>
                    <a:pt x="3506" y="0"/>
                  </a:moveTo>
                  <a:cubicBezTo>
                    <a:pt x="3083" y="0"/>
                    <a:pt x="2606" y="137"/>
                    <a:pt x="2102" y="428"/>
                  </a:cubicBezTo>
                  <a:cubicBezTo>
                    <a:pt x="1294" y="896"/>
                    <a:pt x="557" y="1674"/>
                    <a:pt x="0" y="2575"/>
                  </a:cubicBezTo>
                  <a:lnTo>
                    <a:pt x="4570" y="5213"/>
                  </a:lnTo>
                  <a:cubicBezTo>
                    <a:pt x="5071" y="4278"/>
                    <a:pt x="5375" y="3251"/>
                    <a:pt x="5375" y="2320"/>
                  </a:cubicBezTo>
                  <a:cubicBezTo>
                    <a:pt x="5375" y="2019"/>
                    <a:pt x="5334" y="1756"/>
                    <a:pt x="5276" y="1514"/>
                  </a:cubicBezTo>
                  <a:lnTo>
                    <a:pt x="5615" y="951"/>
                  </a:lnTo>
                  <a:lnTo>
                    <a:pt x="4331" y="210"/>
                  </a:lnTo>
                  <a:lnTo>
                    <a:pt x="4317" y="203"/>
                  </a:lnTo>
                  <a:cubicBezTo>
                    <a:pt x="4080" y="70"/>
                    <a:pt x="3807" y="0"/>
                    <a:pt x="35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1"/>
            <p:cNvSpPr/>
            <p:nvPr/>
          </p:nvSpPr>
          <p:spPr>
            <a:xfrm>
              <a:off x="4713852" y="614878"/>
              <a:ext cx="305931" cy="395011"/>
            </a:xfrm>
            <a:custGeom>
              <a:avLst/>
              <a:gdLst/>
              <a:ahLst/>
              <a:cxnLst/>
              <a:rect l="l" t="t" r="r" b="b"/>
              <a:pathLst>
                <a:path w="6302" h="8137" extrusionOk="0">
                  <a:moveTo>
                    <a:pt x="4559" y="0"/>
                  </a:moveTo>
                  <a:cubicBezTo>
                    <a:pt x="4135" y="0"/>
                    <a:pt x="3657" y="139"/>
                    <a:pt x="3151" y="431"/>
                  </a:cubicBezTo>
                  <a:cubicBezTo>
                    <a:pt x="1410" y="1434"/>
                    <a:pt x="1" y="3877"/>
                    <a:pt x="1" y="5887"/>
                  </a:cubicBezTo>
                  <a:cubicBezTo>
                    <a:pt x="1" y="7313"/>
                    <a:pt x="710" y="8137"/>
                    <a:pt x="1744" y="8137"/>
                  </a:cubicBezTo>
                  <a:cubicBezTo>
                    <a:pt x="2167" y="8137"/>
                    <a:pt x="2645" y="7998"/>
                    <a:pt x="3151" y="7707"/>
                  </a:cubicBezTo>
                  <a:cubicBezTo>
                    <a:pt x="4892" y="6703"/>
                    <a:pt x="6301" y="4260"/>
                    <a:pt x="6301" y="2249"/>
                  </a:cubicBezTo>
                  <a:cubicBezTo>
                    <a:pt x="6301" y="823"/>
                    <a:pt x="5592" y="0"/>
                    <a:pt x="4559"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1"/>
            <p:cNvSpPr/>
            <p:nvPr/>
          </p:nvSpPr>
          <p:spPr>
            <a:xfrm>
              <a:off x="4819239" y="694002"/>
              <a:ext cx="95148" cy="236754"/>
            </a:xfrm>
            <a:custGeom>
              <a:avLst/>
              <a:gdLst/>
              <a:ahLst/>
              <a:cxnLst/>
              <a:rect l="l" t="t" r="r" b="b"/>
              <a:pathLst>
                <a:path w="1960" h="4877" extrusionOk="0">
                  <a:moveTo>
                    <a:pt x="1150" y="1"/>
                  </a:moveTo>
                  <a:cubicBezTo>
                    <a:pt x="1140" y="1"/>
                    <a:pt x="1129" y="4"/>
                    <a:pt x="1116" y="12"/>
                  </a:cubicBezTo>
                  <a:lnTo>
                    <a:pt x="843" y="168"/>
                  </a:lnTo>
                  <a:cubicBezTo>
                    <a:pt x="819" y="182"/>
                    <a:pt x="796" y="209"/>
                    <a:pt x="779" y="247"/>
                  </a:cubicBezTo>
                  <a:cubicBezTo>
                    <a:pt x="761" y="285"/>
                    <a:pt x="752" y="326"/>
                    <a:pt x="752" y="363"/>
                  </a:cubicBezTo>
                  <a:lnTo>
                    <a:pt x="752" y="718"/>
                  </a:lnTo>
                  <a:cubicBezTo>
                    <a:pt x="652" y="803"/>
                    <a:pt x="560" y="899"/>
                    <a:pt x="478" y="1008"/>
                  </a:cubicBezTo>
                  <a:cubicBezTo>
                    <a:pt x="393" y="1118"/>
                    <a:pt x="321" y="1237"/>
                    <a:pt x="260" y="1364"/>
                  </a:cubicBezTo>
                  <a:cubicBezTo>
                    <a:pt x="202" y="1490"/>
                    <a:pt x="154" y="1619"/>
                    <a:pt x="120" y="1756"/>
                  </a:cubicBezTo>
                  <a:cubicBezTo>
                    <a:pt x="86" y="1889"/>
                    <a:pt x="68" y="2025"/>
                    <a:pt x="68" y="2159"/>
                  </a:cubicBezTo>
                  <a:cubicBezTo>
                    <a:pt x="68" y="2315"/>
                    <a:pt x="82" y="2446"/>
                    <a:pt x="109" y="2541"/>
                  </a:cubicBezTo>
                  <a:cubicBezTo>
                    <a:pt x="137" y="2640"/>
                    <a:pt x="178" y="2715"/>
                    <a:pt x="235" y="2766"/>
                  </a:cubicBezTo>
                  <a:cubicBezTo>
                    <a:pt x="290" y="2817"/>
                    <a:pt x="358" y="2848"/>
                    <a:pt x="444" y="2855"/>
                  </a:cubicBezTo>
                  <a:cubicBezTo>
                    <a:pt x="466" y="2858"/>
                    <a:pt x="489" y="2859"/>
                    <a:pt x="513" y="2859"/>
                  </a:cubicBezTo>
                  <a:cubicBezTo>
                    <a:pt x="582" y="2859"/>
                    <a:pt x="658" y="2849"/>
                    <a:pt x="741" y="2831"/>
                  </a:cubicBezTo>
                  <a:cubicBezTo>
                    <a:pt x="864" y="2810"/>
                    <a:pt x="977" y="2786"/>
                    <a:pt x="1069" y="2763"/>
                  </a:cubicBezTo>
                  <a:cubicBezTo>
                    <a:pt x="1164" y="2739"/>
                    <a:pt x="1246" y="2725"/>
                    <a:pt x="1308" y="2725"/>
                  </a:cubicBezTo>
                  <a:cubicBezTo>
                    <a:pt x="1314" y="2725"/>
                    <a:pt x="1320" y="2724"/>
                    <a:pt x="1326" y="2724"/>
                  </a:cubicBezTo>
                  <a:cubicBezTo>
                    <a:pt x="1381" y="2724"/>
                    <a:pt x="1423" y="2738"/>
                    <a:pt x="1454" y="2766"/>
                  </a:cubicBezTo>
                  <a:cubicBezTo>
                    <a:pt x="1485" y="2797"/>
                    <a:pt x="1502" y="2851"/>
                    <a:pt x="1502" y="2926"/>
                  </a:cubicBezTo>
                  <a:cubicBezTo>
                    <a:pt x="1502" y="3005"/>
                    <a:pt x="1485" y="3084"/>
                    <a:pt x="1458" y="3152"/>
                  </a:cubicBezTo>
                  <a:cubicBezTo>
                    <a:pt x="1427" y="3224"/>
                    <a:pt x="1390" y="3292"/>
                    <a:pt x="1341" y="3356"/>
                  </a:cubicBezTo>
                  <a:cubicBezTo>
                    <a:pt x="1294" y="3418"/>
                    <a:pt x="1239" y="3476"/>
                    <a:pt x="1174" y="3531"/>
                  </a:cubicBezTo>
                  <a:cubicBezTo>
                    <a:pt x="1113" y="3582"/>
                    <a:pt x="1045" y="3626"/>
                    <a:pt x="980" y="3667"/>
                  </a:cubicBezTo>
                  <a:cubicBezTo>
                    <a:pt x="891" y="3715"/>
                    <a:pt x="819" y="3746"/>
                    <a:pt x="761" y="3756"/>
                  </a:cubicBezTo>
                  <a:cubicBezTo>
                    <a:pt x="736" y="3761"/>
                    <a:pt x="712" y="3763"/>
                    <a:pt x="690" y="3763"/>
                  </a:cubicBezTo>
                  <a:cubicBezTo>
                    <a:pt x="663" y="3763"/>
                    <a:pt x="638" y="3760"/>
                    <a:pt x="618" y="3752"/>
                  </a:cubicBezTo>
                  <a:cubicBezTo>
                    <a:pt x="580" y="3742"/>
                    <a:pt x="550" y="3719"/>
                    <a:pt x="526" y="3687"/>
                  </a:cubicBezTo>
                  <a:cubicBezTo>
                    <a:pt x="506" y="3654"/>
                    <a:pt x="485" y="3619"/>
                    <a:pt x="471" y="3585"/>
                  </a:cubicBezTo>
                  <a:cubicBezTo>
                    <a:pt x="457" y="3551"/>
                    <a:pt x="440" y="3527"/>
                    <a:pt x="420" y="3520"/>
                  </a:cubicBezTo>
                  <a:cubicBezTo>
                    <a:pt x="414" y="3517"/>
                    <a:pt x="407" y="3516"/>
                    <a:pt x="399" y="3516"/>
                  </a:cubicBezTo>
                  <a:cubicBezTo>
                    <a:pt x="381" y="3516"/>
                    <a:pt x="358" y="3524"/>
                    <a:pt x="331" y="3541"/>
                  </a:cubicBezTo>
                  <a:lnTo>
                    <a:pt x="92" y="3678"/>
                  </a:lnTo>
                  <a:cubicBezTo>
                    <a:pt x="68" y="3691"/>
                    <a:pt x="48" y="3715"/>
                    <a:pt x="27" y="3752"/>
                  </a:cubicBezTo>
                  <a:cubicBezTo>
                    <a:pt x="7" y="3790"/>
                    <a:pt x="0" y="3831"/>
                    <a:pt x="0" y="3868"/>
                  </a:cubicBezTo>
                  <a:cubicBezTo>
                    <a:pt x="7" y="3998"/>
                    <a:pt x="27" y="4108"/>
                    <a:pt x="68" y="4193"/>
                  </a:cubicBezTo>
                  <a:cubicBezTo>
                    <a:pt x="109" y="4281"/>
                    <a:pt x="164" y="4346"/>
                    <a:pt x="232" y="4391"/>
                  </a:cubicBezTo>
                  <a:cubicBezTo>
                    <a:pt x="297" y="4435"/>
                    <a:pt x="376" y="4459"/>
                    <a:pt x="465" y="4466"/>
                  </a:cubicBezTo>
                  <a:cubicBezTo>
                    <a:pt x="480" y="4467"/>
                    <a:pt x="496" y="4467"/>
                    <a:pt x="512" y="4467"/>
                  </a:cubicBezTo>
                  <a:cubicBezTo>
                    <a:pt x="587" y="4467"/>
                    <a:pt x="667" y="4453"/>
                    <a:pt x="752" y="4425"/>
                  </a:cubicBezTo>
                  <a:lnTo>
                    <a:pt x="752" y="4780"/>
                  </a:lnTo>
                  <a:cubicBezTo>
                    <a:pt x="752" y="4817"/>
                    <a:pt x="761" y="4845"/>
                    <a:pt x="779" y="4862"/>
                  </a:cubicBezTo>
                  <a:cubicBezTo>
                    <a:pt x="788" y="4871"/>
                    <a:pt x="800" y="4876"/>
                    <a:pt x="812" y="4876"/>
                  </a:cubicBezTo>
                  <a:cubicBezTo>
                    <a:pt x="822" y="4876"/>
                    <a:pt x="833" y="4873"/>
                    <a:pt x="843" y="4865"/>
                  </a:cubicBezTo>
                  <a:lnTo>
                    <a:pt x="1116" y="4708"/>
                  </a:lnTo>
                  <a:cubicBezTo>
                    <a:pt x="1144" y="4694"/>
                    <a:pt x="1164" y="4667"/>
                    <a:pt x="1182" y="4629"/>
                  </a:cubicBezTo>
                  <a:cubicBezTo>
                    <a:pt x="1198" y="4592"/>
                    <a:pt x="1209" y="4551"/>
                    <a:pt x="1209" y="4514"/>
                  </a:cubicBezTo>
                  <a:lnTo>
                    <a:pt x="1209" y="4158"/>
                  </a:lnTo>
                  <a:cubicBezTo>
                    <a:pt x="1325" y="4067"/>
                    <a:pt x="1431" y="3964"/>
                    <a:pt x="1522" y="3848"/>
                  </a:cubicBezTo>
                  <a:cubicBezTo>
                    <a:pt x="1618" y="3732"/>
                    <a:pt x="1697" y="3605"/>
                    <a:pt x="1758" y="3476"/>
                  </a:cubicBezTo>
                  <a:cubicBezTo>
                    <a:pt x="1823" y="3347"/>
                    <a:pt x="1874" y="3210"/>
                    <a:pt x="1908" y="3073"/>
                  </a:cubicBezTo>
                  <a:cubicBezTo>
                    <a:pt x="1943" y="2933"/>
                    <a:pt x="1960" y="2797"/>
                    <a:pt x="1960" y="2663"/>
                  </a:cubicBezTo>
                  <a:cubicBezTo>
                    <a:pt x="1960" y="2520"/>
                    <a:pt x="1946" y="2401"/>
                    <a:pt x="1919" y="2306"/>
                  </a:cubicBezTo>
                  <a:cubicBezTo>
                    <a:pt x="1894" y="2206"/>
                    <a:pt x="1850" y="2134"/>
                    <a:pt x="1789" y="2084"/>
                  </a:cubicBezTo>
                  <a:cubicBezTo>
                    <a:pt x="1730" y="2032"/>
                    <a:pt x="1653" y="2005"/>
                    <a:pt x="1560" y="1998"/>
                  </a:cubicBezTo>
                  <a:cubicBezTo>
                    <a:pt x="1543" y="1997"/>
                    <a:pt x="1526" y="1996"/>
                    <a:pt x="1508" y="1996"/>
                  </a:cubicBezTo>
                  <a:cubicBezTo>
                    <a:pt x="1424" y="1996"/>
                    <a:pt x="1328" y="2010"/>
                    <a:pt x="1215" y="2036"/>
                  </a:cubicBezTo>
                  <a:cubicBezTo>
                    <a:pt x="1092" y="2066"/>
                    <a:pt x="987" y="2090"/>
                    <a:pt x="898" y="2111"/>
                  </a:cubicBezTo>
                  <a:cubicBezTo>
                    <a:pt x="827" y="2125"/>
                    <a:pt x="765" y="2132"/>
                    <a:pt x="715" y="2132"/>
                  </a:cubicBezTo>
                  <a:cubicBezTo>
                    <a:pt x="705" y="2132"/>
                    <a:pt x="695" y="2132"/>
                    <a:pt x="686" y="2131"/>
                  </a:cubicBezTo>
                  <a:cubicBezTo>
                    <a:pt x="629" y="2128"/>
                    <a:pt x="591" y="2107"/>
                    <a:pt x="563" y="2070"/>
                  </a:cubicBezTo>
                  <a:cubicBezTo>
                    <a:pt x="539" y="2036"/>
                    <a:pt x="526" y="1978"/>
                    <a:pt x="526" y="1896"/>
                  </a:cubicBezTo>
                  <a:cubicBezTo>
                    <a:pt x="526" y="1831"/>
                    <a:pt x="539" y="1766"/>
                    <a:pt x="560" y="1698"/>
                  </a:cubicBezTo>
                  <a:cubicBezTo>
                    <a:pt x="584" y="1633"/>
                    <a:pt x="615" y="1572"/>
                    <a:pt x="656" y="1513"/>
                  </a:cubicBezTo>
                  <a:cubicBezTo>
                    <a:pt x="693" y="1452"/>
                    <a:pt x="741" y="1397"/>
                    <a:pt x="792" y="1350"/>
                  </a:cubicBezTo>
                  <a:cubicBezTo>
                    <a:pt x="847" y="1299"/>
                    <a:pt x="901" y="1258"/>
                    <a:pt x="963" y="1223"/>
                  </a:cubicBezTo>
                  <a:cubicBezTo>
                    <a:pt x="1065" y="1163"/>
                    <a:pt x="1148" y="1133"/>
                    <a:pt x="1213" y="1133"/>
                  </a:cubicBezTo>
                  <a:cubicBezTo>
                    <a:pt x="1233" y="1133"/>
                    <a:pt x="1251" y="1136"/>
                    <a:pt x="1267" y="1142"/>
                  </a:cubicBezTo>
                  <a:cubicBezTo>
                    <a:pt x="1338" y="1165"/>
                    <a:pt x="1390" y="1213"/>
                    <a:pt x="1423" y="1282"/>
                  </a:cubicBezTo>
                  <a:cubicBezTo>
                    <a:pt x="1437" y="1309"/>
                    <a:pt x="1454" y="1329"/>
                    <a:pt x="1475" y="1343"/>
                  </a:cubicBezTo>
                  <a:cubicBezTo>
                    <a:pt x="1481" y="1346"/>
                    <a:pt x="1488" y="1348"/>
                    <a:pt x="1496" y="1348"/>
                  </a:cubicBezTo>
                  <a:cubicBezTo>
                    <a:pt x="1513" y="1348"/>
                    <a:pt x="1534" y="1340"/>
                    <a:pt x="1560" y="1326"/>
                  </a:cubicBezTo>
                  <a:lnTo>
                    <a:pt x="1799" y="1189"/>
                  </a:lnTo>
                  <a:cubicBezTo>
                    <a:pt x="1823" y="1176"/>
                    <a:pt x="1847" y="1148"/>
                    <a:pt x="1864" y="1110"/>
                  </a:cubicBezTo>
                  <a:cubicBezTo>
                    <a:pt x="1884" y="1074"/>
                    <a:pt x="1891" y="1036"/>
                    <a:pt x="1891" y="995"/>
                  </a:cubicBezTo>
                  <a:cubicBezTo>
                    <a:pt x="1884" y="913"/>
                    <a:pt x="1867" y="834"/>
                    <a:pt x="1840" y="756"/>
                  </a:cubicBezTo>
                  <a:cubicBezTo>
                    <a:pt x="1809" y="677"/>
                    <a:pt x="1768" y="609"/>
                    <a:pt x="1710" y="554"/>
                  </a:cubicBezTo>
                  <a:cubicBezTo>
                    <a:pt x="1653" y="500"/>
                    <a:pt x="1584" y="466"/>
                    <a:pt x="1502" y="445"/>
                  </a:cubicBezTo>
                  <a:cubicBezTo>
                    <a:pt x="1470" y="438"/>
                    <a:pt x="1436" y="434"/>
                    <a:pt x="1401" y="434"/>
                  </a:cubicBezTo>
                  <a:cubicBezTo>
                    <a:pt x="1342" y="434"/>
                    <a:pt x="1279" y="444"/>
                    <a:pt x="1209" y="466"/>
                  </a:cubicBezTo>
                  <a:lnTo>
                    <a:pt x="1209" y="97"/>
                  </a:lnTo>
                  <a:cubicBezTo>
                    <a:pt x="1209" y="60"/>
                    <a:pt x="1198" y="32"/>
                    <a:pt x="1182" y="15"/>
                  </a:cubicBezTo>
                  <a:cubicBezTo>
                    <a:pt x="1172" y="6"/>
                    <a:pt x="1162" y="1"/>
                    <a:pt x="11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1"/>
            <p:cNvSpPr/>
            <p:nvPr/>
          </p:nvSpPr>
          <p:spPr>
            <a:xfrm>
              <a:off x="4654678" y="1721501"/>
              <a:ext cx="323504" cy="417147"/>
            </a:xfrm>
            <a:custGeom>
              <a:avLst/>
              <a:gdLst/>
              <a:ahLst/>
              <a:cxnLst/>
              <a:rect l="l" t="t" r="r" b="b"/>
              <a:pathLst>
                <a:path w="6664" h="8593" extrusionOk="0">
                  <a:moveTo>
                    <a:pt x="4554" y="0"/>
                  </a:moveTo>
                  <a:cubicBezTo>
                    <a:pt x="4132" y="0"/>
                    <a:pt x="3655" y="137"/>
                    <a:pt x="3151" y="429"/>
                  </a:cubicBezTo>
                  <a:cubicBezTo>
                    <a:pt x="1411" y="1432"/>
                    <a:pt x="1" y="3876"/>
                    <a:pt x="1" y="5886"/>
                  </a:cubicBezTo>
                  <a:cubicBezTo>
                    <a:pt x="1" y="6889"/>
                    <a:pt x="353" y="7593"/>
                    <a:pt x="919" y="7924"/>
                  </a:cubicBezTo>
                  <a:lnTo>
                    <a:pt x="922" y="7927"/>
                  </a:lnTo>
                  <a:lnTo>
                    <a:pt x="2090" y="8592"/>
                  </a:lnTo>
                  <a:lnTo>
                    <a:pt x="2370" y="8125"/>
                  </a:lnTo>
                  <a:cubicBezTo>
                    <a:pt x="2656" y="8060"/>
                    <a:pt x="2957" y="7957"/>
                    <a:pt x="3274" y="7773"/>
                  </a:cubicBezTo>
                  <a:cubicBezTo>
                    <a:pt x="5011" y="6770"/>
                    <a:pt x="6424" y="4326"/>
                    <a:pt x="6424" y="2316"/>
                  </a:cubicBezTo>
                  <a:cubicBezTo>
                    <a:pt x="6424" y="2019"/>
                    <a:pt x="6383" y="1757"/>
                    <a:pt x="6325" y="1511"/>
                  </a:cubicBezTo>
                  <a:lnTo>
                    <a:pt x="6664" y="947"/>
                  </a:lnTo>
                  <a:lnTo>
                    <a:pt x="5380" y="207"/>
                  </a:lnTo>
                  <a:lnTo>
                    <a:pt x="5366" y="200"/>
                  </a:lnTo>
                  <a:lnTo>
                    <a:pt x="5366" y="203"/>
                  </a:lnTo>
                  <a:cubicBezTo>
                    <a:pt x="5129" y="70"/>
                    <a:pt x="4855" y="0"/>
                    <a:pt x="4554"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1"/>
            <p:cNvSpPr/>
            <p:nvPr/>
          </p:nvSpPr>
          <p:spPr>
            <a:xfrm>
              <a:off x="4654678" y="1846304"/>
              <a:ext cx="272823" cy="292338"/>
            </a:xfrm>
            <a:custGeom>
              <a:avLst/>
              <a:gdLst/>
              <a:ahLst/>
              <a:cxnLst/>
              <a:rect l="l" t="t" r="r" b="b"/>
              <a:pathLst>
                <a:path w="5620" h="6022" extrusionOk="0">
                  <a:moveTo>
                    <a:pt x="1049" y="1"/>
                  </a:moveTo>
                  <a:cubicBezTo>
                    <a:pt x="404" y="1038"/>
                    <a:pt x="1" y="2240"/>
                    <a:pt x="1" y="3315"/>
                  </a:cubicBezTo>
                  <a:cubicBezTo>
                    <a:pt x="1" y="4318"/>
                    <a:pt x="353" y="5022"/>
                    <a:pt x="919" y="5353"/>
                  </a:cubicBezTo>
                  <a:lnTo>
                    <a:pt x="922" y="5356"/>
                  </a:lnTo>
                  <a:lnTo>
                    <a:pt x="2090" y="6021"/>
                  </a:lnTo>
                  <a:lnTo>
                    <a:pt x="2370" y="5554"/>
                  </a:lnTo>
                  <a:cubicBezTo>
                    <a:pt x="2656" y="5489"/>
                    <a:pt x="2957" y="5386"/>
                    <a:pt x="3274" y="5202"/>
                  </a:cubicBezTo>
                  <a:cubicBezTo>
                    <a:pt x="4206" y="4666"/>
                    <a:pt x="5043" y="3714"/>
                    <a:pt x="5619" y="2639"/>
                  </a:cubicBezTo>
                  <a:lnTo>
                    <a:pt x="10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1"/>
            <p:cNvSpPr/>
            <p:nvPr/>
          </p:nvSpPr>
          <p:spPr>
            <a:xfrm>
              <a:off x="4705600" y="1721501"/>
              <a:ext cx="272580" cy="252919"/>
            </a:xfrm>
            <a:custGeom>
              <a:avLst/>
              <a:gdLst/>
              <a:ahLst/>
              <a:cxnLst/>
              <a:rect l="l" t="t" r="r" b="b"/>
              <a:pathLst>
                <a:path w="5615" h="5210" extrusionOk="0">
                  <a:moveTo>
                    <a:pt x="3505" y="0"/>
                  </a:moveTo>
                  <a:cubicBezTo>
                    <a:pt x="3083" y="0"/>
                    <a:pt x="2606" y="137"/>
                    <a:pt x="2102" y="429"/>
                  </a:cubicBezTo>
                  <a:cubicBezTo>
                    <a:pt x="1294" y="896"/>
                    <a:pt x="557" y="1675"/>
                    <a:pt x="0" y="2572"/>
                  </a:cubicBezTo>
                  <a:lnTo>
                    <a:pt x="4570" y="5210"/>
                  </a:lnTo>
                  <a:cubicBezTo>
                    <a:pt x="5071" y="4279"/>
                    <a:pt x="5375" y="3251"/>
                    <a:pt x="5375" y="2316"/>
                  </a:cubicBezTo>
                  <a:cubicBezTo>
                    <a:pt x="5375" y="2019"/>
                    <a:pt x="5334" y="1757"/>
                    <a:pt x="5276" y="1511"/>
                  </a:cubicBezTo>
                  <a:lnTo>
                    <a:pt x="5615" y="947"/>
                  </a:lnTo>
                  <a:lnTo>
                    <a:pt x="4331" y="207"/>
                  </a:lnTo>
                  <a:lnTo>
                    <a:pt x="4317" y="200"/>
                  </a:lnTo>
                  <a:lnTo>
                    <a:pt x="4317" y="203"/>
                  </a:lnTo>
                  <a:cubicBezTo>
                    <a:pt x="4080" y="70"/>
                    <a:pt x="3806" y="0"/>
                    <a:pt x="35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1"/>
            <p:cNvSpPr/>
            <p:nvPr/>
          </p:nvSpPr>
          <p:spPr>
            <a:xfrm>
              <a:off x="4713852" y="1755287"/>
              <a:ext cx="305931" cy="395108"/>
            </a:xfrm>
            <a:custGeom>
              <a:avLst/>
              <a:gdLst/>
              <a:ahLst/>
              <a:cxnLst/>
              <a:rect l="l" t="t" r="r" b="b"/>
              <a:pathLst>
                <a:path w="6302" h="8139" extrusionOk="0">
                  <a:moveTo>
                    <a:pt x="4559" y="1"/>
                  </a:moveTo>
                  <a:cubicBezTo>
                    <a:pt x="4135" y="1"/>
                    <a:pt x="3657" y="140"/>
                    <a:pt x="3151" y="432"/>
                  </a:cubicBezTo>
                  <a:cubicBezTo>
                    <a:pt x="1410" y="1436"/>
                    <a:pt x="1" y="3879"/>
                    <a:pt x="1" y="5889"/>
                  </a:cubicBezTo>
                  <a:cubicBezTo>
                    <a:pt x="1" y="7316"/>
                    <a:pt x="710" y="8139"/>
                    <a:pt x="1743" y="8139"/>
                  </a:cubicBezTo>
                  <a:cubicBezTo>
                    <a:pt x="2167" y="8139"/>
                    <a:pt x="2645" y="8000"/>
                    <a:pt x="3151" y="7709"/>
                  </a:cubicBezTo>
                  <a:cubicBezTo>
                    <a:pt x="4892" y="6702"/>
                    <a:pt x="6301" y="4262"/>
                    <a:pt x="6301" y="2252"/>
                  </a:cubicBezTo>
                  <a:cubicBezTo>
                    <a:pt x="6301" y="826"/>
                    <a:pt x="5592" y="1"/>
                    <a:pt x="455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1"/>
            <p:cNvSpPr/>
            <p:nvPr/>
          </p:nvSpPr>
          <p:spPr>
            <a:xfrm>
              <a:off x="4785745" y="1839217"/>
              <a:ext cx="162092" cy="238696"/>
            </a:xfrm>
            <a:custGeom>
              <a:avLst/>
              <a:gdLst/>
              <a:ahLst/>
              <a:cxnLst/>
              <a:rect l="l" t="t" r="r" b="b"/>
              <a:pathLst>
                <a:path w="3339" h="4917" extrusionOk="0">
                  <a:moveTo>
                    <a:pt x="3296" y="1"/>
                  </a:moveTo>
                  <a:cubicBezTo>
                    <a:pt x="3289" y="1"/>
                    <a:pt x="3282" y="3"/>
                    <a:pt x="3274" y="7"/>
                  </a:cubicBezTo>
                  <a:lnTo>
                    <a:pt x="65" y="1857"/>
                  </a:lnTo>
                  <a:cubicBezTo>
                    <a:pt x="29" y="1881"/>
                    <a:pt x="1" y="1942"/>
                    <a:pt x="1" y="2000"/>
                  </a:cubicBezTo>
                  <a:lnTo>
                    <a:pt x="1" y="4843"/>
                  </a:lnTo>
                  <a:cubicBezTo>
                    <a:pt x="1" y="4888"/>
                    <a:pt x="17" y="4916"/>
                    <a:pt x="41" y="4916"/>
                  </a:cubicBezTo>
                  <a:cubicBezTo>
                    <a:pt x="49" y="4916"/>
                    <a:pt x="57" y="4914"/>
                    <a:pt x="65" y="4908"/>
                  </a:cubicBezTo>
                  <a:lnTo>
                    <a:pt x="3274" y="3059"/>
                  </a:lnTo>
                  <a:cubicBezTo>
                    <a:pt x="3308" y="3038"/>
                    <a:pt x="3339" y="2973"/>
                    <a:pt x="3339" y="2915"/>
                  </a:cubicBezTo>
                  <a:lnTo>
                    <a:pt x="3339" y="72"/>
                  </a:lnTo>
                  <a:cubicBezTo>
                    <a:pt x="3339" y="27"/>
                    <a:pt x="3320" y="1"/>
                    <a:pt x="32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1"/>
            <p:cNvSpPr/>
            <p:nvPr/>
          </p:nvSpPr>
          <p:spPr>
            <a:xfrm>
              <a:off x="4832831" y="1839362"/>
              <a:ext cx="67963" cy="72284"/>
            </a:xfrm>
            <a:custGeom>
              <a:avLst/>
              <a:gdLst/>
              <a:ahLst/>
              <a:cxnLst/>
              <a:rect l="l" t="t" r="r" b="b"/>
              <a:pathLst>
                <a:path w="1400" h="1489" extrusionOk="0">
                  <a:moveTo>
                    <a:pt x="1355" y="1"/>
                  </a:moveTo>
                  <a:cubicBezTo>
                    <a:pt x="1348" y="1"/>
                    <a:pt x="1340" y="3"/>
                    <a:pt x="1332" y="8"/>
                  </a:cubicBezTo>
                  <a:lnTo>
                    <a:pt x="69" y="737"/>
                  </a:lnTo>
                  <a:cubicBezTo>
                    <a:pt x="31" y="758"/>
                    <a:pt x="1" y="823"/>
                    <a:pt x="1" y="881"/>
                  </a:cubicBezTo>
                  <a:lnTo>
                    <a:pt x="1" y="1417"/>
                  </a:lnTo>
                  <a:cubicBezTo>
                    <a:pt x="1" y="1462"/>
                    <a:pt x="19" y="1489"/>
                    <a:pt x="45" y="1489"/>
                  </a:cubicBezTo>
                  <a:cubicBezTo>
                    <a:pt x="52" y="1489"/>
                    <a:pt x="60" y="1487"/>
                    <a:pt x="69" y="1482"/>
                  </a:cubicBezTo>
                  <a:cubicBezTo>
                    <a:pt x="106" y="1462"/>
                    <a:pt x="136" y="1397"/>
                    <a:pt x="136" y="1339"/>
                  </a:cubicBezTo>
                  <a:lnTo>
                    <a:pt x="136" y="905"/>
                  </a:lnTo>
                  <a:lnTo>
                    <a:pt x="1263" y="257"/>
                  </a:lnTo>
                  <a:lnTo>
                    <a:pt x="1263" y="687"/>
                  </a:lnTo>
                  <a:cubicBezTo>
                    <a:pt x="1263" y="731"/>
                    <a:pt x="1281" y="759"/>
                    <a:pt x="1307" y="759"/>
                  </a:cubicBezTo>
                  <a:cubicBezTo>
                    <a:pt x="1314" y="759"/>
                    <a:pt x="1323" y="757"/>
                    <a:pt x="1332" y="751"/>
                  </a:cubicBezTo>
                  <a:cubicBezTo>
                    <a:pt x="1368" y="731"/>
                    <a:pt x="1400" y="666"/>
                    <a:pt x="1400" y="611"/>
                  </a:cubicBezTo>
                  <a:lnTo>
                    <a:pt x="1400" y="72"/>
                  </a:lnTo>
                  <a:cubicBezTo>
                    <a:pt x="1400" y="27"/>
                    <a:pt x="1381" y="1"/>
                    <a:pt x="135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1"/>
            <p:cNvSpPr/>
            <p:nvPr/>
          </p:nvSpPr>
          <p:spPr>
            <a:xfrm>
              <a:off x="4832831" y="1827761"/>
              <a:ext cx="67963" cy="57866"/>
            </a:xfrm>
            <a:custGeom>
              <a:avLst/>
              <a:gdLst/>
              <a:ahLst/>
              <a:cxnLst/>
              <a:rect l="l" t="t" r="r" b="b"/>
              <a:pathLst>
                <a:path w="1400" h="1192" extrusionOk="0">
                  <a:moveTo>
                    <a:pt x="1355" y="1"/>
                  </a:moveTo>
                  <a:cubicBezTo>
                    <a:pt x="1348" y="1"/>
                    <a:pt x="1340" y="3"/>
                    <a:pt x="1332" y="7"/>
                  </a:cubicBezTo>
                  <a:lnTo>
                    <a:pt x="69" y="738"/>
                  </a:lnTo>
                  <a:cubicBezTo>
                    <a:pt x="31" y="759"/>
                    <a:pt x="1" y="823"/>
                    <a:pt x="1" y="881"/>
                  </a:cubicBezTo>
                  <a:lnTo>
                    <a:pt x="1" y="1120"/>
                  </a:lnTo>
                  <a:cubicBezTo>
                    <a:pt x="1" y="1163"/>
                    <a:pt x="19" y="1192"/>
                    <a:pt x="46" y="1192"/>
                  </a:cubicBezTo>
                  <a:cubicBezTo>
                    <a:pt x="53" y="1192"/>
                    <a:pt x="61" y="1190"/>
                    <a:pt x="69" y="1185"/>
                  </a:cubicBezTo>
                  <a:lnTo>
                    <a:pt x="1332" y="455"/>
                  </a:lnTo>
                  <a:cubicBezTo>
                    <a:pt x="1368" y="434"/>
                    <a:pt x="1400" y="369"/>
                    <a:pt x="1400" y="311"/>
                  </a:cubicBezTo>
                  <a:lnTo>
                    <a:pt x="1400" y="72"/>
                  </a:lnTo>
                  <a:cubicBezTo>
                    <a:pt x="1400" y="27"/>
                    <a:pt x="1381" y="1"/>
                    <a:pt x="13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1"/>
            <p:cNvSpPr/>
            <p:nvPr/>
          </p:nvSpPr>
          <p:spPr>
            <a:xfrm>
              <a:off x="4842103" y="1919943"/>
              <a:ext cx="49419" cy="41991"/>
            </a:xfrm>
            <a:custGeom>
              <a:avLst/>
              <a:gdLst/>
              <a:ahLst/>
              <a:cxnLst/>
              <a:rect l="l" t="t" r="r" b="b"/>
              <a:pathLst>
                <a:path w="1018" h="865" extrusionOk="0">
                  <a:moveTo>
                    <a:pt x="984" y="1"/>
                  </a:moveTo>
                  <a:cubicBezTo>
                    <a:pt x="978" y="1"/>
                    <a:pt x="972" y="2"/>
                    <a:pt x="966" y="6"/>
                  </a:cubicBezTo>
                  <a:lnTo>
                    <a:pt x="51" y="535"/>
                  </a:lnTo>
                  <a:cubicBezTo>
                    <a:pt x="24" y="552"/>
                    <a:pt x="0" y="597"/>
                    <a:pt x="0" y="638"/>
                  </a:cubicBezTo>
                  <a:lnTo>
                    <a:pt x="0" y="812"/>
                  </a:lnTo>
                  <a:cubicBezTo>
                    <a:pt x="0" y="843"/>
                    <a:pt x="15" y="865"/>
                    <a:pt x="34" y="865"/>
                  </a:cubicBezTo>
                  <a:cubicBezTo>
                    <a:pt x="39" y="865"/>
                    <a:pt x="45" y="863"/>
                    <a:pt x="51" y="859"/>
                  </a:cubicBezTo>
                  <a:lnTo>
                    <a:pt x="966" y="331"/>
                  </a:lnTo>
                  <a:cubicBezTo>
                    <a:pt x="993" y="313"/>
                    <a:pt x="1018" y="269"/>
                    <a:pt x="1018" y="228"/>
                  </a:cubicBezTo>
                  <a:lnTo>
                    <a:pt x="1018" y="54"/>
                  </a:lnTo>
                  <a:cubicBezTo>
                    <a:pt x="1018" y="22"/>
                    <a:pt x="1003" y="1"/>
                    <a:pt x="984"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1"/>
            <p:cNvSpPr/>
            <p:nvPr/>
          </p:nvSpPr>
          <p:spPr>
            <a:xfrm>
              <a:off x="4654678" y="1151224"/>
              <a:ext cx="323504" cy="417196"/>
            </a:xfrm>
            <a:custGeom>
              <a:avLst/>
              <a:gdLst/>
              <a:ahLst/>
              <a:cxnLst/>
              <a:rect l="l" t="t" r="r" b="b"/>
              <a:pathLst>
                <a:path w="6664" h="8594" extrusionOk="0">
                  <a:moveTo>
                    <a:pt x="4555" y="1"/>
                  </a:moveTo>
                  <a:cubicBezTo>
                    <a:pt x="4132" y="1"/>
                    <a:pt x="3656" y="138"/>
                    <a:pt x="3151" y="429"/>
                  </a:cubicBezTo>
                  <a:cubicBezTo>
                    <a:pt x="1411" y="1436"/>
                    <a:pt x="1" y="3876"/>
                    <a:pt x="1" y="5887"/>
                  </a:cubicBezTo>
                  <a:cubicBezTo>
                    <a:pt x="1" y="6890"/>
                    <a:pt x="353" y="7596"/>
                    <a:pt x="919" y="7924"/>
                  </a:cubicBezTo>
                  <a:lnTo>
                    <a:pt x="922" y="7927"/>
                  </a:lnTo>
                  <a:lnTo>
                    <a:pt x="2090" y="8593"/>
                  </a:lnTo>
                  <a:lnTo>
                    <a:pt x="2370" y="8125"/>
                  </a:lnTo>
                  <a:cubicBezTo>
                    <a:pt x="2656" y="8061"/>
                    <a:pt x="2957" y="7958"/>
                    <a:pt x="3274" y="7774"/>
                  </a:cubicBezTo>
                  <a:cubicBezTo>
                    <a:pt x="5011" y="6771"/>
                    <a:pt x="6424" y="4326"/>
                    <a:pt x="6424" y="2316"/>
                  </a:cubicBezTo>
                  <a:cubicBezTo>
                    <a:pt x="6424" y="2020"/>
                    <a:pt x="6383" y="1757"/>
                    <a:pt x="6325" y="1514"/>
                  </a:cubicBezTo>
                  <a:lnTo>
                    <a:pt x="6664" y="947"/>
                  </a:lnTo>
                  <a:lnTo>
                    <a:pt x="5380" y="210"/>
                  </a:lnTo>
                  <a:lnTo>
                    <a:pt x="5380" y="207"/>
                  </a:lnTo>
                  <a:lnTo>
                    <a:pt x="5366" y="200"/>
                  </a:lnTo>
                  <a:lnTo>
                    <a:pt x="5366" y="204"/>
                  </a:lnTo>
                  <a:cubicBezTo>
                    <a:pt x="5129" y="70"/>
                    <a:pt x="4856" y="1"/>
                    <a:pt x="4555"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1"/>
            <p:cNvSpPr/>
            <p:nvPr/>
          </p:nvSpPr>
          <p:spPr>
            <a:xfrm>
              <a:off x="4654678" y="1276075"/>
              <a:ext cx="272823" cy="292338"/>
            </a:xfrm>
            <a:custGeom>
              <a:avLst/>
              <a:gdLst/>
              <a:ahLst/>
              <a:cxnLst/>
              <a:rect l="l" t="t" r="r" b="b"/>
              <a:pathLst>
                <a:path w="5620" h="6022" extrusionOk="0">
                  <a:moveTo>
                    <a:pt x="1049" y="1"/>
                  </a:moveTo>
                  <a:cubicBezTo>
                    <a:pt x="404" y="1038"/>
                    <a:pt x="1" y="2239"/>
                    <a:pt x="1" y="3315"/>
                  </a:cubicBezTo>
                  <a:cubicBezTo>
                    <a:pt x="1" y="4318"/>
                    <a:pt x="353" y="5024"/>
                    <a:pt x="919" y="5352"/>
                  </a:cubicBezTo>
                  <a:lnTo>
                    <a:pt x="922" y="5355"/>
                  </a:lnTo>
                  <a:lnTo>
                    <a:pt x="2090" y="6021"/>
                  </a:lnTo>
                  <a:lnTo>
                    <a:pt x="2370" y="5557"/>
                  </a:lnTo>
                  <a:cubicBezTo>
                    <a:pt x="2656" y="5489"/>
                    <a:pt x="2957" y="5386"/>
                    <a:pt x="3274" y="5202"/>
                  </a:cubicBezTo>
                  <a:cubicBezTo>
                    <a:pt x="4206" y="4666"/>
                    <a:pt x="5043" y="3714"/>
                    <a:pt x="5619" y="2639"/>
                  </a:cubicBezTo>
                  <a:lnTo>
                    <a:pt x="10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1"/>
            <p:cNvSpPr/>
            <p:nvPr/>
          </p:nvSpPr>
          <p:spPr>
            <a:xfrm>
              <a:off x="4705600" y="1151224"/>
              <a:ext cx="272580" cy="252968"/>
            </a:xfrm>
            <a:custGeom>
              <a:avLst/>
              <a:gdLst/>
              <a:ahLst/>
              <a:cxnLst/>
              <a:rect l="l" t="t" r="r" b="b"/>
              <a:pathLst>
                <a:path w="5615" h="5211" extrusionOk="0">
                  <a:moveTo>
                    <a:pt x="3506" y="1"/>
                  </a:moveTo>
                  <a:cubicBezTo>
                    <a:pt x="3083" y="1"/>
                    <a:pt x="2607" y="138"/>
                    <a:pt x="2102" y="429"/>
                  </a:cubicBezTo>
                  <a:cubicBezTo>
                    <a:pt x="1294" y="897"/>
                    <a:pt x="557" y="1675"/>
                    <a:pt x="0" y="2573"/>
                  </a:cubicBezTo>
                  <a:lnTo>
                    <a:pt x="4570" y="5211"/>
                  </a:lnTo>
                  <a:cubicBezTo>
                    <a:pt x="5071" y="4279"/>
                    <a:pt x="5375" y="3252"/>
                    <a:pt x="5375" y="2316"/>
                  </a:cubicBezTo>
                  <a:cubicBezTo>
                    <a:pt x="5375" y="2020"/>
                    <a:pt x="5334" y="1757"/>
                    <a:pt x="5276" y="1511"/>
                  </a:cubicBezTo>
                  <a:lnTo>
                    <a:pt x="5615" y="947"/>
                  </a:lnTo>
                  <a:lnTo>
                    <a:pt x="4331" y="210"/>
                  </a:lnTo>
                  <a:lnTo>
                    <a:pt x="4317" y="200"/>
                  </a:lnTo>
                  <a:lnTo>
                    <a:pt x="4317" y="204"/>
                  </a:lnTo>
                  <a:cubicBezTo>
                    <a:pt x="4080" y="70"/>
                    <a:pt x="3807" y="1"/>
                    <a:pt x="35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1"/>
            <p:cNvSpPr/>
            <p:nvPr/>
          </p:nvSpPr>
          <p:spPr>
            <a:xfrm>
              <a:off x="4713852" y="1185107"/>
              <a:ext cx="305931" cy="395059"/>
            </a:xfrm>
            <a:custGeom>
              <a:avLst/>
              <a:gdLst/>
              <a:ahLst/>
              <a:cxnLst/>
              <a:rect l="l" t="t" r="r" b="b"/>
              <a:pathLst>
                <a:path w="6302" h="8138" extrusionOk="0">
                  <a:moveTo>
                    <a:pt x="4558" y="1"/>
                  </a:moveTo>
                  <a:cubicBezTo>
                    <a:pt x="4135" y="1"/>
                    <a:pt x="3657" y="139"/>
                    <a:pt x="3151" y="430"/>
                  </a:cubicBezTo>
                  <a:cubicBezTo>
                    <a:pt x="1410" y="1434"/>
                    <a:pt x="1" y="3878"/>
                    <a:pt x="1" y="5888"/>
                  </a:cubicBezTo>
                  <a:cubicBezTo>
                    <a:pt x="1" y="7314"/>
                    <a:pt x="710" y="8137"/>
                    <a:pt x="1744" y="8137"/>
                  </a:cubicBezTo>
                  <a:cubicBezTo>
                    <a:pt x="2167" y="8137"/>
                    <a:pt x="2645" y="7999"/>
                    <a:pt x="3151" y="7708"/>
                  </a:cubicBezTo>
                  <a:cubicBezTo>
                    <a:pt x="4892" y="6704"/>
                    <a:pt x="6301" y="4260"/>
                    <a:pt x="6301" y="2250"/>
                  </a:cubicBezTo>
                  <a:cubicBezTo>
                    <a:pt x="6301" y="824"/>
                    <a:pt x="5592" y="1"/>
                    <a:pt x="4558"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1"/>
            <p:cNvSpPr/>
            <p:nvPr/>
          </p:nvSpPr>
          <p:spPr>
            <a:xfrm>
              <a:off x="4810744" y="1303162"/>
              <a:ext cx="52283" cy="85973"/>
            </a:xfrm>
            <a:custGeom>
              <a:avLst/>
              <a:gdLst/>
              <a:ahLst/>
              <a:cxnLst/>
              <a:rect l="l" t="t" r="r" b="b"/>
              <a:pathLst>
                <a:path w="1077" h="1771" extrusionOk="0">
                  <a:moveTo>
                    <a:pt x="726" y="1"/>
                  </a:moveTo>
                  <a:cubicBezTo>
                    <a:pt x="667" y="1"/>
                    <a:pt x="604" y="19"/>
                    <a:pt x="537" y="57"/>
                  </a:cubicBezTo>
                  <a:cubicBezTo>
                    <a:pt x="240" y="231"/>
                    <a:pt x="1" y="739"/>
                    <a:pt x="1" y="1196"/>
                  </a:cubicBezTo>
                  <a:cubicBezTo>
                    <a:pt x="1" y="1551"/>
                    <a:pt x="144" y="1770"/>
                    <a:pt x="347" y="1770"/>
                  </a:cubicBezTo>
                  <a:cubicBezTo>
                    <a:pt x="406" y="1770"/>
                    <a:pt x="470" y="1752"/>
                    <a:pt x="537" y="1712"/>
                  </a:cubicBezTo>
                  <a:cubicBezTo>
                    <a:pt x="834" y="1541"/>
                    <a:pt x="1076" y="1033"/>
                    <a:pt x="1076" y="575"/>
                  </a:cubicBezTo>
                  <a:cubicBezTo>
                    <a:pt x="1076" y="220"/>
                    <a:pt x="930" y="1"/>
                    <a:pt x="7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1"/>
            <p:cNvSpPr/>
            <p:nvPr/>
          </p:nvSpPr>
          <p:spPr>
            <a:xfrm>
              <a:off x="4787249" y="1385636"/>
              <a:ext cx="95973" cy="142965"/>
            </a:xfrm>
            <a:custGeom>
              <a:avLst/>
              <a:gdLst/>
              <a:ahLst/>
              <a:cxnLst/>
              <a:rect l="l" t="t" r="r" b="b"/>
              <a:pathLst>
                <a:path w="1977" h="2945" extrusionOk="0">
                  <a:moveTo>
                    <a:pt x="1424" y="1"/>
                  </a:moveTo>
                  <a:cubicBezTo>
                    <a:pt x="1347" y="1"/>
                    <a:pt x="1264" y="25"/>
                    <a:pt x="1178" y="75"/>
                  </a:cubicBezTo>
                  <a:lnTo>
                    <a:pt x="796" y="293"/>
                  </a:lnTo>
                  <a:cubicBezTo>
                    <a:pt x="448" y="497"/>
                    <a:pt x="151" y="1068"/>
                    <a:pt x="106" y="1631"/>
                  </a:cubicBezTo>
                  <a:lnTo>
                    <a:pt x="1" y="2945"/>
                  </a:lnTo>
                  <a:lnTo>
                    <a:pt x="1977" y="1802"/>
                  </a:lnTo>
                  <a:lnTo>
                    <a:pt x="1871" y="611"/>
                  </a:lnTo>
                  <a:cubicBezTo>
                    <a:pt x="1837" y="227"/>
                    <a:pt x="1660" y="1"/>
                    <a:pt x="14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1"/>
            <p:cNvSpPr/>
            <p:nvPr/>
          </p:nvSpPr>
          <p:spPr>
            <a:xfrm>
              <a:off x="4873753" y="1236707"/>
              <a:ext cx="52234" cy="85876"/>
            </a:xfrm>
            <a:custGeom>
              <a:avLst/>
              <a:gdLst/>
              <a:ahLst/>
              <a:cxnLst/>
              <a:rect l="l" t="t" r="r" b="b"/>
              <a:pathLst>
                <a:path w="1076" h="1769" extrusionOk="0">
                  <a:moveTo>
                    <a:pt x="729" y="1"/>
                  </a:moveTo>
                  <a:cubicBezTo>
                    <a:pt x="670" y="1"/>
                    <a:pt x="606" y="19"/>
                    <a:pt x="539" y="57"/>
                  </a:cubicBezTo>
                  <a:cubicBezTo>
                    <a:pt x="243" y="228"/>
                    <a:pt x="0" y="736"/>
                    <a:pt x="0" y="1193"/>
                  </a:cubicBezTo>
                  <a:cubicBezTo>
                    <a:pt x="0" y="1549"/>
                    <a:pt x="147" y="1769"/>
                    <a:pt x="351" y="1769"/>
                  </a:cubicBezTo>
                  <a:cubicBezTo>
                    <a:pt x="410" y="1769"/>
                    <a:pt x="473" y="1751"/>
                    <a:pt x="539" y="1713"/>
                  </a:cubicBezTo>
                  <a:cubicBezTo>
                    <a:pt x="837" y="1541"/>
                    <a:pt x="1075" y="1029"/>
                    <a:pt x="1075" y="572"/>
                  </a:cubicBezTo>
                  <a:cubicBezTo>
                    <a:pt x="1075" y="218"/>
                    <a:pt x="932" y="1"/>
                    <a:pt x="7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1"/>
            <p:cNvSpPr/>
            <p:nvPr/>
          </p:nvSpPr>
          <p:spPr>
            <a:xfrm>
              <a:off x="4860307" y="1319084"/>
              <a:ext cx="86070" cy="121557"/>
            </a:xfrm>
            <a:custGeom>
              <a:avLst/>
              <a:gdLst/>
              <a:ahLst/>
              <a:cxnLst/>
              <a:rect l="l" t="t" r="r" b="b"/>
              <a:pathLst>
                <a:path w="1773" h="2504" extrusionOk="0">
                  <a:moveTo>
                    <a:pt x="1219" y="1"/>
                  </a:moveTo>
                  <a:cubicBezTo>
                    <a:pt x="1142" y="1"/>
                    <a:pt x="1060" y="24"/>
                    <a:pt x="974" y="74"/>
                  </a:cubicBezTo>
                  <a:lnTo>
                    <a:pt x="591" y="295"/>
                  </a:lnTo>
                  <a:cubicBezTo>
                    <a:pt x="345" y="438"/>
                    <a:pt x="123" y="766"/>
                    <a:pt x="1" y="1145"/>
                  </a:cubicBezTo>
                  <a:cubicBezTo>
                    <a:pt x="267" y="1166"/>
                    <a:pt x="465" y="1432"/>
                    <a:pt x="506" y="1872"/>
                  </a:cubicBezTo>
                  <a:lnTo>
                    <a:pt x="561" y="2503"/>
                  </a:lnTo>
                  <a:lnTo>
                    <a:pt x="1772" y="1804"/>
                  </a:lnTo>
                  <a:lnTo>
                    <a:pt x="1667" y="609"/>
                  </a:lnTo>
                  <a:cubicBezTo>
                    <a:pt x="1633" y="225"/>
                    <a:pt x="1455" y="1"/>
                    <a:pt x="12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1"/>
            <p:cNvSpPr/>
            <p:nvPr/>
          </p:nvSpPr>
          <p:spPr>
            <a:xfrm>
              <a:off x="2404125" y="3297385"/>
              <a:ext cx="978619" cy="698077"/>
            </a:xfrm>
            <a:custGeom>
              <a:avLst/>
              <a:gdLst/>
              <a:ahLst/>
              <a:cxnLst/>
              <a:rect l="l" t="t" r="r" b="b"/>
              <a:pathLst>
                <a:path w="20159" h="14380" extrusionOk="0">
                  <a:moveTo>
                    <a:pt x="10080" y="975"/>
                  </a:moveTo>
                  <a:cubicBezTo>
                    <a:pt x="12605" y="975"/>
                    <a:pt x="14964" y="1535"/>
                    <a:pt x="16721" y="2549"/>
                  </a:cubicBezTo>
                  <a:cubicBezTo>
                    <a:pt x="18308" y="3466"/>
                    <a:pt x="19185" y="4627"/>
                    <a:pt x="19185" y="5818"/>
                  </a:cubicBezTo>
                  <a:cubicBezTo>
                    <a:pt x="19185" y="7009"/>
                    <a:pt x="18308" y="8170"/>
                    <a:pt x="16721" y="9088"/>
                  </a:cubicBezTo>
                  <a:cubicBezTo>
                    <a:pt x="14964" y="10105"/>
                    <a:pt x="12605" y="10661"/>
                    <a:pt x="10080" y="10661"/>
                  </a:cubicBezTo>
                  <a:cubicBezTo>
                    <a:pt x="7557" y="10661"/>
                    <a:pt x="5199" y="10105"/>
                    <a:pt x="3441" y="9088"/>
                  </a:cubicBezTo>
                  <a:cubicBezTo>
                    <a:pt x="1851" y="8170"/>
                    <a:pt x="977" y="7009"/>
                    <a:pt x="977" y="5818"/>
                  </a:cubicBezTo>
                  <a:cubicBezTo>
                    <a:pt x="977" y="4627"/>
                    <a:pt x="1851" y="3466"/>
                    <a:pt x="3441" y="2549"/>
                  </a:cubicBezTo>
                  <a:cubicBezTo>
                    <a:pt x="5199" y="1535"/>
                    <a:pt x="7557" y="975"/>
                    <a:pt x="10080" y="975"/>
                  </a:cubicBezTo>
                  <a:close/>
                  <a:moveTo>
                    <a:pt x="10080" y="0"/>
                  </a:moveTo>
                  <a:cubicBezTo>
                    <a:pt x="7500" y="0"/>
                    <a:pt x="4921" y="569"/>
                    <a:pt x="2954" y="1705"/>
                  </a:cubicBezTo>
                  <a:cubicBezTo>
                    <a:pt x="988" y="2839"/>
                    <a:pt x="1" y="4330"/>
                    <a:pt x="1" y="5818"/>
                  </a:cubicBezTo>
                  <a:lnTo>
                    <a:pt x="1" y="8562"/>
                  </a:lnTo>
                  <a:cubicBezTo>
                    <a:pt x="1" y="10050"/>
                    <a:pt x="988" y="11539"/>
                    <a:pt x="2954" y="12675"/>
                  </a:cubicBezTo>
                  <a:cubicBezTo>
                    <a:pt x="4921" y="13811"/>
                    <a:pt x="7500" y="14379"/>
                    <a:pt x="10080" y="14379"/>
                  </a:cubicBezTo>
                  <a:cubicBezTo>
                    <a:pt x="12659" y="14379"/>
                    <a:pt x="15238" y="13811"/>
                    <a:pt x="17206" y="12675"/>
                  </a:cubicBezTo>
                  <a:cubicBezTo>
                    <a:pt x="19176" y="11539"/>
                    <a:pt x="20158" y="10050"/>
                    <a:pt x="20158" y="8562"/>
                  </a:cubicBezTo>
                  <a:lnTo>
                    <a:pt x="20158" y="5818"/>
                  </a:lnTo>
                  <a:cubicBezTo>
                    <a:pt x="20158" y="4330"/>
                    <a:pt x="19176" y="2839"/>
                    <a:pt x="17206" y="1705"/>
                  </a:cubicBezTo>
                  <a:cubicBezTo>
                    <a:pt x="15238" y="569"/>
                    <a:pt x="12659" y="0"/>
                    <a:pt x="1008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1"/>
            <p:cNvSpPr/>
            <p:nvPr/>
          </p:nvSpPr>
          <p:spPr>
            <a:xfrm>
              <a:off x="2404319" y="3380150"/>
              <a:ext cx="143208" cy="192578"/>
            </a:xfrm>
            <a:custGeom>
              <a:avLst/>
              <a:gdLst/>
              <a:ahLst/>
              <a:cxnLst/>
              <a:rect l="l" t="t" r="r" b="b"/>
              <a:pathLst>
                <a:path w="2950" h="3967" extrusionOk="0">
                  <a:moveTo>
                    <a:pt x="2950" y="0"/>
                  </a:moveTo>
                  <a:cubicBezTo>
                    <a:pt x="1619" y="766"/>
                    <a:pt x="738" y="1695"/>
                    <a:pt x="307" y="2677"/>
                  </a:cubicBezTo>
                  <a:lnTo>
                    <a:pt x="307" y="2677"/>
                  </a:lnTo>
                  <a:cubicBezTo>
                    <a:pt x="739" y="1695"/>
                    <a:pt x="1621" y="766"/>
                    <a:pt x="2950" y="0"/>
                  </a:cubicBezTo>
                  <a:close/>
                  <a:moveTo>
                    <a:pt x="307" y="2677"/>
                  </a:moveTo>
                  <a:lnTo>
                    <a:pt x="307" y="2677"/>
                  </a:lnTo>
                  <a:cubicBezTo>
                    <a:pt x="229" y="2855"/>
                    <a:pt x="165" y="3034"/>
                    <a:pt x="116" y="3215"/>
                  </a:cubicBezTo>
                  <a:cubicBezTo>
                    <a:pt x="114" y="3226"/>
                    <a:pt x="111" y="3237"/>
                    <a:pt x="109" y="3248"/>
                  </a:cubicBezTo>
                  <a:lnTo>
                    <a:pt x="109" y="3248"/>
                  </a:lnTo>
                  <a:cubicBezTo>
                    <a:pt x="158" y="3056"/>
                    <a:pt x="224" y="2865"/>
                    <a:pt x="307" y="2677"/>
                  </a:cubicBezTo>
                  <a:close/>
                  <a:moveTo>
                    <a:pt x="109" y="3248"/>
                  </a:moveTo>
                  <a:cubicBezTo>
                    <a:pt x="93" y="3309"/>
                    <a:pt x="79" y="3371"/>
                    <a:pt x="66" y="3433"/>
                  </a:cubicBezTo>
                  <a:lnTo>
                    <a:pt x="66" y="3433"/>
                  </a:lnTo>
                  <a:cubicBezTo>
                    <a:pt x="78" y="3374"/>
                    <a:pt x="92" y="3315"/>
                    <a:pt x="107" y="3256"/>
                  </a:cubicBezTo>
                  <a:cubicBezTo>
                    <a:pt x="107" y="3253"/>
                    <a:pt x="108" y="3250"/>
                    <a:pt x="109" y="3248"/>
                  </a:cubicBezTo>
                  <a:close/>
                  <a:moveTo>
                    <a:pt x="66" y="3433"/>
                  </a:moveTo>
                  <a:lnTo>
                    <a:pt x="66" y="3433"/>
                  </a:lnTo>
                  <a:cubicBezTo>
                    <a:pt x="63" y="3446"/>
                    <a:pt x="61" y="3459"/>
                    <a:pt x="58" y="3471"/>
                  </a:cubicBezTo>
                  <a:cubicBezTo>
                    <a:pt x="56" y="3486"/>
                    <a:pt x="53" y="3500"/>
                    <a:pt x="50" y="3515"/>
                  </a:cubicBezTo>
                  <a:lnTo>
                    <a:pt x="50" y="3515"/>
                  </a:lnTo>
                  <a:cubicBezTo>
                    <a:pt x="55" y="3488"/>
                    <a:pt x="61" y="3460"/>
                    <a:pt x="66" y="3433"/>
                  </a:cubicBezTo>
                  <a:close/>
                  <a:moveTo>
                    <a:pt x="50" y="3515"/>
                  </a:moveTo>
                  <a:lnTo>
                    <a:pt x="50" y="3515"/>
                  </a:lnTo>
                  <a:cubicBezTo>
                    <a:pt x="34" y="3609"/>
                    <a:pt x="21" y="3704"/>
                    <a:pt x="12" y="3798"/>
                  </a:cubicBezTo>
                  <a:lnTo>
                    <a:pt x="12" y="3798"/>
                  </a:lnTo>
                  <a:cubicBezTo>
                    <a:pt x="21" y="3704"/>
                    <a:pt x="34" y="3609"/>
                    <a:pt x="50" y="3515"/>
                  </a:cubicBezTo>
                  <a:close/>
                  <a:moveTo>
                    <a:pt x="12" y="3798"/>
                  </a:moveTo>
                  <a:lnTo>
                    <a:pt x="12" y="3798"/>
                  </a:lnTo>
                  <a:cubicBezTo>
                    <a:pt x="7" y="3855"/>
                    <a:pt x="3" y="3911"/>
                    <a:pt x="1" y="3966"/>
                  </a:cubicBezTo>
                  <a:cubicBezTo>
                    <a:pt x="3" y="3910"/>
                    <a:pt x="7" y="3854"/>
                    <a:pt x="12" y="379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1"/>
            <p:cNvSpPr/>
            <p:nvPr/>
          </p:nvSpPr>
          <p:spPr>
            <a:xfrm>
              <a:off x="2893439" y="3646357"/>
              <a:ext cx="422973" cy="168597"/>
            </a:xfrm>
            <a:custGeom>
              <a:avLst/>
              <a:gdLst/>
              <a:ahLst/>
              <a:cxnLst/>
              <a:rect l="l" t="t" r="r" b="b"/>
              <a:pathLst>
                <a:path w="8713" h="3473" extrusionOk="0">
                  <a:moveTo>
                    <a:pt x="8713" y="1"/>
                  </a:moveTo>
                  <a:cubicBezTo>
                    <a:pt x="8688" y="44"/>
                    <a:pt x="8662" y="87"/>
                    <a:pt x="8634" y="129"/>
                  </a:cubicBezTo>
                  <a:lnTo>
                    <a:pt x="8634" y="129"/>
                  </a:lnTo>
                  <a:cubicBezTo>
                    <a:pt x="8662" y="87"/>
                    <a:pt x="8688" y="44"/>
                    <a:pt x="8713" y="1"/>
                  </a:cubicBezTo>
                  <a:close/>
                  <a:moveTo>
                    <a:pt x="8634" y="129"/>
                  </a:moveTo>
                  <a:lnTo>
                    <a:pt x="8634" y="129"/>
                  </a:lnTo>
                  <a:cubicBezTo>
                    <a:pt x="8252" y="724"/>
                    <a:pt x="7645" y="1286"/>
                    <a:pt x="6836" y="1782"/>
                  </a:cubicBezTo>
                  <a:cubicBezTo>
                    <a:pt x="6832" y="1786"/>
                    <a:pt x="6829" y="1786"/>
                    <a:pt x="6829" y="1786"/>
                  </a:cubicBezTo>
                  <a:cubicBezTo>
                    <a:pt x="6829" y="1787"/>
                    <a:pt x="6829" y="1787"/>
                    <a:pt x="6829" y="1788"/>
                  </a:cubicBezTo>
                  <a:lnTo>
                    <a:pt x="6829" y="1788"/>
                  </a:lnTo>
                  <a:cubicBezTo>
                    <a:pt x="7640" y="1292"/>
                    <a:pt x="8250" y="726"/>
                    <a:pt x="8634" y="129"/>
                  </a:cubicBezTo>
                  <a:close/>
                  <a:moveTo>
                    <a:pt x="6829" y="1788"/>
                  </a:moveTo>
                  <a:cubicBezTo>
                    <a:pt x="6828" y="1788"/>
                    <a:pt x="6826" y="1789"/>
                    <a:pt x="6825" y="1790"/>
                  </a:cubicBezTo>
                  <a:lnTo>
                    <a:pt x="6825" y="1790"/>
                  </a:lnTo>
                  <a:cubicBezTo>
                    <a:pt x="6826" y="1790"/>
                    <a:pt x="6826" y="1790"/>
                    <a:pt x="6826" y="1790"/>
                  </a:cubicBezTo>
                  <a:cubicBezTo>
                    <a:pt x="6826" y="1790"/>
                    <a:pt x="6828" y="1790"/>
                    <a:pt x="6829" y="1788"/>
                  </a:cubicBezTo>
                  <a:close/>
                  <a:moveTo>
                    <a:pt x="6825" y="1790"/>
                  </a:moveTo>
                  <a:cubicBezTo>
                    <a:pt x="6825" y="1790"/>
                    <a:pt x="6824" y="1790"/>
                    <a:pt x="6823" y="1791"/>
                  </a:cubicBezTo>
                  <a:lnTo>
                    <a:pt x="6823" y="1791"/>
                  </a:lnTo>
                  <a:cubicBezTo>
                    <a:pt x="6824" y="1791"/>
                    <a:pt x="6824" y="1790"/>
                    <a:pt x="6825" y="1790"/>
                  </a:cubicBezTo>
                  <a:close/>
                  <a:moveTo>
                    <a:pt x="6823" y="1791"/>
                  </a:moveTo>
                  <a:lnTo>
                    <a:pt x="6823" y="1791"/>
                  </a:lnTo>
                  <a:cubicBezTo>
                    <a:pt x="6822" y="1792"/>
                    <a:pt x="6821" y="1793"/>
                    <a:pt x="6819" y="1793"/>
                  </a:cubicBezTo>
                  <a:lnTo>
                    <a:pt x="6819" y="1793"/>
                  </a:lnTo>
                  <a:cubicBezTo>
                    <a:pt x="6820" y="1793"/>
                    <a:pt x="6821" y="1793"/>
                    <a:pt x="6823" y="1793"/>
                  </a:cubicBezTo>
                  <a:cubicBezTo>
                    <a:pt x="6823" y="1792"/>
                    <a:pt x="6823" y="1792"/>
                    <a:pt x="6823" y="1791"/>
                  </a:cubicBezTo>
                  <a:close/>
                  <a:moveTo>
                    <a:pt x="6819" y="1793"/>
                  </a:moveTo>
                  <a:lnTo>
                    <a:pt x="6819" y="1793"/>
                  </a:lnTo>
                  <a:cubicBezTo>
                    <a:pt x="6819" y="1794"/>
                    <a:pt x="6818" y="1794"/>
                    <a:pt x="6817" y="1795"/>
                  </a:cubicBezTo>
                  <a:lnTo>
                    <a:pt x="6817" y="1795"/>
                  </a:lnTo>
                  <a:cubicBezTo>
                    <a:pt x="6818" y="1794"/>
                    <a:pt x="6819" y="1794"/>
                    <a:pt x="6819" y="1793"/>
                  </a:cubicBezTo>
                  <a:close/>
                  <a:moveTo>
                    <a:pt x="6817" y="1795"/>
                  </a:moveTo>
                  <a:cubicBezTo>
                    <a:pt x="6816" y="1795"/>
                    <a:pt x="6815" y="1796"/>
                    <a:pt x="6815" y="1796"/>
                  </a:cubicBezTo>
                  <a:lnTo>
                    <a:pt x="6815" y="1796"/>
                  </a:lnTo>
                  <a:cubicBezTo>
                    <a:pt x="6816" y="1796"/>
                    <a:pt x="6817" y="1795"/>
                    <a:pt x="6817" y="1795"/>
                  </a:cubicBezTo>
                  <a:close/>
                  <a:moveTo>
                    <a:pt x="6812" y="1796"/>
                  </a:moveTo>
                  <a:lnTo>
                    <a:pt x="6808" y="1800"/>
                  </a:lnTo>
                  <a:lnTo>
                    <a:pt x="6808" y="1800"/>
                  </a:lnTo>
                  <a:cubicBezTo>
                    <a:pt x="6810" y="1799"/>
                    <a:pt x="6812" y="1798"/>
                    <a:pt x="6815" y="1796"/>
                  </a:cubicBezTo>
                  <a:close/>
                  <a:moveTo>
                    <a:pt x="6808" y="1800"/>
                  </a:moveTo>
                  <a:cubicBezTo>
                    <a:pt x="6806" y="1801"/>
                    <a:pt x="6805" y="1802"/>
                    <a:pt x="6804" y="1803"/>
                  </a:cubicBezTo>
                  <a:lnTo>
                    <a:pt x="6805" y="1803"/>
                  </a:lnTo>
                  <a:lnTo>
                    <a:pt x="6808" y="1800"/>
                  </a:lnTo>
                  <a:close/>
                  <a:moveTo>
                    <a:pt x="6802" y="1803"/>
                  </a:moveTo>
                  <a:cubicBezTo>
                    <a:pt x="6802" y="1803"/>
                    <a:pt x="6799" y="1806"/>
                    <a:pt x="6795" y="1806"/>
                  </a:cubicBezTo>
                  <a:lnTo>
                    <a:pt x="6795" y="1808"/>
                  </a:lnTo>
                  <a:lnTo>
                    <a:pt x="6795" y="1808"/>
                  </a:lnTo>
                  <a:cubicBezTo>
                    <a:pt x="6798" y="1807"/>
                    <a:pt x="6801" y="1805"/>
                    <a:pt x="6804" y="1803"/>
                  </a:cubicBezTo>
                  <a:close/>
                  <a:moveTo>
                    <a:pt x="6795" y="1808"/>
                  </a:moveTo>
                  <a:cubicBezTo>
                    <a:pt x="6794" y="1809"/>
                    <a:pt x="6792" y="1810"/>
                    <a:pt x="6791" y="1810"/>
                  </a:cubicBezTo>
                  <a:lnTo>
                    <a:pt x="6791" y="1810"/>
                  </a:lnTo>
                  <a:cubicBezTo>
                    <a:pt x="6792" y="1810"/>
                    <a:pt x="6793" y="1810"/>
                    <a:pt x="6795" y="1810"/>
                  </a:cubicBezTo>
                  <a:lnTo>
                    <a:pt x="6795" y="1808"/>
                  </a:lnTo>
                  <a:close/>
                  <a:moveTo>
                    <a:pt x="6791" y="1810"/>
                  </a:moveTo>
                  <a:lnTo>
                    <a:pt x="6791" y="1810"/>
                  </a:lnTo>
                  <a:cubicBezTo>
                    <a:pt x="6790" y="1811"/>
                    <a:pt x="6789" y="1811"/>
                    <a:pt x="6788" y="1812"/>
                  </a:cubicBezTo>
                  <a:lnTo>
                    <a:pt x="6788" y="1812"/>
                  </a:lnTo>
                  <a:cubicBezTo>
                    <a:pt x="6789" y="1812"/>
                    <a:pt x="6790" y="1811"/>
                    <a:pt x="6791" y="1810"/>
                  </a:cubicBezTo>
                  <a:close/>
                  <a:moveTo>
                    <a:pt x="6788" y="1812"/>
                  </a:moveTo>
                  <a:lnTo>
                    <a:pt x="6788" y="1812"/>
                  </a:lnTo>
                  <a:cubicBezTo>
                    <a:pt x="6788" y="1813"/>
                    <a:pt x="6787" y="1813"/>
                    <a:pt x="6786" y="1814"/>
                  </a:cubicBezTo>
                  <a:lnTo>
                    <a:pt x="6788" y="1814"/>
                  </a:lnTo>
                  <a:cubicBezTo>
                    <a:pt x="6788" y="1813"/>
                    <a:pt x="6788" y="1813"/>
                    <a:pt x="6788" y="1812"/>
                  </a:cubicBezTo>
                  <a:close/>
                  <a:moveTo>
                    <a:pt x="6785" y="1814"/>
                  </a:moveTo>
                  <a:cubicBezTo>
                    <a:pt x="6770" y="1823"/>
                    <a:pt x="6755" y="1832"/>
                    <a:pt x="6740" y="1841"/>
                  </a:cubicBezTo>
                  <a:lnTo>
                    <a:pt x="6740" y="1841"/>
                  </a:lnTo>
                  <a:cubicBezTo>
                    <a:pt x="6755" y="1832"/>
                    <a:pt x="6771" y="1823"/>
                    <a:pt x="6786" y="1814"/>
                  </a:cubicBezTo>
                  <a:close/>
                  <a:moveTo>
                    <a:pt x="6740" y="1841"/>
                  </a:moveTo>
                  <a:lnTo>
                    <a:pt x="6740" y="1841"/>
                  </a:lnTo>
                  <a:cubicBezTo>
                    <a:pt x="6715" y="1856"/>
                    <a:pt x="6690" y="1870"/>
                    <a:pt x="6666" y="1885"/>
                  </a:cubicBezTo>
                  <a:lnTo>
                    <a:pt x="6669" y="1885"/>
                  </a:lnTo>
                  <a:cubicBezTo>
                    <a:pt x="6691" y="1870"/>
                    <a:pt x="6716" y="1856"/>
                    <a:pt x="6740" y="1841"/>
                  </a:cubicBezTo>
                  <a:close/>
                  <a:moveTo>
                    <a:pt x="6665" y="1885"/>
                  </a:moveTo>
                  <a:cubicBezTo>
                    <a:pt x="6665" y="1885"/>
                    <a:pt x="6665" y="1885"/>
                    <a:pt x="6665" y="1885"/>
                  </a:cubicBezTo>
                  <a:lnTo>
                    <a:pt x="6665" y="1885"/>
                  </a:lnTo>
                  <a:cubicBezTo>
                    <a:pt x="6665" y="1885"/>
                    <a:pt x="6665" y="1885"/>
                    <a:pt x="6666" y="1885"/>
                  </a:cubicBezTo>
                  <a:close/>
                  <a:moveTo>
                    <a:pt x="6665" y="1885"/>
                  </a:moveTo>
                  <a:cubicBezTo>
                    <a:pt x="6663" y="1886"/>
                    <a:pt x="6662" y="1887"/>
                    <a:pt x="6660" y="1888"/>
                  </a:cubicBezTo>
                  <a:lnTo>
                    <a:pt x="6660" y="1888"/>
                  </a:lnTo>
                  <a:cubicBezTo>
                    <a:pt x="6662" y="1887"/>
                    <a:pt x="6664" y="1886"/>
                    <a:pt x="6665" y="1885"/>
                  </a:cubicBezTo>
                  <a:close/>
                  <a:moveTo>
                    <a:pt x="6660" y="1888"/>
                  </a:moveTo>
                  <a:cubicBezTo>
                    <a:pt x="6660" y="1888"/>
                    <a:pt x="6659" y="1888"/>
                    <a:pt x="6659" y="1888"/>
                  </a:cubicBezTo>
                  <a:cubicBezTo>
                    <a:pt x="6658" y="1889"/>
                    <a:pt x="6658" y="1889"/>
                    <a:pt x="6657" y="1890"/>
                  </a:cubicBezTo>
                  <a:lnTo>
                    <a:pt x="6657" y="1890"/>
                  </a:lnTo>
                  <a:cubicBezTo>
                    <a:pt x="6658" y="1889"/>
                    <a:pt x="6659" y="1888"/>
                    <a:pt x="6660" y="1888"/>
                  </a:cubicBezTo>
                  <a:close/>
                  <a:moveTo>
                    <a:pt x="6657" y="1890"/>
                  </a:moveTo>
                  <a:lnTo>
                    <a:pt x="6657" y="1890"/>
                  </a:lnTo>
                  <a:cubicBezTo>
                    <a:pt x="6654" y="1892"/>
                    <a:pt x="6650" y="1894"/>
                    <a:pt x="6647" y="1896"/>
                  </a:cubicBezTo>
                  <a:lnTo>
                    <a:pt x="6647" y="1896"/>
                  </a:lnTo>
                  <a:cubicBezTo>
                    <a:pt x="6647" y="1896"/>
                    <a:pt x="6648" y="1895"/>
                    <a:pt x="6648" y="1895"/>
                  </a:cubicBezTo>
                  <a:lnTo>
                    <a:pt x="6651" y="1895"/>
                  </a:lnTo>
                  <a:cubicBezTo>
                    <a:pt x="6651" y="1893"/>
                    <a:pt x="6654" y="1892"/>
                    <a:pt x="6657" y="1890"/>
                  </a:cubicBezTo>
                  <a:close/>
                  <a:moveTo>
                    <a:pt x="6647" y="1896"/>
                  </a:moveTo>
                  <a:cubicBezTo>
                    <a:pt x="6644" y="1896"/>
                    <a:pt x="6641" y="1899"/>
                    <a:pt x="6638" y="1899"/>
                  </a:cubicBezTo>
                  <a:cubicBezTo>
                    <a:pt x="4880" y="2916"/>
                    <a:pt x="2522" y="3472"/>
                    <a:pt x="0" y="3472"/>
                  </a:cubicBezTo>
                  <a:cubicBezTo>
                    <a:pt x="2525" y="3472"/>
                    <a:pt x="4884" y="2916"/>
                    <a:pt x="6641" y="1899"/>
                  </a:cubicBezTo>
                  <a:cubicBezTo>
                    <a:pt x="6643" y="1898"/>
                    <a:pt x="6645" y="1897"/>
                    <a:pt x="6647" y="1896"/>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1"/>
            <p:cNvSpPr/>
            <p:nvPr/>
          </p:nvSpPr>
          <p:spPr>
            <a:xfrm>
              <a:off x="2386940" y="3297288"/>
              <a:ext cx="1043523" cy="565015"/>
            </a:xfrm>
            <a:custGeom>
              <a:avLst/>
              <a:gdLst/>
              <a:ahLst/>
              <a:cxnLst/>
              <a:rect l="l" t="t" r="r" b="b"/>
              <a:pathLst>
                <a:path w="21496" h="11639" extrusionOk="0">
                  <a:moveTo>
                    <a:pt x="10434" y="977"/>
                  </a:moveTo>
                  <a:cubicBezTo>
                    <a:pt x="11359" y="977"/>
                    <a:pt x="12263" y="1052"/>
                    <a:pt x="13120" y="1195"/>
                  </a:cubicBezTo>
                  <a:cubicBezTo>
                    <a:pt x="14386" y="1411"/>
                    <a:pt x="15554" y="1776"/>
                    <a:pt x="16560" y="2274"/>
                  </a:cubicBezTo>
                  <a:lnTo>
                    <a:pt x="16564" y="2277"/>
                  </a:lnTo>
                  <a:lnTo>
                    <a:pt x="16567" y="2277"/>
                  </a:lnTo>
                  <a:cubicBezTo>
                    <a:pt x="16741" y="2362"/>
                    <a:pt x="16908" y="2455"/>
                    <a:pt x="17072" y="2551"/>
                  </a:cubicBezTo>
                  <a:cubicBezTo>
                    <a:pt x="17178" y="2612"/>
                    <a:pt x="17280" y="2674"/>
                    <a:pt x="17383" y="2735"/>
                  </a:cubicBezTo>
                  <a:cubicBezTo>
                    <a:pt x="17383" y="2738"/>
                    <a:pt x="17386" y="2738"/>
                    <a:pt x="17389" y="2742"/>
                  </a:cubicBezTo>
                  <a:cubicBezTo>
                    <a:pt x="17392" y="2742"/>
                    <a:pt x="17392" y="2745"/>
                    <a:pt x="17397" y="2745"/>
                  </a:cubicBezTo>
                  <a:cubicBezTo>
                    <a:pt x="17963" y="3107"/>
                    <a:pt x="18424" y="3503"/>
                    <a:pt x="18772" y="3919"/>
                  </a:cubicBezTo>
                  <a:cubicBezTo>
                    <a:pt x="18772" y="3919"/>
                    <a:pt x="18775" y="3919"/>
                    <a:pt x="18775" y="3923"/>
                  </a:cubicBezTo>
                  <a:cubicBezTo>
                    <a:pt x="19276" y="4523"/>
                    <a:pt x="19539" y="5168"/>
                    <a:pt x="19539" y="5820"/>
                  </a:cubicBezTo>
                  <a:cubicBezTo>
                    <a:pt x="19539" y="6288"/>
                    <a:pt x="19403" y="6749"/>
                    <a:pt x="19147" y="7192"/>
                  </a:cubicBezTo>
                  <a:cubicBezTo>
                    <a:pt x="18744" y="7882"/>
                    <a:pt x="18041" y="8534"/>
                    <a:pt x="17075" y="9090"/>
                  </a:cubicBezTo>
                  <a:cubicBezTo>
                    <a:pt x="15318" y="10107"/>
                    <a:pt x="12959" y="10663"/>
                    <a:pt x="10434" y="10663"/>
                  </a:cubicBezTo>
                  <a:cubicBezTo>
                    <a:pt x="7911" y="10663"/>
                    <a:pt x="5553" y="10107"/>
                    <a:pt x="3795" y="9090"/>
                  </a:cubicBezTo>
                  <a:cubicBezTo>
                    <a:pt x="3792" y="9090"/>
                    <a:pt x="3789" y="9086"/>
                    <a:pt x="3785" y="9086"/>
                  </a:cubicBezTo>
                  <a:cubicBezTo>
                    <a:pt x="3782" y="9083"/>
                    <a:pt x="3779" y="9083"/>
                    <a:pt x="3775" y="9079"/>
                  </a:cubicBezTo>
                  <a:cubicBezTo>
                    <a:pt x="3771" y="9079"/>
                    <a:pt x="3768" y="9076"/>
                    <a:pt x="3768" y="9076"/>
                  </a:cubicBezTo>
                  <a:cubicBezTo>
                    <a:pt x="3710" y="9042"/>
                    <a:pt x="3656" y="9011"/>
                    <a:pt x="3604" y="8977"/>
                  </a:cubicBezTo>
                  <a:lnTo>
                    <a:pt x="3601" y="8977"/>
                  </a:lnTo>
                  <a:cubicBezTo>
                    <a:pt x="3601" y="8973"/>
                    <a:pt x="3598" y="8973"/>
                    <a:pt x="3594" y="8970"/>
                  </a:cubicBezTo>
                  <a:cubicBezTo>
                    <a:pt x="3590" y="8970"/>
                    <a:pt x="3587" y="8967"/>
                    <a:pt x="3587" y="8967"/>
                  </a:cubicBezTo>
                  <a:lnTo>
                    <a:pt x="3584" y="8967"/>
                  </a:lnTo>
                  <a:cubicBezTo>
                    <a:pt x="3581" y="8964"/>
                    <a:pt x="3581" y="8964"/>
                    <a:pt x="3577" y="8960"/>
                  </a:cubicBezTo>
                  <a:lnTo>
                    <a:pt x="3574" y="8960"/>
                  </a:lnTo>
                  <a:cubicBezTo>
                    <a:pt x="3570" y="8956"/>
                    <a:pt x="3570" y="8956"/>
                    <a:pt x="3567" y="8956"/>
                  </a:cubicBezTo>
                  <a:cubicBezTo>
                    <a:pt x="3567" y="8953"/>
                    <a:pt x="3563" y="8953"/>
                    <a:pt x="3563" y="8953"/>
                  </a:cubicBezTo>
                  <a:lnTo>
                    <a:pt x="3560" y="8950"/>
                  </a:lnTo>
                  <a:cubicBezTo>
                    <a:pt x="3560" y="8950"/>
                    <a:pt x="3557" y="8950"/>
                    <a:pt x="3553" y="8946"/>
                  </a:cubicBezTo>
                  <a:cubicBezTo>
                    <a:pt x="2577" y="8339"/>
                    <a:pt x="1901" y="7636"/>
                    <a:pt x="1570" y="6895"/>
                  </a:cubicBezTo>
                  <a:cubicBezTo>
                    <a:pt x="1410" y="6544"/>
                    <a:pt x="1328" y="6185"/>
                    <a:pt x="1328" y="5820"/>
                  </a:cubicBezTo>
                  <a:cubicBezTo>
                    <a:pt x="1328" y="4629"/>
                    <a:pt x="2205" y="3468"/>
                    <a:pt x="3795" y="2551"/>
                  </a:cubicBezTo>
                  <a:cubicBezTo>
                    <a:pt x="5553" y="1537"/>
                    <a:pt x="7911" y="977"/>
                    <a:pt x="10434" y="977"/>
                  </a:cubicBezTo>
                  <a:close/>
                  <a:moveTo>
                    <a:pt x="10434" y="1"/>
                  </a:moveTo>
                  <a:cubicBezTo>
                    <a:pt x="7854" y="1"/>
                    <a:pt x="5277" y="571"/>
                    <a:pt x="3308" y="1707"/>
                  </a:cubicBezTo>
                  <a:cubicBezTo>
                    <a:pt x="1738" y="2612"/>
                    <a:pt x="792" y="3745"/>
                    <a:pt x="474" y="4922"/>
                  </a:cubicBezTo>
                  <a:lnTo>
                    <a:pt x="478" y="4922"/>
                  </a:lnTo>
                  <a:cubicBezTo>
                    <a:pt x="0" y="6694"/>
                    <a:pt x="945" y="8567"/>
                    <a:pt x="3308" y="9936"/>
                  </a:cubicBezTo>
                  <a:cubicBezTo>
                    <a:pt x="3481" y="10035"/>
                    <a:pt x="3662" y="10131"/>
                    <a:pt x="3843" y="10223"/>
                  </a:cubicBezTo>
                  <a:cubicBezTo>
                    <a:pt x="5731" y="11168"/>
                    <a:pt x="8082" y="11639"/>
                    <a:pt x="10434" y="11639"/>
                  </a:cubicBezTo>
                  <a:cubicBezTo>
                    <a:pt x="13014" y="11639"/>
                    <a:pt x="15595" y="11073"/>
                    <a:pt x="17560" y="9936"/>
                  </a:cubicBezTo>
                  <a:cubicBezTo>
                    <a:pt x="21495" y="7663"/>
                    <a:pt x="21495" y="3977"/>
                    <a:pt x="17560" y="1707"/>
                  </a:cubicBezTo>
                  <a:cubicBezTo>
                    <a:pt x="15595" y="571"/>
                    <a:pt x="13014" y="1"/>
                    <a:pt x="104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1"/>
            <p:cNvSpPr/>
            <p:nvPr/>
          </p:nvSpPr>
          <p:spPr>
            <a:xfrm>
              <a:off x="2451357" y="3344714"/>
              <a:ext cx="884150" cy="301707"/>
            </a:xfrm>
            <a:custGeom>
              <a:avLst/>
              <a:gdLst/>
              <a:ahLst/>
              <a:cxnLst/>
              <a:rect l="l" t="t" r="r" b="b"/>
              <a:pathLst>
                <a:path w="18213" h="6215" extrusionOk="0">
                  <a:moveTo>
                    <a:pt x="9107" y="0"/>
                  </a:moveTo>
                  <a:cubicBezTo>
                    <a:pt x="6584" y="0"/>
                    <a:pt x="4226" y="560"/>
                    <a:pt x="2468" y="1574"/>
                  </a:cubicBezTo>
                  <a:cubicBezTo>
                    <a:pt x="878" y="2491"/>
                    <a:pt x="1" y="3652"/>
                    <a:pt x="1" y="4843"/>
                  </a:cubicBezTo>
                  <a:cubicBezTo>
                    <a:pt x="1" y="5311"/>
                    <a:pt x="138" y="5772"/>
                    <a:pt x="397" y="6215"/>
                  </a:cubicBezTo>
                  <a:cubicBezTo>
                    <a:pt x="796" y="5522"/>
                    <a:pt x="1499" y="4874"/>
                    <a:pt x="2468" y="4318"/>
                  </a:cubicBezTo>
                  <a:cubicBezTo>
                    <a:pt x="4226" y="3300"/>
                    <a:pt x="6584" y="2741"/>
                    <a:pt x="9107" y="2741"/>
                  </a:cubicBezTo>
                  <a:cubicBezTo>
                    <a:pt x="11629" y="2741"/>
                    <a:pt x="13991" y="3300"/>
                    <a:pt x="15745" y="4318"/>
                  </a:cubicBezTo>
                  <a:cubicBezTo>
                    <a:pt x="16714" y="4874"/>
                    <a:pt x="17417" y="5522"/>
                    <a:pt x="17820" y="6215"/>
                  </a:cubicBezTo>
                  <a:cubicBezTo>
                    <a:pt x="18076" y="5772"/>
                    <a:pt x="18212" y="5311"/>
                    <a:pt x="18212" y="4843"/>
                  </a:cubicBezTo>
                  <a:cubicBezTo>
                    <a:pt x="18212" y="3652"/>
                    <a:pt x="17335" y="2491"/>
                    <a:pt x="15745" y="1574"/>
                  </a:cubicBezTo>
                  <a:cubicBezTo>
                    <a:pt x="13991" y="560"/>
                    <a:pt x="11629" y="0"/>
                    <a:pt x="9107"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1"/>
            <p:cNvSpPr/>
            <p:nvPr/>
          </p:nvSpPr>
          <p:spPr>
            <a:xfrm>
              <a:off x="2451357" y="3344714"/>
              <a:ext cx="884150" cy="301707"/>
            </a:xfrm>
            <a:custGeom>
              <a:avLst/>
              <a:gdLst/>
              <a:ahLst/>
              <a:cxnLst/>
              <a:rect l="l" t="t" r="r" b="b"/>
              <a:pathLst>
                <a:path w="18213" h="6215" extrusionOk="0">
                  <a:moveTo>
                    <a:pt x="9107" y="0"/>
                  </a:moveTo>
                  <a:cubicBezTo>
                    <a:pt x="6584" y="0"/>
                    <a:pt x="4226" y="560"/>
                    <a:pt x="2468" y="1574"/>
                  </a:cubicBezTo>
                  <a:cubicBezTo>
                    <a:pt x="878" y="2491"/>
                    <a:pt x="1" y="3652"/>
                    <a:pt x="1" y="4843"/>
                  </a:cubicBezTo>
                  <a:cubicBezTo>
                    <a:pt x="1" y="5311"/>
                    <a:pt x="138" y="5772"/>
                    <a:pt x="397" y="6215"/>
                  </a:cubicBezTo>
                  <a:cubicBezTo>
                    <a:pt x="253" y="5969"/>
                    <a:pt x="148" y="5717"/>
                    <a:pt x="83" y="5465"/>
                  </a:cubicBezTo>
                  <a:cubicBezTo>
                    <a:pt x="332" y="4495"/>
                    <a:pt x="1154" y="3573"/>
                    <a:pt x="2468" y="2816"/>
                  </a:cubicBezTo>
                  <a:cubicBezTo>
                    <a:pt x="4226" y="1799"/>
                    <a:pt x="6584" y="1242"/>
                    <a:pt x="9107" y="1242"/>
                  </a:cubicBezTo>
                  <a:cubicBezTo>
                    <a:pt x="11632" y="1242"/>
                    <a:pt x="13987" y="1799"/>
                    <a:pt x="15745" y="2816"/>
                  </a:cubicBezTo>
                  <a:cubicBezTo>
                    <a:pt x="17059" y="3573"/>
                    <a:pt x="17881" y="4495"/>
                    <a:pt x="18130" y="5465"/>
                  </a:cubicBezTo>
                  <a:cubicBezTo>
                    <a:pt x="18066" y="5717"/>
                    <a:pt x="17960" y="5969"/>
                    <a:pt x="17817" y="6212"/>
                  </a:cubicBezTo>
                  <a:lnTo>
                    <a:pt x="17820" y="6215"/>
                  </a:lnTo>
                  <a:cubicBezTo>
                    <a:pt x="18076" y="5772"/>
                    <a:pt x="18212" y="5311"/>
                    <a:pt x="18212" y="4843"/>
                  </a:cubicBezTo>
                  <a:cubicBezTo>
                    <a:pt x="18212" y="4191"/>
                    <a:pt x="17949" y="3546"/>
                    <a:pt x="17448" y="2946"/>
                  </a:cubicBezTo>
                  <a:cubicBezTo>
                    <a:pt x="17448" y="2942"/>
                    <a:pt x="17445" y="2942"/>
                    <a:pt x="17445" y="2942"/>
                  </a:cubicBezTo>
                  <a:cubicBezTo>
                    <a:pt x="17097" y="2526"/>
                    <a:pt x="16636" y="2130"/>
                    <a:pt x="16070" y="1768"/>
                  </a:cubicBezTo>
                  <a:cubicBezTo>
                    <a:pt x="16065" y="1768"/>
                    <a:pt x="16065" y="1765"/>
                    <a:pt x="16062" y="1765"/>
                  </a:cubicBezTo>
                  <a:cubicBezTo>
                    <a:pt x="16059" y="1761"/>
                    <a:pt x="16056" y="1761"/>
                    <a:pt x="16056" y="1758"/>
                  </a:cubicBezTo>
                  <a:cubicBezTo>
                    <a:pt x="15953" y="1697"/>
                    <a:pt x="15851" y="1635"/>
                    <a:pt x="15745" y="1574"/>
                  </a:cubicBezTo>
                  <a:cubicBezTo>
                    <a:pt x="15581" y="1478"/>
                    <a:pt x="15414" y="1385"/>
                    <a:pt x="15240" y="1300"/>
                  </a:cubicBezTo>
                  <a:lnTo>
                    <a:pt x="15237" y="1300"/>
                  </a:lnTo>
                  <a:lnTo>
                    <a:pt x="15233" y="1297"/>
                  </a:lnTo>
                  <a:cubicBezTo>
                    <a:pt x="13543" y="457"/>
                    <a:pt x="11393" y="0"/>
                    <a:pt x="91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1"/>
            <p:cNvSpPr/>
            <p:nvPr/>
          </p:nvSpPr>
          <p:spPr>
            <a:xfrm>
              <a:off x="2470580" y="3477720"/>
              <a:ext cx="845702" cy="337242"/>
            </a:xfrm>
            <a:custGeom>
              <a:avLst/>
              <a:gdLst/>
              <a:ahLst/>
              <a:cxnLst/>
              <a:rect l="l" t="t" r="r" b="b"/>
              <a:pathLst>
                <a:path w="17421" h="6947" extrusionOk="0">
                  <a:moveTo>
                    <a:pt x="8711" y="1"/>
                  </a:moveTo>
                  <a:cubicBezTo>
                    <a:pt x="6188" y="1"/>
                    <a:pt x="3830" y="560"/>
                    <a:pt x="2072" y="1578"/>
                  </a:cubicBezTo>
                  <a:cubicBezTo>
                    <a:pt x="1103" y="2134"/>
                    <a:pt x="400" y="2782"/>
                    <a:pt x="1" y="3475"/>
                  </a:cubicBezTo>
                  <a:cubicBezTo>
                    <a:pt x="175" y="3772"/>
                    <a:pt x="404" y="4062"/>
                    <a:pt x="684" y="4342"/>
                  </a:cubicBezTo>
                  <a:lnTo>
                    <a:pt x="687" y="4342"/>
                  </a:lnTo>
                  <a:lnTo>
                    <a:pt x="687" y="4346"/>
                  </a:lnTo>
                  <a:cubicBezTo>
                    <a:pt x="1059" y="4711"/>
                    <a:pt x="1523" y="5055"/>
                    <a:pt x="2072" y="5373"/>
                  </a:cubicBezTo>
                  <a:cubicBezTo>
                    <a:pt x="3830" y="6390"/>
                    <a:pt x="6188" y="6946"/>
                    <a:pt x="8711" y="6946"/>
                  </a:cubicBezTo>
                  <a:cubicBezTo>
                    <a:pt x="11233" y="6946"/>
                    <a:pt x="13591" y="6390"/>
                    <a:pt x="15349" y="5373"/>
                  </a:cubicBezTo>
                  <a:cubicBezTo>
                    <a:pt x="15352" y="5373"/>
                    <a:pt x="15356" y="5369"/>
                    <a:pt x="15359" y="5369"/>
                  </a:cubicBezTo>
                  <a:lnTo>
                    <a:pt x="15362" y="5369"/>
                  </a:lnTo>
                  <a:cubicBezTo>
                    <a:pt x="15362" y="5366"/>
                    <a:pt x="15366" y="5366"/>
                    <a:pt x="15370" y="5362"/>
                  </a:cubicBezTo>
                  <a:cubicBezTo>
                    <a:pt x="15373" y="5362"/>
                    <a:pt x="15376" y="5359"/>
                    <a:pt x="15376" y="5359"/>
                  </a:cubicBezTo>
                  <a:lnTo>
                    <a:pt x="15380" y="5359"/>
                  </a:lnTo>
                  <a:cubicBezTo>
                    <a:pt x="15417" y="5335"/>
                    <a:pt x="15458" y="5311"/>
                    <a:pt x="15496" y="5288"/>
                  </a:cubicBezTo>
                  <a:lnTo>
                    <a:pt x="15499" y="5288"/>
                  </a:lnTo>
                  <a:cubicBezTo>
                    <a:pt x="15499" y="5284"/>
                    <a:pt x="15502" y="5284"/>
                    <a:pt x="15506" y="5284"/>
                  </a:cubicBezTo>
                  <a:lnTo>
                    <a:pt x="15506" y="5280"/>
                  </a:lnTo>
                  <a:cubicBezTo>
                    <a:pt x="15510" y="5280"/>
                    <a:pt x="15513" y="5277"/>
                    <a:pt x="15513" y="5277"/>
                  </a:cubicBezTo>
                  <a:lnTo>
                    <a:pt x="15516" y="5277"/>
                  </a:lnTo>
                  <a:lnTo>
                    <a:pt x="15523" y="5270"/>
                  </a:lnTo>
                  <a:lnTo>
                    <a:pt x="15526" y="5270"/>
                  </a:lnTo>
                  <a:cubicBezTo>
                    <a:pt x="15530" y="5267"/>
                    <a:pt x="15530" y="5267"/>
                    <a:pt x="15534" y="5267"/>
                  </a:cubicBezTo>
                  <a:cubicBezTo>
                    <a:pt x="15534" y="5264"/>
                    <a:pt x="15537" y="5264"/>
                    <a:pt x="15537" y="5264"/>
                  </a:cubicBezTo>
                  <a:cubicBezTo>
                    <a:pt x="15537" y="5264"/>
                    <a:pt x="15540" y="5264"/>
                    <a:pt x="15540" y="5260"/>
                  </a:cubicBezTo>
                  <a:cubicBezTo>
                    <a:pt x="15540" y="5260"/>
                    <a:pt x="15543" y="5260"/>
                    <a:pt x="15547" y="5256"/>
                  </a:cubicBezTo>
                  <a:cubicBezTo>
                    <a:pt x="16414" y="4724"/>
                    <a:pt x="17049" y="4117"/>
                    <a:pt x="17421" y="3472"/>
                  </a:cubicBezTo>
                  <a:cubicBezTo>
                    <a:pt x="17021" y="2782"/>
                    <a:pt x="16318" y="2134"/>
                    <a:pt x="15349" y="1578"/>
                  </a:cubicBezTo>
                  <a:cubicBezTo>
                    <a:pt x="13595" y="560"/>
                    <a:pt x="11233" y="1"/>
                    <a:pt x="87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1"/>
            <p:cNvSpPr/>
            <p:nvPr/>
          </p:nvSpPr>
          <p:spPr>
            <a:xfrm>
              <a:off x="2503929" y="3688637"/>
              <a:ext cx="67283" cy="49904"/>
            </a:xfrm>
            <a:custGeom>
              <a:avLst/>
              <a:gdLst/>
              <a:ahLst/>
              <a:cxnLst/>
              <a:rect l="l" t="t" r="r" b="b"/>
              <a:pathLst>
                <a:path w="1386" h="1028" extrusionOk="0">
                  <a:moveTo>
                    <a:pt x="0" y="1"/>
                  </a:moveTo>
                  <a:cubicBezTo>
                    <a:pt x="122" y="121"/>
                    <a:pt x="254" y="238"/>
                    <a:pt x="396" y="354"/>
                  </a:cubicBezTo>
                  <a:lnTo>
                    <a:pt x="396" y="354"/>
                  </a:lnTo>
                  <a:cubicBezTo>
                    <a:pt x="255" y="238"/>
                    <a:pt x="122" y="120"/>
                    <a:pt x="0" y="1"/>
                  </a:cubicBezTo>
                  <a:close/>
                  <a:moveTo>
                    <a:pt x="396" y="354"/>
                  </a:moveTo>
                  <a:cubicBezTo>
                    <a:pt x="622" y="537"/>
                    <a:pt x="871" y="714"/>
                    <a:pt x="1143" y="884"/>
                  </a:cubicBezTo>
                  <a:cubicBezTo>
                    <a:pt x="1147" y="888"/>
                    <a:pt x="1150" y="888"/>
                    <a:pt x="1150" y="888"/>
                  </a:cubicBezTo>
                  <a:lnTo>
                    <a:pt x="1153" y="891"/>
                  </a:lnTo>
                  <a:cubicBezTo>
                    <a:pt x="1153" y="891"/>
                    <a:pt x="1157" y="891"/>
                    <a:pt x="1157" y="894"/>
                  </a:cubicBezTo>
                  <a:cubicBezTo>
                    <a:pt x="1160" y="894"/>
                    <a:pt x="1160" y="894"/>
                    <a:pt x="1164" y="898"/>
                  </a:cubicBezTo>
                  <a:lnTo>
                    <a:pt x="1167" y="898"/>
                  </a:lnTo>
                  <a:cubicBezTo>
                    <a:pt x="1171" y="902"/>
                    <a:pt x="1171" y="902"/>
                    <a:pt x="1174" y="905"/>
                  </a:cubicBezTo>
                  <a:lnTo>
                    <a:pt x="1177" y="905"/>
                  </a:lnTo>
                  <a:cubicBezTo>
                    <a:pt x="1177" y="905"/>
                    <a:pt x="1180" y="908"/>
                    <a:pt x="1184" y="908"/>
                  </a:cubicBezTo>
                  <a:cubicBezTo>
                    <a:pt x="1188" y="911"/>
                    <a:pt x="1191" y="911"/>
                    <a:pt x="1191" y="915"/>
                  </a:cubicBezTo>
                  <a:lnTo>
                    <a:pt x="1194" y="915"/>
                  </a:lnTo>
                  <a:cubicBezTo>
                    <a:pt x="1246" y="949"/>
                    <a:pt x="1300" y="980"/>
                    <a:pt x="1358" y="1014"/>
                  </a:cubicBezTo>
                  <a:cubicBezTo>
                    <a:pt x="1358" y="1014"/>
                    <a:pt x="1361" y="1017"/>
                    <a:pt x="1365" y="1017"/>
                  </a:cubicBezTo>
                  <a:cubicBezTo>
                    <a:pt x="1369" y="1021"/>
                    <a:pt x="1372" y="1021"/>
                    <a:pt x="1375" y="1024"/>
                  </a:cubicBezTo>
                  <a:cubicBezTo>
                    <a:pt x="1379" y="1024"/>
                    <a:pt x="1382" y="1028"/>
                    <a:pt x="1385" y="1028"/>
                  </a:cubicBezTo>
                  <a:cubicBezTo>
                    <a:pt x="1017" y="814"/>
                    <a:pt x="686" y="589"/>
                    <a:pt x="396" y="354"/>
                  </a:cubicBezTo>
                  <a:close/>
                </a:path>
              </a:pathLst>
            </a:custGeom>
            <a:solidFill>
              <a:srgbClr val="7DEB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1"/>
            <p:cNvSpPr/>
            <p:nvPr/>
          </p:nvSpPr>
          <p:spPr>
            <a:xfrm>
              <a:off x="2559414" y="3731549"/>
              <a:ext cx="2379" cy="1505"/>
            </a:xfrm>
            <a:custGeom>
              <a:avLst/>
              <a:gdLst/>
              <a:ahLst/>
              <a:cxnLst/>
              <a:rect l="l" t="t" r="r" b="b"/>
              <a:pathLst>
                <a:path w="49" h="31" extrusionOk="0">
                  <a:moveTo>
                    <a:pt x="41" y="24"/>
                  </a:moveTo>
                  <a:cubicBezTo>
                    <a:pt x="45" y="27"/>
                    <a:pt x="48" y="27"/>
                    <a:pt x="48" y="31"/>
                  </a:cubicBezTo>
                  <a:cubicBezTo>
                    <a:pt x="48" y="27"/>
                    <a:pt x="45" y="27"/>
                    <a:pt x="41" y="24"/>
                  </a:cubicBezTo>
                  <a:close/>
                  <a:moveTo>
                    <a:pt x="34" y="21"/>
                  </a:moveTo>
                  <a:cubicBezTo>
                    <a:pt x="34" y="21"/>
                    <a:pt x="37" y="24"/>
                    <a:pt x="41" y="24"/>
                  </a:cubicBezTo>
                  <a:cubicBezTo>
                    <a:pt x="37" y="24"/>
                    <a:pt x="34" y="21"/>
                    <a:pt x="34" y="21"/>
                  </a:cubicBezTo>
                  <a:close/>
                  <a:moveTo>
                    <a:pt x="24" y="14"/>
                  </a:moveTo>
                  <a:cubicBezTo>
                    <a:pt x="28" y="18"/>
                    <a:pt x="28" y="18"/>
                    <a:pt x="31" y="21"/>
                  </a:cubicBezTo>
                  <a:cubicBezTo>
                    <a:pt x="28" y="18"/>
                    <a:pt x="28" y="18"/>
                    <a:pt x="24" y="14"/>
                  </a:cubicBezTo>
                  <a:close/>
                  <a:moveTo>
                    <a:pt x="14" y="10"/>
                  </a:moveTo>
                  <a:cubicBezTo>
                    <a:pt x="17" y="10"/>
                    <a:pt x="17" y="10"/>
                    <a:pt x="21" y="14"/>
                  </a:cubicBezTo>
                  <a:cubicBezTo>
                    <a:pt x="17" y="10"/>
                    <a:pt x="17" y="10"/>
                    <a:pt x="14" y="10"/>
                  </a:cubicBezTo>
                  <a:close/>
                  <a:moveTo>
                    <a:pt x="7" y="4"/>
                  </a:moveTo>
                  <a:lnTo>
                    <a:pt x="10" y="7"/>
                  </a:lnTo>
                  <a:lnTo>
                    <a:pt x="7" y="4"/>
                  </a:lnTo>
                  <a:close/>
                  <a:moveTo>
                    <a:pt x="0" y="0"/>
                  </a:moveTo>
                  <a:lnTo>
                    <a:pt x="0" y="0"/>
                  </a:lnTo>
                  <a:close/>
                </a:path>
              </a:pathLst>
            </a:custGeom>
            <a:solidFill>
              <a:srgbClr val="A4F1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1"/>
            <p:cNvSpPr/>
            <p:nvPr/>
          </p:nvSpPr>
          <p:spPr>
            <a:xfrm>
              <a:off x="3225231" y="3732860"/>
              <a:ext cx="49" cy="49"/>
            </a:xfrm>
            <a:custGeom>
              <a:avLst/>
              <a:gdLst/>
              <a:ahLst/>
              <a:cxnLst/>
              <a:rect l="l" t="t" r="r" b="b"/>
              <a:pathLst>
                <a:path w="1" h="1" extrusionOk="0">
                  <a:moveTo>
                    <a:pt x="1" y="0"/>
                  </a:moveTo>
                  <a:lnTo>
                    <a:pt x="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1"/>
            <p:cNvSpPr/>
            <p:nvPr/>
          </p:nvSpPr>
          <p:spPr>
            <a:xfrm>
              <a:off x="2561890" y="3733005"/>
              <a:ext cx="8010" cy="4854"/>
            </a:xfrm>
            <a:custGeom>
              <a:avLst/>
              <a:gdLst/>
              <a:ahLst/>
              <a:cxnLst/>
              <a:rect l="l" t="t" r="r" b="b"/>
              <a:pathLst>
                <a:path w="165" h="100" extrusionOk="0">
                  <a:moveTo>
                    <a:pt x="0" y="1"/>
                  </a:moveTo>
                  <a:cubicBezTo>
                    <a:pt x="52" y="35"/>
                    <a:pt x="106" y="66"/>
                    <a:pt x="164" y="100"/>
                  </a:cubicBezTo>
                  <a:cubicBezTo>
                    <a:pt x="106" y="66"/>
                    <a:pt x="52" y="35"/>
                    <a:pt x="0" y="1"/>
                  </a:cubicBezTo>
                  <a:close/>
                </a:path>
              </a:pathLst>
            </a:custGeom>
            <a:solidFill>
              <a:srgbClr val="A4F1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1"/>
            <p:cNvSpPr/>
            <p:nvPr/>
          </p:nvSpPr>
          <p:spPr>
            <a:xfrm>
              <a:off x="3217124" y="3733005"/>
              <a:ext cx="7864" cy="4854"/>
            </a:xfrm>
            <a:custGeom>
              <a:avLst/>
              <a:gdLst/>
              <a:ahLst/>
              <a:cxnLst/>
              <a:rect l="l" t="t" r="r" b="b"/>
              <a:pathLst>
                <a:path w="162" h="100" extrusionOk="0">
                  <a:moveTo>
                    <a:pt x="117" y="29"/>
                  </a:moveTo>
                  <a:cubicBezTo>
                    <a:pt x="79" y="52"/>
                    <a:pt x="38" y="76"/>
                    <a:pt x="1" y="100"/>
                  </a:cubicBezTo>
                  <a:cubicBezTo>
                    <a:pt x="38" y="76"/>
                    <a:pt x="79" y="52"/>
                    <a:pt x="117" y="29"/>
                  </a:cubicBezTo>
                  <a:close/>
                  <a:moveTo>
                    <a:pt x="127" y="25"/>
                  </a:moveTo>
                  <a:cubicBezTo>
                    <a:pt x="123" y="25"/>
                    <a:pt x="120" y="25"/>
                    <a:pt x="120" y="29"/>
                  </a:cubicBezTo>
                  <a:cubicBezTo>
                    <a:pt x="120" y="25"/>
                    <a:pt x="123" y="25"/>
                    <a:pt x="127" y="25"/>
                  </a:cubicBezTo>
                  <a:close/>
                  <a:moveTo>
                    <a:pt x="134" y="18"/>
                  </a:moveTo>
                  <a:cubicBezTo>
                    <a:pt x="134" y="18"/>
                    <a:pt x="131" y="21"/>
                    <a:pt x="127" y="21"/>
                  </a:cubicBezTo>
                  <a:cubicBezTo>
                    <a:pt x="131" y="21"/>
                    <a:pt x="134" y="18"/>
                    <a:pt x="134" y="18"/>
                  </a:cubicBezTo>
                  <a:close/>
                  <a:moveTo>
                    <a:pt x="144" y="11"/>
                  </a:moveTo>
                  <a:lnTo>
                    <a:pt x="137" y="18"/>
                  </a:lnTo>
                  <a:lnTo>
                    <a:pt x="144" y="11"/>
                  </a:lnTo>
                  <a:close/>
                  <a:moveTo>
                    <a:pt x="155" y="8"/>
                  </a:moveTo>
                  <a:cubicBezTo>
                    <a:pt x="151" y="8"/>
                    <a:pt x="151" y="8"/>
                    <a:pt x="147" y="11"/>
                  </a:cubicBezTo>
                  <a:cubicBezTo>
                    <a:pt x="151" y="8"/>
                    <a:pt x="151" y="8"/>
                    <a:pt x="155" y="8"/>
                  </a:cubicBezTo>
                  <a:close/>
                  <a:moveTo>
                    <a:pt x="161" y="1"/>
                  </a:moveTo>
                  <a:cubicBezTo>
                    <a:pt x="161" y="5"/>
                    <a:pt x="158" y="5"/>
                    <a:pt x="158" y="5"/>
                  </a:cubicBezTo>
                  <a:cubicBezTo>
                    <a:pt x="158" y="5"/>
                    <a:pt x="161" y="5"/>
                    <a:pt x="161"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1"/>
            <p:cNvSpPr/>
            <p:nvPr/>
          </p:nvSpPr>
          <p:spPr>
            <a:xfrm>
              <a:off x="2569851" y="3737811"/>
              <a:ext cx="340" cy="243"/>
            </a:xfrm>
            <a:custGeom>
              <a:avLst/>
              <a:gdLst/>
              <a:ahLst/>
              <a:cxnLst/>
              <a:rect l="l" t="t" r="r" b="b"/>
              <a:pathLst>
                <a:path w="7" h="5" extrusionOk="0">
                  <a:moveTo>
                    <a:pt x="0" y="1"/>
                  </a:moveTo>
                  <a:cubicBezTo>
                    <a:pt x="0" y="1"/>
                    <a:pt x="3" y="4"/>
                    <a:pt x="7" y="4"/>
                  </a:cubicBezTo>
                  <a:cubicBezTo>
                    <a:pt x="3" y="4"/>
                    <a:pt x="0" y="1"/>
                    <a:pt x="0" y="1"/>
                  </a:cubicBezTo>
                  <a:close/>
                </a:path>
              </a:pathLst>
            </a:custGeom>
            <a:solidFill>
              <a:srgbClr val="A4F1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1"/>
            <p:cNvSpPr/>
            <p:nvPr/>
          </p:nvSpPr>
          <p:spPr>
            <a:xfrm>
              <a:off x="3216638" y="3737811"/>
              <a:ext cx="388" cy="243"/>
            </a:xfrm>
            <a:custGeom>
              <a:avLst/>
              <a:gdLst/>
              <a:ahLst/>
              <a:cxnLst/>
              <a:rect l="l" t="t" r="r" b="b"/>
              <a:pathLst>
                <a:path w="8" h="5" extrusionOk="0">
                  <a:moveTo>
                    <a:pt x="7" y="1"/>
                  </a:moveTo>
                  <a:cubicBezTo>
                    <a:pt x="7" y="1"/>
                    <a:pt x="4" y="4"/>
                    <a:pt x="1" y="4"/>
                  </a:cubicBezTo>
                  <a:cubicBezTo>
                    <a:pt x="4" y="4"/>
                    <a:pt x="7" y="1"/>
                    <a:pt x="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1"/>
            <p:cNvSpPr/>
            <p:nvPr/>
          </p:nvSpPr>
          <p:spPr>
            <a:xfrm>
              <a:off x="2570142" y="3738005"/>
              <a:ext cx="583" cy="388"/>
            </a:xfrm>
            <a:custGeom>
              <a:avLst/>
              <a:gdLst/>
              <a:ahLst/>
              <a:cxnLst/>
              <a:rect l="l" t="t" r="r" b="b"/>
              <a:pathLst>
                <a:path w="12" h="8" extrusionOk="0">
                  <a:moveTo>
                    <a:pt x="1" y="0"/>
                  </a:moveTo>
                  <a:cubicBezTo>
                    <a:pt x="5" y="4"/>
                    <a:pt x="8" y="4"/>
                    <a:pt x="11" y="7"/>
                  </a:cubicBezTo>
                  <a:cubicBezTo>
                    <a:pt x="8" y="4"/>
                    <a:pt x="5" y="4"/>
                    <a:pt x="1" y="0"/>
                  </a:cubicBezTo>
                  <a:close/>
                </a:path>
              </a:pathLst>
            </a:custGeom>
            <a:solidFill>
              <a:srgbClr val="A4F1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1"/>
            <p:cNvSpPr/>
            <p:nvPr/>
          </p:nvSpPr>
          <p:spPr>
            <a:xfrm>
              <a:off x="3216299" y="3738005"/>
              <a:ext cx="388" cy="388"/>
            </a:xfrm>
            <a:custGeom>
              <a:avLst/>
              <a:gdLst/>
              <a:ahLst/>
              <a:cxnLst/>
              <a:rect l="l" t="t" r="r" b="b"/>
              <a:pathLst>
                <a:path w="8" h="8" extrusionOk="0">
                  <a:moveTo>
                    <a:pt x="8" y="0"/>
                  </a:moveTo>
                  <a:cubicBezTo>
                    <a:pt x="4" y="4"/>
                    <a:pt x="0" y="4"/>
                    <a:pt x="0" y="7"/>
                  </a:cubicBezTo>
                  <a:cubicBezTo>
                    <a:pt x="0" y="4"/>
                    <a:pt x="4" y="4"/>
                    <a:pt x="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1"/>
            <p:cNvSpPr/>
            <p:nvPr/>
          </p:nvSpPr>
          <p:spPr>
            <a:xfrm>
              <a:off x="2570676" y="3738345"/>
              <a:ext cx="534" cy="194"/>
            </a:xfrm>
            <a:custGeom>
              <a:avLst/>
              <a:gdLst/>
              <a:ahLst/>
              <a:cxnLst/>
              <a:rect l="l" t="t" r="r" b="b"/>
              <a:pathLst>
                <a:path w="11" h="4" extrusionOk="0">
                  <a:moveTo>
                    <a:pt x="0" y="0"/>
                  </a:moveTo>
                  <a:cubicBezTo>
                    <a:pt x="4" y="0"/>
                    <a:pt x="7" y="4"/>
                    <a:pt x="10" y="4"/>
                  </a:cubicBezTo>
                  <a:cubicBezTo>
                    <a:pt x="7" y="4"/>
                    <a:pt x="4" y="0"/>
                    <a:pt x="0" y="0"/>
                  </a:cubicBezTo>
                  <a:close/>
                </a:path>
              </a:pathLst>
            </a:custGeom>
            <a:solidFill>
              <a:srgbClr val="A4F1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1"/>
            <p:cNvSpPr/>
            <p:nvPr/>
          </p:nvSpPr>
          <p:spPr>
            <a:xfrm>
              <a:off x="3215668" y="3738345"/>
              <a:ext cx="534" cy="194"/>
            </a:xfrm>
            <a:custGeom>
              <a:avLst/>
              <a:gdLst/>
              <a:ahLst/>
              <a:cxnLst/>
              <a:rect l="l" t="t" r="r" b="b"/>
              <a:pathLst>
                <a:path w="11" h="4" extrusionOk="0">
                  <a:moveTo>
                    <a:pt x="10" y="0"/>
                  </a:moveTo>
                  <a:cubicBezTo>
                    <a:pt x="7" y="0"/>
                    <a:pt x="3" y="4"/>
                    <a:pt x="0" y="4"/>
                  </a:cubicBezTo>
                  <a:cubicBezTo>
                    <a:pt x="3" y="4"/>
                    <a:pt x="7" y="0"/>
                    <a:pt x="10"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1"/>
            <p:cNvSpPr/>
            <p:nvPr/>
          </p:nvSpPr>
          <p:spPr>
            <a:xfrm>
              <a:off x="2455338" y="3404955"/>
              <a:ext cx="876189" cy="241463"/>
            </a:xfrm>
            <a:custGeom>
              <a:avLst/>
              <a:gdLst/>
              <a:ahLst/>
              <a:cxnLst/>
              <a:rect l="l" t="t" r="r" b="b"/>
              <a:pathLst>
                <a:path w="18049" h="4974" extrusionOk="0">
                  <a:moveTo>
                    <a:pt x="9025" y="1"/>
                  </a:moveTo>
                  <a:cubicBezTo>
                    <a:pt x="6502" y="1"/>
                    <a:pt x="4144" y="558"/>
                    <a:pt x="2386" y="1575"/>
                  </a:cubicBezTo>
                  <a:cubicBezTo>
                    <a:pt x="1072" y="2332"/>
                    <a:pt x="250" y="3254"/>
                    <a:pt x="1" y="4224"/>
                  </a:cubicBezTo>
                  <a:cubicBezTo>
                    <a:pt x="66" y="4476"/>
                    <a:pt x="171" y="4728"/>
                    <a:pt x="315" y="4974"/>
                  </a:cubicBezTo>
                  <a:cubicBezTo>
                    <a:pt x="714" y="4281"/>
                    <a:pt x="1417" y="3633"/>
                    <a:pt x="2386" y="3077"/>
                  </a:cubicBezTo>
                  <a:cubicBezTo>
                    <a:pt x="4144" y="2059"/>
                    <a:pt x="6502" y="1500"/>
                    <a:pt x="9025" y="1500"/>
                  </a:cubicBezTo>
                  <a:cubicBezTo>
                    <a:pt x="11547" y="1500"/>
                    <a:pt x="13909" y="2059"/>
                    <a:pt x="15663" y="3077"/>
                  </a:cubicBezTo>
                  <a:cubicBezTo>
                    <a:pt x="16632" y="3633"/>
                    <a:pt x="17335" y="4281"/>
                    <a:pt x="17735" y="4971"/>
                  </a:cubicBezTo>
                  <a:cubicBezTo>
                    <a:pt x="17878" y="4728"/>
                    <a:pt x="17984" y="4476"/>
                    <a:pt x="18048" y="4224"/>
                  </a:cubicBezTo>
                  <a:cubicBezTo>
                    <a:pt x="17799" y="3254"/>
                    <a:pt x="16977" y="2332"/>
                    <a:pt x="15663" y="1575"/>
                  </a:cubicBezTo>
                  <a:cubicBezTo>
                    <a:pt x="13905" y="558"/>
                    <a:pt x="11550" y="1"/>
                    <a:pt x="90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1"/>
            <p:cNvSpPr/>
            <p:nvPr/>
          </p:nvSpPr>
          <p:spPr>
            <a:xfrm>
              <a:off x="2404125" y="3572669"/>
              <a:ext cx="243" cy="10146"/>
            </a:xfrm>
            <a:custGeom>
              <a:avLst/>
              <a:gdLst/>
              <a:ahLst/>
              <a:cxnLst/>
              <a:rect l="l" t="t" r="r" b="b"/>
              <a:pathLst>
                <a:path w="5" h="209" extrusionOk="0">
                  <a:moveTo>
                    <a:pt x="5" y="0"/>
                  </a:moveTo>
                  <a:cubicBezTo>
                    <a:pt x="1" y="48"/>
                    <a:pt x="1" y="99"/>
                    <a:pt x="1" y="147"/>
                  </a:cubicBezTo>
                  <a:lnTo>
                    <a:pt x="1" y="208"/>
                  </a:lnTo>
                  <a:cubicBezTo>
                    <a:pt x="1" y="140"/>
                    <a:pt x="1" y="68"/>
                    <a:pt x="5" y="0"/>
                  </a:cubicBez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1"/>
            <p:cNvSpPr/>
            <p:nvPr/>
          </p:nvSpPr>
          <p:spPr>
            <a:xfrm>
              <a:off x="2404125" y="3591407"/>
              <a:ext cx="272143" cy="374816"/>
            </a:xfrm>
            <a:custGeom>
              <a:avLst/>
              <a:gdLst/>
              <a:ahLst/>
              <a:cxnLst/>
              <a:rect l="l" t="t" r="r" b="b"/>
              <a:pathLst>
                <a:path w="5606" h="7721" extrusionOk="0">
                  <a:moveTo>
                    <a:pt x="5602" y="7720"/>
                  </a:moveTo>
                  <a:lnTo>
                    <a:pt x="5605" y="7720"/>
                  </a:lnTo>
                  <a:lnTo>
                    <a:pt x="5602" y="7720"/>
                  </a:lnTo>
                  <a:close/>
                  <a:moveTo>
                    <a:pt x="3227" y="6772"/>
                  </a:moveTo>
                  <a:cubicBezTo>
                    <a:pt x="3950" y="7161"/>
                    <a:pt x="4748" y="7474"/>
                    <a:pt x="5595" y="7717"/>
                  </a:cubicBezTo>
                  <a:cubicBezTo>
                    <a:pt x="4748" y="7474"/>
                    <a:pt x="3950" y="7161"/>
                    <a:pt x="3227" y="6772"/>
                  </a:cubicBezTo>
                  <a:close/>
                  <a:moveTo>
                    <a:pt x="1" y="0"/>
                  </a:moveTo>
                  <a:lnTo>
                    <a:pt x="1" y="0"/>
                  </a:lnTo>
                  <a:lnTo>
                    <a:pt x="1" y="2505"/>
                  </a:lnTo>
                  <a:cubicBezTo>
                    <a:pt x="1" y="3348"/>
                    <a:pt x="319" y="4195"/>
                    <a:pt x="950" y="4973"/>
                  </a:cubicBezTo>
                  <a:lnTo>
                    <a:pt x="950" y="4973"/>
                  </a:lnTo>
                  <a:cubicBezTo>
                    <a:pt x="319" y="4195"/>
                    <a:pt x="1" y="3348"/>
                    <a:pt x="1" y="2505"/>
                  </a:cubicBezTo>
                  <a:close/>
                </a:path>
              </a:pathLst>
            </a:custGeom>
            <a:solidFill>
              <a:srgbClr val="CFCF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1"/>
            <p:cNvSpPr/>
            <p:nvPr/>
          </p:nvSpPr>
          <p:spPr>
            <a:xfrm>
              <a:off x="2404125" y="3582766"/>
              <a:ext cx="374039" cy="404817"/>
            </a:xfrm>
            <a:custGeom>
              <a:avLst/>
              <a:gdLst/>
              <a:ahLst/>
              <a:cxnLst/>
              <a:rect l="l" t="t" r="r" b="b"/>
              <a:pathLst>
                <a:path w="7705" h="8339" extrusionOk="0">
                  <a:moveTo>
                    <a:pt x="1" y="0"/>
                  </a:moveTo>
                  <a:lnTo>
                    <a:pt x="1" y="178"/>
                  </a:lnTo>
                  <a:lnTo>
                    <a:pt x="1" y="2683"/>
                  </a:lnTo>
                  <a:cubicBezTo>
                    <a:pt x="1" y="3526"/>
                    <a:pt x="319" y="4373"/>
                    <a:pt x="950" y="5151"/>
                  </a:cubicBezTo>
                  <a:lnTo>
                    <a:pt x="2053" y="4523"/>
                  </a:lnTo>
                  <a:lnTo>
                    <a:pt x="2056" y="4523"/>
                  </a:lnTo>
                  <a:cubicBezTo>
                    <a:pt x="2107" y="4492"/>
                    <a:pt x="2168" y="4478"/>
                    <a:pt x="2237" y="4478"/>
                  </a:cubicBezTo>
                  <a:cubicBezTo>
                    <a:pt x="2332" y="4478"/>
                    <a:pt x="2438" y="4509"/>
                    <a:pt x="2551" y="4574"/>
                  </a:cubicBezTo>
                  <a:cubicBezTo>
                    <a:pt x="2929" y="4795"/>
                    <a:pt x="3236" y="5318"/>
                    <a:pt x="3254" y="5762"/>
                  </a:cubicBezTo>
                  <a:lnTo>
                    <a:pt x="3254" y="5765"/>
                  </a:lnTo>
                  <a:lnTo>
                    <a:pt x="3254" y="5772"/>
                  </a:lnTo>
                  <a:lnTo>
                    <a:pt x="3254" y="5775"/>
                  </a:lnTo>
                  <a:lnTo>
                    <a:pt x="3254" y="5778"/>
                  </a:lnTo>
                  <a:lnTo>
                    <a:pt x="3254" y="5782"/>
                  </a:lnTo>
                  <a:lnTo>
                    <a:pt x="3254" y="5786"/>
                  </a:lnTo>
                  <a:lnTo>
                    <a:pt x="3254" y="5789"/>
                  </a:lnTo>
                  <a:lnTo>
                    <a:pt x="3254" y="5792"/>
                  </a:lnTo>
                  <a:lnTo>
                    <a:pt x="3254" y="5796"/>
                  </a:lnTo>
                  <a:lnTo>
                    <a:pt x="3254" y="5799"/>
                  </a:lnTo>
                  <a:cubicBezTo>
                    <a:pt x="3254" y="6028"/>
                    <a:pt x="3172" y="6185"/>
                    <a:pt x="3042" y="6257"/>
                  </a:cubicBezTo>
                  <a:lnTo>
                    <a:pt x="2540" y="6543"/>
                  </a:lnTo>
                  <a:cubicBezTo>
                    <a:pt x="2674" y="6629"/>
                    <a:pt x="2810" y="6714"/>
                    <a:pt x="2954" y="6796"/>
                  </a:cubicBezTo>
                  <a:cubicBezTo>
                    <a:pt x="3042" y="6851"/>
                    <a:pt x="3134" y="6898"/>
                    <a:pt x="3227" y="6950"/>
                  </a:cubicBezTo>
                  <a:cubicBezTo>
                    <a:pt x="3950" y="7339"/>
                    <a:pt x="4748" y="7652"/>
                    <a:pt x="5595" y="7895"/>
                  </a:cubicBezTo>
                  <a:cubicBezTo>
                    <a:pt x="5599" y="7895"/>
                    <a:pt x="5602" y="7898"/>
                    <a:pt x="5602" y="7898"/>
                  </a:cubicBezTo>
                  <a:lnTo>
                    <a:pt x="5605" y="7898"/>
                  </a:lnTo>
                  <a:cubicBezTo>
                    <a:pt x="6278" y="8089"/>
                    <a:pt x="6984" y="8236"/>
                    <a:pt x="7705" y="8338"/>
                  </a:cubicBezTo>
                  <a:lnTo>
                    <a:pt x="7705" y="5598"/>
                  </a:lnTo>
                  <a:cubicBezTo>
                    <a:pt x="6189" y="5383"/>
                    <a:pt x="4739" y="4967"/>
                    <a:pt x="3489" y="4342"/>
                  </a:cubicBezTo>
                  <a:cubicBezTo>
                    <a:pt x="3308" y="4250"/>
                    <a:pt x="3127" y="4154"/>
                    <a:pt x="2954" y="4055"/>
                  </a:cubicBezTo>
                  <a:cubicBezTo>
                    <a:pt x="1012" y="2932"/>
                    <a:pt x="29" y="1471"/>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1"/>
            <p:cNvSpPr/>
            <p:nvPr/>
          </p:nvSpPr>
          <p:spPr>
            <a:xfrm>
              <a:off x="2404125" y="3548641"/>
              <a:ext cx="3058" cy="34176"/>
            </a:xfrm>
            <a:custGeom>
              <a:avLst/>
              <a:gdLst/>
              <a:ahLst/>
              <a:cxnLst/>
              <a:rect l="l" t="t" r="r" b="b"/>
              <a:pathLst>
                <a:path w="63" h="704" extrusionOk="0">
                  <a:moveTo>
                    <a:pt x="62" y="0"/>
                  </a:moveTo>
                  <a:cubicBezTo>
                    <a:pt x="21" y="215"/>
                    <a:pt x="1" y="427"/>
                    <a:pt x="1" y="642"/>
                  </a:cubicBezTo>
                  <a:lnTo>
                    <a:pt x="1" y="703"/>
                  </a:lnTo>
                  <a:cubicBezTo>
                    <a:pt x="1" y="635"/>
                    <a:pt x="1" y="563"/>
                    <a:pt x="5" y="495"/>
                  </a:cubicBezTo>
                  <a:cubicBezTo>
                    <a:pt x="11" y="331"/>
                    <a:pt x="32" y="164"/>
                    <a:pt x="62" y="0"/>
                  </a:cubicBez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1"/>
            <p:cNvSpPr/>
            <p:nvPr/>
          </p:nvSpPr>
          <p:spPr>
            <a:xfrm>
              <a:off x="2386940" y="3536214"/>
              <a:ext cx="160587" cy="243405"/>
            </a:xfrm>
            <a:custGeom>
              <a:avLst/>
              <a:gdLst/>
              <a:ahLst/>
              <a:cxnLst/>
              <a:rect l="l" t="t" r="r" b="b"/>
              <a:pathLst>
                <a:path w="3308" h="5014" extrusionOk="0">
                  <a:moveTo>
                    <a:pt x="474" y="0"/>
                  </a:moveTo>
                  <a:cubicBezTo>
                    <a:pt x="471" y="14"/>
                    <a:pt x="468" y="28"/>
                    <a:pt x="465" y="41"/>
                  </a:cubicBezTo>
                  <a:cubicBezTo>
                    <a:pt x="447" y="113"/>
                    <a:pt x="430" y="184"/>
                    <a:pt x="416" y="256"/>
                  </a:cubicBezTo>
                  <a:cubicBezTo>
                    <a:pt x="375" y="471"/>
                    <a:pt x="355" y="683"/>
                    <a:pt x="355" y="898"/>
                  </a:cubicBezTo>
                  <a:lnTo>
                    <a:pt x="355" y="959"/>
                  </a:lnTo>
                  <a:cubicBezTo>
                    <a:pt x="383" y="2430"/>
                    <a:pt x="1366" y="3891"/>
                    <a:pt x="3308" y="5014"/>
                  </a:cubicBezTo>
                  <a:cubicBezTo>
                    <a:pt x="945" y="3645"/>
                    <a:pt x="0" y="1772"/>
                    <a:pt x="478" y="0"/>
                  </a:cubicBezTo>
                  <a:close/>
                </a:path>
              </a:pathLst>
            </a:custGeom>
            <a:solidFill>
              <a:srgbClr val="5DD0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1"/>
            <p:cNvSpPr/>
            <p:nvPr/>
          </p:nvSpPr>
          <p:spPr>
            <a:xfrm>
              <a:off x="2328786" y="3800091"/>
              <a:ext cx="233307" cy="182723"/>
            </a:xfrm>
            <a:custGeom>
              <a:avLst/>
              <a:gdLst/>
              <a:ahLst/>
              <a:cxnLst/>
              <a:rect l="l" t="t" r="r" b="b"/>
              <a:pathLst>
                <a:path w="4806" h="3764" extrusionOk="0">
                  <a:moveTo>
                    <a:pt x="3789" y="0"/>
                  </a:moveTo>
                  <a:cubicBezTo>
                    <a:pt x="3722" y="0"/>
                    <a:pt x="3660" y="16"/>
                    <a:pt x="3608" y="46"/>
                  </a:cubicBezTo>
                  <a:lnTo>
                    <a:pt x="3605" y="46"/>
                  </a:lnTo>
                  <a:lnTo>
                    <a:pt x="212" y="1981"/>
                  </a:lnTo>
                  <a:lnTo>
                    <a:pt x="209" y="1984"/>
                  </a:lnTo>
                  <a:cubicBezTo>
                    <a:pt x="83" y="2059"/>
                    <a:pt x="4" y="2216"/>
                    <a:pt x="4" y="2438"/>
                  </a:cubicBezTo>
                  <a:cubicBezTo>
                    <a:pt x="1" y="2889"/>
                    <a:pt x="314" y="3438"/>
                    <a:pt x="703" y="3664"/>
                  </a:cubicBezTo>
                  <a:cubicBezTo>
                    <a:pt x="817" y="3731"/>
                    <a:pt x="926" y="3763"/>
                    <a:pt x="1021" y="3763"/>
                  </a:cubicBezTo>
                  <a:cubicBezTo>
                    <a:pt x="1088" y="3763"/>
                    <a:pt x="1149" y="3747"/>
                    <a:pt x="1201" y="3718"/>
                  </a:cubicBezTo>
                  <a:lnTo>
                    <a:pt x="4594" y="1780"/>
                  </a:lnTo>
                  <a:cubicBezTo>
                    <a:pt x="4724" y="1708"/>
                    <a:pt x="4806" y="1551"/>
                    <a:pt x="4806" y="1322"/>
                  </a:cubicBezTo>
                  <a:cubicBezTo>
                    <a:pt x="4806" y="871"/>
                    <a:pt x="4492" y="326"/>
                    <a:pt x="4103" y="97"/>
                  </a:cubicBezTo>
                  <a:cubicBezTo>
                    <a:pt x="3991" y="31"/>
                    <a:pt x="3884" y="0"/>
                    <a:pt x="3789"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1"/>
            <p:cNvSpPr/>
            <p:nvPr/>
          </p:nvSpPr>
          <p:spPr>
            <a:xfrm>
              <a:off x="2343883" y="3838585"/>
              <a:ext cx="218210" cy="144227"/>
            </a:xfrm>
            <a:custGeom>
              <a:avLst/>
              <a:gdLst/>
              <a:ahLst/>
              <a:cxnLst/>
              <a:rect l="l" t="t" r="r" b="b"/>
              <a:pathLst>
                <a:path w="4495" h="2971" extrusionOk="0">
                  <a:moveTo>
                    <a:pt x="4375" y="0"/>
                  </a:moveTo>
                  <a:lnTo>
                    <a:pt x="0" y="2505"/>
                  </a:lnTo>
                  <a:cubicBezTo>
                    <a:pt x="112" y="2655"/>
                    <a:pt x="246" y="2789"/>
                    <a:pt x="392" y="2871"/>
                  </a:cubicBezTo>
                  <a:cubicBezTo>
                    <a:pt x="506" y="2938"/>
                    <a:pt x="615" y="2970"/>
                    <a:pt x="710" y="2970"/>
                  </a:cubicBezTo>
                  <a:cubicBezTo>
                    <a:pt x="777" y="2970"/>
                    <a:pt x="838" y="2954"/>
                    <a:pt x="890" y="2925"/>
                  </a:cubicBezTo>
                  <a:lnTo>
                    <a:pt x="4283" y="987"/>
                  </a:lnTo>
                  <a:cubicBezTo>
                    <a:pt x="4413" y="915"/>
                    <a:pt x="4495" y="758"/>
                    <a:pt x="4495" y="529"/>
                  </a:cubicBezTo>
                  <a:cubicBezTo>
                    <a:pt x="4495" y="362"/>
                    <a:pt x="4450" y="177"/>
                    <a:pt x="43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1"/>
            <p:cNvSpPr/>
            <p:nvPr/>
          </p:nvSpPr>
          <p:spPr>
            <a:xfrm>
              <a:off x="1768599" y="3893924"/>
              <a:ext cx="622201" cy="438556"/>
            </a:xfrm>
            <a:custGeom>
              <a:avLst/>
              <a:gdLst/>
              <a:ahLst/>
              <a:cxnLst/>
              <a:rect l="l" t="t" r="r" b="b"/>
              <a:pathLst>
                <a:path w="12817" h="9034" extrusionOk="0">
                  <a:moveTo>
                    <a:pt x="11493" y="0"/>
                  </a:moveTo>
                  <a:cubicBezTo>
                    <a:pt x="11409" y="0"/>
                    <a:pt x="11331" y="19"/>
                    <a:pt x="11264" y="55"/>
                  </a:cubicBezTo>
                  <a:lnTo>
                    <a:pt x="11254" y="58"/>
                  </a:lnTo>
                  <a:lnTo>
                    <a:pt x="11254" y="61"/>
                  </a:lnTo>
                  <a:lnTo>
                    <a:pt x="1" y="6069"/>
                  </a:lnTo>
                  <a:lnTo>
                    <a:pt x="1680" y="9034"/>
                  </a:lnTo>
                  <a:lnTo>
                    <a:pt x="12544" y="2317"/>
                  </a:lnTo>
                  <a:cubicBezTo>
                    <a:pt x="12711" y="2222"/>
                    <a:pt x="12814" y="2017"/>
                    <a:pt x="12817" y="1723"/>
                  </a:cubicBezTo>
                  <a:cubicBezTo>
                    <a:pt x="12817" y="1137"/>
                    <a:pt x="12411" y="423"/>
                    <a:pt x="11902" y="126"/>
                  </a:cubicBezTo>
                  <a:cubicBezTo>
                    <a:pt x="11756" y="41"/>
                    <a:pt x="11616" y="0"/>
                    <a:pt x="114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1"/>
            <p:cNvSpPr/>
            <p:nvPr/>
          </p:nvSpPr>
          <p:spPr>
            <a:xfrm>
              <a:off x="2390727" y="3976737"/>
              <a:ext cx="49" cy="728"/>
            </a:xfrm>
            <a:custGeom>
              <a:avLst/>
              <a:gdLst/>
              <a:ahLst/>
              <a:cxnLst/>
              <a:rect l="l" t="t" r="r" b="b"/>
              <a:pathLst>
                <a:path w="1" h="15" extrusionOk="0">
                  <a:moveTo>
                    <a:pt x="1" y="11"/>
                  </a:moveTo>
                  <a:lnTo>
                    <a:pt x="1" y="14"/>
                  </a:lnTo>
                  <a:lnTo>
                    <a:pt x="1" y="11"/>
                  </a:lnTo>
                  <a:close/>
                  <a:moveTo>
                    <a:pt x="1" y="7"/>
                  </a:moveTo>
                  <a:lnTo>
                    <a:pt x="1" y="7"/>
                  </a:lnTo>
                  <a:lnTo>
                    <a:pt x="1" y="7"/>
                  </a:lnTo>
                  <a:close/>
                  <a:moveTo>
                    <a:pt x="1" y="4"/>
                  </a:moveTo>
                  <a:lnTo>
                    <a:pt x="1" y="4"/>
                  </a:lnTo>
                  <a:lnTo>
                    <a:pt x="1" y="4"/>
                  </a:lnTo>
                  <a:close/>
                  <a:moveTo>
                    <a:pt x="1" y="1"/>
                  </a:moveTo>
                  <a:lnTo>
                    <a:pt x="1" y="1"/>
                  </a:lnTo>
                  <a:close/>
                </a:path>
              </a:pathLst>
            </a:custGeom>
            <a:solidFill>
              <a:srgbClr val="222D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1"/>
            <p:cNvSpPr/>
            <p:nvPr/>
          </p:nvSpPr>
          <p:spPr>
            <a:xfrm>
              <a:off x="1849277" y="3930525"/>
              <a:ext cx="541519" cy="400836"/>
            </a:xfrm>
            <a:custGeom>
              <a:avLst/>
              <a:gdLst/>
              <a:ahLst/>
              <a:cxnLst/>
              <a:rect l="l" t="t" r="r" b="b"/>
              <a:pathLst>
                <a:path w="11155" h="8257" extrusionOk="0">
                  <a:moveTo>
                    <a:pt x="10848" y="0"/>
                  </a:moveTo>
                  <a:lnTo>
                    <a:pt x="1" y="6263"/>
                  </a:lnTo>
                  <a:cubicBezTo>
                    <a:pt x="234" y="6652"/>
                    <a:pt x="380" y="7096"/>
                    <a:pt x="380" y="7495"/>
                  </a:cubicBezTo>
                  <a:lnTo>
                    <a:pt x="380" y="7502"/>
                  </a:lnTo>
                  <a:cubicBezTo>
                    <a:pt x="377" y="7864"/>
                    <a:pt x="257" y="8123"/>
                    <a:pt x="59" y="8256"/>
                  </a:cubicBezTo>
                  <a:lnTo>
                    <a:pt x="10882" y="1563"/>
                  </a:lnTo>
                  <a:cubicBezTo>
                    <a:pt x="11049" y="1468"/>
                    <a:pt x="11152" y="1263"/>
                    <a:pt x="11155" y="969"/>
                  </a:cubicBezTo>
                  <a:lnTo>
                    <a:pt x="11155" y="966"/>
                  </a:lnTo>
                  <a:lnTo>
                    <a:pt x="11155" y="963"/>
                  </a:lnTo>
                  <a:lnTo>
                    <a:pt x="11155" y="959"/>
                  </a:lnTo>
                  <a:lnTo>
                    <a:pt x="11155" y="956"/>
                  </a:lnTo>
                  <a:lnTo>
                    <a:pt x="11155" y="953"/>
                  </a:lnTo>
                  <a:cubicBezTo>
                    <a:pt x="11152" y="642"/>
                    <a:pt x="11032" y="298"/>
                    <a:pt x="108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3"/>
        <p:cNvGrpSpPr/>
        <p:nvPr/>
      </p:nvGrpSpPr>
      <p:grpSpPr>
        <a:xfrm>
          <a:off x="0" y="0"/>
          <a:ext cx="0" cy="0"/>
          <a:chOff x="0" y="0"/>
          <a:chExt cx="0" cy="0"/>
        </a:xfrm>
      </p:grpSpPr>
      <p:sp>
        <p:nvSpPr>
          <p:cNvPr id="1014" name="Google Shape;1014;p30"/>
          <p:cNvSpPr txBox="1">
            <a:spLocks noGrp="1"/>
          </p:cNvSpPr>
          <p:nvPr>
            <p:ph type="ctrTitle"/>
          </p:nvPr>
        </p:nvSpPr>
        <p:spPr>
          <a:xfrm>
            <a:off x="900850" y="73650"/>
            <a:ext cx="1834200" cy="1079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6000" b="1"/>
              <a:t>改善</a:t>
            </a:r>
            <a:endParaRPr sz="6000"/>
          </a:p>
        </p:txBody>
      </p:sp>
      <p:sp>
        <p:nvSpPr>
          <p:cNvPr id="1015" name="Google Shape;1015;p30"/>
          <p:cNvSpPr txBox="1">
            <a:spLocks noGrp="1"/>
          </p:cNvSpPr>
          <p:nvPr>
            <p:ph type="subTitle" idx="1"/>
          </p:nvPr>
        </p:nvSpPr>
        <p:spPr>
          <a:xfrm>
            <a:off x="4736025" y="1531700"/>
            <a:ext cx="1773600" cy="7392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869FB2"/>
              </a:buClr>
              <a:buSzPts val="2000"/>
              <a:buFont typeface="Bree Serif"/>
              <a:buChar char="❖"/>
            </a:pPr>
            <a:r>
              <a:rPr lang="en" sz="2000" b="1">
                <a:solidFill>
                  <a:srgbClr val="869FB2"/>
                </a:solidFill>
                <a:latin typeface="Bree Serif"/>
                <a:ea typeface="Bree Serif"/>
                <a:cs typeface="Bree Serif"/>
                <a:sym typeface="Bree Serif"/>
              </a:rPr>
              <a:t>収集</a:t>
            </a:r>
            <a:endParaRPr sz="2000" b="1">
              <a:solidFill>
                <a:srgbClr val="869FB2"/>
              </a:solidFill>
              <a:latin typeface="Bree Serif"/>
              <a:ea typeface="Bree Serif"/>
              <a:cs typeface="Bree Serif"/>
              <a:sym typeface="Bree Serif"/>
            </a:endParaRPr>
          </a:p>
          <a:p>
            <a:pPr marL="457200" lvl="0" indent="-355600" algn="l" rtl="0">
              <a:spcBef>
                <a:spcPts val="0"/>
              </a:spcBef>
              <a:spcAft>
                <a:spcPts val="0"/>
              </a:spcAft>
              <a:buClr>
                <a:srgbClr val="869FB2"/>
              </a:buClr>
              <a:buSzPts val="2000"/>
              <a:buFont typeface="Bree Serif"/>
              <a:buChar char="❖"/>
            </a:pPr>
            <a:r>
              <a:rPr lang="en" sz="2000" b="1">
                <a:solidFill>
                  <a:srgbClr val="869FB2"/>
                </a:solidFill>
                <a:latin typeface="Bree Serif"/>
                <a:ea typeface="Bree Serif"/>
                <a:cs typeface="Bree Serif"/>
                <a:sym typeface="Bree Serif"/>
              </a:rPr>
              <a:t>処理</a:t>
            </a:r>
            <a:endParaRPr sz="2000" b="1">
              <a:solidFill>
                <a:srgbClr val="869FB2"/>
              </a:solidFill>
              <a:latin typeface="Bree Serif"/>
              <a:ea typeface="Bree Serif"/>
              <a:cs typeface="Bree Serif"/>
              <a:sym typeface="Bree Serif"/>
            </a:endParaRPr>
          </a:p>
        </p:txBody>
      </p:sp>
      <p:sp>
        <p:nvSpPr>
          <p:cNvPr id="1016" name="Google Shape;1016;p30"/>
          <p:cNvSpPr txBox="1">
            <a:spLocks noGrp="1"/>
          </p:cNvSpPr>
          <p:nvPr>
            <p:ph type="subTitle" idx="2"/>
          </p:nvPr>
        </p:nvSpPr>
        <p:spPr>
          <a:xfrm>
            <a:off x="4736025" y="944325"/>
            <a:ext cx="1482300" cy="64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b="1">
                <a:solidFill>
                  <a:srgbClr val="6AA84F"/>
                </a:solidFill>
                <a:latin typeface="Dosis"/>
                <a:ea typeface="Dosis"/>
                <a:cs typeface="Dosis"/>
                <a:sym typeface="Dosis"/>
              </a:rPr>
              <a:t>データ</a:t>
            </a:r>
            <a:endParaRPr sz="3000" b="1">
              <a:solidFill>
                <a:srgbClr val="6AA84F"/>
              </a:solidFill>
              <a:latin typeface="Dosis"/>
              <a:ea typeface="Dosis"/>
              <a:cs typeface="Dosis"/>
              <a:sym typeface="Dosis"/>
            </a:endParaRPr>
          </a:p>
        </p:txBody>
      </p:sp>
      <p:sp>
        <p:nvSpPr>
          <p:cNvPr id="1017" name="Google Shape;1017;p30"/>
          <p:cNvSpPr txBox="1">
            <a:spLocks noGrp="1"/>
          </p:cNvSpPr>
          <p:nvPr>
            <p:ph type="subTitle" idx="3"/>
          </p:nvPr>
        </p:nvSpPr>
        <p:spPr>
          <a:xfrm>
            <a:off x="4746105" y="3947402"/>
            <a:ext cx="3493800" cy="5787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869FB2"/>
              </a:buClr>
              <a:buSzPts val="2000"/>
              <a:buFont typeface="Bree Serif"/>
              <a:buChar char="❖"/>
            </a:pPr>
            <a:r>
              <a:rPr lang="en" sz="2000" b="1">
                <a:solidFill>
                  <a:srgbClr val="869FB2"/>
                </a:solidFill>
                <a:latin typeface="Bree Serif"/>
                <a:ea typeface="Bree Serif"/>
                <a:cs typeface="Bree Serif"/>
                <a:sym typeface="Bree Serif"/>
              </a:rPr>
              <a:t>分析と評価のチャート</a:t>
            </a:r>
            <a:endParaRPr sz="2000" b="1">
              <a:solidFill>
                <a:srgbClr val="869FB2"/>
              </a:solidFill>
              <a:latin typeface="Bree Serif"/>
              <a:ea typeface="Bree Serif"/>
              <a:cs typeface="Bree Serif"/>
              <a:sym typeface="Bree Serif"/>
            </a:endParaRPr>
          </a:p>
        </p:txBody>
      </p:sp>
      <p:sp>
        <p:nvSpPr>
          <p:cNvPr id="1018" name="Google Shape;1018;p30"/>
          <p:cNvSpPr txBox="1">
            <a:spLocks noGrp="1"/>
          </p:cNvSpPr>
          <p:nvPr>
            <p:ph type="subTitle" idx="4"/>
          </p:nvPr>
        </p:nvSpPr>
        <p:spPr>
          <a:xfrm>
            <a:off x="4746100" y="3360151"/>
            <a:ext cx="3493800" cy="64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b="1">
                <a:solidFill>
                  <a:srgbClr val="6AA84F"/>
                </a:solidFill>
                <a:latin typeface="Dosis"/>
                <a:ea typeface="Dosis"/>
                <a:cs typeface="Dosis"/>
                <a:sym typeface="Dosis"/>
              </a:rPr>
              <a:t>ラベル付きデータ</a:t>
            </a:r>
            <a:endParaRPr sz="3000" b="1">
              <a:solidFill>
                <a:srgbClr val="6AA84F"/>
              </a:solidFill>
              <a:latin typeface="Dosis"/>
              <a:ea typeface="Dosis"/>
              <a:cs typeface="Dosis"/>
              <a:sym typeface="Dosis"/>
            </a:endParaRPr>
          </a:p>
        </p:txBody>
      </p:sp>
      <p:sp>
        <p:nvSpPr>
          <p:cNvPr id="1019" name="Google Shape;1019;p30"/>
          <p:cNvSpPr txBox="1">
            <a:spLocks noGrp="1"/>
          </p:cNvSpPr>
          <p:nvPr>
            <p:ph type="subTitle" idx="5"/>
          </p:nvPr>
        </p:nvSpPr>
        <p:spPr>
          <a:xfrm>
            <a:off x="4741249" y="2853225"/>
            <a:ext cx="3843300" cy="5787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869FB2"/>
              </a:buClr>
              <a:buSzPts val="2000"/>
              <a:buFont typeface="Bree Serif"/>
              <a:buChar char="❖"/>
            </a:pPr>
            <a:r>
              <a:rPr lang="en" sz="2000" b="1">
                <a:solidFill>
                  <a:srgbClr val="869FB2"/>
                </a:solidFill>
                <a:latin typeface="Bree Serif"/>
                <a:ea typeface="Bree Serif"/>
                <a:cs typeface="Bree Serif"/>
                <a:sym typeface="Bree Serif"/>
              </a:rPr>
              <a:t>大量のレビューを処理</a:t>
            </a:r>
            <a:endParaRPr sz="2000" b="1">
              <a:solidFill>
                <a:srgbClr val="869FB2"/>
              </a:solidFill>
              <a:latin typeface="Bree Serif"/>
              <a:ea typeface="Bree Serif"/>
              <a:cs typeface="Bree Serif"/>
              <a:sym typeface="Bree Serif"/>
            </a:endParaRPr>
          </a:p>
        </p:txBody>
      </p:sp>
      <p:sp>
        <p:nvSpPr>
          <p:cNvPr id="1020" name="Google Shape;1020;p30"/>
          <p:cNvSpPr txBox="1">
            <a:spLocks noGrp="1"/>
          </p:cNvSpPr>
          <p:nvPr>
            <p:ph type="subTitle" idx="6"/>
          </p:nvPr>
        </p:nvSpPr>
        <p:spPr>
          <a:xfrm>
            <a:off x="4741250" y="2265975"/>
            <a:ext cx="1713600" cy="64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b="1">
                <a:solidFill>
                  <a:srgbClr val="6AA84F"/>
                </a:solidFill>
                <a:latin typeface="Dosis"/>
                <a:ea typeface="Dosis"/>
                <a:cs typeface="Dosis"/>
                <a:sym typeface="Dosis"/>
              </a:rPr>
              <a:t>レビュー</a:t>
            </a:r>
            <a:endParaRPr sz="3000" b="1">
              <a:solidFill>
                <a:srgbClr val="6AA84F"/>
              </a:solidFill>
              <a:latin typeface="Dosis"/>
              <a:ea typeface="Dosis"/>
              <a:cs typeface="Dosis"/>
              <a:sym typeface="Dosis"/>
            </a:endParaRPr>
          </a:p>
        </p:txBody>
      </p:sp>
      <p:sp>
        <p:nvSpPr>
          <p:cNvPr id="1021" name="Google Shape;1021;p30"/>
          <p:cNvSpPr/>
          <p:nvPr/>
        </p:nvSpPr>
        <p:spPr>
          <a:xfrm rot="856398">
            <a:off x="3021532" y="3755345"/>
            <a:ext cx="738600" cy="324443"/>
          </a:xfrm>
          <a:prstGeom prst="flowChartConnector">
            <a:avLst/>
          </a:pr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0"/>
          <p:cNvSpPr/>
          <p:nvPr/>
        </p:nvSpPr>
        <p:spPr>
          <a:xfrm>
            <a:off x="3243300" y="2263950"/>
            <a:ext cx="356100" cy="529500"/>
          </a:xfrm>
          <a:prstGeom prst="ellipse">
            <a:avLst/>
          </a:pr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0"/>
          <p:cNvSpPr/>
          <p:nvPr/>
        </p:nvSpPr>
        <p:spPr>
          <a:xfrm>
            <a:off x="3550851" y="3475292"/>
            <a:ext cx="244704" cy="248956"/>
          </a:xfrm>
          <a:custGeom>
            <a:avLst/>
            <a:gdLst/>
            <a:ahLst/>
            <a:cxnLst/>
            <a:rect l="l" t="t" r="r" b="b"/>
            <a:pathLst>
              <a:path w="7769" h="7904" extrusionOk="0">
                <a:moveTo>
                  <a:pt x="5463" y="0"/>
                </a:moveTo>
                <a:cubicBezTo>
                  <a:pt x="5353" y="0"/>
                  <a:pt x="5240" y="9"/>
                  <a:pt x="5127" y="26"/>
                </a:cubicBezTo>
                <a:cubicBezTo>
                  <a:pt x="3655" y="246"/>
                  <a:pt x="2152" y="1480"/>
                  <a:pt x="1124" y="3360"/>
                </a:cubicBezTo>
                <a:cubicBezTo>
                  <a:pt x="100" y="5242"/>
                  <a:pt x="1" y="7577"/>
                  <a:pt x="1" y="7577"/>
                </a:cubicBezTo>
                <a:lnTo>
                  <a:pt x="1066" y="7904"/>
                </a:lnTo>
                <a:cubicBezTo>
                  <a:pt x="2114" y="4321"/>
                  <a:pt x="4855" y="3170"/>
                  <a:pt x="6368" y="2125"/>
                </a:cubicBezTo>
                <a:cubicBezTo>
                  <a:pt x="7769" y="1161"/>
                  <a:pt x="6778" y="0"/>
                  <a:pt x="5463" y="0"/>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0"/>
          <p:cNvSpPr/>
          <p:nvPr/>
        </p:nvSpPr>
        <p:spPr>
          <a:xfrm>
            <a:off x="3560615" y="3496269"/>
            <a:ext cx="176386" cy="197804"/>
          </a:xfrm>
          <a:custGeom>
            <a:avLst/>
            <a:gdLst/>
            <a:ahLst/>
            <a:cxnLst/>
            <a:rect l="l" t="t" r="r" b="b"/>
            <a:pathLst>
              <a:path w="5600" h="6280" extrusionOk="0">
                <a:moveTo>
                  <a:pt x="5514" y="0"/>
                </a:moveTo>
                <a:cubicBezTo>
                  <a:pt x="5506" y="0"/>
                  <a:pt x="5498" y="2"/>
                  <a:pt x="5490" y="4"/>
                </a:cubicBezTo>
                <a:cubicBezTo>
                  <a:pt x="4159" y="411"/>
                  <a:pt x="1304" y="2225"/>
                  <a:pt x="14" y="6176"/>
                </a:cubicBezTo>
                <a:cubicBezTo>
                  <a:pt x="1" y="6217"/>
                  <a:pt x="25" y="6262"/>
                  <a:pt x="66" y="6276"/>
                </a:cubicBezTo>
                <a:cubicBezTo>
                  <a:pt x="70" y="6276"/>
                  <a:pt x="76" y="6279"/>
                  <a:pt x="79" y="6279"/>
                </a:cubicBezTo>
                <a:cubicBezTo>
                  <a:pt x="82" y="6280"/>
                  <a:pt x="85" y="6280"/>
                  <a:pt x="87" y="6280"/>
                </a:cubicBezTo>
                <a:cubicBezTo>
                  <a:pt x="122" y="6280"/>
                  <a:pt x="153" y="6259"/>
                  <a:pt x="162" y="6224"/>
                </a:cubicBezTo>
                <a:cubicBezTo>
                  <a:pt x="1432" y="2335"/>
                  <a:pt x="4231" y="555"/>
                  <a:pt x="5534" y="156"/>
                </a:cubicBezTo>
                <a:cubicBezTo>
                  <a:pt x="5576" y="142"/>
                  <a:pt x="5600" y="97"/>
                  <a:pt x="5587" y="56"/>
                </a:cubicBezTo>
                <a:cubicBezTo>
                  <a:pt x="5578" y="22"/>
                  <a:pt x="5547" y="0"/>
                  <a:pt x="55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0"/>
          <p:cNvSpPr/>
          <p:nvPr/>
        </p:nvSpPr>
        <p:spPr>
          <a:xfrm>
            <a:off x="3553969" y="3623234"/>
            <a:ext cx="262532" cy="269052"/>
          </a:xfrm>
          <a:custGeom>
            <a:avLst/>
            <a:gdLst/>
            <a:ahLst/>
            <a:cxnLst/>
            <a:rect l="l" t="t" r="r" b="b"/>
            <a:pathLst>
              <a:path w="8335" h="8542" extrusionOk="0">
                <a:moveTo>
                  <a:pt x="2738" y="0"/>
                </a:moveTo>
                <a:cubicBezTo>
                  <a:pt x="2666" y="0"/>
                  <a:pt x="2594" y="5"/>
                  <a:pt x="2521" y="14"/>
                </a:cubicBezTo>
                <a:cubicBezTo>
                  <a:pt x="1929" y="83"/>
                  <a:pt x="1394" y="517"/>
                  <a:pt x="1201" y="1080"/>
                </a:cubicBezTo>
                <a:cubicBezTo>
                  <a:pt x="1135" y="1273"/>
                  <a:pt x="1108" y="1473"/>
                  <a:pt x="1039" y="1663"/>
                </a:cubicBezTo>
                <a:cubicBezTo>
                  <a:pt x="874" y="2138"/>
                  <a:pt x="343" y="2186"/>
                  <a:pt x="163" y="2673"/>
                </a:cubicBezTo>
                <a:cubicBezTo>
                  <a:pt x="1" y="3114"/>
                  <a:pt x="91" y="3610"/>
                  <a:pt x="118" y="4066"/>
                </a:cubicBezTo>
                <a:cubicBezTo>
                  <a:pt x="163" y="4766"/>
                  <a:pt x="218" y="5466"/>
                  <a:pt x="287" y="6165"/>
                </a:cubicBezTo>
                <a:cubicBezTo>
                  <a:pt x="322" y="6545"/>
                  <a:pt x="360" y="6924"/>
                  <a:pt x="401" y="7303"/>
                </a:cubicBezTo>
                <a:cubicBezTo>
                  <a:pt x="405" y="7324"/>
                  <a:pt x="405" y="7341"/>
                  <a:pt x="405" y="7362"/>
                </a:cubicBezTo>
                <a:cubicBezTo>
                  <a:pt x="422" y="7693"/>
                  <a:pt x="305" y="8031"/>
                  <a:pt x="415" y="8345"/>
                </a:cubicBezTo>
                <a:cubicBezTo>
                  <a:pt x="415" y="8348"/>
                  <a:pt x="419" y="8355"/>
                  <a:pt x="422" y="8358"/>
                </a:cubicBezTo>
                <a:cubicBezTo>
                  <a:pt x="443" y="8379"/>
                  <a:pt x="484" y="8420"/>
                  <a:pt x="515" y="8455"/>
                </a:cubicBezTo>
                <a:cubicBezTo>
                  <a:pt x="518" y="8455"/>
                  <a:pt x="518" y="8458"/>
                  <a:pt x="522" y="8458"/>
                </a:cubicBezTo>
                <a:cubicBezTo>
                  <a:pt x="535" y="8469"/>
                  <a:pt x="549" y="8476"/>
                  <a:pt x="570" y="8482"/>
                </a:cubicBezTo>
                <a:cubicBezTo>
                  <a:pt x="662" y="8526"/>
                  <a:pt x="781" y="8542"/>
                  <a:pt x="904" y="8542"/>
                </a:cubicBezTo>
                <a:cubicBezTo>
                  <a:pt x="1092" y="8542"/>
                  <a:pt x="1291" y="8506"/>
                  <a:pt x="1422" y="8479"/>
                </a:cubicBezTo>
                <a:cubicBezTo>
                  <a:pt x="2074" y="8345"/>
                  <a:pt x="2674" y="7928"/>
                  <a:pt x="2987" y="7334"/>
                </a:cubicBezTo>
                <a:cubicBezTo>
                  <a:pt x="3249" y="6841"/>
                  <a:pt x="3356" y="6217"/>
                  <a:pt x="3825" y="5907"/>
                </a:cubicBezTo>
                <a:cubicBezTo>
                  <a:pt x="4053" y="5759"/>
                  <a:pt x="4323" y="5718"/>
                  <a:pt x="4591" y="5718"/>
                </a:cubicBezTo>
                <a:cubicBezTo>
                  <a:pt x="4672" y="5718"/>
                  <a:pt x="4753" y="5722"/>
                  <a:pt x="4832" y="5727"/>
                </a:cubicBezTo>
                <a:cubicBezTo>
                  <a:pt x="4894" y="5733"/>
                  <a:pt x="4957" y="5736"/>
                  <a:pt x="5021" y="5736"/>
                </a:cubicBezTo>
                <a:cubicBezTo>
                  <a:pt x="5075" y="5736"/>
                  <a:pt x="5129" y="5734"/>
                  <a:pt x="5184" y="5731"/>
                </a:cubicBezTo>
                <a:cubicBezTo>
                  <a:pt x="5429" y="5693"/>
                  <a:pt x="5673" y="5676"/>
                  <a:pt x="5914" y="5614"/>
                </a:cubicBezTo>
                <a:cubicBezTo>
                  <a:pt x="6201" y="5541"/>
                  <a:pt x="6490" y="5386"/>
                  <a:pt x="6632" y="5127"/>
                </a:cubicBezTo>
                <a:cubicBezTo>
                  <a:pt x="6969" y="4503"/>
                  <a:pt x="6328" y="3682"/>
                  <a:pt x="6638" y="3045"/>
                </a:cubicBezTo>
                <a:cubicBezTo>
                  <a:pt x="6794" y="2731"/>
                  <a:pt x="7138" y="2562"/>
                  <a:pt x="7453" y="2411"/>
                </a:cubicBezTo>
                <a:cubicBezTo>
                  <a:pt x="7770" y="2255"/>
                  <a:pt x="8107" y="2062"/>
                  <a:pt x="8228" y="1731"/>
                </a:cubicBezTo>
                <a:cubicBezTo>
                  <a:pt x="8335" y="1432"/>
                  <a:pt x="8228" y="1090"/>
                  <a:pt x="8032" y="838"/>
                </a:cubicBezTo>
                <a:cubicBezTo>
                  <a:pt x="7691" y="395"/>
                  <a:pt x="7127" y="194"/>
                  <a:pt x="6560" y="194"/>
                </a:cubicBezTo>
                <a:cubicBezTo>
                  <a:pt x="6352" y="194"/>
                  <a:pt x="6144" y="221"/>
                  <a:pt x="5946" y="273"/>
                </a:cubicBezTo>
                <a:cubicBezTo>
                  <a:pt x="5711" y="331"/>
                  <a:pt x="5483" y="421"/>
                  <a:pt x="5246" y="459"/>
                </a:cubicBezTo>
                <a:cubicBezTo>
                  <a:pt x="5165" y="471"/>
                  <a:pt x="5085" y="476"/>
                  <a:pt x="5005" y="476"/>
                </a:cubicBezTo>
                <a:cubicBezTo>
                  <a:pt x="4622" y="476"/>
                  <a:pt x="4243" y="358"/>
                  <a:pt x="3866" y="238"/>
                </a:cubicBezTo>
                <a:cubicBezTo>
                  <a:pt x="3493" y="119"/>
                  <a:pt x="3119" y="0"/>
                  <a:pt x="2738" y="0"/>
                </a:cubicBezTo>
                <a:close/>
              </a:path>
            </a:pathLst>
          </a:custGeom>
          <a:solidFill>
            <a:srgbClr val="7DEB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0"/>
          <p:cNvSpPr/>
          <p:nvPr/>
        </p:nvSpPr>
        <p:spPr>
          <a:xfrm>
            <a:off x="3562442" y="3800154"/>
            <a:ext cx="177520" cy="89390"/>
          </a:xfrm>
          <a:custGeom>
            <a:avLst/>
            <a:gdLst/>
            <a:ahLst/>
            <a:cxnLst/>
            <a:rect l="l" t="t" r="r" b="b"/>
            <a:pathLst>
              <a:path w="5636" h="2838" extrusionOk="0">
                <a:moveTo>
                  <a:pt x="5635" y="0"/>
                </a:moveTo>
                <a:cubicBezTo>
                  <a:pt x="5397" y="59"/>
                  <a:pt x="5156" y="76"/>
                  <a:pt x="4915" y="114"/>
                </a:cubicBezTo>
                <a:cubicBezTo>
                  <a:pt x="5156" y="100"/>
                  <a:pt x="5400" y="59"/>
                  <a:pt x="5635" y="0"/>
                </a:cubicBezTo>
                <a:close/>
                <a:moveTo>
                  <a:pt x="136" y="1745"/>
                </a:moveTo>
                <a:cubicBezTo>
                  <a:pt x="142" y="2031"/>
                  <a:pt x="1" y="2472"/>
                  <a:pt x="146" y="2728"/>
                </a:cubicBezTo>
                <a:cubicBezTo>
                  <a:pt x="36" y="2414"/>
                  <a:pt x="153" y="2076"/>
                  <a:pt x="136" y="1745"/>
                </a:cubicBezTo>
                <a:close/>
                <a:moveTo>
                  <a:pt x="153" y="2741"/>
                </a:moveTo>
                <a:lnTo>
                  <a:pt x="153" y="2741"/>
                </a:lnTo>
                <a:cubicBezTo>
                  <a:pt x="170" y="2766"/>
                  <a:pt x="187" y="2790"/>
                  <a:pt x="208" y="2811"/>
                </a:cubicBezTo>
                <a:cubicBezTo>
                  <a:pt x="222" y="2820"/>
                  <a:pt x="232" y="2828"/>
                  <a:pt x="246" y="2838"/>
                </a:cubicBezTo>
                <a:cubicBezTo>
                  <a:pt x="215" y="2803"/>
                  <a:pt x="174" y="2762"/>
                  <a:pt x="153" y="2741"/>
                </a:cubicBezTo>
                <a:close/>
              </a:path>
            </a:pathLst>
          </a:custGeom>
          <a:solidFill>
            <a:srgbClr val="F0F1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0"/>
          <p:cNvSpPr/>
          <p:nvPr/>
        </p:nvSpPr>
        <p:spPr>
          <a:xfrm>
            <a:off x="3558882" y="3650385"/>
            <a:ext cx="227538" cy="189993"/>
          </a:xfrm>
          <a:custGeom>
            <a:avLst/>
            <a:gdLst/>
            <a:ahLst/>
            <a:cxnLst/>
            <a:rect l="l" t="t" r="r" b="b"/>
            <a:pathLst>
              <a:path w="7224" h="6032" extrusionOk="0">
                <a:moveTo>
                  <a:pt x="7139" y="0"/>
                </a:moveTo>
                <a:cubicBezTo>
                  <a:pt x="5943" y="0"/>
                  <a:pt x="951" y="1056"/>
                  <a:pt x="10" y="5934"/>
                </a:cubicBezTo>
                <a:cubicBezTo>
                  <a:pt x="0" y="5979"/>
                  <a:pt x="31" y="6021"/>
                  <a:pt x="72" y="6027"/>
                </a:cubicBezTo>
                <a:cubicBezTo>
                  <a:pt x="77" y="6027"/>
                  <a:pt x="77" y="6027"/>
                  <a:pt x="80" y="6031"/>
                </a:cubicBezTo>
                <a:cubicBezTo>
                  <a:pt x="82" y="6031"/>
                  <a:pt x="84" y="6032"/>
                  <a:pt x="86" y="6032"/>
                </a:cubicBezTo>
                <a:cubicBezTo>
                  <a:pt x="125" y="6032"/>
                  <a:pt x="160" y="6004"/>
                  <a:pt x="166" y="5965"/>
                </a:cubicBezTo>
                <a:cubicBezTo>
                  <a:pt x="1085" y="1190"/>
                  <a:pt x="5967" y="159"/>
                  <a:pt x="7139" y="159"/>
                </a:cubicBezTo>
                <a:cubicBezTo>
                  <a:pt x="7141" y="159"/>
                  <a:pt x="7143" y="159"/>
                  <a:pt x="7144" y="159"/>
                </a:cubicBezTo>
                <a:cubicBezTo>
                  <a:pt x="7189" y="159"/>
                  <a:pt x="7224" y="124"/>
                  <a:pt x="7224" y="80"/>
                </a:cubicBezTo>
                <a:cubicBezTo>
                  <a:pt x="7224" y="35"/>
                  <a:pt x="7189" y="0"/>
                  <a:pt x="7144" y="0"/>
                </a:cubicBezTo>
                <a:cubicBezTo>
                  <a:pt x="7143" y="0"/>
                  <a:pt x="7141" y="0"/>
                  <a:pt x="71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0"/>
          <p:cNvSpPr/>
          <p:nvPr/>
        </p:nvSpPr>
        <p:spPr>
          <a:xfrm>
            <a:off x="3617719" y="3719301"/>
            <a:ext cx="118210" cy="32001"/>
          </a:xfrm>
          <a:custGeom>
            <a:avLst/>
            <a:gdLst/>
            <a:ahLst/>
            <a:cxnLst/>
            <a:rect l="l" t="t" r="r" b="b"/>
            <a:pathLst>
              <a:path w="3753" h="1016" extrusionOk="0">
                <a:moveTo>
                  <a:pt x="1084" y="0"/>
                </a:moveTo>
                <a:cubicBezTo>
                  <a:pt x="768" y="0"/>
                  <a:pt x="430" y="33"/>
                  <a:pt x="70" y="112"/>
                </a:cubicBezTo>
                <a:cubicBezTo>
                  <a:pt x="29" y="123"/>
                  <a:pt x="1" y="164"/>
                  <a:pt x="12" y="209"/>
                </a:cubicBezTo>
                <a:cubicBezTo>
                  <a:pt x="17" y="244"/>
                  <a:pt x="51" y="270"/>
                  <a:pt x="87" y="270"/>
                </a:cubicBezTo>
                <a:cubicBezTo>
                  <a:pt x="93" y="270"/>
                  <a:pt x="99" y="269"/>
                  <a:pt x="104" y="268"/>
                </a:cubicBezTo>
                <a:cubicBezTo>
                  <a:pt x="453" y="191"/>
                  <a:pt x="781" y="159"/>
                  <a:pt x="1086" y="159"/>
                </a:cubicBezTo>
                <a:cubicBezTo>
                  <a:pt x="2639" y="159"/>
                  <a:pt x="3603" y="986"/>
                  <a:pt x="3615" y="995"/>
                </a:cubicBezTo>
                <a:cubicBezTo>
                  <a:pt x="3625" y="1005"/>
                  <a:pt x="3642" y="1012"/>
                  <a:pt x="3656" y="1016"/>
                </a:cubicBezTo>
                <a:cubicBezTo>
                  <a:pt x="3680" y="1016"/>
                  <a:pt x="3707" y="1009"/>
                  <a:pt x="3725" y="988"/>
                </a:cubicBezTo>
                <a:cubicBezTo>
                  <a:pt x="3753" y="954"/>
                  <a:pt x="3749" y="906"/>
                  <a:pt x="3718" y="877"/>
                </a:cubicBezTo>
                <a:cubicBezTo>
                  <a:pt x="3706" y="866"/>
                  <a:pt x="2701" y="0"/>
                  <a:pt x="10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0"/>
          <p:cNvSpPr/>
          <p:nvPr/>
        </p:nvSpPr>
        <p:spPr>
          <a:xfrm>
            <a:off x="1269848" y="3500931"/>
            <a:ext cx="1330454" cy="863126"/>
          </a:xfrm>
          <a:custGeom>
            <a:avLst/>
            <a:gdLst/>
            <a:ahLst/>
            <a:cxnLst/>
            <a:rect l="l" t="t" r="r" b="b"/>
            <a:pathLst>
              <a:path w="42240" h="27403" extrusionOk="0">
                <a:moveTo>
                  <a:pt x="41434" y="0"/>
                </a:moveTo>
                <a:cubicBezTo>
                  <a:pt x="41405" y="0"/>
                  <a:pt x="41376" y="1"/>
                  <a:pt x="41346" y="4"/>
                </a:cubicBezTo>
                <a:lnTo>
                  <a:pt x="18372" y="2345"/>
                </a:lnTo>
                <a:cubicBezTo>
                  <a:pt x="18151" y="2366"/>
                  <a:pt x="17948" y="2470"/>
                  <a:pt x="17796" y="2621"/>
                </a:cubicBezTo>
                <a:lnTo>
                  <a:pt x="17792" y="2621"/>
                </a:lnTo>
                <a:cubicBezTo>
                  <a:pt x="17603" y="2804"/>
                  <a:pt x="17482" y="3063"/>
                  <a:pt x="17482" y="3335"/>
                </a:cubicBezTo>
                <a:lnTo>
                  <a:pt x="17482" y="4907"/>
                </a:lnTo>
                <a:cubicBezTo>
                  <a:pt x="17482" y="5401"/>
                  <a:pt x="17827" y="6004"/>
                  <a:pt x="18258" y="6249"/>
                </a:cubicBezTo>
                <a:lnTo>
                  <a:pt x="20396" y="7483"/>
                </a:lnTo>
                <a:lnTo>
                  <a:pt x="780" y="18807"/>
                </a:lnTo>
                <a:cubicBezTo>
                  <a:pt x="563" y="18927"/>
                  <a:pt x="370" y="19141"/>
                  <a:pt x="225" y="19386"/>
                </a:cubicBezTo>
                <a:cubicBezTo>
                  <a:pt x="83" y="19631"/>
                  <a:pt x="1" y="19903"/>
                  <a:pt x="1" y="20151"/>
                </a:cubicBezTo>
                <a:lnTo>
                  <a:pt x="1" y="21720"/>
                </a:lnTo>
                <a:cubicBezTo>
                  <a:pt x="1" y="22217"/>
                  <a:pt x="349" y="22817"/>
                  <a:pt x="780" y="23065"/>
                </a:cubicBezTo>
                <a:lnTo>
                  <a:pt x="7972" y="27219"/>
                </a:lnTo>
                <a:cubicBezTo>
                  <a:pt x="8187" y="27343"/>
                  <a:pt x="8459" y="27402"/>
                  <a:pt x="8742" y="27402"/>
                </a:cubicBezTo>
                <a:cubicBezTo>
                  <a:pt x="9021" y="27402"/>
                  <a:pt x="9304" y="27337"/>
                  <a:pt x="9514" y="27216"/>
                </a:cubicBezTo>
                <a:lnTo>
                  <a:pt x="32043" y="14206"/>
                </a:lnTo>
                <a:lnTo>
                  <a:pt x="37094" y="17123"/>
                </a:lnTo>
                <a:cubicBezTo>
                  <a:pt x="37223" y="17198"/>
                  <a:pt x="37355" y="17233"/>
                  <a:pt x="37481" y="17233"/>
                </a:cubicBezTo>
                <a:cubicBezTo>
                  <a:pt x="37624" y="17233"/>
                  <a:pt x="37758" y="17187"/>
                  <a:pt x="37871" y="17103"/>
                </a:cubicBezTo>
                <a:cubicBezTo>
                  <a:pt x="37987" y="17017"/>
                  <a:pt x="38081" y="16883"/>
                  <a:pt x="38132" y="16717"/>
                </a:cubicBezTo>
                <a:lnTo>
                  <a:pt x="41983" y="4128"/>
                </a:lnTo>
                <a:cubicBezTo>
                  <a:pt x="42122" y="3652"/>
                  <a:pt x="42239" y="2873"/>
                  <a:pt x="42239" y="2384"/>
                </a:cubicBezTo>
                <a:lnTo>
                  <a:pt x="42239" y="811"/>
                </a:lnTo>
                <a:cubicBezTo>
                  <a:pt x="42239" y="639"/>
                  <a:pt x="42190" y="484"/>
                  <a:pt x="42104" y="356"/>
                </a:cubicBezTo>
                <a:cubicBezTo>
                  <a:pt x="41964" y="137"/>
                  <a:pt x="41718" y="0"/>
                  <a:pt x="41434" y="0"/>
                </a:cubicBezTo>
                <a:close/>
              </a:path>
            </a:pathLst>
          </a:custGeom>
          <a:solidFill>
            <a:srgbClr val="7DEB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0"/>
          <p:cNvSpPr/>
          <p:nvPr/>
        </p:nvSpPr>
        <p:spPr>
          <a:xfrm>
            <a:off x="1820358" y="3586729"/>
            <a:ext cx="91910" cy="149897"/>
          </a:xfrm>
          <a:custGeom>
            <a:avLst/>
            <a:gdLst/>
            <a:ahLst/>
            <a:cxnLst/>
            <a:rect l="l" t="t" r="r" b="b"/>
            <a:pathLst>
              <a:path w="2918" h="4759" extrusionOk="0">
                <a:moveTo>
                  <a:pt x="218" y="0"/>
                </a:moveTo>
                <a:cubicBezTo>
                  <a:pt x="84" y="173"/>
                  <a:pt x="1" y="387"/>
                  <a:pt x="1" y="611"/>
                </a:cubicBezTo>
                <a:lnTo>
                  <a:pt x="1" y="2180"/>
                </a:lnTo>
                <a:cubicBezTo>
                  <a:pt x="1" y="2677"/>
                  <a:pt x="349" y="3280"/>
                  <a:pt x="780" y="3525"/>
                </a:cubicBezTo>
                <a:cubicBezTo>
                  <a:pt x="349" y="3280"/>
                  <a:pt x="4" y="2677"/>
                  <a:pt x="4" y="2183"/>
                </a:cubicBezTo>
                <a:lnTo>
                  <a:pt x="4" y="611"/>
                </a:lnTo>
                <a:cubicBezTo>
                  <a:pt x="4" y="387"/>
                  <a:pt x="87" y="173"/>
                  <a:pt x="218" y="0"/>
                </a:cubicBezTo>
                <a:close/>
                <a:moveTo>
                  <a:pt x="780" y="3525"/>
                </a:moveTo>
                <a:lnTo>
                  <a:pt x="2914" y="4759"/>
                </a:lnTo>
                <a:lnTo>
                  <a:pt x="2918" y="4759"/>
                </a:lnTo>
                <a:lnTo>
                  <a:pt x="780" y="3525"/>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0"/>
          <p:cNvSpPr/>
          <p:nvPr/>
        </p:nvSpPr>
        <p:spPr>
          <a:xfrm>
            <a:off x="1820484" y="3583485"/>
            <a:ext cx="183473" cy="153141"/>
          </a:xfrm>
          <a:custGeom>
            <a:avLst/>
            <a:gdLst/>
            <a:ahLst/>
            <a:cxnLst/>
            <a:rect l="l" t="t" r="r" b="b"/>
            <a:pathLst>
              <a:path w="5825" h="4862" extrusionOk="0">
                <a:moveTo>
                  <a:pt x="310" y="0"/>
                </a:moveTo>
                <a:cubicBezTo>
                  <a:pt x="276" y="31"/>
                  <a:pt x="245" y="70"/>
                  <a:pt x="214" y="103"/>
                </a:cubicBezTo>
                <a:cubicBezTo>
                  <a:pt x="83" y="276"/>
                  <a:pt x="0" y="490"/>
                  <a:pt x="0" y="714"/>
                </a:cubicBezTo>
                <a:lnTo>
                  <a:pt x="0" y="2286"/>
                </a:lnTo>
                <a:cubicBezTo>
                  <a:pt x="0" y="2780"/>
                  <a:pt x="345" y="3383"/>
                  <a:pt x="776" y="3628"/>
                </a:cubicBezTo>
                <a:lnTo>
                  <a:pt x="2914" y="4862"/>
                </a:lnTo>
                <a:lnTo>
                  <a:pt x="5824" y="3179"/>
                </a:lnTo>
                <a:lnTo>
                  <a:pt x="314" y="0"/>
                </a:ln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0"/>
          <p:cNvSpPr/>
          <p:nvPr/>
        </p:nvSpPr>
        <p:spPr>
          <a:xfrm>
            <a:off x="2279116" y="3948380"/>
            <a:ext cx="182780" cy="95406"/>
          </a:xfrm>
          <a:custGeom>
            <a:avLst/>
            <a:gdLst/>
            <a:ahLst/>
            <a:cxnLst/>
            <a:rect l="l" t="t" r="r" b="b"/>
            <a:pathLst>
              <a:path w="5803" h="3029" extrusionOk="0">
                <a:moveTo>
                  <a:pt x="0" y="0"/>
                </a:moveTo>
                <a:lnTo>
                  <a:pt x="0" y="5"/>
                </a:lnTo>
                <a:lnTo>
                  <a:pt x="3851" y="2225"/>
                </a:lnTo>
                <a:lnTo>
                  <a:pt x="0" y="0"/>
                </a:lnTo>
                <a:close/>
                <a:moveTo>
                  <a:pt x="5305" y="3015"/>
                </a:moveTo>
                <a:cubicBezTo>
                  <a:pt x="5353" y="3025"/>
                  <a:pt x="5397" y="3028"/>
                  <a:pt x="5438" y="3028"/>
                </a:cubicBezTo>
                <a:cubicBezTo>
                  <a:pt x="5438" y="3028"/>
                  <a:pt x="5439" y="3028"/>
                  <a:pt x="5439" y="3028"/>
                </a:cubicBezTo>
                <a:lnTo>
                  <a:pt x="5439" y="3028"/>
                </a:lnTo>
                <a:cubicBezTo>
                  <a:pt x="5396" y="3028"/>
                  <a:pt x="5352" y="3025"/>
                  <a:pt x="5305" y="3015"/>
                </a:cubicBezTo>
                <a:close/>
                <a:moveTo>
                  <a:pt x="5802" y="2914"/>
                </a:moveTo>
                <a:cubicBezTo>
                  <a:pt x="5696" y="2988"/>
                  <a:pt x="5574" y="3028"/>
                  <a:pt x="5439" y="3028"/>
                </a:cubicBezTo>
                <a:lnTo>
                  <a:pt x="5439" y="3028"/>
                </a:lnTo>
                <a:cubicBezTo>
                  <a:pt x="5440" y="3028"/>
                  <a:pt x="5440" y="3028"/>
                  <a:pt x="5441" y="3028"/>
                </a:cubicBezTo>
                <a:cubicBezTo>
                  <a:pt x="5573" y="3028"/>
                  <a:pt x="5696" y="2988"/>
                  <a:pt x="5802" y="2914"/>
                </a:cubicBez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0"/>
          <p:cNvSpPr/>
          <p:nvPr/>
        </p:nvSpPr>
        <p:spPr>
          <a:xfrm>
            <a:off x="2279116" y="3842487"/>
            <a:ext cx="183567" cy="201301"/>
          </a:xfrm>
          <a:custGeom>
            <a:avLst/>
            <a:gdLst/>
            <a:ahLst/>
            <a:cxnLst/>
            <a:rect l="l" t="t" r="r" b="b"/>
            <a:pathLst>
              <a:path w="5828" h="6391" extrusionOk="0">
                <a:moveTo>
                  <a:pt x="0" y="1"/>
                </a:moveTo>
                <a:lnTo>
                  <a:pt x="0" y="3362"/>
                </a:lnTo>
                <a:lnTo>
                  <a:pt x="3851" y="5587"/>
                </a:lnTo>
                <a:lnTo>
                  <a:pt x="5051" y="6279"/>
                </a:lnTo>
                <a:cubicBezTo>
                  <a:pt x="5134" y="6328"/>
                  <a:pt x="5220" y="6359"/>
                  <a:pt x="5303" y="6376"/>
                </a:cubicBezTo>
                <a:cubicBezTo>
                  <a:pt x="5352" y="6387"/>
                  <a:pt x="5396" y="6390"/>
                  <a:pt x="5438" y="6390"/>
                </a:cubicBezTo>
                <a:cubicBezTo>
                  <a:pt x="5575" y="6390"/>
                  <a:pt x="5699" y="6349"/>
                  <a:pt x="5807" y="6273"/>
                </a:cubicBezTo>
                <a:cubicBezTo>
                  <a:pt x="5813" y="6269"/>
                  <a:pt x="5820" y="6263"/>
                  <a:pt x="5828" y="6259"/>
                </a:cubicBezTo>
                <a:lnTo>
                  <a:pt x="5828" y="3367"/>
                </a:lnTo>
                <a:lnTo>
                  <a:pt x="0" y="1"/>
                </a:ln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0"/>
          <p:cNvSpPr/>
          <p:nvPr/>
        </p:nvSpPr>
        <p:spPr>
          <a:xfrm>
            <a:off x="1545166" y="3948506"/>
            <a:ext cx="733986" cy="415547"/>
          </a:xfrm>
          <a:custGeom>
            <a:avLst/>
            <a:gdLst/>
            <a:ahLst/>
            <a:cxnLst/>
            <a:rect l="l" t="t" r="r" b="b"/>
            <a:pathLst>
              <a:path w="23303" h="13193" extrusionOk="0">
                <a:moveTo>
                  <a:pt x="23302" y="1"/>
                </a:moveTo>
                <a:lnTo>
                  <a:pt x="773" y="13006"/>
                </a:lnTo>
                <a:cubicBezTo>
                  <a:pt x="563" y="13127"/>
                  <a:pt x="280" y="13192"/>
                  <a:pt x="1" y="13192"/>
                </a:cubicBezTo>
                <a:lnTo>
                  <a:pt x="1" y="13192"/>
                </a:lnTo>
                <a:cubicBezTo>
                  <a:pt x="280" y="13192"/>
                  <a:pt x="563" y="13127"/>
                  <a:pt x="773" y="13006"/>
                </a:cubicBezTo>
                <a:lnTo>
                  <a:pt x="23302"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0"/>
          <p:cNvSpPr/>
          <p:nvPr/>
        </p:nvSpPr>
        <p:spPr>
          <a:xfrm>
            <a:off x="1545166" y="3842487"/>
            <a:ext cx="733986" cy="521567"/>
          </a:xfrm>
          <a:custGeom>
            <a:avLst/>
            <a:gdLst/>
            <a:ahLst/>
            <a:cxnLst/>
            <a:rect l="l" t="t" r="r" b="b"/>
            <a:pathLst>
              <a:path w="23303" h="16559" extrusionOk="0">
                <a:moveTo>
                  <a:pt x="23302" y="1"/>
                </a:moveTo>
                <a:lnTo>
                  <a:pt x="1" y="13455"/>
                </a:lnTo>
                <a:lnTo>
                  <a:pt x="1" y="16558"/>
                </a:lnTo>
                <a:cubicBezTo>
                  <a:pt x="280" y="16558"/>
                  <a:pt x="563" y="16493"/>
                  <a:pt x="773" y="16372"/>
                </a:cubicBezTo>
                <a:lnTo>
                  <a:pt x="23302" y="3367"/>
                </a:lnTo>
                <a:lnTo>
                  <a:pt x="23302" y="1"/>
                </a:lnTo>
                <a:close/>
              </a:path>
            </a:pathLst>
          </a:custGeom>
          <a:solidFill>
            <a:srgbClr val="1F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0"/>
          <p:cNvSpPr/>
          <p:nvPr/>
        </p:nvSpPr>
        <p:spPr>
          <a:xfrm>
            <a:off x="2462650" y="3512144"/>
            <a:ext cx="137644" cy="527489"/>
          </a:xfrm>
          <a:custGeom>
            <a:avLst/>
            <a:gdLst/>
            <a:ahLst/>
            <a:cxnLst/>
            <a:rect l="l" t="t" r="r" b="b"/>
            <a:pathLst>
              <a:path w="4370" h="16747" extrusionOk="0">
                <a:moveTo>
                  <a:pt x="4234" y="0"/>
                </a:moveTo>
                <a:lnTo>
                  <a:pt x="1" y="13850"/>
                </a:lnTo>
                <a:lnTo>
                  <a:pt x="1" y="13855"/>
                </a:lnTo>
                <a:lnTo>
                  <a:pt x="1" y="16747"/>
                </a:lnTo>
                <a:cubicBezTo>
                  <a:pt x="117" y="16661"/>
                  <a:pt x="211" y="16527"/>
                  <a:pt x="262" y="16361"/>
                </a:cubicBezTo>
                <a:lnTo>
                  <a:pt x="4113" y="3772"/>
                </a:lnTo>
                <a:cubicBezTo>
                  <a:pt x="4252" y="3296"/>
                  <a:pt x="4369" y="2517"/>
                  <a:pt x="4369" y="2028"/>
                </a:cubicBezTo>
                <a:lnTo>
                  <a:pt x="4369" y="455"/>
                </a:lnTo>
                <a:cubicBezTo>
                  <a:pt x="4369" y="283"/>
                  <a:pt x="4320" y="128"/>
                  <a:pt x="4234" y="0"/>
                </a:cubicBezTo>
                <a:close/>
              </a:path>
            </a:pathLst>
          </a:custGeom>
          <a:solidFill>
            <a:srgbClr val="1F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0"/>
          <p:cNvSpPr/>
          <p:nvPr/>
        </p:nvSpPr>
        <p:spPr>
          <a:xfrm>
            <a:off x="2462650" y="3948506"/>
            <a:ext cx="31" cy="91122"/>
          </a:xfrm>
          <a:custGeom>
            <a:avLst/>
            <a:gdLst/>
            <a:ahLst/>
            <a:cxnLst/>
            <a:rect l="l" t="t" r="r" b="b"/>
            <a:pathLst>
              <a:path w="1" h="2893" extrusionOk="0">
                <a:moveTo>
                  <a:pt x="1" y="1"/>
                </a:moveTo>
                <a:lnTo>
                  <a:pt x="1" y="2893"/>
                </a:lnTo>
                <a:lnTo>
                  <a:pt x="1" y="2893"/>
                </a:lnTo>
                <a:lnTo>
                  <a:pt x="1" y="1"/>
                </a:lnTo>
                <a:close/>
              </a:path>
            </a:pathLst>
          </a:custGeom>
          <a:solidFill>
            <a:srgbClr val="1C9F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0"/>
          <p:cNvSpPr/>
          <p:nvPr/>
        </p:nvSpPr>
        <p:spPr>
          <a:xfrm>
            <a:off x="2986671" y="1783734"/>
            <a:ext cx="239696" cy="236987"/>
          </a:xfrm>
          <a:custGeom>
            <a:avLst/>
            <a:gdLst/>
            <a:ahLst/>
            <a:cxnLst/>
            <a:rect l="l" t="t" r="r" b="b"/>
            <a:pathLst>
              <a:path w="7610" h="7524" extrusionOk="0">
                <a:moveTo>
                  <a:pt x="928" y="0"/>
                </a:moveTo>
                <a:cubicBezTo>
                  <a:pt x="625" y="0"/>
                  <a:pt x="316" y="18"/>
                  <a:pt x="0" y="55"/>
                </a:cubicBezTo>
                <a:cubicBezTo>
                  <a:pt x="420" y="1062"/>
                  <a:pt x="686" y="2241"/>
                  <a:pt x="779" y="3578"/>
                </a:cubicBezTo>
                <a:lnTo>
                  <a:pt x="7610" y="7523"/>
                </a:lnTo>
                <a:cubicBezTo>
                  <a:pt x="7368" y="4269"/>
                  <a:pt x="6079" y="1961"/>
                  <a:pt x="4117" y="820"/>
                </a:cubicBezTo>
                <a:lnTo>
                  <a:pt x="3965" y="731"/>
                </a:lnTo>
                <a:cubicBezTo>
                  <a:pt x="3074" y="250"/>
                  <a:pt x="2050" y="0"/>
                  <a:pt x="928"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0"/>
          <p:cNvSpPr/>
          <p:nvPr/>
        </p:nvSpPr>
        <p:spPr>
          <a:xfrm>
            <a:off x="2986671" y="1783702"/>
            <a:ext cx="239696" cy="237019"/>
          </a:xfrm>
          <a:custGeom>
            <a:avLst/>
            <a:gdLst/>
            <a:ahLst/>
            <a:cxnLst/>
            <a:rect l="l" t="t" r="r" b="b"/>
            <a:pathLst>
              <a:path w="7610" h="7525" extrusionOk="0">
                <a:moveTo>
                  <a:pt x="934" y="0"/>
                </a:moveTo>
                <a:cubicBezTo>
                  <a:pt x="631" y="0"/>
                  <a:pt x="320" y="21"/>
                  <a:pt x="0" y="56"/>
                </a:cubicBezTo>
                <a:cubicBezTo>
                  <a:pt x="324" y="835"/>
                  <a:pt x="559" y="1714"/>
                  <a:pt x="689" y="2694"/>
                </a:cubicBezTo>
                <a:lnTo>
                  <a:pt x="1172" y="3807"/>
                </a:lnTo>
                <a:lnTo>
                  <a:pt x="1248" y="3853"/>
                </a:lnTo>
                <a:lnTo>
                  <a:pt x="1993" y="2731"/>
                </a:lnTo>
                <a:cubicBezTo>
                  <a:pt x="2066" y="2621"/>
                  <a:pt x="2190" y="2562"/>
                  <a:pt x="2314" y="2562"/>
                </a:cubicBezTo>
                <a:cubicBezTo>
                  <a:pt x="2379" y="2562"/>
                  <a:pt x="2445" y="2580"/>
                  <a:pt x="2500" y="2611"/>
                </a:cubicBezTo>
                <a:lnTo>
                  <a:pt x="4351" y="3680"/>
                </a:lnTo>
                <a:cubicBezTo>
                  <a:pt x="4523" y="3780"/>
                  <a:pt x="4589" y="4004"/>
                  <a:pt x="4503" y="4179"/>
                </a:cubicBezTo>
                <a:lnTo>
                  <a:pt x="3907" y="5387"/>
                </a:lnTo>
                <a:lnTo>
                  <a:pt x="7610" y="7524"/>
                </a:lnTo>
                <a:cubicBezTo>
                  <a:pt x="7368" y="4270"/>
                  <a:pt x="6079" y="1962"/>
                  <a:pt x="4117" y="821"/>
                </a:cubicBezTo>
                <a:lnTo>
                  <a:pt x="3965" y="732"/>
                </a:lnTo>
                <a:cubicBezTo>
                  <a:pt x="3075" y="253"/>
                  <a:pt x="2055" y="0"/>
                  <a:pt x="934" y="0"/>
                </a:cubicBezTo>
                <a:close/>
              </a:path>
            </a:pathLst>
          </a:custGeom>
          <a:solidFill>
            <a:srgbClr val="1F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0"/>
          <p:cNvSpPr/>
          <p:nvPr/>
        </p:nvSpPr>
        <p:spPr>
          <a:xfrm>
            <a:off x="3030862" y="1976150"/>
            <a:ext cx="164102" cy="114619"/>
          </a:xfrm>
          <a:custGeom>
            <a:avLst/>
            <a:gdLst/>
            <a:ahLst/>
            <a:cxnLst/>
            <a:rect l="l" t="t" r="r" b="b"/>
            <a:pathLst>
              <a:path w="5210" h="3639" extrusionOk="0">
                <a:moveTo>
                  <a:pt x="986" y="1"/>
                </a:moveTo>
                <a:lnTo>
                  <a:pt x="0" y="2442"/>
                </a:lnTo>
                <a:cubicBezTo>
                  <a:pt x="145" y="2718"/>
                  <a:pt x="1896" y="3090"/>
                  <a:pt x="1996" y="3411"/>
                </a:cubicBezTo>
                <a:cubicBezTo>
                  <a:pt x="2040" y="3553"/>
                  <a:pt x="2155" y="3638"/>
                  <a:pt x="2285" y="3638"/>
                </a:cubicBezTo>
                <a:cubicBezTo>
                  <a:pt x="2329" y="3638"/>
                  <a:pt x="2375" y="3628"/>
                  <a:pt x="2421" y="3607"/>
                </a:cubicBezTo>
                <a:lnTo>
                  <a:pt x="4979" y="2455"/>
                </a:lnTo>
                <a:cubicBezTo>
                  <a:pt x="5031" y="2432"/>
                  <a:pt x="5079" y="2423"/>
                  <a:pt x="5122" y="2423"/>
                </a:cubicBezTo>
                <a:cubicBezTo>
                  <a:pt x="5154" y="2423"/>
                  <a:pt x="5183" y="2428"/>
                  <a:pt x="5210" y="2435"/>
                </a:cubicBezTo>
                <a:lnTo>
                  <a:pt x="986"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0"/>
          <p:cNvSpPr/>
          <p:nvPr/>
        </p:nvSpPr>
        <p:spPr>
          <a:xfrm>
            <a:off x="2357418" y="1787608"/>
            <a:ext cx="707780" cy="963792"/>
          </a:xfrm>
          <a:custGeom>
            <a:avLst/>
            <a:gdLst/>
            <a:ahLst/>
            <a:cxnLst/>
            <a:rect l="l" t="t" r="r" b="b"/>
            <a:pathLst>
              <a:path w="22471" h="30599" extrusionOk="0">
                <a:moveTo>
                  <a:pt x="15095" y="8609"/>
                </a:moveTo>
                <a:cubicBezTo>
                  <a:pt x="15124" y="8609"/>
                  <a:pt x="15148" y="8617"/>
                  <a:pt x="15168" y="8635"/>
                </a:cubicBezTo>
                <a:cubicBezTo>
                  <a:pt x="15764" y="9170"/>
                  <a:pt x="16089" y="10158"/>
                  <a:pt x="16089" y="11541"/>
                </a:cubicBezTo>
                <a:cubicBezTo>
                  <a:pt x="16089" y="14638"/>
                  <a:pt x="13916" y="18403"/>
                  <a:pt x="11237" y="19948"/>
                </a:cubicBezTo>
                <a:cubicBezTo>
                  <a:pt x="10422" y="20419"/>
                  <a:pt x="9701" y="20645"/>
                  <a:pt x="9093" y="20645"/>
                </a:cubicBezTo>
                <a:cubicBezTo>
                  <a:pt x="8780" y="20645"/>
                  <a:pt x="8496" y="20585"/>
                  <a:pt x="8245" y="20469"/>
                </a:cubicBezTo>
                <a:cubicBezTo>
                  <a:pt x="7399" y="20075"/>
                  <a:pt x="14056" y="8609"/>
                  <a:pt x="15095" y="8609"/>
                </a:cubicBezTo>
                <a:close/>
                <a:moveTo>
                  <a:pt x="18070" y="1"/>
                </a:moveTo>
                <a:cubicBezTo>
                  <a:pt x="17944" y="1"/>
                  <a:pt x="17820" y="61"/>
                  <a:pt x="17747" y="170"/>
                </a:cubicBezTo>
                <a:lnTo>
                  <a:pt x="15623" y="3363"/>
                </a:lnTo>
                <a:cubicBezTo>
                  <a:pt x="15515" y="3525"/>
                  <a:pt x="15273" y="3642"/>
                  <a:pt x="15078" y="3642"/>
                </a:cubicBezTo>
                <a:cubicBezTo>
                  <a:pt x="15074" y="3642"/>
                  <a:pt x="15071" y="3642"/>
                  <a:pt x="15068" y="3642"/>
                </a:cubicBezTo>
                <a:cubicBezTo>
                  <a:pt x="15022" y="3640"/>
                  <a:pt x="14977" y="3640"/>
                  <a:pt x="14931" y="3640"/>
                </a:cubicBezTo>
                <a:cubicBezTo>
                  <a:pt x="14733" y="3640"/>
                  <a:pt x="14530" y="3652"/>
                  <a:pt x="14323" y="3676"/>
                </a:cubicBezTo>
                <a:lnTo>
                  <a:pt x="14323" y="1339"/>
                </a:lnTo>
                <a:lnTo>
                  <a:pt x="12906" y="522"/>
                </a:lnTo>
                <a:cubicBezTo>
                  <a:pt x="12878" y="507"/>
                  <a:pt x="12847" y="499"/>
                  <a:pt x="12814" y="499"/>
                </a:cubicBezTo>
                <a:cubicBezTo>
                  <a:pt x="12770" y="499"/>
                  <a:pt x="12723" y="513"/>
                  <a:pt x="12672" y="543"/>
                </a:cubicBezTo>
                <a:lnTo>
                  <a:pt x="9800" y="2201"/>
                </a:lnTo>
                <a:cubicBezTo>
                  <a:pt x="9627" y="2301"/>
                  <a:pt x="9475" y="2539"/>
                  <a:pt x="9458" y="2736"/>
                </a:cubicBezTo>
                <a:lnTo>
                  <a:pt x="9168" y="5935"/>
                </a:lnTo>
                <a:cubicBezTo>
                  <a:pt x="9151" y="6132"/>
                  <a:pt x="9017" y="6397"/>
                  <a:pt x="8872" y="6531"/>
                </a:cubicBezTo>
                <a:cubicBezTo>
                  <a:pt x="8310" y="7045"/>
                  <a:pt x="7779" y="7614"/>
                  <a:pt x="7276" y="8221"/>
                </a:cubicBezTo>
                <a:cubicBezTo>
                  <a:pt x="7180" y="8334"/>
                  <a:pt x="7015" y="8404"/>
                  <a:pt x="6860" y="8404"/>
                </a:cubicBezTo>
                <a:cubicBezTo>
                  <a:pt x="6808" y="8404"/>
                  <a:pt x="6756" y="8396"/>
                  <a:pt x="6710" y="8379"/>
                </a:cubicBezTo>
                <a:lnTo>
                  <a:pt x="4865" y="7735"/>
                </a:lnTo>
                <a:cubicBezTo>
                  <a:pt x="4823" y="7720"/>
                  <a:pt x="4778" y="7713"/>
                  <a:pt x="4733" y="7713"/>
                </a:cubicBezTo>
                <a:cubicBezTo>
                  <a:pt x="4581" y="7713"/>
                  <a:pt x="4425" y="7795"/>
                  <a:pt x="4348" y="7928"/>
                </a:cubicBezTo>
                <a:lnTo>
                  <a:pt x="2234" y="11586"/>
                </a:lnTo>
                <a:cubicBezTo>
                  <a:pt x="2137" y="11759"/>
                  <a:pt x="2179" y="12004"/>
                  <a:pt x="2328" y="12131"/>
                </a:cubicBezTo>
                <a:lnTo>
                  <a:pt x="3807" y="13406"/>
                </a:lnTo>
                <a:cubicBezTo>
                  <a:pt x="3958" y="13535"/>
                  <a:pt x="4020" y="13790"/>
                  <a:pt x="3951" y="13976"/>
                </a:cubicBezTo>
                <a:cubicBezTo>
                  <a:pt x="3676" y="14714"/>
                  <a:pt x="3452" y="15462"/>
                  <a:pt x="3286" y="16204"/>
                </a:cubicBezTo>
                <a:cubicBezTo>
                  <a:pt x="3245" y="16396"/>
                  <a:pt x="3083" y="16645"/>
                  <a:pt x="2920" y="16758"/>
                </a:cubicBezTo>
                <a:lnTo>
                  <a:pt x="293" y="18607"/>
                </a:lnTo>
                <a:cubicBezTo>
                  <a:pt x="131" y="18720"/>
                  <a:pt x="0" y="18976"/>
                  <a:pt x="0" y="19172"/>
                </a:cubicBezTo>
                <a:lnTo>
                  <a:pt x="0" y="22489"/>
                </a:lnTo>
                <a:cubicBezTo>
                  <a:pt x="0" y="22592"/>
                  <a:pt x="41" y="22665"/>
                  <a:pt x="103" y="22703"/>
                </a:cubicBezTo>
                <a:lnTo>
                  <a:pt x="3428" y="24624"/>
                </a:lnTo>
                <a:lnTo>
                  <a:pt x="2217" y="27071"/>
                </a:lnTo>
                <a:cubicBezTo>
                  <a:pt x="2128" y="27247"/>
                  <a:pt x="2196" y="27471"/>
                  <a:pt x="2365" y="27571"/>
                </a:cubicBezTo>
                <a:lnTo>
                  <a:pt x="6889" y="30192"/>
                </a:lnTo>
                <a:cubicBezTo>
                  <a:pt x="6947" y="30224"/>
                  <a:pt x="7012" y="30240"/>
                  <a:pt x="7076" y="30240"/>
                </a:cubicBezTo>
                <a:cubicBezTo>
                  <a:pt x="7202" y="30240"/>
                  <a:pt x="7326" y="30181"/>
                  <a:pt x="7400" y="30071"/>
                </a:cubicBezTo>
                <a:lnTo>
                  <a:pt x="9454" y="27971"/>
                </a:lnTo>
                <a:cubicBezTo>
                  <a:pt x="9461" y="28064"/>
                  <a:pt x="9502" y="28133"/>
                  <a:pt x="9564" y="28165"/>
                </a:cubicBezTo>
                <a:lnTo>
                  <a:pt x="13775" y="30598"/>
                </a:lnTo>
                <a:lnTo>
                  <a:pt x="13888" y="27299"/>
                </a:lnTo>
                <a:cubicBezTo>
                  <a:pt x="13888" y="27299"/>
                  <a:pt x="12999" y="26150"/>
                  <a:pt x="13016" y="25951"/>
                </a:cubicBezTo>
                <a:lnTo>
                  <a:pt x="17606" y="20951"/>
                </a:lnTo>
                <a:cubicBezTo>
                  <a:pt x="17649" y="20966"/>
                  <a:pt x="17694" y="20973"/>
                  <a:pt x="17739" y="20973"/>
                </a:cubicBezTo>
                <a:cubicBezTo>
                  <a:pt x="17893" y="20973"/>
                  <a:pt x="18048" y="20892"/>
                  <a:pt x="18123" y="20762"/>
                </a:cubicBezTo>
                <a:lnTo>
                  <a:pt x="20236" y="17103"/>
                </a:lnTo>
                <a:cubicBezTo>
                  <a:pt x="20336" y="16931"/>
                  <a:pt x="20295" y="16686"/>
                  <a:pt x="20144" y="16559"/>
                </a:cubicBezTo>
                <a:lnTo>
                  <a:pt x="22178" y="10083"/>
                </a:lnTo>
                <a:cubicBezTo>
                  <a:pt x="22340" y="9969"/>
                  <a:pt x="22471" y="9714"/>
                  <a:pt x="22471" y="9517"/>
                </a:cubicBezTo>
                <a:lnTo>
                  <a:pt x="22367" y="5993"/>
                </a:lnTo>
                <a:lnTo>
                  <a:pt x="22367" y="5990"/>
                </a:lnTo>
                <a:cubicBezTo>
                  <a:pt x="22336" y="5972"/>
                  <a:pt x="22299" y="5961"/>
                  <a:pt x="22258" y="5961"/>
                </a:cubicBezTo>
                <a:cubicBezTo>
                  <a:pt x="22222" y="5961"/>
                  <a:pt x="22183" y="5969"/>
                  <a:pt x="22143" y="5987"/>
                </a:cubicBezTo>
                <a:lnTo>
                  <a:pt x="20257" y="1618"/>
                </a:lnTo>
                <a:cubicBezTo>
                  <a:pt x="20343" y="1442"/>
                  <a:pt x="20278" y="1218"/>
                  <a:pt x="20105" y="1118"/>
                </a:cubicBezTo>
                <a:lnTo>
                  <a:pt x="18258" y="49"/>
                </a:lnTo>
                <a:cubicBezTo>
                  <a:pt x="18199" y="17"/>
                  <a:pt x="18134" y="1"/>
                  <a:pt x="180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0"/>
          <p:cNvSpPr/>
          <p:nvPr/>
        </p:nvSpPr>
        <p:spPr>
          <a:xfrm>
            <a:off x="2844618" y="1787639"/>
            <a:ext cx="242184" cy="205175"/>
          </a:xfrm>
          <a:custGeom>
            <a:avLst/>
            <a:gdLst/>
            <a:ahLst/>
            <a:cxnLst/>
            <a:rect l="l" t="t" r="r" b="b"/>
            <a:pathLst>
              <a:path w="7689" h="6514" extrusionOk="0">
                <a:moveTo>
                  <a:pt x="2599" y="1"/>
                </a:moveTo>
                <a:cubicBezTo>
                  <a:pt x="2475" y="1"/>
                  <a:pt x="2352" y="61"/>
                  <a:pt x="2279" y="169"/>
                </a:cubicBezTo>
                <a:lnTo>
                  <a:pt x="155" y="3362"/>
                </a:lnTo>
                <a:cubicBezTo>
                  <a:pt x="117" y="3421"/>
                  <a:pt x="62" y="3469"/>
                  <a:pt x="0" y="3510"/>
                </a:cubicBezTo>
                <a:lnTo>
                  <a:pt x="3030" y="5262"/>
                </a:lnTo>
                <a:lnTo>
                  <a:pt x="5196" y="6513"/>
                </a:lnTo>
                <a:lnTo>
                  <a:pt x="7031" y="4396"/>
                </a:lnTo>
                <a:lnTo>
                  <a:pt x="7602" y="3241"/>
                </a:lnTo>
                <a:cubicBezTo>
                  <a:pt x="7689" y="3061"/>
                  <a:pt x="7620" y="2838"/>
                  <a:pt x="7451" y="2741"/>
                </a:cubicBezTo>
                <a:lnTo>
                  <a:pt x="4637" y="1117"/>
                </a:lnTo>
                <a:lnTo>
                  <a:pt x="2782" y="48"/>
                </a:lnTo>
                <a:cubicBezTo>
                  <a:pt x="2725" y="16"/>
                  <a:pt x="2661" y="1"/>
                  <a:pt x="259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0"/>
          <p:cNvSpPr/>
          <p:nvPr/>
        </p:nvSpPr>
        <p:spPr>
          <a:xfrm>
            <a:off x="2361009" y="2309044"/>
            <a:ext cx="248799" cy="151723"/>
          </a:xfrm>
          <a:custGeom>
            <a:avLst/>
            <a:gdLst/>
            <a:ahLst/>
            <a:cxnLst/>
            <a:rect l="l" t="t" r="r" b="b"/>
            <a:pathLst>
              <a:path w="7899" h="4817" extrusionOk="0">
                <a:moveTo>
                  <a:pt x="3000" y="0"/>
                </a:moveTo>
                <a:cubicBezTo>
                  <a:pt x="2941" y="83"/>
                  <a:pt x="2872" y="155"/>
                  <a:pt x="2806" y="203"/>
                </a:cubicBezTo>
                <a:lnTo>
                  <a:pt x="179" y="2052"/>
                </a:lnTo>
                <a:cubicBezTo>
                  <a:pt x="110" y="2100"/>
                  <a:pt x="52" y="2179"/>
                  <a:pt x="0" y="2262"/>
                </a:cubicBezTo>
                <a:lnTo>
                  <a:pt x="4413" y="4816"/>
                </a:lnTo>
                <a:lnTo>
                  <a:pt x="7899" y="2834"/>
                </a:lnTo>
                <a:lnTo>
                  <a:pt x="3000"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0"/>
          <p:cNvSpPr/>
          <p:nvPr/>
        </p:nvSpPr>
        <p:spPr>
          <a:xfrm>
            <a:off x="2425830" y="2030672"/>
            <a:ext cx="237302" cy="215065"/>
          </a:xfrm>
          <a:custGeom>
            <a:avLst/>
            <a:gdLst/>
            <a:ahLst/>
            <a:cxnLst/>
            <a:rect l="l" t="t" r="r" b="b"/>
            <a:pathLst>
              <a:path w="7534" h="6828" extrusionOk="0">
                <a:moveTo>
                  <a:pt x="2521" y="0"/>
                </a:moveTo>
                <a:cubicBezTo>
                  <a:pt x="2383" y="14"/>
                  <a:pt x="2245" y="90"/>
                  <a:pt x="2176" y="211"/>
                </a:cubicBezTo>
                <a:lnTo>
                  <a:pt x="62" y="3869"/>
                </a:lnTo>
                <a:cubicBezTo>
                  <a:pt x="14" y="3956"/>
                  <a:pt x="0" y="4055"/>
                  <a:pt x="18" y="4152"/>
                </a:cubicBezTo>
                <a:lnTo>
                  <a:pt x="4641" y="6827"/>
                </a:lnTo>
                <a:lnTo>
                  <a:pt x="7534" y="2917"/>
                </a:lnTo>
                <a:lnTo>
                  <a:pt x="252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0"/>
          <p:cNvSpPr/>
          <p:nvPr/>
        </p:nvSpPr>
        <p:spPr>
          <a:xfrm>
            <a:off x="2656705" y="1803388"/>
            <a:ext cx="240168" cy="157078"/>
          </a:xfrm>
          <a:custGeom>
            <a:avLst/>
            <a:gdLst/>
            <a:ahLst/>
            <a:cxnLst/>
            <a:rect l="l" t="t" r="r" b="b"/>
            <a:pathLst>
              <a:path w="7625" h="4987" extrusionOk="0">
                <a:moveTo>
                  <a:pt x="3315" y="0"/>
                </a:moveTo>
                <a:cubicBezTo>
                  <a:pt x="3269" y="0"/>
                  <a:pt x="3221" y="13"/>
                  <a:pt x="3170" y="42"/>
                </a:cubicBezTo>
                <a:lnTo>
                  <a:pt x="298" y="1700"/>
                </a:lnTo>
                <a:cubicBezTo>
                  <a:pt x="177" y="1769"/>
                  <a:pt x="62" y="1910"/>
                  <a:pt x="0" y="2058"/>
                </a:cubicBezTo>
                <a:lnTo>
                  <a:pt x="5069" y="4986"/>
                </a:lnTo>
                <a:lnTo>
                  <a:pt x="7624" y="3510"/>
                </a:lnTo>
                <a:lnTo>
                  <a:pt x="7624" y="2458"/>
                </a:lnTo>
                <a:lnTo>
                  <a:pt x="6731" y="1941"/>
                </a:lnTo>
                <a:lnTo>
                  <a:pt x="4821" y="838"/>
                </a:lnTo>
                <a:lnTo>
                  <a:pt x="4787" y="817"/>
                </a:lnTo>
                <a:lnTo>
                  <a:pt x="3401" y="21"/>
                </a:lnTo>
                <a:cubicBezTo>
                  <a:pt x="3377" y="7"/>
                  <a:pt x="3349" y="0"/>
                  <a:pt x="331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0"/>
          <p:cNvSpPr/>
          <p:nvPr/>
        </p:nvSpPr>
        <p:spPr>
          <a:xfrm>
            <a:off x="2490431" y="1864398"/>
            <a:ext cx="707812" cy="903632"/>
          </a:xfrm>
          <a:custGeom>
            <a:avLst/>
            <a:gdLst/>
            <a:ahLst/>
            <a:cxnLst/>
            <a:rect l="l" t="t" r="r" b="b"/>
            <a:pathLst>
              <a:path w="22472" h="28689" extrusionOk="0">
                <a:moveTo>
                  <a:pt x="13404" y="8076"/>
                </a:moveTo>
                <a:cubicBezTo>
                  <a:pt x="14996" y="8076"/>
                  <a:pt x="16089" y="9344"/>
                  <a:pt x="16089" y="11541"/>
                </a:cubicBezTo>
                <a:cubicBezTo>
                  <a:pt x="16089" y="14638"/>
                  <a:pt x="13917" y="18403"/>
                  <a:pt x="11238" y="19947"/>
                </a:cubicBezTo>
                <a:cubicBezTo>
                  <a:pt x="10458" y="20397"/>
                  <a:pt x="9721" y="20610"/>
                  <a:pt x="9068" y="20610"/>
                </a:cubicBezTo>
                <a:cubicBezTo>
                  <a:pt x="7476" y="20610"/>
                  <a:pt x="6383" y="19342"/>
                  <a:pt x="6383" y="17148"/>
                </a:cubicBezTo>
                <a:cubicBezTo>
                  <a:pt x="6383" y="14051"/>
                  <a:pt x="8556" y="10286"/>
                  <a:pt x="11238" y="8738"/>
                </a:cubicBezTo>
                <a:cubicBezTo>
                  <a:pt x="12016" y="8289"/>
                  <a:pt x="12752" y="8076"/>
                  <a:pt x="13404" y="8076"/>
                </a:cubicBezTo>
                <a:close/>
                <a:moveTo>
                  <a:pt x="18069" y="1"/>
                </a:moveTo>
                <a:cubicBezTo>
                  <a:pt x="17944" y="1"/>
                  <a:pt x="17820" y="60"/>
                  <a:pt x="17748" y="169"/>
                </a:cubicBezTo>
                <a:lnTo>
                  <a:pt x="15623" y="3363"/>
                </a:lnTo>
                <a:cubicBezTo>
                  <a:pt x="15515" y="3526"/>
                  <a:pt x="15272" y="3642"/>
                  <a:pt x="15073" y="3642"/>
                </a:cubicBezTo>
                <a:cubicBezTo>
                  <a:pt x="15070" y="3642"/>
                  <a:pt x="15068" y="3642"/>
                  <a:pt x="15065" y="3642"/>
                </a:cubicBezTo>
                <a:cubicBezTo>
                  <a:pt x="15015" y="3640"/>
                  <a:pt x="14965" y="3639"/>
                  <a:pt x="14914" y="3639"/>
                </a:cubicBezTo>
                <a:cubicBezTo>
                  <a:pt x="14522" y="3639"/>
                  <a:pt x="14110" y="3685"/>
                  <a:pt x="13683" y="3780"/>
                </a:cubicBezTo>
                <a:cubicBezTo>
                  <a:pt x="13655" y="3786"/>
                  <a:pt x="13628" y="3789"/>
                  <a:pt x="13602" y="3789"/>
                </a:cubicBezTo>
                <a:cubicBezTo>
                  <a:pt x="13444" y="3789"/>
                  <a:pt x="13317" y="3679"/>
                  <a:pt x="13300" y="3511"/>
                </a:cubicBezTo>
                <a:lnTo>
                  <a:pt x="13021" y="718"/>
                </a:lnTo>
                <a:cubicBezTo>
                  <a:pt x="13006" y="579"/>
                  <a:pt x="12924" y="499"/>
                  <a:pt x="12817" y="499"/>
                </a:cubicBezTo>
                <a:cubicBezTo>
                  <a:pt x="12772" y="499"/>
                  <a:pt x="12723" y="513"/>
                  <a:pt x="12672" y="542"/>
                </a:cubicBezTo>
                <a:lnTo>
                  <a:pt x="9800" y="2201"/>
                </a:lnTo>
                <a:cubicBezTo>
                  <a:pt x="9628" y="2300"/>
                  <a:pt x="9476" y="2538"/>
                  <a:pt x="9458" y="2739"/>
                </a:cubicBezTo>
                <a:lnTo>
                  <a:pt x="9169" y="5935"/>
                </a:lnTo>
                <a:cubicBezTo>
                  <a:pt x="9152" y="6132"/>
                  <a:pt x="9017" y="6396"/>
                  <a:pt x="8873" y="6531"/>
                </a:cubicBezTo>
                <a:cubicBezTo>
                  <a:pt x="8311" y="7045"/>
                  <a:pt x="7779" y="7614"/>
                  <a:pt x="7276" y="8221"/>
                </a:cubicBezTo>
                <a:cubicBezTo>
                  <a:pt x="7181" y="8334"/>
                  <a:pt x="7016" y="8403"/>
                  <a:pt x="6861" y="8403"/>
                </a:cubicBezTo>
                <a:cubicBezTo>
                  <a:pt x="6809" y="8403"/>
                  <a:pt x="6758" y="8396"/>
                  <a:pt x="6711" y="8379"/>
                </a:cubicBezTo>
                <a:lnTo>
                  <a:pt x="4866" y="7734"/>
                </a:lnTo>
                <a:cubicBezTo>
                  <a:pt x="4823" y="7720"/>
                  <a:pt x="4779" y="7713"/>
                  <a:pt x="4734" y="7713"/>
                </a:cubicBezTo>
                <a:cubicBezTo>
                  <a:pt x="4581" y="7713"/>
                  <a:pt x="4426" y="7794"/>
                  <a:pt x="4348" y="7927"/>
                </a:cubicBezTo>
                <a:lnTo>
                  <a:pt x="2235" y="11586"/>
                </a:lnTo>
                <a:cubicBezTo>
                  <a:pt x="2139" y="11759"/>
                  <a:pt x="2180" y="12003"/>
                  <a:pt x="2328" y="12131"/>
                </a:cubicBezTo>
                <a:lnTo>
                  <a:pt x="3807" y="13406"/>
                </a:lnTo>
                <a:cubicBezTo>
                  <a:pt x="3960" y="13534"/>
                  <a:pt x="4022" y="13789"/>
                  <a:pt x="3952" y="13976"/>
                </a:cubicBezTo>
                <a:cubicBezTo>
                  <a:pt x="3677" y="14713"/>
                  <a:pt x="3452" y="15462"/>
                  <a:pt x="3287" y="16203"/>
                </a:cubicBezTo>
                <a:cubicBezTo>
                  <a:pt x="3245" y="16396"/>
                  <a:pt x="3080" y="16644"/>
                  <a:pt x="2921" y="16758"/>
                </a:cubicBezTo>
                <a:lnTo>
                  <a:pt x="294" y="18607"/>
                </a:lnTo>
                <a:cubicBezTo>
                  <a:pt x="132" y="18720"/>
                  <a:pt x="1" y="18975"/>
                  <a:pt x="1" y="19172"/>
                </a:cubicBezTo>
                <a:lnTo>
                  <a:pt x="1" y="22488"/>
                </a:lnTo>
                <a:cubicBezTo>
                  <a:pt x="1" y="22641"/>
                  <a:pt x="86" y="22731"/>
                  <a:pt x="206" y="22731"/>
                </a:cubicBezTo>
                <a:cubicBezTo>
                  <a:pt x="244" y="22731"/>
                  <a:pt x="285" y="22722"/>
                  <a:pt x="328" y="22703"/>
                </a:cubicBezTo>
                <a:lnTo>
                  <a:pt x="2887" y="21548"/>
                </a:lnTo>
                <a:cubicBezTo>
                  <a:pt x="2931" y="21528"/>
                  <a:pt x="2976" y="21518"/>
                  <a:pt x="3020" y="21518"/>
                </a:cubicBezTo>
                <a:cubicBezTo>
                  <a:pt x="3150" y="21518"/>
                  <a:pt x="3267" y="21604"/>
                  <a:pt x="3311" y="21744"/>
                </a:cubicBezTo>
                <a:cubicBezTo>
                  <a:pt x="3459" y="22216"/>
                  <a:pt x="3653" y="22637"/>
                  <a:pt x="3883" y="23013"/>
                </a:cubicBezTo>
                <a:cubicBezTo>
                  <a:pt x="3987" y="23182"/>
                  <a:pt x="4008" y="23454"/>
                  <a:pt x="3921" y="23634"/>
                </a:cubicBezTo>
                <a:lnTo>
                  <a:pt x="2214" y="27071"/>
                </a:lnTo>
                <a:cubicBezTo>
                  <a:pt x="2128" y="27247"/>
                  <a:pt x="2197" y="27471"/>
                  <a:pt x="2367" y="27571"/>
                </a:cubicBezTo>
                <a:lnTo>
                  <a:pt x="4218" y="28640"/>
                </a:lnTo>
                <a:cubicBezTo>
                  <a:pt x="4276" y="28673"/>
                  <a:pt x="4341" y="28688"/>
                  <a:pt x="4405" y="28688"/>
                </a:cubicBezTo>
                <a:cubicBezTo>
                  <a:pt x="4530" y="28688"/>
                  <a:pt x="4654" y="28629"/>
                  <a:pt x="4725" y="28519"/>
                </a:cubicBezTo>
                <a:lnTo>
                  <a:pt x="6852" y="25323"/>
                </a:lnTo>
                <a:cubicBezTo>
                  <a:pt x="6958" y="25163"/>
                  <a:pt x="7201" y="25047"/>
                  <a:pt x="7399" y="25047"/>
                </a:cubicBezTo>
                <a:cubicBezTo>
                  <a:pt x="7401" y="25047"/>
                  <a:pt x="7404" y="25047"/>
                  <a:pt x="7407" y="25047"/>
                </a:cubicBezTo>
                <a:cubicBezTo>
                  <a:pt x="7456" y="25049"/>
                  <a:pt x="7506" y="25050"/>
                  <a:pt x="7556" y="25050"/>
                </a:cubicBezTo>
                <a:cubicBezTo>
                  <a:pt x="7949" y="25050"/>
                  <a:pt x="8362" y="25001"/>
                  <a:pt x="8790" y="24909"/>
                </a:cubicBezTo>
                <a:cubicBezTo>
                  <a:pt x="8817" y="24903"/>
                  <a:pt x="8845" y="24899"/>
                  <a:pt x="8871" y="24899"/>
                </a:cubicBezTo>
                <a:cubicBezTo>
                  <a:pt x="9029" y="24899"/>
                  <a:pt x="9158" y="25010"/>
                  <a:pt x="9173" y="25178"/>
                </a:cubicBezTo>
                <a:lnTo>
                  <a:pt x="9455" y="27971"/>
                </a:lnTo>
                <a:cubicBezTo>
                  <a:pt x="9467" y="28110"/>
                  <a:pt x="9549" y="28190"/>
                  <a:pt x="9656" y="28190"/>
                </a:cubicBezTo>
                <a:cubicBezTo>
                  <a:pt x="9700" y="28190"/>
                  <a:pt x="9750" y="28176"/>
                  <a:pt x="9800" y="28147"/>
                </a:cubicBezTo>
                <a:lnTo>
                  <a:pt x="12672" y="26489"/>
                </a:lnTo>
                <a:cubicBezTo>
                  <a:pt x="12845" y="26389"/>
                  <a:pt x="13000" y="26147"/>
                  <a:pt x="13017" y="25951"/>
                </a:cubicBezTo>
                <a:lnTo>
                  <a:pt x="13303" y="22754"/>
                </a:lnTo>
                <a:cubicBezTo>
                  <a:pt x="13320" y="22558"/>
                  <a:pt x="13459" y="22292"/>
                  <a:pt x="13603" y="22157"/>
                </a:cubicBezTo>
                <a:cubicBezTo>
                  <a:pt x="14162" y="21644"/>
                  <a:pt x="14697" y="21075"/>
                  <a:pt x="15200" y="20468"/>
                </a:cubicBezTo>
                <a:cubicBezTo>
                  <a:pt x="15293" y="20354"/>
                  <a:pt x="15457" y="20285"/>
                  <a:pt x="15612" y="20285"/>
                </a:cubicBezTo>
                <a:cubicBezTo>
                  <a:pt x="15664" y="20285"/>
                  <a:pt x="15715" y="20293"/>
                  <a:pt x="15762" y="20310"/>
                </a:cubicBezTo>
                <a:lnTo>
                  <a:pt x="17606" y="20951"/>
                </a:lnTo>
                <a:cubicBezTo>
                  <a:pt x="17649" y="20966"/>
                  <a:pt x="17693" y="20973"/>
                  <a:pt x="17739" y="20973"/>
                </a:cubicBezTo>
                <a:cubicBezTo>
                  <a:pt x="17892" y="20973"/>
                  <a:pt x="18049" y="20892"/>
                  <a:pt x="18123" y="20761"/>
                </a:cubicBezTo>
                <a:lnTo>
                  <a:pt x="20237" y="17103"/>
                </a:lnTo>
                <a:cubicBezTo>
                  <a:pt x="20337" y="16931"/>
                  <a:pt x="20296" y="16686"/>
                  <a:pt x="20144" y="16558"/>
                </a:cubicBezTo>
                <a:lnTo>
                  <a:pt x="18665" y="15282"/>
                </a:lnTo>
                <a:cubicBezTo>
                  <a:pt x="18516" y="15152"/>
                  <a:pt x="18451" y="14899"/>
                  <a:pt x="18520" y="14713"/>
                </a:cubicBezTo>
                <a:cubicBezTo>
                  <a:pt x="18796" y="13972"/>
                  <a:pt x="19020" y="13228"/>
                  <a:pt x="19186" y="12486"/>
                </a:cubicBezTo>
                <a:cubicBezTo>
                  <a:pt x="19231" y="12293"/>
                  <a:pt x="19393" y="12044"/>
                  <a:pt x="19554" y="11928"/>
                </a:cubicBezTo>
                <a:lnTo>
                  <a:pt x="22178" y="10083"/>
                </a:lnTo>
                <a:cubicBezTo>
                  <a:pt x="22340" y="9969"/>
                  <a:pt x="22471" y="9714"/>
                  <a:pt x="22471" y="9517"/>
                </a:cubicBezTo>
                <a:lnTo>
                  <a:pt x="22471" y="6200"/>
                </a:lnTo>
                <a:cubicBezTo>
                  <a:pt x="22471" y="6048"/>
                  <a:pt x="22388" y="5958"/>
                  <a:pt x="22268" y="5958"/>
                </a:cubicBezTo>
                <a:cubicBezTo>
                  <a:pt x="22230" y="5958"/>
                  <a:pt x="22188" y="5968"/>
                  <a:pt x="22144" y="5987"/>
                </a:cubicBezTo>
                <a:lnTo>
                  <a:pt x="19589" y="7141"/>
                </a:lnTo>
                <a:cubicBezTo>
                  <a:pt x="19544" y="7161"/>
                  <a:pt x="19498" y="7170"/>
                  <a:pt x="19454" y="7170"/>
                </a:cubicBezTo>
                <a:cubicBezTo>
                  <a:pt x="19322" y="7170"/>
                  <a:pt x="19205" y="7084"/>
                  <a:pt x="19161" y="6942"/>
                </a:cubicBezTo>
                <a:cubicBezTo>
                  <a:pt x="19013" y="6473"/>
                  <a:pt x="18820" y="6049"/>
                  <a:pt x="18593" y="5676"/>
                </a:cubicBezTo>
                <a:cubicBezTo>
                  <a:pt x="18489" y="5507"/>
                  <a:pt x="18465" y="5231"/>
                  <a:pt x="18551" y="5056"/>
                </a:cubicBezTo>
                <a:lnTo>
                  <a:pt x="20258" y="1617"/>
                </a:lnTo>
                <a:cubicBezTo>
                  <a:pt x="20344" y="1442"/>
                  <a:pt x="20278" y="1218"/>
                  <a:pt x="20106" y="1118"/>
                </a:cubicBezTo>
                <a:lnTo>
                  <a:pt x="18255" y="49"/>
                </a:lnTo>
                <a:cubicBezTo>
                  <a:pt x="18197" y="16"/>
                  <a:pt x="18133" y="1"/>
                  <a:pt x="1806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0"/>
          <p:cNvSpPr/>
          <p:nvPr/>
        </p:nvSpPr>
        <p:spPr>
          <a:xfrm>
            <a:off x="2712235" y="2175433"/>
            <a:ext cx="208954" cy="269493"/>
          </a:xfrm>
          <a:custGeom>
            <a:avLst/>
            <a:gdLst/>
            <a:ahLst/>
            <a:cxnLst/>
            <a:rect l="l" t="t" r="r" b="b"/>
            <a:pathLst>
              <a:path w="6634" h="8556" extrusionOk="0">
                <a:moveTo>
                  <a:pt x="4537" y="1"/>
                </a:moveTo>
                <a:cubicBezTo>
                  <a:pt x="4115" y="1"/>
                  <a:pt x="3640" y="137"/>
                  <a:pt x="3137" y="428"/>
                </a:cubicBezTo>
                <a:cubicBezTo>
                  <a:pt x="1407" y="1429"/>
                  <a:pt x="0" y="3859"/>
                  <a:pt x="0" y="5859"/>
                </a:cubicBezTo>
                <a:cubicBezTo>
                  <a:pt x="0" y="6859"/>
                  <a:pt x="352" y="7559"/>
                  <a:pt x="917" y="7890"/>
                </a:cubicBezTo>
                <a:lnTo>
                  <a:pt x="920" y="7890"/>
                </a:lnTo>
                <a:lnTo>
                  <a:pt x="2082" y="8555"/>
                </a:lnTo>
                <a:lnTo>
                  <a:pt x="2358" y="8090"/>
                </a:lnTo>
                <a:cubicBezTo>
                  <a:pt x="2644" y="8024"/>
                  <a:pt x="2944" y="7921"/>
                  <a:pt x="3258" y="7738"/>
                </a:cubicBezTo>
                <a:cubicBezTo>
                  <a:pt x="4989" y="6738"/>
                  <a:pt x="6396" y="4308"/>
                  <a:pt x="6396" y="2307"/>
                </a:cubicBezTo>
                <a:cubicBezTo>
                  <a:pt x="6396" y="2011"/>
                  <a:pt x="6355" y="1749"/>
                  <a:pt x="6296" y="1504"/>
                </a:cubicBezTo>
                <a:lnTo>
                  <a:pt x="6633" y="945"/>
                </a:lnTo>
                <a:lnTo>
                  <a:pt x="5358" y="208"/>
                </a:lnTo>
                <a:lnTo>
                  <a:pt x="5354" y="208"/>
                </a:lnTo>
                <a:lnTo>
                  <a:pt x="5344" y="201"/>
                </a:lnTo>
                <a:lnTo>
                  <a:pt x="5341" y="201"/>
                </a:lnTo>
                <a:cubicBezTo>
                  <a:pt x="5106" y="69"/>
                  <a:pt x="4835" y="1"/>
                  <a:pt x="4537"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0"/>
          <p:cNvSpPr/>
          <p:nvPr/>
        </p:nvSpPr>
        <p:spPr>
          <a:xfrm>
            <a:off x="2741087" y="2423915"/>
            <a:ext cx="53672" cy="21009"/>
          </a:xfrm>
          <a:custGeom>
            <a:avLst/>
            <a:gdLst/>
            <a:ahLst/>
            <a:cxnLst/>
            <a:rect l="l" t="t" r="r" b="b"/>
            <a:pathLst>
              <a:path w="1704" h="667" extrusionOk="0">
                <a:moveTo>
                  <a:pt x="1704" y="132"/>
                </a:moveTo>
                <a:cubicBezTo>
                  <a:pt x="1615" y="160"/>
                  <a:pt x="1529" y="181"/>
                  <a:pt x="1442" y="201"/>
                </a:cubicBezTo>
                <a:lnTo>
                  <a:pt x="1166" y="666"/>
                </a:lnTo>
                <a:lnTo>
                  <a:pt x="1166" y="666"/>
                </a:lnTo>
                <a:lnTo>
                  <a:pt x="1442" y="201"/>
                </a:lnTo>
                <a:cubicBezTo>
                  <a:pt x="1529" y="181"/>
                  <a:pt x="1615" y="160"/>
                  <a:pt x="1704" y="132"/>
                </a:cubicBezTo>
                <a:close/>
                <a:moveTo>
                  <a:pt x="1" y="1"/>
                </a:moveTo>
                <a:lnTo>
                  <a:pt x="1" y="1"/>
                </a:lnTo>
                <a:lnTo>
                  <a:pt x="1" y="1"/>
                </a:lnTo>
                <a:lnTo>
                  <a:pt x="1" y="1"/>
                </a:lnTo>
                <a:lnTo>
                  <a:pt x="1" y="1"/>
                </a:lnTo>
                <a:close/>
              </a:path>
            </a:pathLst>
          </a:custGeom>
          <a:solidFill>
            <a:srgbClr val="222D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0"/>
          <p:cNvSpPr/>
          <p:nvPr/>
        </p:nvSpPr>
        <p:spPr>
          <a:xfrm>
            <a:off x="2712235" y="2256129"/>
            <a:ext cx="176166" cy="188796"/>
          </a:xfrm>
          <a:custGeom>
            <a:avLst/>
            <a:gdLst/>
            <a:ahLst/>
            <a:cxnLst/>
            <a:rect l="l" t="t" r="r" b="b"/>
            <a:pathLst>
              <a:path w="5593" h="5994" extrusionOk="0">
                <a:moveTo>
                  <a:pt x="1044" y="0"/>
                </a:moveTo>
                <a:cubicBezTo>
                  <a:pt x="403" y="1031"/>
                  <a:pt x="0" y="2228"/>
                  <a:pt x="0" y="3297"/>
                </a:cubicBezTo>
                <a:cubicBezTo>
                  <a:pt x="0" y="4297"/>
                  <a:pt x="352" y="4997"/>
                  <a:pt x="917" y="5328"/>
                </a:cubicBezTo>
                <a:lnTo>
                  <a:pt x="920" y="5328"/>
                </a:lnTo>
                <a:lnTo>
                  <a:pt x="2082" y="5993"/>
                </a:lnTo>
                <a:lnTo>
                  <a:pt x="2358" y="5528"/>
                </a:lnTo>
                <a:cubicBezTo>
                  <a:pt x="2445" y="5508"/>
                  <a:pt x="2531" y="5487"/>
                  <a:pt x="2620" y="5459"/>
                </a:cubicBezTo>
                <a:cubicBezTo>
                  <a:pt x="2827" y="5393"/>
                  <a:pt x="3037" y="5304"/>
                  <a:pt x="3258" y="5176"/>
                </a:cubicBezTo>
                <a:cubicBezTo>
                  <a:pt x="4186" y="4642"/>
                  <a:pt x="5020" y="3697"/>
                  <a:pt x="5592" y="2624"/>
                </a:cubicBezTo>
                <a:lnTo>
                  <a:pt x="1044" y="0"/>
                </a:lnTo>
                <a:close/>
              </a:path>
            </a:pathLst>
          </a:custGeom>
          <a:solidFill>
            <a:srgbClr val="1F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0"/>
          <p:cNvSpPr/>
          <p:nvPr/>
        </p:nvSpPr>
        <p:spPr>
          <a:xfrm>
            <a:off x="2813215" y="2177071"/>
            <a:ext cx="27277" cy="10552"/>
          </a:xfrm>
          <a:custGeom>
            <a:avLst/>
            <a:gdLst/>
            <a:ahLst/>
            <a:cxnLst/>
            <a:rect l="l" t="t" r="r" b="b"/>
            <a:pathLst>
              <a:path w="866" h="335" extrusionOk="0">
                <a:moveTo>
                  <a:pt x="862" y="0"/>
                </a:moveTo>
                <a:cubicBezTo>
                  <a:pt x="587" y="59"/>
                  <a:pt x="300" y="169"/>
                  <a:pt x="1" y="335"/>
                </a:cubicBezTo>
                <a:cubicBezTo>
                  <a:pt x="300" y="169"/>
                  <a:pt x="587" y="59"/>
                  <a:pt x="862" y="0"/>
                </a:cubicBezTo>
                <a:close/>
                <a:moveTo>
                  <a:pt x="865" y="0"/>
                </a:moveTo>
                <a:lnTo>
                  <a:pt x="8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0"/>
          <p:cNvSpPr/>
          <p:nvPr/>
        </p:nvSpPr>
        <p:spPr>
          <a:xfrm>
            <a:off x="2880431" y="2181733"/>
            <a:ext cx="40758" cy="31403"/>
          </a:xfrm>
          <a:custGeom>
            <a:avLst/>
            <a:gdLst/>
            <a:ahLst/>
            <a:cxnLst/>
            <a:rect l="l" t="t" r="r" b="b"/>
            <a:pathLst>
              <a:path w="1294" h="997" extrusionOk="0">
                <a:moveTo>
                  <a:pt x="18" y="8"/>
                </a:moveTo>
                <a:lnTo>
                  <a:pt x="14" y="8"/>
                </a:lnTo>
                <a:lnTo>
                  <a:pt x="18" y="8"/>
                </a:lnTo>
                <a:lnTo>
                  <a:pt x="1293" y="745"/>
                </a:lnTo>
                <a:lnTo>
                  <a:pt x="1142" y="997"/>
                </a:lnTo>
                <a:lnTo>
                  <a:pt x="1293" y="745"/>
                </a:lnTo>
                <a:lnTo>
                  <a:pt x="18" y="8"/>
                </a:lnTo>
                <a:close/>
                <a:moveTo>
                  <a:pt x="4" y="1"/>
                </a:moveTo>
                <a:lnTo>
                  <a:pt x="1" y="1"/>
                </a:lnTo>
                <a:lnTo>
                  <a:pt x="1" y="1"/>
                </a:lnTo>
                <a:lnTo>
                  <a:pt x="4" y="1"/>
                </a:lnTo>
                <a:close/>
              </a:path>
            </a:pathLst>
          </a:custGeom>
          <a:solidFill>
            <a:srgbClr val="7D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0"/>
          <p:cNvSpPr/>
          <p:nvPr/>
        </p:nvSpPr>
        <p:spPr>
          <a:xfrm>
            <a:off x="2754567" y="2189009"/>
            <a:ext cx="56192" cy="53042"/>
          </a:xfrm>
          <a:custGeom>
            <a:avLst/>
            <a:gdLst/>
            <a:ahLst/>
            <a:cxnLst/>
            <a:rect l="l" t="t" r="r" b="b"/>
            <a:pathLst>
              <a:path w="1784" h="1684" extrusionOk="0">
                <a:moveTo>
                  <a:pt x="1783" y="0"/>
                </a:moveTo>
                <a:cubicBezTo>
                  <a:pt x="1121" y="387"/>
                  <a:pt x="504" y="984"/>
                  <a:pt x="1" y="1684"/>
                </a:cubicBezTo>
                <a:cubicBezTo>
                  <a:pt x="504" y="984"/>
                  <a:pt x="1121" y="387"/>
                  <a:pt x="1783" y="0"/>
                </a:cubicBezTo>
                <a:close/>
                <a:moveTo>
                  <a:pt x="1783" y="0"/>
                </a:moveTo>
                <a:lnTo>
                  <a:pt x="17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0"/>
          <p:cNvSpPr/>
          <p:nvPr/>
        </p:nvSpPr>
        <p:spPr>
          <a:xfrm>
            <a:off x="2897030" y="2248160"/>
            <a:ext cx="16662" cy="72948"/>
          </a:xfrm>
          <a:custGeom>
            <a:avLst/>
            <a:gdLst/>
            <a:ahLst/>
            <a:cxnLst/>
            <a:rect l="l" t="t" r="r" b="b"/>
            <a:pathLst>
              <a:path w="529" h="2316" extrusionOk="0">
                <a:moveTo>
                  <a:pt x="529" y="1"/>
                </a:moveTo>
                <a:lnTo>
                  <a:pt x="529" y="1"/>
                </a:lnTo>
                <a:cubicBezTo>
                  <a:pt x="529" y="745"/>
                  <a:pt x="332" y="1548"/>
                  <a:pt x="1" y="2316"/>
                </a:cubicBezTo>
                <a:cubicBezTo>
                  <a:pt x="335" y="1548"/>
                  <a:pt x="529" y="745"/>
                  <a:pt x="529" y="1"/>
                </a:cubicBezTo>
                <a:close/>
              </a:path>
            </a:pathLst>
          </a:custGeom>
          <a:solidFill>
            <a:srgbClr val="7D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0"/>
          <p:cNvSpPr/>
          <p:nvPr/>
        </p:nvSpPr>
        <p:spPr>
          <a:xfrm>
            <a:off x="2745118" y="2175465"/>
            <a:ext cx="176071" cy="163346"/>
          </a:xfrm>
          <a:custGeom>
            <a:avLst/>
            <a:gdLst/>
            <a:ahLst/>
            <a:cxnLst/>
            <a:rect l="l" t="t" r="r" b="b"/>
            <a:pathLst>
              <a:path w="5590" h="5186" extrusionOk="0">
                <a:moveTo>
                  <a:pt x="3490" y="0"/>
                </a:moveTo>
                <a:cubicBezTo>
                  <a:pt x="3342" y="0"/>
                  <a:pt x="3186" y="17"/>
                  <a:pt x="3027" y="51"/>
                </a:cubicBezTo>
                <a:lnTo>
                  <a:pt x="3024" y="51"/>
                </a:lnTo>
                <a:cubicBezTo>
                  <a:pt x="2749" y="110"/>
                  <a:pt x="2462" y="220"/>
                  <a:pt x="2163" y="386"/>
                </a:cubicBezTo>
                <a:cubicBezTo>
                  <a:pt x="2138" y="400"/>
                  <a:pt x="2117" y="414"/>
                  <a:pt x="2093" y="427"/>
                </a:cubicBezTo>
                <a:cubicBezTo>
                  <a:pt x="2090" y="427"/>
                  <a:pt x="2087" y="430"/>
                  <a:pt x="2083" y="430"/>
                </a:cubicBezTo>
                <a:cubicBezTo>
                  <a:pt x="1421" y="817"/>
                  <a:pt x="804" y="1414"/>
                  <a:pt x="301" y="2114"/>
                </a:cubicBezTo>
                <a:cubicBezTo>
                  <a:pt x="193" y="2258"/>
                  <a:pt x="94" y="2407"/>
                  <a:pt x="0" y="2561"/>
                </a:cubicBezTo>
                <a:lnTo>
                  <a:pt x="4548" y="5185"/>
                </a:lnTo>
                <a:cubicBezTo>
                  <a:pt x="4649" y="5003"/>
                  <a:pt x="4741" y="4813"/>
                  <a:pt x="4824" y="4624"/>
                </a:cubicBezTo>
                <a:cubicBezTo>
                  <a:pt x="5155" y="3855"/>
                  <a:pt x="5352" y="3051"/>
                  <a:pt x="5352" y="2306"/>
                </a:cubicBezTo>
                <a:cubicBezTo>
                  <a:pt x="5352" y="2023"/>
                  <a:pt x="5317" y="1775"/>
                  <a:pt x="5262" y="1544"/>
                </a:cubicBezTo>
                <a:cubicBezTo>
                  <a:pt x="5258" y="1531"/>
                  <a:pt x="5255" y="1517"/>
                  <a:pt x="5252" y="1503"/>
                </a:cubicBezTo>
                <a:lnTo>
                  <a:pt x="5438" y="1196"/>
                </a:lnTo>
                <a:lnTo>
                  <a:pt x="5589" y="944"/>
                </a:lnTo>
                <a:lnTo>
                  <a:pt x="4314" y="207"/>
                </a:lnTo>
                <a:lnTo>
                  <a:pt x="4310" y="207"/>
                </a:lnTo>
                <a:lnTo>
                  <a:pt x="4300" y="200"/>
                </a:lnTo>
                <a:lnTo>
                  <a:pt x="4297" y="200"/>
                </a:lnTo>
                <a:lnTo>
                  <a:pt x="4297" y="203"/>
                </a:lnTo>
                <a:cubicBezTo>
                  <a:pt x="4062" y="69"/>
                  <a:pt x="3790" y="0"/>
                  <a:pt x="3490" y="0"/>
                </a:cubicBezTo>
                <a:close/>
              </a:path>
            </a:pathLst>
          </a:custGeom>
          <a:solidFill>
            <a:srgbClr val="7DEB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0"/>
          <p:cNvSpPr/>
          <p:nvPr/>
        </p:nvSpPr>
        <p:spPr>
          <a:xfrm>
            <a:off x="2750441" y="2197261"/>
            <a:ext cx="197710" cy="255161"/>
          </a:xfrm>
          <a:custGeom>
            <a:avLst/>
            <a:gdLst/>
            <a:ahLst/>
            <a:cxnLst/>
            <a:rect l="l" t="t" r="r" b="b"/>
            <a:pathLst>
              <a:path w="6277" h="8101" extrusionOk="0">
                <a:moveTo>
                  <a:pt x="4539" y="0"/>
                </a:moveTo>
                <a:cubicBezTo>
                  <a:pt x="4117" y="0"/>
                  <a:pt x="3641" y="138"/>
                  <a:pt x="3138" y="429"/>
                </a:cubicBezTo>
                <a:cubicBezTo>
                  <a:pt x="1404" y="1428"/>
                  <a:pt x="0" y="3863"/>
                  <a:pt x="0" y="5862"/>
                </a:cubicBezTo>
                <a:cubicBezTo>
                  <a:pt x="0" y="7281"/>
                  <a:pt x="706" y="8101"/>
                  <a:pt x="1736" y="8101"/>
                </a:cubicBezTo>
                <a:cubicBezTo>
                  <a:pt x="2158" y="8101"/>
                  <a:pt x="2634" y="7963"/>
                  <a:pt x="3138" y="7673"/>
                </a:cubicBezTo>
                <a:cubicBezTo>
                  <a:pt x="4869" y="6673"/>
                  <a:pt x="6276" y="4242"/>
                  <a:pt x="6276" y="2242"/>
                </a:cubicBezTo>
                <a:cubicBezTo>
                  <a:pt x="6276" y="821"/>
                  <a:pt x="5568" y="0"/>
                  <a:pt x="4539" y="0"/>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0"/>
          <p:cNvSpPr/>
          <p:nvPr/>
        </p:nvSpPr>
        <p:spPr>
          <a:xfrm>
            <a:off x="2819609" y="2255751"/>
            <a:ext cx="58365" cy="125203"/>
          </a:xfrm>
          <a:custGeom>
            <a:avLst/>
            <a:gdLst/>
            <a:ahLst/>
            <a:cxnLst/>
            <a:rect l="l" t="t" r="r" b="b"/>
            <a:pathLst>
              <a:path w="1853" h="3975" extrusionOk="0">
                <a:moveTo>
                  <a:pt x="1690" y="1"/>
                </a:moveTo>
                <a:cubicBezTo>
                  <a:pt x="1681" y="1"/>
                  <a:pt x="1672" y="3"/>
                  <a:pt x="1663" y="9"/>
                </a:cubicBezTo>
                <a:lnTo>
                  <a:pt x="177" y="868"/>
                </a:lnTo>
                <a:cubicBezTo>
                  <a:pt x="156" y="878"/>
                  <a:pt x="135" y="902"/>
                  <a:pt x="118" y="940"/>
                </a:cubicBezTo>
                <a:cubicBezTo>
                  <a:pt x="101" y="975"/>
                  <a:pt x="94" y="1009"/>
                  <a:pt x="94" y="1043"/>
                </a:cubicBezTo>
                <a:lnTo>
                  <a:pt x="94" y="1551"/>
                </a:lnTo>
                <a:cubicBezTo>
                  <a:pt x="94" y="1585"/>
                  <a:pt x="101" y="1613"/>
                  <a:pt x="118" y="1626"/>
                </a:cubicBezTo>
                <a:cubicBezTo>
                  <a:pt x="127" y="1635"/>
                  <a:pt x="137" y="1640"/>
                  <a:pt x="148" y="1640"/>
                </a:cubicBezTo>
                <a:cubicBezTo>
                  <a:pt x="157" y="1640"/>
                  <a:pt x="167" y="1636"/>
                  <a:pt x="177" y="1630"/>
                </a:cubicBezTo>
                <a:lnTo>
                  <a:pt x="987" y="1164"/>
                </a:lnTo>
                <a:lnTo>
                  <a:pt x="987" y="1164"/>
                </a:lnTo>
                <a:lnTo>
                  <a:pt x="659" y="1864"/>
                </a:lnTo>
                <a:cubicBezTo>
                  <a:pt x="646" y="1895"/>
                  <a:pt x="629" y="1930"/>
                  <a:pt x="614" y="1968"/>
                </a:cubicBezTo>
                <a:cubicBezTo>
                  <a:pt x="600" y="2003"/>
                  <a:pt x="594" y="2040"/>
                  <a:pt x="594" y="2075"/>
                </a:cubicBezTo>
                <a:lnTo>
                  <a:pt x="594" y="2485"/>
                </a:lnTo>
                <a:cubicBezTo>
                  <a:pt x="594" y="2520"/>
                  <a:pt x="600" y="2547"/>
                  <a:pt x="618" y="2561"/>
                </a:cubicBezTo>
                <a:cubicBezTo>
                  <a:pt x="628" y="2571"/>
                  <a:pt x="639" y="2576"/>
                  <a:pt x="651" y="2576"/>
                </a:cubicBezTo>
                <a:cubicBezTo>
                  <a:pt x="659" y="2576"/>
                  <a:pt x="668" y="2574"/>
                  <a:pt x="677" y="2568"/>
                </a:cubicBezTo>
                <a:lnTo>
                  <a:pt x="936" y="2420"/>
                </a:lnTo>
                <a:cubicBezTo>
                  <a:pt x="1019" y="2370"/>
                  <a:pt x="1091" y="2348"/>
                  <a:pt x="1148" y="2348"/>
                </a:cubicBezTo>
                <a:cubicBezTo>
                  <a:pt x="1159" y="2348"/>
                  <a:pt x="1170" y="2349"/>
                  <a:pt x="1180" y="2350"/>
                </a:cubicBezTo>
                <a:cubicBezTo>
                  <a:pt x="1246" y="2364"/>
                  <a:pt x="1280" y="2426"/>
                  <a:pt x="1280" y="2540"/>
                </a:cubicBezTo>
                <a:cubicBezTo>
                  <a:pt x="1280" y="2650"/>
                  <a:pt x="1246" y="2751"/>
                  <a:pt x="1180" y="2840"/>
                </a:cubicBezTo>
                <a:cubicBezTo>
                  <a:pt x="1118" y="2929"/>
                  <a:pt x="1035" y="3002"/>
                  <a:pt x="936" y="3058"/>
                </a:cubicBezTo>
                <a:cubicBezTo>
                  <a:pt x="858" y="3102"/>
                  <a:pt x="796" y="3123"/>
                  <a:pt x="754" y="3123"/>
                </a:cubicBezTo>
                <a:cubicBezTo>
                  <a:pt x="751" y="3123"/>
                  <a:pt x="748" y="3123"/>
                  <a:pt x="745" y="3123"/>
                </a:cubicBezTo>
                <a:cubicBezTo>
                  <a:pt x="701" y="3120"/>
                  <a:pt x="662" y="3106"/>
                  <a:pt x="635" y="3088"/>
                </a:cubicBezTo>
                <a:cubicBezTo>
                  <a:pt x="608" y="3068"/>
                  <a:pt x="584" y="3050"/>
                  <a:pt x="559" y="3033"/>
                </a:cubicBezTo>
                <a:cubicBezTo>
                  <a:pt x="549" y="3026"/>
                  <a:pt x="539" y="3023"/>
                  <a:pt x="527" y="3023"/>
                </a:cubicBezTo>
                <a:cubicBezTo>
                  <a:pt x="508" y="3023"/>
                  <a:pt x="487" y="3030"/>
                  <a:pt x="460" y="3047"/>
                </a:cubicBezTo>
                <a:lnTo>
                  <a:pt x="70" y="3271"/>
                </a:lnTo>
                <a:cubicBezTo>
                  <a:pt x="49" y="3281"/>
                  <a:pt x="35" y="3302"/>
                  <a:pt x="21" y="3330"/>
                </a:cubicBezTo>
                <a:cubicBezTo>
                  <a:pt x="8" y="3357"/>
                  <a:pt x="0" y="3389"/>
                  <a:pt x="0" y="3416"/>
                </a:cubicBezTo>
                <a:cubicBezTo>
                  <a:pt x="0" y="3533"/>
                  <a:pt x="25" y="3637"/>
                  <a:pt x="67" y="3723"/>
                </a:cubicBezTo>
                <a:cubicBezTo>
                  <a:pt x="111" y="3812"/>
                  <a:pt x="170" y="3878"/>
                  <a:pt x="249" y="3922"/>
                </a:cubicBezTo>
                <a:cubicBezTo>
                  <a:pt x="312" y="3959"/>
                  <a:pt x="386" y="3974"/>
                  <a:pt x="470" y="3974"/>
                </a:cubicBezTo>
                <a:cubicBezTo>
                  <a:pt x="492" y="3974"/>
                  <a:pt x="515" y="3973"/>
                  <a:pt x="538" y="3971"/>
                </a:cubicBezTo>
                <a:cubicBezTo>
                  <a:pt x="653" y="3957"/>
                  <a:pt x="787" y="3909"/>
                  <a:pt x="936" y="3823"/>
                </a:cubicBezTo>
                <a:cubicBezTo>
                  <a:pt x="1225" y="3658"/>
                  <a:pt x="1449" y="3433"/>
                  <a:pt x="1611" y="3161"/>
                </a:cubicBezTo>
                <a:cubicBezTo>
                  <a:pt x="1773" y="2885"/>
                  <a:pt x="1852" y="2568"/>
                  <a:pt x="1852" y="2209"/>
                </a:cubicBezTo>
                <a:cubicBezTo>
                  <a:pt x="1852" y="1957"/>
                  <a:pt x="1804" y="1788"/>
                  <a:pt x="1701" y="1696"/>
                </a:cubicBezTo>
                <a:cubicBezTo>
                  <a:pt x="1624" y="1624"/>
                  <a:pt x="1529" y="1589"/>
                  <a:pt x="1416" y="1589"/>
                </a:cubicBezTo>
                <a:cubicBezTo>
                  <a:pt x="1382" y="1589"/>
                  <a:pt x="1346" y="1592"/>
                  <a:pt x="1308" y="1599"/>
                </a:cubicBezTo>
                <a:lnTo>
                  <a:pt x="1684" y="798"/>
                </a:lnTo>
                <a:cubicBezTo>
                  <a:pt x="1697" y="774"/>
                  <a:pt x="1708" y="744"/>
                  <a:pt x="1725" y="706"/>
                </a:cubicBezTo>
                <a:cubicBezTo>
                  <a:pt x="1738" y="668"/>
                  <a:pt x="1746" y="633"/>
                  <a:pt x="1746" y="596"/>
                </a:cubicBezTo>
                <a:lnTo>
                  <a:pt x="1746" y="92"/>
                </a:lnTo>
                <a:cubicBezTo>
                  <a:pt x="1746" y="54"/>
                  <a:pt x="1738" y="30"/>
                  <a:pt x="1722" y="12"/>
                </a:cubicBezTo>
                <a:cubicBezTo>
                  <a:pt x="1712" y="5"/>
                  <a:pt x="1701" y="1"/>
                  <a:pt x="1690"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0"/>
          <p:cNvSpPr/>
          <p:nvPr/>
        </p:nvSpPr>
        <p:spPr>
          <a:xfrm>
            <a:off x="1724385" y="1656800"/>
            <a:ext cx="1387181" cy="1555662"/>
          </a:xfrm>
          <a:custGeom>
            <a:avLst/>
            <a:gdLst/>
            <a:ahLst/>
            <a:cxnLst/>
            <a:rect l="l" t="t" r="r" b="b"/>
            <a:pathLst>
              <a:path w="44041" h="49390" extrusionOk="0">
                <a:moveTo>
                  <a:pt x="34169" y="0"/>
                </a:moveTo>
                <a:cubicBezTo>
                  <a:pt x="32539" y="0"/>
                  <a:pt x="30698" y="532"/>
                  <a:pt x="28752" y="1654"/>
                </a:cubicBezTo>
                <a:cubicBezTo>
                  <a:pt x="22049" y="5519"/>
                  <a:pt x="16619" y="14932"/>
                  <a:pt x="16619" y="22674"/>
                </a:cubicBezTo>
                <a:cubicBezTo>
                  <a:pt x="16619" y="30418"/>
                  <a:pt x="11181" y="39834"/>
                  <a:pt x="4482" y="43703"/>
                </a:cubicBezTo>
                <a:cubicBezTo>
                  <a:pt x="2896" y="44616"/>
                  <a:pt x="1386" y="45141"/>
                  <a:pt x="0" y="45302"/>
                </a:cubicBezTo>
                <a:cubicBezTo>
                  <a:pt x="586" y="46720"/>
                  <a:pt x="1469" y="47796"/>
                  <a:pt x="2582" y="48485"/>
                </a:cubicBezTo>
                <a:lnTo>
                  <a:pt x="2699" y="48558"/>
                </a:lnTo>
                <a:cubicBezTo>
                  <a:pt x="3628" y="49105"/>
                  <a:pt x="4709" y="49390"/>
                  <a:pt x="5902" y="49390"/>
                </a:cubicBezTo>
                <a:cubicBezTo>
                  <a:pt x="7534" y="49390"/>
                  <a:pt x="9375" y="48857"/>
                  <a:pt x="11323" y="47734"/>
                </a:cubicBezTo>
                <a:cubicBezTo>
                  <a:pt x="18023" y="43865"/>
                  <a:pt x="23456" y="34448"/>
                  <a:pt x="23456" y="26704"/>
                </a:cubicBezTo>
                <a:cubicBezTo>
                  <a:pt x="23456" y="18963"/>
                  <a:pt x="28890" y="9550"/>
                  <a:pt x="35593" y="5684"/>
                </a:cubicBezTo>
                <a:cubicBezTo>
                  <a:pt x="37180" y="4771"/>
                  <a:pt x="38690" y="4247"/>
                  <a:pt x="40076" y="4085"/>
                </a:cubicBezTo>
                <a:cubicBezTo>
                  <a:pt x="40392" y="4048"/>
                  <a:pt x="40701" y="4030"/>
                  <a:pt x="41004" y="4030"/>
                </a:cubicBezTo>
                <a:cubicBezTo>
                  <a:pt x="42126" y="4030"/>
                  <a:pt x="43150" y="4280"/>
                  <a:pt x="44041" y="4761"/>
                </a:cubicBezTo>
                <a:lnTo>
                  <a:pt x="37507" y="910"/>
                </a:lnTo>
                <a:lnTo>
                  <a:pt x="37390" y="843"/>
                </a:lnTo>
                <a:cubicBezTo>
                  <a:pt x="36458" y="289"/>
                  <a:pt x="35371" y="0"/>
                  <a:pt x="34169" y="0"/>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0"/>
          <p:cNvSpPr/>
          <p:nvPr/>
        </p:nvSpPr>
        <p:spPr>
          <a:xfrm>
            <a:off x="1578836" y="2141794"/>
            <a:ext cx="841267" cy="1006786"/>
          </a:xfrm>
          <a:custGeom>
            <a:avLst/>
            <a:gdLst/>
            <a:ahLst/>
            <a:cxnLst/>
            <a:rect l="l" t="t" r="r" b="b"/>
            <a:pathLst>
              <a:path w="26709" h="31964" extrusionOk="0">
                <a:moveTo>
                  <a:pt x="15482" y="9857"/>
                </a:moveTo>
                <a:cubicBezTo>
                  <a:pt x="15737" y="10423"/>
                  <a:pt x="15858" y="11095"/>
                  <a:pt x="15850" y="11827"/>
                </a:cubicBezTo>
                <a:cubicBezTo>
                  <a:pt x="16054" y="11709"/>
                  <a:pt x="16261" y="11603"/>
                  <a:pt x="16461" y="11517"/>
                </a:cubicBezTo>
                <a:cubicBezTo>
                  <a:pt x="16482" y="11724"/>
                  <a:pt x="16488" y="11944"/>
                  <a:pt x="16488" y="12175"/>
                </a:cubicBezTo>
                <a:cubicBezTo>
                  <a:pt x="16488" y="15274"/>
                  <a:pt x="14316" y="19036"/>
                  <a:pt x="11634" y="20585"/>
                </a:cubicBezTo>
                <a:cubicBezTo>
                  <a:pt x="11441" y="20698"/>
                  <a:pt x="11244" y="20798"/>
                  <a:pt x="11062" y="20884"/>
                </a:cubicBezTo>
                <a:cubicBezTo>
                  <a:pt x="11034" y="20657"/>
                  <a:pt x="11020" y="20422"/>
                  <a:pt x="11024" y="20181"/>
                </a:cubicBezTo>
                <a:lnTo>
                  <a:pt x="11024" y="20181"/>
                </a:lnTo>
                <a:cubicBezTo>
                  <a:pt x="10255" y="20630"/>
                  <a:pt x="9501" y="20857"/>
                  <a:pt x="8824" y="20857"/>
                </a:cubicBezTo>
                <a:cubicBezTo>
                  <a:pt x="7815" y="20857"/>
                  <a:pt x="6977" y="20353"/>
                  <a:pt x="6510" y="19326"/>
                </a:cubicBezTo>
                <a:lnTo>
                  <a:pt x="15482" y="9857"/>
                </a:lnTo>
                <a:close/>
                <a:moveTo>
                  <a:pt x="16551" y="1"/>
                </a:moveTo>
                <a:cubicBezTo>
                  <a:pt x="16535" y="1"/>
                  <a:pt x="16519" y="2"/>
                  <a:pt x="16503" y="3"/>
                </a:cubicBezTo>
                <a:lnTo>
                  <a:pt x="14089" y="242"/>
                </a:lnTo>
                <a:cubicBezTo>
                  <a:pt x="13861" y="266"/>
                  <a:pt x="13627" y="431"/>
                  <a:pt x="13558" y="610"/>
                </a:cubicBezTo>
                <a:lnTo>
                  <a:pt x="12251" y="4124"/>
                </a:lnTo>
                <a:cubicBezTo>
                  <a:pt x="12179" y="4306"/>
                  <a:pt x="11945" y="4527"/>
                  <a:pt x="11720" y="4634"/>
                </a:cubicBezTo>
                <a:cubicBezTo>
                  <a:pt x="11465" y="4755"/>
                  <a:pt x="11210" y="4889"/>
                  <a:pt x="10952" y="5037"/>
                </a:cubicBezTo>
                <a:lnTo>
                  <a:pt x="8417" y="3572"/>
                </a:lnTo>
                <a:cubicBezTo>
                  <a:pt x="8385" y="3551"/>
                  <a:pt x="8348" y="3540"/>
                  <a:pt x="8307" y="3540"/>
                </a:cubicBezTo>
                <a:cubicBezTo>
                  <a:pt x="8218" y="3540"/>
                  <a:pt x="8114" y="3591"/>
                  <a:pt x="8024" y="3686"/>
                </a:cubicBezTo>
                <a:lnTo>
                  <a:pt x="5372" y="6489"/>
                </a:lnTo>
                <a:cubicBezTo>
                  <a:pt x="5210" y="6655"/>
                  <a:pt x="5121" y="6916"/>
                  <a:pt x="5166" y="7072"/>
                </a:cubicBezTo>
                <a:lnTo>
                  <a:pt x="5904" y="9572"/>
                </a:lnTo>
                <a:cubicBezTo>
                  <a:pt x="5948" y="9727"/>
                  <a:pt x="5886" y="9996"/>
                  <a:pt x="5769" y="10172"/>
                </a:cubicBezTo>
                <a:cubicBezTo>
                  <a:pt x="5317" y="10858"/>
                  <a:pt x="4906" y="11571"/>
                  <a:pt x="4548" y="12292"/>
                </a:cubicBezTo>
                <a:cubicBezTo>
                  <a:pt x="4459" y="12475"/>
                  <a:pt x="4203" y="12664"/>
                  <a:pt x="3972" y="12720"/>
                </a:cubicBezTo>
                <a:lnTo>
                  <a:pt x="1700" y="13268"/>
                </a:lnTo>
                <a:cubicBezTo>
                  <a:pt x="1472" y="13323"/>
                  <a:pt x="1241" y="13516"/>
                  <a:pt x="1187" y="13696"/>
                </a:cubicBezTo>
                <a:lnTo>
                  <a:pt x="45" y="17543"/>
                </a:lnTo>
                <a:cubicBezTo>
                  <a:pt x="11" y="17654"/>
                  <a:pt x="49" y="17760"/>
                  <a:pt x="132" y="17822"/>
                </a:cubicBezTo>
                <a:cubicBezTo>
                  <a:pt x="183" y="17860"/>
                  <a:pt x="2704" y="19312"/>
                  <a:pt x="2704" y="19312"/>
                </a:cubicBezTo>
                <a:cubicBezTo>
                  <a:pt x="2700" y="19664"/>
                  <a:pt x="2714" y="20009"/>
                  <a:pt x="2745" y="20343"/>
                </a:cubicBezTo>
                <a:cubicBezTo>
                  <a:pt x="2762" y="20509"/>
                  <a:pt x="2666" y="20781"/>
                  <a:pt x="2521" y="20957"/>
                </a:cubicBezTo>
                <a:lnTo>
                  <a:pt x="207" y="23757"/>
                </a:lnTo>
                <a:cubicBezTo>
                  <a:pt x="66" y="23933"/>
                  <a:pt x="0" y="24188"/>
                  <a:pt x="66" y="24333"/>
                </a:cubicBezTo>
                <a:lnTo>
                  <a:pt x="1166" y="26764"/>
                </a:lnTo>
                <a:cubicBezTo>
                  <a:pt x="1183" y="26798"/>
                  <a:pt x="1207" y="26826"/>
                  <a:pt x="1235" y="26842"/>
                </a:cubicBezTo>
                <a:cubicBezTo>
                  <a:pt x="1324" y="26895"/>
                  <a:pt x="5941" y="29567"/>
                  <a:pt x="6114" y="29667"/>
                </a:cubicBezTo>
                <a:lnTo>
                  <a:pt x="6117" y="29667"/>
                </a:lnTo>
                <a:lnTo>
                  <a:pt x="6117" y="29670"/>
                </a:lnTo>
                <a:lnTo>
                  <a:pt x="6124" y="29670"/>
                </a:lnTo>
                <a:cubicBezTo>
                  <a:pt x="6127" y="29667"/>
                  <a:pt x="6135" y="29656"/>
                  <a:pt x="6138" y="29649"/>
                </a:cubicBezTo>
                <a:cubicBezTo>
                  <a:pt x="6162" y="29663"/>
                  <a:pt x="6186" y="29673"/>
                  <a:pt x="6210" y="29691"/>
                </a:cubicBezTo>
                <a:lnTo>
                  <a:pt x="6214" y="29691"/>
                </a:lnTo>
                <a:cubicBezTo>
                  <a:pt x="7593" y="30491"/>
                  <a:pt x="9983" y="31874"/>
                  <a:pt x="10134" y="31960"/>
                </a:cubicBezTo>
                <a:cubicBezTo>
                  <a:pt x="10137" y="31963"/>
                  <a:pt x="10137" y="31963"/>
                  <a:pt x="10141" y="31963"/>
                </a:cubicBezTo>
                <a:cubicBezTo>
                  <a:pt x="10210" y="31785"/>
                  <a:pt x="12167" y="23666"/>
                  <a:pt x="12283" y="23666"/>
                </a:cubicBezTo>
                <a:cubicBezTo>
                  <a:pt x="12284" y="23666"/>
                  <a:pt x="12285" y="23666"/>
                  <a:pt x="12286" y="23667"/>
                </a:cubicBezTo>
                <a:lnTo>
                  <a:pt x="13523" y="25556"/>
                </a:lnTo>
                <a:cubicBezTo>
                  <a:pt x="13538" y="25574"/>
                  <a:pt x="13547" y="25588"/>
                  <a:pt x="13562" y="25598"/>
                </a:cubicBezTo>
                <a:lnTo>
                  <a:pt x="15920" y="26971"/>
                </a:lnTo>
                <a:lnTo>
                  <a:pt x="18468" y="28443"/>
                </a:lnTo>
                <a:lnTo>
                  <a:pt x="18465" y="28440"/>
                </a:lnTo>
                <a:lnTo>
                  <a:pt x="16623" y="22692"/>
                </a:lnTo>
                <a:lnTo>
                  <a:pt x="16623" y="22692"/>
                </a:lnTo>
                <a:cubicBezTo>
                  <a:pt x="16686" y="22713"/>
                  <a:pt x="16752" y="22724"/>
                  <a:pt x="16820" y="22724"/>
                </a:cubicBezTo>
                <a:cubicBezTo>
                  <a:pt x="18529" y="22724"/>
                  <a:pt x="21913" y="16234"/>
                  <a:pt x="20806" y="15485"/>
                </a:cubicBezTo>
                <a:lnTo>
                  <a:pt x="26708" y="14161"/>
                </a:lnTo>
                <a:cubicBezTo>
                  <a:pt x="26705" y="14161"/>
                  <a:pt x="26702" y="14157"/>
                  <a:pt x="26695" y="14154"/>
                </a:cubicBezTo>
                <a:cubicBezTo>
                  <a:pt x="26554" y="14075"/>
                  <a:pt x="25346" y="13374"/>
                  <a:pt x="24171" y="12696"/>
                </a:cubicBezTo>
                <a:cubicBezTo>
                  <a:pt x="23013" y="12023"/>
                  <a:pt x="21878" y="11368"/>
                  <a:pt x="21829" y="11340"/>
                </a:cubicBezTo>
                <a:cubicBezTo>
                  <a:pt x="21785" y="11310"/>
                  <a:pt x="21730" y="11296"/>
                  <a:pt x="21664" y="11292"/>
                </a:cubicBezTo>
                <a:lnTo>
                  <a:pt x="19592" y="11175"/>
                </a:lnTo>
                <a:cubicBezTo>
                  <a:pt x="19381" y="11161"/>
                  <a:pt x="19227" y="11013"/>
                  <a:pt x="19243" y="10837"/>
                </a:cubicBezTo>
                <a:cubicBezTo>
                  <a:pt x="19302" y="10144"/>
                  <a:pt x="19305" y="9472"/>
                  <a:pt x="19247" y="8840"/>
                </a:cubicBezTo>
                <a:cubicBezTo>
                  <a:pt x="19230" y="8672"/>
                  <a:pt x="19330" y="8399"/>
                  <a:pt x="19471" y="8227"/>
                </a:cubicBezTo>
                <a:lnTo>
                  <a:pt x="22788" y="7958"/>
                </a:lnTo>
                <a:cubicBezTo>
                  <a:pt x="22930" y="7785"/>
                  <a:pt x="25643" y="5169"/>
                  <a:pt x="25643" y="5169"/>
                </a:cubicBezTo>
                <a:cubicBezTo>
                  <a:pt x="25636" y="5165"/>
                  <a:pt x="25633" y="5165"/>
                  <a:pt x="25626" y="5161"/>
                </a:cubicBezTo>
                <a:cubicBezTo>
                  <a:pt x="25343" y="4996"/>
                  <a:pt x="20785" y="2355"/>
                  <a:pt x="20758" y="2338"/>
                </a:cubicBezTo>
                <a:cubicBezTo>
                  <a:pt x="20730" y="2324"/>
                  <a:pt x="20696" y="2320"/>
                  <a:pt x="20664" y="2320"/>
                </a:cubicBezTo>
                <a:cubicBezTo>
                  <a:pt x="19261" y="1510"/>
                  <a:pt x="16799" y="83"/>
                  <a:pt x="16744" y="48"/>
                </a:cubicBezTo>
                <a:cubicBezTo>
                  <a:pt x="16693" y="20"/>
                  <a:pt x="16627" y="1"/>
                  <a:pt x="165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0"/>
          <p:cNvSpPr/>
          <p:nvPr/>
        </p:nvSpPr>
        <p:spPr>
          <a:xfrm>
            <a:off x="1579813" y="2899176"/>
            <a:ext cx="191725" cy="177173"/>
          </a:xfrm>
          <a:custGeom>
            <a:avLst/>
            <a:gdLst/>
            <a:ahLst/>
            <a:cxnLst/>
            <a:rect l="l" t="t" r="r" b="b"/>
            <a:pathLst>
              <a:path w="6087" h="5625" extrusionOk="0">
                <a:moveTo>
                  <a:pt x="31" y="0"/>
                </a:moveTo>
                <a:lnTo>
                  <a:pt x="31" y="0"/>
                </a:lnTo>
                <a:cubicBezTo>
                  <a:pt x="4" y="107"/>
                  <a:pt x="1" y="215"/>
                  <a:pt x="35" y="287"/>
                </a:cubicBezTo>
                <a:lnTo>
                  <a:pt x="1135" y="2718"/>
                </a:lnTo>
                <a:cubicBezTo>
                  <a:pt x="1152" y="2752"/>
                  <a:pt x="1176" y="2780"/>
                  <a:pt x="1207" y="2796"/>
                </a:cubicBezTo>
                <a:lnTo>
                  <a:pt x="1218" y="2804"/>
                </a:lnTo>
                <a:cubicBezTo>
                  <a:pt x="1452" y="2938"/>
                  <a:pt x="6086" y="5624"/>
                  <a:pt x="6086" y="5624"/>
                </a:cubicBezTo>
                <a:lnTo>
                  <a:pt x="5855" y="3362"/>
                </a:lnTo>
                <a:lnTo>
                  <a:pt x="3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0"/>
          <p:cNvSpPr/>
          <p:nvPr/>
        </p:nvSpPr>
        <p:spPr>
          <a:xfrm>
            <a:off x="1579151" y="2568487"/>
            <a:ext cx="215632" cy="224294"/>
          </a:xfrm>
          <a:custGeom>
            <a:avLst/>
            <a:gdLst/>
            <a:ahLst/>
            <a:cxnLst/>
            <a:rect l="l" t="t" r="r" b="b"/>
            <a:pathLst>
              <a:path w="6846" h="7121" extrusionOk="0">
                <a:moveTo>
                  <a:pt x="1260" y="0"/>
                </a:moveTo>
                <a:cubicBezTo>
                  <a:pt x="1221" y="48"/>
                  <a:pt x="1193" y="101"/>
                  <a:pt x="1177" y="149"/>
                </a:cubicBezTo>
                <a:lnTo>
                  <a:pt x="35" y="3996"/>
                </a:lnTo>
                <a:cubicBezTo>
                  <a:pt x="1" y="4107"/>
                  <a:pt x="39" y="4210"/>
                  <a:pt x="122" y="4275"/>
                </a:cubicBezTo>
                <a:cubicBezTo>
                  <a:pt x="125" y="4280"/>
                  <a:pt x="138" y="4286"/>
                  <a:pt x="163" y="4300"/>
                </a:cubicBezTo>
                <a:lnTo>
                  <a:pt x="2680" y="5758"/>
                </a:lnTo>
                <a:cubicBezTo>
                  <a:pt x="2687" y="5762"/>
                  <a:pt x="2694" y="5765"/>
                  <a:pt x="2694" y="5765"/>
                </a:cubicBezTo>
                <a:lnTo>
                  <a:pt x="5031" y="7120"/>
                </a:lnTo>
                <a:lnTo>
                  <a:pt x="6845" y="3210"/>
                </a:lnTo>
                <a:lnTo>
                  <a:pt x="1260"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0"/>
          <p:cNvSpPr/>
          <p:nvPr/>
        </p:nvSpPr>
        <p:spPr>
          <a:xfrm>
            <a:off x="1742055" y="2253326"/>
            <a:ext cx="255476" cy="191599"/>
          </a:xfrm>
          <a:custGeom>
            <a:avLst/>
            <a:gdLst/>
            <a:ahLst/>
            <a:cxnLst/>
            <a:rect l="l" t="t" r="r" b="b"/>
            <a:pathLst>
              <a:path w="8111" h="6083" extrusionOk="0">
                <a:moveTo>
                  <a:pt x="3123" y="1"/>
                </a:moveTo>
                <a:cubicBezTo>
                  <a:pt x="3035" y="1"/>
                  <a:pt x="2932" y="50"/>
                  <a:pt x="2842" y="145"/>
                </a:cubicBezTo>
                <a:lnTo>
                  <a:pt x="187" y="2948"/>
                </a:lnTo>
                <a:cubicBezTo>
                  <a:pt x="101" y="3041"/>
                  <a:pt x="35" y="3162"/>
                  <a:pt x="1" y="3279"/>
                </a:cubicBezTo>
                <a:lnTo>
                  <a:pt x="4887" y="6082"/>
                </a:lnTo>
                <a:lnTo>
                  <a:pt x="8111" y="2852"/>
                </a:lnTo>
                <a:lnTo>
                  <a:pt x="3232" y="31"/>
                </a:lnTo>
                <a:cubicBezTo>
                  <a:pt x="3200" y="11"/>
                  <a:pt x="3163" y="1"/>
                  <a:pt x="31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0"/>
          <p:cNvSpPr/>
          <p:nvPr/>
        </p:nvSpPr>
        <p:spPr>
          <a:xfrm>
            <a:off x="2009877" y="2141794"/>
            <a:ext cx="251224" cy="129234"/>
          </a:xfrm>
          <a:custGeom>
            <a:avLst/>
            <a:gdLst/>
            <a:ahLst/>
            <a:cxnLst/>
            <a:rect l="l" t="t" r="r" b="b"/>
            <a:pathLst>
              <a:path w="7976" h="4103" extrusionOk="0">
                <a:moveTo>
                  <a:pt x="2873" y="0"/>
                </a:moveTo>
                <a:cubicBezTo>
                  <a:pt x="2856" y="0"/>
                  <a:pt x="2839" y="1"/>
                  <a:pt x="2821" y="3"/>
                </a:cubicBezTo>
                <a:lnTo>
                  <a:pt x="404" y="242"/>
                </a:lnTo>
                <a:cubicBezTo>
                  <a:pt x="256" y="258"/>
                  <a:pt x="104" y="334"/>
                  <a:pt x="1" y="434"/>
                </a:cubicBezTo>
                <a:lnTo>
                  <a:pt x="6352" y="4103"/>
                </a:lnTo>
                <a:lnTo>
                  <a:pt x="7975" y="3165"/>
                </a:lnTo>
                <a:lnTo>
                  <a:pt x="7927" y="2869"/>
                </a:lnTo>
                <a:cubicBezTo>
                  <a:pt x="7927" y="2869"/>
                  <a:pt x="3138" y="100"/>
                  <a:pt x="3059" y="48"/>
                </a:cubicBezTo>
                <a:cubicBezTo>
                  <a:pt x="3009" y="17"/>
                  <a:pt x="2945" y="0"/>
                  <a:pt x="287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0"/>
          <p:cNvSpPr/>
          <p:nvPr/>
        </p:nvSpPr>
        <p:spPr>
          <a:xfrm>
            <a:off x="1732291" y="2230774"/>
            <a:ext cx="693008" cy="919192"/>
          </a:xfrm>
          <a:custGeom>
            <a:avLst/>
            <a:gdLst/>
            <a:ahLst/>
            <a:cxnLst/>
            <a:rect l="l" t="t" r="r" b="b"/>
            <a:pathLst>
              <a:path w="22002" h="29183" extrusionOk="0">
                <a:moveTo>
                  <a:pt x="13170" y="8326"/>
                </a:moveTo>
                <a:cubicBezTo>
                  <a:pt x="13215" y="8326"/>
                  <a:pt x="13259" y="8327"/>
                  <a:pt x="13303" y="8329"/>
                </a:cubicBezTo>
                <a:lnTo>
                  <a:pt x="13324" y="8329"/>
                </a:lnTo>
                <a:cubicBezTo>
                  <a:pt x="13351" y="8329"/>
                  <a:pt x="13378" y="8332"/>
                  <a:pt x="13406" y="8336"/>
                </a:cubicBezTo>
                <a:cubicBezTo>
                  <a:pt x="13440" y="8336"/>
                  <a:pt x="13468" y="8340"/>
                  <a:pt x="13496" y="8347"/>
                </a:cubicBezTo>
                <a:cubicBezTo>
                  <a:pt x="13527" y="8347"/>
                  <a:pt x="13558" y="8350"/>
                  <a:pt x="13589" y="8356"/>
                </a:cubicBezTo>
                <a:cubicBezTo>
                  <a:pt x="14413" y="8477"/>
                  <a:pt x="15089" y="8974"/>
                  <a:pt x="15488" y="9857"/>
                </a:cubicBezTo>
                <a:cubicBezTo>
                  <a:pt x="16516" y="12126"/>
                  <a:pt x="15340" y="16084"/>
                  <a:pt x="12861" y="18697"/>
                </a:cubicBezTo>
                <a:cubicBezTo>
                  <a:pt x="11827" y="19790"/>
                  <a:pt x="10724" y="20476"/>
                  <a:pt x="9721" y="20735"/>
                </a:cubicBezTo>
                <a:cubicBezTo>
                  <a:pt x="9675" y="20749"/>
                  <a:pt x="9630" y="20759"/>
                  <a:pt x="9586" y="20769"/>
                </a:cubicBezTo>
                <a:cubicBezTo>
                  <a:pt x="9551" y="20780"/>
                  <a:pt x="9520" y="20783"/>
                  <a:pt x="9489" y="20790"/>
                </a:cubicBezTo>
                <a:cubicBezTo>
                  <a:pt x="9420" y="20804"/>
                  <a:pt x="9348" y="20818"/>
                  <a:pt x="9275" y="20825"/>
                </a:cubicBezTo>
                <a:cubicBezTo>
                  <a:pt x="9189" y="20839"/>
                  <a:pt x="9107" y="20845"/>
                  <a:pt x="9027" y="20849"/>
                </a:cubicBezTo>
                <a:cubicBezTo>
                  <a:pt x="8976" y="20852"/>
                  <a:pt x="8924" y="20856"/>
                  <a:pt x="8872" y="20856"/>
                </a:cubicBezTo>
                <a:lnTo>
                  <a:pt x="8800" y="20856"/>
                </a:lnTo>
                <a:cubicBezTo>
                  <a:pt x="7807" y="20845"/>
                  <a:pt x="6979" y="20342"/>
                  <a:pt x="6521" y="19325"/>
                </a:cubicBezTo>
                <a:cubicBezTo>
                  <a:pt x="6348" y="18945"/>
                  <a:pt x="6241" y="18518"/>
                  <a:pt x="6190" y="18059"/>
                </a:cubicBezTo>
                <a:cubicBezTo>
                  <a:pt x="6162" y="17832"/>
                  <a:pt x="6148" y="17597"/>
                  <a:pt x="6152" y="17356"/>
                </a:cubicBezTo>
                <a:cubicBezTo>
                  <a:pt x="6166" y="15163"/>
                  <a:pt x="7293" y="12449"/>
                  <a:pt x="9148" y="10487"/>
                </a:cubicBezTo>
                <a:cubicBezTo>
                  <a:pt x="9748" y="9853"/>
                  <a:pt x="10369" y="9357"/>
                  <a:pt x="10978" y="9002"/>
                </a:cubicBezTo>
                <a:cubicBezTo>
                  <a:pt x="11182" y="8884"/>
                  <a:pt x="11389" y="8778"/>
                  <a:pt x="11589" y="8692"/>
                </a:cubicBezTo>
                <a:cubicBezTo>
                  <a:pt x="12142" y="8448"/>
                  <a:pt x="12676" y="8326"/>
                  <a:pt x="13170" y="8326"/>
                </a:cubicBezTo>
                <a:close/>
                <a:moveTo>
                  <a:pt x="16559" y="1"/>
                </a:moveTo>
                <a:cubicBezTo>
                  <a:pt x="16544" y="1"/>
                  <a:pt x="16528" y="1"/>
                  <a:pt x="16513" y="3"/>
                </a:cubicBezTo>
                <a:lnTo>
                  <a:pt x="14096" y="243"/>
                </a:lnTo>
                <a:cubicBezTo>
                  <a:pt x="13871" y="267"/>
                  <a:pt x="13634" y="430"/>
                  <a:pt x="13569" y="613"/>
                </a:cubicBezTo>
                <a:lnTo>
                  <a:pt x="12258" y="4126"/>
                </a:lnTo>
                <a:cubicBezTo>
                  <a:pt x="12192" y="4309"/>
                  <a:pt x="11951" y="4529"/>
                  <a:pt x="11731" y="4637"/>
                </a:cubicBezTo>
                <a:cubicBezTo>
                  <a:pt x="11234" y="4871"/>
                  <a:pt x="10738" y="5161"/>
                  <a:pt x="10234" y="5502"/>
                </a:cubicBezTo>
                <a:cubicBezTo>
                  <a:pt x="10128" y="5574"/>
                  <a:pt x="10015" y="5611"/>
                  <a:pt x="9919" y="5611"/>
                </a:cubicBezTo>
                <a:cubicBezTo>
                  <a:pt x="9831" y="5611"/>
                  <a:pt x="9758" y="5580"/>
                  <a:pt x="9716" y="5516"/>
                </a:cubicBezTo>
                <a:lnTo>
                  <a:pt x="8479" y="3626"/>
                </a:lnTo>
                <a:cubicBezTo>
                  <a:pt x="8441" y="3569"/>
                  <a:pt x="8384" y="3542"/>
                  <a:pt x="8318" y="3542"/>
                </a:cubicBezTo>
                <a:cubicBezTo>
                  <a:pt x="8229" y="3542"/>
                  <a:pt x="8124" y="3592"/>
                  <a:pt x="8031" y="3685"/>
                </a:cubicBezTo>
                <a:lnTo>
                  <a:pt x="5379" y="6491"/>
                </a:lnTo>
                <a:cubicBezTo>
                  <a:pt x="5221" y="6657"/>
                  <a:pt x="5128" y="6919"/>
                  <a:pt x="5173" y="7071"/>
                </a:cubicBezTo>
                <a:lnTo>
                  <a:pt x="5914" y="9574"/>
                </a:lnTo>
                <a:cubicBezTo>
                  <a:pt x="5959" y="9726"/>
                  <a:pt x="5897" y="9998"/>
                  <a:pt x="5779" y="10177"/>
                </a:cubicBezTo>
                <a:cubicBezTo>
                  <a:pt x="5324" y="10860"/>
                  <a:pt x="4917" y="11571"/>
                  <a:pt x="4559" y="12295"/>
                </a:cubicBezTo>
                <a:cubicBezTo>
                  <a:pt x="4466" y="12473"/>
                  <a:pt x="4210" y="12670"/>
                  <a:pt x="3983" y="12722"/>
                </a:cubicBezTo>
                <a:lnTo>
                  <a:pt x="1710" y="13270"/>
                </a:lnTo>
                <a:cubicBezTo>
                  <a:pt x="1479" y="13326"/>
                  <a:pt x="1252" y="13519"/>
                  <a:pt x="1197" y="13698"/>
                </a:cubicBezTo>
                <a:lnTo>
                  <a:pt x="55" y="17546"/>
                </a:lnTo>
                <a:cubicBezTo>
                  <a:pt x="1" y="17725"/>
                  <a:pt x="128" y="17880"/>
                  <a:pt x="335" y="17890"/>
                </a:cubicBezTo>
                <a:lnTo>
                  <a:pt x="2410" y="18008"/>
                </a:lnTo>
                <a:cubicBezTo>
                  <a:pt x="2621" y="18022"/>
                  <a:pt x="2773" y="18170"/>
                  <a:pt x="2759" y="18346"/>
                </a:cubicBezTo>
                <a:cubicBezTo>
                  <a:pt x="2697" y="19039"/>
                  <a:pt x="2697" y="19711"/>
                  <a:pt x="2755" y="20342"/>
                </a:cubicBezTo>
                <a:cubicBezTo>
                  <a:pt x="2773" y="20511"/>
                  <a:pt x="2673" y="20783"/>
                  <a:pt x="2531" y="20956"/>
                </a:cubicBezTo>
                <a:lnTo>
                  <a:pt x="217" y="23759"/>
                </a:lnTo>
                <a:cubicBezTo>
                  <a:pt x="73" y="23931"/>
                  <a:pt x="11" y="24190"/>
                  <a:pt x="76" y="24335"/>
                </a:cubicBezTo>
                <a:lnTo>
                  <a:pt x="1176" y="26762"/>
                </a:lnTo>
                <a:cubicBezTo>
                  <a:pt x="1190" y="26800"/>
                  <a:pt x="1214" y="26824"/>
                  <a:pt x="1242" y="26842"/>
                </a:cubicBezTo>
                <a:lnTo>
                  <a:pt x="1245" y="26842"/>
                </a:lnTo>
                <a:cubicBezTo>
                  <a:pt x="1245" y="26845"/>
                  <a:pt x="1248" y="26845"/>
                  <a:pt x="1252" y="26845"/>
                </a:cubicBezTo>
                <a:cubicBezTo>
                  <a:pt x="1280" y="26859"/>
                  <a:pt x="1307" y="26866"/>
                  <a:pt x="1338" y="26866"/>
                </a:cubicBezTo>
                <a:lnTo>
                  <a:pt x="1342" y="26866"/>
                </a:lnTo>
                <a:cubicBezTo>
                  <a:pt x="1421" y="26866"/>
                  <a:pt x="1517" y="26824"/>
                  <a:pt x="1611" y="26738"/>
                </a:cubicBezTo>
                <a:lnTo>
                  <a:pt x="4079" y="24480"/>
                </a:lnTo>
                <a:cubicBezTo>
                  <a:pt x="4189" y="24383"/>
                  <a:pt x="4321" y="24330"/>
                  <a:pt x="4437" y="24330"/>
                </a:cubicBezTo>
                <a:cubicBezTo>
                  <a:pt x="4507" y="24330"/>
                  <a:pt x="4571" y="24350"/>
                  <a:pt x="4621" y="24390"/>
                </a:cubicBezTo>
                <a:cubicBezTo>
                  <a:pt x="4942" y="24652"/>
                  <a:pt x="5297" y="24856"/>
                  <a:pt x="5676" y="25004"/>
                </a:cubicBezTo>
                <a:cubicBezTo>
                  <a:pt x="5848" y="25072"/>
                  <a:pt x="5965" y="25259"/>
                  <a:pt x="5924" y="25438"/>
                </a:cubicBezTo>
                <a:lnTo>
                  <a:pt x="5162" y="28896"/>
                </a:lnTo>
                <a:cubicBezTo>
                  <a:pt x="5141" y="29000"/>
                  <a:pt x="5183" y="29083"/>
                  <a:pt x="5262" y="29135"/>
                </a:cubicBezTo>
                <a:cubicBezTo>
                  <a:pt x="5265" y="29138"/>
                  <a:pt x="5265" y="29138"/>
                  <a:pt x="5269" y="29138"/>
                </a:cubicBezTo>
                <a:cubicBezTo>
                  <a:pt x="5316" y="29166"/>
                  <a:pt x="5377" y="29182"/>
                  <a:pt x="5445" y="29182"/>
                </a:cubicBezTo>
                <a:cubicBezTo>
                  <a:pt x="5462" y="29182"/>
                  <a:pt x="5479" y="29181"/>
                  <a:pt x="5496" y="29179"/>
                </a:cubicBezTo>
                <a:lnTo>
                  <a:pt x="7913" y="28941"/>
                </a:lnTo>
                <a:cubicBezTo>
                  <a:pt x="8138" y="28917"/>
                  <a:pt x="8376" y="28752"/>
                  <a:pt x="8441" y="28573"/>
                </a:cubicBezTo>
                <a:lnTo>
                  <a:pt x="9755" y="25059"/>
                </a:lnTo>
                <a:cubicBezTo>
                  <a:pt x="9820" y="24876"/>
                  <a:pt x="10058" y="24655"/>
                  <a:pt x="10283" y="24549"/>
                </a:cubicBezTo>
                <a:cubicBezTo>
                  <a:pt x="10534" y="24428"/>
                  <a:pt x="10792" y="24294"/>
                  <a:pt x="11048" y="24146"/>
                </a:cubicBezTo>
                <a:cubicBezTo>
                  <a:pt x="11289" y="24004"/>
                  <a:pt x="11534" y="23849"/>
                  <a:pt x="11779" y="23683"/>
                </a:cubicBezTo>
                <a:cubicBezTo>
                  <a:pt x="11883" y="23611"/>
                  <a:pt x="11996" y="23574"/>
                  <a:pt x="12092" y="23574"/>
                </a:cubicBezTo>
                <a:cubicBezTo>
                  <a:pt x="12180" y="23574"/>
                  <a:pt x="12253" y="23605"/>
                  <a:pt x="12293" y="23670"/>
                </a:cubicBezTo>
                <a:lnTo>
                  <a:pt x="13534" y="25559"/>
                </a:lnTo>
                <a:cubicBezTo>
                  <a:pt x="13548" y="25583"/>
                  <a:pt x="13569" y="25600"/>
                  <a:pt x="13593" y="25615"/>
                </a:cubicBezTo>
                <a:cubicBezTo>
                  <a:pt x="13622" y="25633"/>
                  <a:pt x="13657" y="25642"/>
                  <a:pt x="13694" y="25642"/>
                </a:cubicBezTo>
                <a:cubicBezTo>
                  <a:pt x="13782" y="25642"/>
                  <a:pt x="13885" y="25591"/>
                  <a:pt x="13975" y="25497"/>
                </a:cubicBezTo>
                <a:lnTo>
                  <a:pt x="16634" y="22693"/>
                </a:lnTo>
                <a:cubicBezTo>
                  <a:pt x="16788" y="22528"/>
                  <a:pt x="16882" y="22266"/>
                  <a:pt x="16837" y="22111"/>
                </a:cubicBezTo>
                <a:lnTo>
                  <a:pt x="16096" y="19611"/>
                </a:lnTo>
                <a:cubicBezTo>
                  <a:pt x="16051" y="19456"/>
                  <a:pt x="16117" y="19187"/>
                  <a:pt x="16233" y="19011"/>
                </a:cubicBezTo>
                <a:cubicBezTo>
                  <a:pt x="16688" y="18325"/>
                  <a:pt x="17092" y="17612"/>
                  <a:pt x="17451" y="16891"/>
                </a:cubicBezTo>
                <a:cubicBezTo>
                  <a:pt x="17544" y="16708"/>
                  <a:pt x="17799" y="16518"/>
                  <a:pt x="18030" y="16463"/>
                </a:cubicBezTo>
                <a:lnTo>
                  <a:pt x="20299" y="15915"/>
                </a:lnTo>
                <a:cubicBezTo>
                  <a:pt x="20530" y="15860"/>
                  <a:pt x="20761" y="15670"/>
                  <a:pt x="20813" y="15487"/>
                </a:cubicBezTo>
                <a:lnTo>
                  <a:pt x="21957" y="11639"/>
                </a:lnTo>
                <a:cubicBezTo>
                  <a:pt x="21992" y="11515"/>
                  <a:pt x="21943" y="11398"/>
                  <a:pt x="21836" y="11336"/>
                </a:cubicBezTo>
                <a:cubicBezTo>
                  <a:pt x="21833" y="11336"/>
                  <a:pt x="21830" y="11332"/>
                  <a:pt x="21823" y="11329"/>
                </a:cubicBezTo>
                <a:cubicBezTo>
                  <a:pt x="21782" y="11308"/>
                  <a:pt x="21730" y="11294"/>
                  <a:pt x="21674" y="11291"/>
                </a:cubicBezTo>
                <a:lnTo>
                  <a:pt x="19602" y="11174"/>
                </a:lnTo>
                <a:cubicBezTo>
                  <a:pt x="19392" y="11163"/>
                  <a:pt x="19237" y="11012"/>
                  <a:pt x="19250" y="10839"/>
                </a:cubicBezTo>
                <a:cubicBezTo>
                  <a:pt x="19282" y="10512"/>
                  <a:pt x="19299" y="10184"/>
                  <a:pt x="19299" y="9871"/>
                </a:cubicBezTo>
                <a:cubicBezTo>
                  <a:pt x="19302" y="9519"/>
                  <a:pt x="19288" y="9174"/>
                  <a:pt x="19254" y="8840"/>
                </a:cubicBezTo>
                <a:cubicBezTo>
                  <a:pt x="19240" y="8674"/>
                  <a:pt x="19336" y="8402"/>
                  <a:pt x="19481" y="8229"/>
                </a:cubicBezTo>
                <a:lnTo>
                  <a:pt x="21795" y="5426"/>
                </a:lnTo>
                <a:cubicBezTo>
                  <a:pt x="21940" y="5253"/>
                  <a:pt x="22002" y="4995"/>
                  <a:pt x="21936" y="4850"/>
                </a:cubicBezTo>
                <a:lnTo>
                  <a:pt x="20837" y="2419"/>
                </a:lnTo>
                <a:cubicBezTo>
                  <a:pt x="20823" y="2385"/>
                  <a:pt x="20799" y="2361"/>
                  <a:pt x="20771" y="2344"/>
                </a:cubicBezTo>
                <a:cubicBezTo>
                  <a:pt x="20764" y="2340"/>
                  <a:pt x="20761" y="2340"/>
                  <a:pt x="20754" y="2336"/>
                </a:cubicBezTo>
                <a:cubicBezTo>
                  <a:pt x="20730" y="2324"/>
                  <a:pt x="20702" y="2318"/>
                  <a:pt x="20672" y="2318"/>
                </a:cubicBezTo>
                <a:cubicBezTo>
                  <a:pt x="20592" y="2318"/>
                  <a:pt x="20495" y="2362"/>
                  <a:pt x="20402" y="2447"/>
                </a:cubicBezTo>
                <a:lnTo>
                  <a:pt x="17930" y="4702"/>
                </a:lnTo>
                <a:cubicBezTo>
                  <a:pt x="17822" y="4802"/>
                  <a:pt x="17692" y="4853"/>
                  <a:pt x="17577" y="4853"/>
                </a:cubicBezTo>
                <a:cubicBezTo>
                  <a:pt x="17505" y="4853"/>
                  <a:pt x="17439" y="4833"/>
                  <a:pt x="17388" y="4792"/>
                </a:cubicBezTo>
                <a:cubicBezTo>
                  <a:pt x="17068" y="4529"/>
                  <a:pt x="16716" y="4326"/>
                  <a:pt x="16333" y="4177"/>
                </a:cubicBezTo>
                <a:cubicBezTo>
                  <a:pt x="16165" y="4112"/>
                  <a:pt x="16047" y="3926"/>
                  <a:pt x="16085" y="3747"/>
                </a:cubicBezTo>
                <a:lnTo>
                  <a:pt x="16847" y="288"/>
                </a:lnTo>
                <a:cubicBezTo>
                  <a:pt x="16871" y="181"/>
                  <a:pt x="16827" y="95"/>
                  <a:pt x="16744" y="44"/>
                </a:cubicBezTo>
                <a:cubicBezTo>
                  <a:pt x="16693" y="15"/>
                  <a:pt x="16629" y="1"/>
                  <a:pt x="1655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0"/>
          <p:cNvSpPr/>
          <p:nvPr/>
        </p:nvSpPr>
        <p:spPr>
          <a:xfrm>
            <a:off x="2232500" y="2215403"/>
            <a:ext cx="153960" cy="89201"/>
          </a:xfrm>
          <a:custGeom>
            <a:avLst/>
            <a:gdLst/>
            <a:ahLst/>
            <a:cxnLst/>
            <a:rect l="l" t="t" r="r" b="b"/>
            <a:pathLst>
              <a:path w="4888" h="2832" extrusionOk="0">
                <a:moveTo>
                  <a:pt x="1" y="1"/>
                </a:moveTo>
                <a:lnTo>
                  <a:pt x="4887" y="2832"/>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0"/>
          <p:cNvSpPr/>
          <p:nvPr/>
        </p:nvSpPr>
        <p:spPr>
          <a:xfrm>
            <a:off x="1947733" y="2546754"/>
            <a:ext cx="208891" cy="269493"/>
          </a:xfrm>
          <a:custGeom>
            <a:avLst/>
            <a:gdLst/>
            <a:ahLst/>
            <a:cxnLst/>
            <a:rect l="l" t="t" r="r" b="b"/>
            <a:pathLst>
              <a:path w="6632" h="8556" extrusionOk="0">
                <a:moveTo>
                  <a:pt x="4537" y="0"/>
                </a:moveTo>
                <a:cubicBezTo>
                  <a:pt x="4115" y="0"/>
                  <a:pt x="3640" y="137"/>
                  <a:pt x="3136" y="428"/>
                </a:cubicBezTo>
                <a:cubicBezTo>
                  <a:pt x="1404" y="1428"/>
                  <a:pt x="1" y="3859"/>
                  <a:pt x="1" y="5859"/>
                </a:cubicBezTo>
                <a:cubicBezTo>
                  <a:pt x="1" y="6859"/>
                  <a:pt x="349" y="7559"/>
                  <a:pt x="915" y="7890"/>
                </a:cubicBezTo>
                <a:lnTo>
                  <a:pt x="919" y="7890"/>
                </a:lnTo>
                <a:lnTo>
                  <a:pt x="2080" y="8555"/>
                </a:lnTo>
                <a:lnTo>
                  <a:pt x="2359" y="8089"/>
                </a:lnTo>
                <a:cubicBezTo>
                  <a:pt x="2646" y="8024"/>
                  <a:pt x="2943" y="7920"/>
                  <a:pt x="3256" y="7742"/>
                </a:cubicBezTo>
                <a:cubicBezTo>
                  <a:pt x="4991" y="6738"/>
                  <a:pt x="6393" y="4307"/>
                  <a:pt x="6393" y="2307"/>
                </a:cubicBezTo>
                <a:cubicBezTo>
                  <a:pt x="6393" y="2011"/>
                  <a:pt x="6356" y="1749"/>
                  <a:pt x="6297" y="1504"/>
                </a:cubicBezTo>
                <a:lnTo>
                  <a:pt x="6632" y="945"/>
                </a:lnTo>
                <a:lnTo>
                  <a:pt x="5356" y="207"/>
                </a:lnTo>
                <a:lnTo>
                  <a:pt x="5343" y="200"/>
                </a:lnTo>
                <a:cubicBezTo>
                  <a:pt x="5106" y="69"/>
                  <a:pt x="4835" y="0"/>
                  <a:pt x="4537"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0"/>
          <p:cNvSpPr/>
          <p:nvPr/>
        </p:nvSpPr>
        <p:spPr>
          <a:xfrm>
            <a:off x="1976553" y="2795235"/>
            <a:ext cx="53987" cy="21009"/>
          </a:xfrm>
          <a:custGeom>
            <a:avLst/>
            <a:gdLst/>
            <a:ahLst/>
            <a:cxnLst/>
            <a:rect l="l" t="t" r="r" b="b"/>
            <a:pathLst>
              <a:path w="1714" h="667" extrusionOk="0">
                <a:moveTo>
                  <a:pt x="1713" y="128"/>
                </a:moveTo>
                <a:cubicBezTo>
                  <a:pt x="1621" y="156"/>
                  <a:pt x="1531" y="180"/>
                  <a:pt x="1444" y="200"/>
                </a:cubicBezTo>
                <a:lnTo>
                  <a:pt x="1165" y="666"/>
                </a:lnTo>
                <a:lnTo>
                  <a:pt x="1165" y="666"/>
                </a:lnTo>
                <a:lnTo>
                  <a:pt x="1444" y="200"/>
                </a:lnTo>
                <a:cubicBezTo>
                  <a:pt x="1531" y="180"/>
                  <a:pt x="1621" y="156"/>
                  <a:pt x="1713" y="128"/>
                </a:cubicBezTo>
                <a:close/>
                <a:moveTo>
                  <a:pt x="0" y="1"/>
                </a:moveTo>
                <a:lnTo>
                  <a:pt x="0" y="1"/>
                </a:lnTo>
                <a:lnTo>
                  <a:pt x="4" y="1"/>
                </a:lnTo>
                <a:lnTo>
                  <a:pt x="0" y="1"/>
                </a:lnTo>
                <a:lnTo>
                  <a:pt x="0" y="1"/>
                </a:lnTo>
                <a:close/>
              </a:path>
            </a:pathLst>
          </a:custGeom>
          <a:solidFill>
            <a:srgbClr val="222D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0"/>
          <p:cNvSpPr/>
          <p:nvPr/>
        </p:nvSpPr>
        <p:spPr>
          <a:xfrm>
            <a:off x="1947733" y="2627450"/>
            <a:ext cx="176229" cy="188796"/>
          </a:xfrm>
          <a:custGeom>
            <a:avLst/>
            <a:gdLst/>
            <a:ahLst/>
            <a:cxnLst/>
            <a:rect l="l" t="t" r="r" b="b"/>
            <a:pathLst>
              <a:path w="5595" h="5994" extrusionOk="0">
                <a:moveTo>
                  <a:pt x="1043" y="0"/>
                </a:moveTo>
                <a:cubicBezTo>
                  <a:pt x="405" y="1031"/>
                  <a:pt x="1" y="2228"/>
                  <a:pt x="1" y="3297"/>
                </a:cubicBezTo>
                <a:cubicBezTo>
                  <a:pt x="1" y="4297"/>
                  <a:pt x="349" y="4997"/>
                  <a:pt x="915" y="5328"/>
                </a:cubicBezTo>
                <a:lnTo>
                  <a:pt x="919" y="5328"/>
                </a:lnTo>
                <a:lnTo>
                  <a:pt x="2080" y="5993"/>
                </a:lnTo>
                <a:lnTo>
                  <a:pt x="2359" y="5527"/>
                </a:lnTo>
                <a:cubicBezTo>
                  <a:pt x="2446" y="5507"/>
                  <a:pt x="2536" y="5483"/>
                  <a:pt x="2628" y="5455"/>
                </a:cubicBezTo>
                <a:cubicBezTo>
                  <a:pt x="2832" y="5390"/>
                  <a:pt x="3042" y="5304"/>
                  <a:pt x="3260" y="5176"/>
                </a:cubicBezTo>
                <a:cubicBezTo>
                  <a:pt x="4184" y="4642"/>
                  <a:pt x="5018" y="3697"/>
                  <a:pt x="5594" y="2624"/>
                </a:cubicBezTo>
                <a:lnTo>
                  <a:pt x="1043" y="0"/>
                </a:lnTo>
                <a:close/>
              </a:path>
            </a:pathLst>
          </a:custGeom>
          <a:solidFill>
            <a:srgbClr val="1F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0"/>
          <p:cNvSpPr/>
          <p:nvPr/>
        </p:nvSpPr>
        <p:spPr>
          <a:xfrm>
            <a:off x="2049532" y="2548581"/>
            <a:ext cx="25104" cy="9922"/>
          </a:xfrm>
          <a:custGeom>
            <a:avLst/>
            <a:gdLst/>
            <a:ahLst/>
            <a:cxnLst/>
            <a:rect l="l" t="t" r="r" b="b"/>
            <a:pathLst>
              <a:path w="797" h="315" extrusionOk="0">
                <a:moveTo>
                  <a:pt x="796" y="1"/>
                </a:moveTo>
                <a:cubicBezTo>
                  <a:pt x="545" y="63"/>
                  <a:pt x="276" y="166"/>
                  <a:pt x="0" y="315"/>
                </a:cubicBezTo>
                <a:cubicBezTo>
                  <a:pt x="276" y="166"/>
                  <a:pt x="545" y="63"/>
                  <a:pt x="7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0"/>
          <p:cNvSpPr/>
          <p:nvPr/>
        </p:nvSpPr>
        <p:spPr>
          <a:xfrm>
            <a:off x="2115991" y="2553053"/>
            <a:ext cx="40632" cy="31214"/>
          </a:xfrm>
          <a:custGeom>
            <a:avLst/>
            <a:gdLst/>
            <a:ahLst/>
            <a:cxnLst/>
            <a:rect l="l" t="t" r="r" b="b"/>
            <a:pathLst>
              <a:path w="1290" h="991" extrusionOk="0">
                <a:moveTo>
                  <a:pt x="14" y="7"/>
                </a:moveTo>
                <a:lnTo>
                  <a:pt x="14" y="7"/>
                </a:lnTo>
                <a:lnTo>
                  <a:pt x="14" y="7"/>
                </a:lnTo>
                <a:lnTo>
                  <a:pt x="1290" y="745"/>
                </a:lnTo>
                <a:lnTo>
                  <a:pt x="1142" y="990"/>
                </a:lnTo>
                <a:lnTo>
                  <a:pt x="1290" y="745"/>
                </a:lnTo>
                <a:lnTo>
                  <a:pt x="14" y="7"/>
                </a:lnTo>
                <a:close/>
                <a:moveTo>
                  <a:pt x="1" y="0"/>
                </a:moveTo>
                <a:lnTo>
                  <a:pt x="1" y="0"/>
                </a:lnTo>
                <a:lnTo>
                  <a:pt x="1" y="0"/>
                </a:lnTo>
                <a:lnTo>
                  <a:pt x="1" y="0"/>
                </a:lnTo>
                <a:close/>
              </a:path>
            </a:pathLst>
          </a:custGeom>
          <a:solidFill>
            <a:srgbClr val="7D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0"/>
          <p:cNvSpPr/>
          <p:nvPr/>
        </p:nvSpPr>
        <p:spPr>
          <a:xfrm>
            <a:off x="1989782" y="2560329"/>
            <a:ext cx="56381" cy="53262"/>
          </a:xfrm>
          <a:custGeom>
            <a:avLst/>
            <a:gdLst/>
            <a:ahLst/>
            <a:cxnLst/>
            <a:rect l="l" t="t" r="r" b="b"/>
            <a:pathLst>
              <a:path w="1790" h="1691" extrusionOk="0">
                <a:moveTo>
                  <a:pt x="1790" y="0"/>
                </a:moveTo>
                <a:lnTo>
                  <a:pt x="1790" y="0"/>
                </a:lnTo>
                <a:cubicBezTo>
                  <a:pt x="1124" y="387"/>
                  <a:pt x="507" y="987"/>
                  <a:pt x="1" y="1690"/>
                </a:cubicBezTo>
                <a:cubicBezTo>
                  <a:pt x="507" y="987"/>
                  <a:pt x="1124" y="390"/>
                  <a:pt x="17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0"/>
          <p:cNvSpPr/>
          <p:nvPr/>
        </p:nvSpPr>
        <p:spPr>
          <a:xfrm>
            <a:off x="2132590" y="2595291"/>
            <a:ext cx="16536" cy="96918"/>
          </a:xfrm>
          <a:custGeom>
            <a:avLst/>
            <a:gdLst/>
            <a:ahLst/>
            <a:cxnLst/>
            <a:rect l="l" t="t" r="r" b="b"/>
            <a:pathLst>
              <a:path w="525" h="3077" extrusionOk="0">
                <a:moveTo>
                  <a:pt x="435" y="1"/>
                </a:moveTo>
                <a:cubicBezTo>
                  <a:pt x="491" y="232"/>
                  <a:pt x="524" y="483"/>
                  <a:pt x="524" y="766"/>
                </a:cubicBezTo>
                <a:cubicBezTo>
                  <a:pt x="524" y="1508"/>
                  <a:pt x="332" y="2311"/>
                  <a:pt x="1" y="3077"/>
                </a:cubicBezTo>
                <a:cubicBezTo>
                  <a:pt x="332" y="2311"/>
                  <a:pt x="524" y="1508"/>
                  <a:pt x="524" y="766"/>
                </a:cubicBezTo>
                <a:cubicBezTo>
                  <a:pt x="524" y="483"/>
                  <a:pt x="491" y="232"/>
                  <a:pt x="435" y="1"/>
                </a:cubicBezTo>
                <a:close/>
              </a:path>
            </a:pathLst>
          </a:custGeom>
          <a:solidFill>
            <a:srgbClr val="7D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0"/>
          <p:cNvSpPr/>
          <p:nvPr/>
        </p:nvSpPr>
        <p:spPr>
          <a:xfrm>
            <a:off x="1980553" y="2546754"/>
            <a:ext cx="176071" cy="163378"/>
          </a:xfrm>
          <a:custGeom>
            <a:avLst/>
            <a:gdLst/>
            <a:ahLst/>
            <a:cxnLst/>
            <a:rect l="l" t="t" r="r" b="b"/>
            <a:pathLst>
              <a:path w="5590" h="5187" extrusionOk="0">
                <a:moveTo>
                  <a:pt x="3490" y="0"/>
                </a:moveTo>
                <a:cubicBezTo>
                  <a:pt x="3331" y="0"/>
                  <a:pt x="3163" y="21"/>
                  <a:pt x="2986" y="59"/>
                </a:cubicBezTo>
                <a:cubicBezTo>
                  <a:pt x="2735" y="121"/>
                  <a:pt x="2466" y="224"/>
                  <a:pt x="2190" y="373"/>
                </a:cubicBezTo>
                <a:cubicBezTo>
                  <a:pt x="2159" y="390"/>
                  <a:pt x="2128" y="407"/>
                  <a:pt x="2094" y="428"/>
                </a:cubicBezTo>
                <a:cubicBezTo>
                  <a:pt x="2090" y="428"/>
                  <a:pt x="2090" y="431"/>
                  <a:pt x="2087" y="431"/>
                </a:cubicBezTo>
                <a:lnTo>
                  <a:pt x="2083" y="431"/>
                </a:lnTo>
                <a:cubicBezTo>
                  <a:pt x="1417" y="821"/>
                  <a:pt x="800" y="1418"/>
                  <a:pt x="294" y="2121"/>
                </a:cubicBezTo>
                <a:cubicBezTo>
                  <a:pt x="194" y="2266"/>
                  <a:pt x="93" y="2411"/>
                  <a:pt x="1" y="2562"/>
                </a:cubicBezTo>
                <a:lnTo>
                  <a:pt x="4552" y="5186"/>
                </a:lnTo>
                <a:cubicBezTo>
                  <a:pt x="4652" y="5000"/>
                  <a:pt x="4745" y="4811"/>
                  <a:pt x="4828" y="4618"/>
                </a:cubicBezTo>
                <a:cubicBezTo>
                  <a:pt x="5159" y="3852"/>
                  <a:pt x="5351" y="3049"/>
                  <a:pt x="5351" y="2307"/>
                </a:cubicBezTo>
                <a:cubicBezTo>
                  <a:pt x="5351" y="2024"/>
                  <a:pt x="5318" y="1773"/>
                  <a:pt x="5262" y="1542"/>
                </a:cubicBezTo>
                <a:cubicBezTo>
                  <a:pt x="5259" y="1528"/>
                  <a:pt x="5259" y="1518"/>
                  <a:pt x="5255" y="1504"/>
                </a:cubicBezTo>
                <a:lnTo>
                  <a:pt x="5442" y="1190"/>
                </a:lnTo>
                <a:lnTo>
                  <a:pt x="5590" y="945"/>
                </a:lnTo>
                <a:lnTo>
                  <a:pt x="4314" y="207"/>
                </a:lnTo>
                <a:lnTo>
                  <a:pt x="4301" y="200"/>
                </a:lnTo>
                <a:lnTo>
                  <a:pt x="4301" y="204"/>
                </a:lnTo>
                <a:cubicBezTo>
                  <a:pt x="4062" y="70"/>
                  <a:pt x="3790" y="0"/>
                  <a:pt x="3490" y="0"/>
                </a:cubicBezTo>
                <a:close/>
              </a:path>
            </a:pathLst>
          </a:custGeom>
          <a:solidFill>
            <a:srgbClr val="7DEB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0"/>
          <p:cNvSpPr/>
          <p:nvPr/>
        </p:nvSpPr>
        <p:spPr>
          <a:xfrm>
            <a:off x="1985876" y="2568550"/>
            <a:ext cx="197678" cy="255193"/>
          </a:xfrm>
          <a:custGeom>
            <a:avLst/>
            <a:gdLst/>
            <a:ahLst/>
            <a:cxnLst/>
            <a:rect l="l" t="t" r="r" b="b"/>
            <a:pathLst>
              <a:path w="6276" h="8102" extrusionOk="0">
                <a:moveTo>
                  <a:pt x="4540" y="1"/>
                </a:moveTo>
                <a:cubicBezTo>
                  <a:pt x="4118" y="1"/>
                  <a:pt x="3642" y="139"/>
                  <a:pt x="3138" y="430"/>
                </a:cubicBezTo>
                <a:cubicBezTo>
                  <a:pt x="1407" y="1429"/>
                  <a:pt x="1" y="3864"/>
                  <a:pt x="1" y="5863"/>
                </a:cubicBezTo>
                <a:cubicBezTo>
                  <a:pt x="1" y="7282"/>
                  <a:pt x="708" y="8102"/>
                  <a:pt x="1738" y="8102"/>
                </a:cubicBezTo>
                <a:cubicBezTo>
                  <a:pt x="2160" y="8102"/>
                  <a:pt x="2635" y="7964"/>
                  <a:pt x="3138" y="7674"/>
                </a:cubicBezTo>
                <a:cubicBezTo>
                  <a:pt x="4872" y="6673"/>
                  <a:pt x="6276" y="4243"/>
                  <a:pt x="6276" y="2243"/>
                </a:cubicBezTo>
                <a:cubicBezTo>
                  <a:pt x="6276" y="822"/>
                  <a:pt x="5569" y="1"/>
                  <a:pt x="4540" y="1"/>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0"/>
          <p:cNvSpPr/>
          <p:nvPr/>
        </p:nvSpPr>
        <p:spPr>
          <a:xfrm>
            <a:off x="2056052" y="2633182"/>
            <a:ext cx="56916" cy="126021"/>
          </a:xfrm>
          <a:custGeom>
            <a:avLst/>
            <a:gdLst/>
            <a:ahLst/>
            <a:cxnLst/>
            <a:rect l="l" t="t" r="r" b="b"/>
            <a:pathLst>
              <a:path w="1807" h="4001" extrusionOk="0">
                <a:moveTo>
                  <a:pt x="1270" y="1"/>
                </a:moveTo>
                <a:cubicBezTo>
                  <a:pt x="1166" y="1"/>
                  <a:pt x="1050" y="39"/>
                  <a:pt x="920" y="115"/>
                </a:cubicBezTo>
                <a:cubicBezTo>
                  <a:pt x="776" y="198"/>
                  <a:pt x="648" y="305"/>
                  <a:pt x="541" y="432"/>
                </a:cubicBezTo>
                <a:cubicBezTo>
                  <a:pt x="435" y="563"/>
                  <a:pt x="348" y="701"/>
                  <a:pt x="276" y="849"/>
                </a:cubicBezTo>
                <a:cubicBezTo>
                  <a:pt x="203" y="1001"/>
                  <a:pt x="152" y="1153"/>
                  <a:pt x="117" y="1304"/>
                </a:cubicBezTo>
                <a:cubicBezTo>
                  <a:pt x="79" y="1456"/>
                  <a:pt x="62" y="1601"/>
                  <a:pt x="58" y="1736"/>
                </a:cubicBezTo>
                <a:cubicBezTo>
                  <a:pt x="58" y="1763"/>
                  <a:pt x="66" y="1784"/>
                  <a:pt x="79" y="1798"/>
                </a:cubicBezTo>
                <a:cubicBezTo>
                  <a:pt x="86" y="1805"/>
                  <a:pt x="95" y="1809"/>
                  <a:pt x="104" y="1809"/>
                </a:cubicBezTo>
                <a:cubicBezTo>
                  <a:pt x="111" y="1809"/>
                  <a:pt x="120" y="1806"/>
                  <a:pt x="128" y="1801"/>
                </a:cubicBezTo>
                <a:lnTo>
                  <a:pt x="510" y="1580"/>
                </a:lnTo>
                <a:cubicBezTo>
                  <a:pt x="538" y="1563"/>
                  <a:pt x="565" y="1543"/>
                  <a:pt x="586" y="1515"/>
                </a:cubicBezTo>
                <a:cubicBezTo>
                  <a:pt x="607" y="1487"/>
                  <a:pt x="624" y="1449"/>
                  <a:pt x="634" y="1401"/>
                </a:cubicBezTo>
                <a:cubicBezTo>
                  <a:pt x="637" y="1377"/>
                  <a:pt x="645" y="1346"/>
                  <a:pt x="655" y="1298"/>
                </a:cubicBezTo>
                <a:cubicBezTo>
                  <a:pt x="666" y="1253"/>
                  <a:pt x="679" y="1208"/>
                  <a:pt x="696" y="1156"/>
                </a:cubicBezTo>
                <a:cubicBezTo>
                  <a:pt x="717" y="1108"/>
                  <a:pt x="745" y="1056"/>
                  <a:pt x="782" y="1005"/>
                </a:cubicBezTo>
                <a:cubicBezTo>
                  <a:pt x="817" y="953"/>
                  <a:pt x="865" y="911"/>
                  <a:pt x="924" y="881"/>
                </a:cubicBezTo>
                <a:cubicBezTo>
                  <a:pt x="970" y="854"/>
                  <a:pt x="1007" y="839"/>
                  <a:pt x="1037" y="839"/>
                </a:cubicBezTo>
                <a:cubicBezTo>
                  <a:pt x="1046" y="839"/>
                  <a:pt x="1054" y="840"/>
                  <a:pt x="1062" y="843"/>
                </a:cubicBezTo>
                <a:cubicBezTo>
                  <a:pt x="1097" y="849"/>
                  <a:pt x="1121" y="870"/>
                  <a:pt x="1141" y="897"/>
                </a:cubicBezTo>
                <a:cubicBezTo>
                  <a:pt x="1159" y="929"/>
                  <a:pt x="1172" y="959"/>
                  <a:pt x="1175" y="997"/>
                </a:cubicBezTo>
                <a:cubicBezTo>
                  <a:pt x="1183" y="1036"/>
                  <a:pt x="1183" y="1063"/>
                  <a:pt x="1183" y="1088"/>
                </a:cubicBezTo>
                <a:cubicBezTo>
                  <a:pt x="1183" y="1150"/>
                  <a:pt x="1175" y="1222"/>
                  <a:pt x="1155" y="1301"/>
                </a:cubicBezTo>
                <a:cubicBezTo>
                  <a:pt x="1138" y="1381"/>
                  <a:pt x="1093" y="1484"/>
                  <a:pt x="1021" y="1608"/>
                </a:cubicBezTo>
                <a:lnTo>
                  <a:pt x="90" y="3166"/>
                </a:lnTo>
                <a:cubicBezTo>
                  <a:pt x="58" y="3222"/>
                  <a:pt x="34" y="3276"/>
                  <a:pt x="21" y="3335"/>
                </a:cubicBezTo>
                <a:cubicBezTo>
                  <a:pt x="7" y="3394"/>
                  <a:pt x="0" y="3449"/>
                  <a:pt x="0" y="3501"/>
                </a:cubicBezTo>
                <a:lnTo>
                  <a:pt x="0" y="3911"/>
                </a:lnTo>
                <a:cubicBezTo>
                  <a:pt x="0" y="3946"/>
                  <a:pt x="10" y="3973"/>
                  <a:pt x="24" y="3987"/>
                </a:cubicBezTo>
                <a:cubicBezTo>
                  <a:pt x="33" y="3996"/>
                  <a:pt x="43" y="4001"/>
                  <a:pt x="54" y="4001"/>
                </a:cubicBezTo>
                <a:cubicBezTo>
                  <a:pt x="64" y="4001"/>
                  <a:pt x="75" y="3997"/>
                  <a:pt x="86" y="3991"/>
                </a:cubicBezTo>
                <a:lnTo>
                  <a:pt x="1724" y="3046"/>
                </a:lnTo>
                <a:cubicBezTo>
                  <a:pt x="1748" y="3032"/>
                  <a:pt x="1765" y="3008"/>
                  <a:pt x="1783" y="2974"/>
                </a:cubicBezTo>
                <a:cubicBezTo>
                  <a:pt x="1800" y="2939"/>
                  <a:pt x="1807" y="2904"/>
                  <a:pt x="1807" y="2867"/>
                </a:cubicBezTo>
                <a:lnTo>
                  <a:pt x="1807" y="2360"/>
                </a:lnTo>
                <a:cubicBezTo>
                  <a:pt x="1807" y="2325"/>
                  <a:pt x="1800" y="2301"/>
                  <a:pt x="1783" y="2283"/>
                </a:cubicBezTo>
                <a:cubicBezTo>
                  <a:pt x="1773" y="2276"/>
                  <a:pt x="1763" y="2272"/>
                  <a:pt x="1752" y="2272"/>
                </a:cubicBezTo>
                <a:cubicBezTo>
                  <a:pt x="1744" y="2272"/>
                  <a:pt x="1734" y="2274"/>
                  <a:pt x="1724" y="2280"/>
                </a:cubicBezTo>
                <a:lnTo>
                  <a:pt x="944" y="2732"/>
                </a:lnTo>
                <a:lnTo>
                  <a:pt x="944" y="2732"/>
                </a:lnTo>
                <a:lnTo>
                  <a:pt x="1379" y="1973"/>
                </a:lnTo>
                <a:cubicBezTo>
                  <a:pt x="1452" y="1853"/>
                  <a:pt x="1510" y="1739"/>
                  <a:pt x="1558" y="1632"/>
                </a:cubicBezTo>
                <a:cubicBezTo>
                  <a:pt x="1606" y="1522"/>
                  <a:pt x="1644" y="1419"/>
                  <a:pt x="1676" y="1322"/>
                </a:cubicBezTo>
                <a:cubicBezTo>
                  <a:pt x="1707" y="1222"/>
                  <a:pt x="1727" y="1125"/>
                  <a:pt x="1741" y="1032"/>
                </a:cubicBezTo>
                <a:cubicBezTo>
                  <a:pt x="1751" y="939"/>
                  <a:pt x="1759" y="846"/>
                  <a:pt x="1759" y="757"/>
                </a:cubicBezTo>
                <a:cubicBezTo>
                  <a:pt x="1759" y="608"/>
                  <a:pt x="1741" y="477"/>
                  <a:pt x="1703" y="364"/>
                </a:cubicBezTo>
                <a:cubicBezTo>
                  <a:pt x="1668" y="249"/>
                  <a:pt x="1614" y="160"/>
                  <a:pt x="1544" y="98"/>
                </a:cubicBezTo>
                <a:cubicBezTo>
                  <a:pt x="1472" y="36"/>
                  <a:pt x="1386" y="1"/>
                  <a:pt x="1283" y="1"/>
                </a:cubicBezTo>
                <a:cubicBezTo>
                  <a:pt x="1279" y="1"/>
                  <a:pt x="1274" y="1"/>
                  <a:pt x="1270"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0"/>
          <p:cNvSpPr/>
          <p:nvPr/>
        </p:nvSpPr>
        <p:spPr>
          <a:xfrm>
            <a:off x="1457729" y="2666254"/>
            <a:ext cx="347984" cy="517693"/>
          </a:xfrm>
          <a:custGeom>
            <a:avLst/>
            <a:gdLst/>
            <a:ahLst/>
            <a:cxnLst/>
            <a:rect l="l" t="t" r="r" b="b"/>
            <a:pathLst>
              <a:path w="11048" h="16436" extrusionOk="0">
                <a:moveTo>
                  <a:pt x="943" y="0"/>
                </a:moveTo>
                <a:cubicBezTo>
                  <a:pt x="636" y="0"/>
                  <a:pt x="321" y="20"/>
                  <a:pt x="0" y="58"/>
                </a:cubicBezTo>
                <a:cubicBezTo>
                  <a:pt x="525" y="1320"/>
                  <a:pt x="811" y="2858"/>
                  <a:pt x="811" y="4640"/>
                </a:cubicBezTo>
                <a:cubicBezTo>
                  <a:pt x="811" y="8488"/>
                  <a:pt x="2152" y="11198"/>
                  <a:pt x="4328" y="12478"/>
                </a:cubicBezTo>
                <a:lnTo>
                  <a:pt x="11048" y="16436"/>
                </a:lnTo>
                <a:cubicBezTo>
                  <a:pt x="9935" y="15747"/>
                  <a:pt x="9052" y="14671"/>
                  <a:pt x="8466" y="13253"/>
                </a:cubicBezTo>
                <a:cubicBezTo>
                  <a:pt x="7938" y="11988"/>
                  <a:pt x="7648" y="10450"/>
                  <a:pt x="7648" y="8668"/>
                </a:cubicBezTo>
                <a:cubicBezTo>
                  <a:pt x="7648" y="4851"/>
                  <a:pt x="6328" y="2148"/>
                  <a:pt x="4184" y="861"/>
                </a:cubicBezTo>
                <a:lnTo>
                  <a:pt x="3966" y="734"/>
                </a:lnTo>
                <a:cubicBezTo>
                  <a:pt x="3076" y="253"/>
                  <a:pt x="2058" y="0"/>
                  <a:pt x="943"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0"/>
          <p:cNvSpPr/>
          <p:nvPr/>
        </p:nvSpPr>
        <p:spPr>
          <a:xfrm>
            <a:off x="1457729" y="2666223"/>
            <a:ext cx="347984" cy="517724"/>
          </a:xfrm>
          <a:custGeom>
            <a:avLst/>
            <a:gdLst/>
            <a:ahLst/>
            <a:cxnLst/>
            <a:rect l="l" t="t" r="r" b="b"/>
            <a:pathLst>
              <a:path w="11048" h="16437" extrusionOk="0">
                <a:moveTo>
                  <a:pt x="939" y="1"/>
                </a:moveTo>
                <a:cubicBezTo>
                  <a:pt x="632" y="1"/>
                  <a:pt x="318" y="21"/>
                  <a:pt x="0" y="59"/>
                </a:cubicBezTo>
                <a:cubicBezTo>
                  <a:pt x="301" y="783"/>
                  <a:pt x="525" y="1600"/>
                  <a:pt x="659" y="2496"/>
                </a:cubicBezTo>
                <a:lnTo>
                  <a:pt x="2211" y="6093"/>
                </a:lnTo>
                <a:cubicBezTo>
                  <a:pt x="2252" y="6072"/>
                  <a:pt x="2294" y="6066"/>
                  <a:pt x="2328" y="6066"/>
                </a:cubicBezTo>
                <a:cubicBezTo>
                  <a:pt x="2370" y="6066"/>
                  <a:pt x="2404" y="6075"/>
                  <a:pt x="2435" y="6093"/>
                </a:cubicBezTo>
                <a:lnTo>
                  <a:pt x="2435" y="6100"/>
                </a:lnTo>
                <a:lnTo>
                  <a:pt x="2538" y="9621"/>
                </a:lnTo>
                <a:cubicBezTo>
                  <a:pt x="2538" y="9820"/>
                  <a:pt x="2408" y="10072"/>
                  <a:pt x="2246" y="10186"/>
                </a:cubicBezTo>
                <a:lnTo>
                  <a:pt x="2193" y="10348"/>
                </a:lnTo>
                <a:cubicBezTo>
                  <a:pt x="2759" y="11265"/>
                  <a:pt x="3480" y="11982"/>
                  <a:pt x="4328" y="12479"/>
                </a:cubicBezTo>
                <a:lnTo>
                  <a:pt x="11048" y="16437"/>
                </a:lnTo>
                <a:cubicBezTo>
                  <a:pt x="9935" y="15748"/>
                  <a:pt x="9052" y="14672"/>
                  <a:pt x="8466" y="13254"/>
                </a:cubicBezTo>
                <a:cubicBezTo>
                  <a:pt x="8027" y="12210"/>
                  <a:pt x="7755" y="10975"/>
                  <a:pt x="7676" y="9572"/>
                </a:cubicBezTo>
                <a:cubicBezTo>
                  <a:pt x="7659" y="9279"/>
                  <a:pt x="7648" y="8979"/>
                  <a:pt x="7648" y="8669"/>
                </a:cubicBezTo>
                <a:cubicBezTo>
                  <a:pt x="7648" y="6610"/>
                  <a:pt x="7266" y="4880"/>
                  <a:pt x="6576" y="3514"/>
                </a:cubicBezTo>
                <a:cubicBezTo>
                  <a:pt x="6324" y="3018"/>
                  <a:pt x="6031" y="2569"/>
                  <a:pt x="5704" y="2173"/>
                </a:cubicBezTo>
                <a:cubicBezTo>
                  <a:pt x="5259" y="1642"/>
                  <a:pt x="4749" y="1201"/>
                  <a:pt x="4184" y="862"/>
                </a:cubicBezTo>
                <a:lnTo>
                  <a:pt x="3966" y="735"/>
                </a:lnTo>
                <a:cubicBezTo>
                  <a:pt x="3956" y="731"/>
                  <a:pt x="3949" y="725"/>
                  <a:pt x="3942" y="721"/>
                </a:cubicBezTo>
                <a:cubicBezTo>
                  <a:pt x="3056" y="249"/>
                  <a:pt x="2045" y="1"/>
                  <a:pt x="939" y="1"/>
                </a:cubicBezTo>
                <a:close/>
              </a:path>
            </a:pathLst>
          </a:custGeom>
          <a:solidFill>
            <a:srgbClr val="1F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0"/>
          <p:cNvSpPr/>
          <p:nvPr/>
        </p:nvSpPr>
        <p:spPr>
          <a:xfrm>
            <a:off x="1503337" y="2858009"/>
            <a:ext cx="164133" cy="114682"/>
          </a:xfrm>
          <a:custGeom>
            <a:avLst/>
            <a:gdLst/>
            <a:ahLst/>
            <a:cxnLst/>
            <a:rect l="l" t="t" r="r" b="b"/>
            <a:pathLst>
              <a:path w="5211" h="3641" extrusionOk="0">
                <a:moveTo>
                  <a:pt x="987" y="1"/>
                </a:moveTo>
                <a:lnTo>
                  <a:pt x="1" y="2442"/>
                </a:lnTo>
                <a:cubicBezTo>
                  <a:pt x="145" y="2721"/>
                  <a:pt x="1897" y="3090"/>
                  <a:pt x="1997" y="3414"/>
                </a:cubicBezTo>
                <a:cubicBezTo>
                  <a:pt x="2041" y="3556"/>
                  <a:pt x="2157" y="3640"/>
                  <a:pt x="2288" y="3640"/>
                </a:cubicBezTo>
                <a:cubicBezTo>
                  <a:pt x="2331" y="3640"/>
                  <a:pt x="2376" y="3631"/>
                  <a:pt x="2421" y="3611"/>
                </a:cubicBezTo>
                <a:lnTo>
                  <a:pt x="4980" y="2459"/>
                </a:lnTo>
                <a:cubicBezTo>
                  <a:pt x="5033" y="2434"/>
                  <a:pt x="5083" y="2426"/>
                  <a:pt x="5128" y="2426"/>
                </a:cubicBezTo>
                <a:cubicBezTo>
                  <a:pt x="5158" y="2426"/>
                  <a:pt x="5186" y="2429"/>
                  <a:pt x="5211" y="2435"/>
                </a:cubicBezTo>
                <a:lnTo>
                  <a:pt x="987"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0"/>
          <p:cNvSpPr/>
          <p:nvPr/>
        </p:nvSpPr>
        <p:spPr>
          <a:xfrm>
            <a:off x="829894" y="2669530"/>
            <a:ext cx="707812" cy="963729"/>
          </a:xfrm>
          <a:custGeom>
            <a:avLst/>
            <a:gdLst/>
            <a:ahLst/>
            <a:cxnLst/>
            <a:rect l="l" t="t" r="r" b="b"/>
            <a:pathLst>
              <a:path w="22472" h="30597" extrusionOk="0">
                <a:moveTo>
                  <a:pt x="15097" y="8607"/>
                </a:moveTo>
                <a:cubicBezTo>
                  <a:pt x="15125" y="8607"/>
                  <a:pt x="15149" y="8615"/>
                  <a:pt x="15169" y="8633"/>
                </a:cubicBezTo>
                <a:cubicBezTo>
                  <a:pt x="15765" y="9167"/>
                  <a:pt x="16090" y="10157"/>
                  <a:pt x="16090" y="11543"/>
                </a:cubicBezTo>
                <a:cubicBezTo>
                  <a:pt x="16090" y="14635"/>
                  <a:pt x="13917" y="18401"/>
                  <a:pt x="11238" y="19949"/>
                </a:cubicBezTo>
                <a:cubicBezTo>
                  <a:pt x="10421" y="20419"/>
                  <a:pt x="9700" y="20646"/>
                  <a:pt x="9090" y="20646"/>
                </a:cubicBezTo>
                <a:cubicBezTo>
                  <a:pt x="8778" y="20646"/>
                  <a:pt x="8496" y="20586"/>
                  <a:pt x="8245" y="20470"/>
                </a:cubicBezTo>
                <a:cubicBezTo>
                  <a:pt x="7399" y="20074"/>
                  <a:pt x="14059" y="8607"/>
                  <a:pt x="15097" y="8607"/>
                </a:cubicBezTo>
                <a:close/>
                <a:moveTo>
                  <a:pt x="18070" y="0"/>
                </a:moveTo>
                <a:cubicBezTo>
                  <a:pt x="17944" y="0"/>
                  <a:pt x="17821" y="61"/>
                  <a:pt x="17748" y="168"/>
                </a:cubicBezTo>
                <a:lnTo>
                  <a:pt x="15624" y="3364"/>
                </a:lnTo>
                <a:cubicBezTo>
                  <a:pt x="15517" y="3525"/>
                  <a:pt x="15279" y="3640"/>
                  <a:pt x="15081" y="3640"/>
                </a:cubicBezTo>
                <a:cubicBezTo>
                  <a:pt x="15076" y="3640"/>
                  <a:pt x="15071" y="3640"/>
                  <a:pt x="15065" y="3640"/>
                </a:cubicBezTo>
                <a:cubicBezTo>
                  <a:pt x="15023" y="3639"/>
                  <a:pt x="14980" y="3638"/>
                  <a:pt x="14936" y="3638"/>
                </a:cubicBezTo>
                <a:cubicBezTo>
                  <a:pt x="14738" y="3638"/>
                  <a:pt x="14534" y="3652"/>
                  <a:pt x="14324" y="3674"/>
                </a:cubicBezTo>
                <a:lnTo>
                  <a:pt x="14324" y="1340"/>
                </a:lnTo>
                <a:lnTo>
                  <a:pt x="12907" y="520"/>
                </a:lnTo>
                <a:cubicBezTo>
                  <a:pt x="12879" y="506"/>
                  <a:pt x="12849" y="499"/>
                  <a:pt x="12817" y="499"/>
                </a:cubicBezTo>
                <a:cubicBezTo>
                  <a:pt x="12773" y="499"/>
                  <a:pt x="12724" y="512"/>
                  <a:pt x="12672" y="540"/>
                </a:cubicBezTo>
                <a:lnTo>
                  <a:pt x="9800" y="2199"/>
                </a:lnTo>
                <a:cubicBezTo>
                  <a:pt x="9628" y="2299"/>
                  <a:pt x="9476" y="2540"/>
                  <a:pt x="9459" y="2736"/>
                </a:cubicBezTo>
                <a:lnTo>
                  <a:pt x="9169" y="5933"/>
                </a:lnTo>
                <a:cubicBezTo>
                  <a:pt x="9152" y="6129"/>
                  <a:pt x="9018" y="6395"/>
                  <a:pt x="8873" y="6529"/>
                </a:cubicBezTo>
                <a:cubicBezTo>
                  <a:pt x="8311" y="7046"/>
                  <a:pt x="7780" y="7612"/>
                  <a:pt x="7277" y="8219"/>
                </a:cubicBezTo>
                <a:cubicBezTo>
                  <a:pt x="7180" y="8333"/>
                  <a:pt x="7013" y="8405"/>
                  <a:pt x="6856" y="8405"/>
                </a:cubicBezTo>
                <a:cubicBezTo>
                  <a:pt x="6806" y="8405"/>
                  <a:pt x="6756" y="8397"/>
                  <a:pt x="6711" y="8381"/>
                </a:cubicBezTo>
                <a:lnTo>
                  <a:pt x="4866" y="7736"/>
                </a:lnTo>
                <a:cubicBezTo>
                  <a:pt x="4824" y="7722"/>
                  <a:pt x="4779" y="7715"/>
                  <a:pt x="4734" y="7715"/>
                </a:cubicBezTo>
                <a:cubicBezTo>
                  <a:pt x="4582" y="7715"/>
                  <a:pt x="4426" y="7796"/>
                  <a:pt x="4349" y="7929"/>
                </a:cubicBezTo>
                <a:lnTo>
                  <a:pt x="2235" y="11588"/>
                </a:lnTo>
                <a:cubicBezTo>
                  <a:pt x="2138" y="11757"/>
                  <a:pt x="2180" y="12001"/>
                  <a:pt x="2328" y="12132"/>
                </a:cubicBezTo>
                <a:lnTo>
                  <a:pt x="3808" y="13405"/>
                </a:lnTo>
                <a:cubicBezTo>
                  <a:pt x="3959" y="13536"/>
                  <a:pt x="4021" y="13791"/>
                  <a:pt x="3952" y="13973"/>
                </a:cubicBezTo>
                <a:cubicBezTo>
                  <a:pt x="3677" y="14715"/>
                  <a:pt x="3453" y="15460"/>
                  <a:pt x="3287" y="16201"/>
                </a:cubicBezTo>
                <a:cubicBezTo>
                  <a:pt x="3246" y="16394"/>
                  <a:pt x="3080" y="16646"/>
                  <a:pt x="2921" y="16760"/>
                </a:cubicBezTo>
                <a:lnTo>
                  <a:pt x="294" y="18608"/>
                </a:lnTo>
                <a:cubicBezTo>
                  <a:pt x="132" y="18722"/>
                  <a:pt x="1" y="18973"/>
                  <a:pt x="1" y="19174"/>
                </a:cubicBezTo>
                <a:lnTo>
                  <a:pt x="1" y="22490"/>
                </a:lnTo>
                <a:cubicBezTo>
                  <a:pt x="1" y="22590"/>
                  <a:pt x="42" y="22666"/>
                  <a:pt x="104" y="22704"/>
                </a:cubicBezTo>
                <a:lnTo>
                  <a:pt x="3429" y="24625"/>
                </a:lnTo>
                <a:lnTo>
                  <a:pt x="2218" y="27069"/>
                </a:lnTo>
                <a:cubicBezTo>
                  <a:pt x="2129" y="27249"/>
                  <a:pt x="2197" y="27473"/>
                  <a:pt x="2366" y="27569"/>
                </a:cubicBezTo>
                <a:lnTo>
                  <a:pt x="6890" y="30190"/>
                </a:lnTo>
                <a:cubicBezTo>
                  <a:pt x="6948" y="30224"/>
                  <a:pt x="7013" y="30240"/>
                  <a:pt x="7077" y="30240"/>
                </a:cubicBezTo>
                <a:cubicBezTo>
                  <a:pt x="7203" y="30240"/>
                  <a:pt x="7327" y="30178"/>
                  <a:pt x="7401" y="30069"/>
                </a:cubicBezTo>
                <a:lnTo>
                  <a:pt x="9455" y="27969"/>
                </a:lnTo>
                <a:cubicBezTo>
                  <a:pt x="9462" y="28065"/>
                  <a:pt x="9503" y="28132"/>
                  <a:pt x="9562" y="28166"/>
                </a:cubicBezTo>
                <a:lnTo>
                  <a:pt x="13776" y="30597"/>
                </a:lnTo>
                <a:lnTo>
                  <a:pt x="13889" y="27297"/>
                </a:lnTo>
                <a:cubicBezTo>
                  <a:pt x="13889" y="27297"/>
                  <a:pt x="13000" y="26149"/>
                  <a:pt x="13017" y="25952"/>
                </a:cubicBezTo>
                <a:lnTo>
                  <a:pt x="17606" y="20953"/>
                </a:lnTo>
                <a:cubicBezTo>
                  <a:pt x="17649" y="20968"/>
                  <a:pt x="17695" y="20975"/>
                  <a:pt x="17740" y="20975"/>
                </a:cubicBezTo>
                <a:cubicBezTo>
                  <a:pt x="17894" y="20975"/>
                  <a:pt x="18049" y="20893"/>
                  <a:pt x="18124" y="20759"/>
                </a:cubicBezTo>
                <a:lnTo>
                  <a:pt x="20237" y="17101"/>
                </a:lnTo>
                <a:cubicBezTo>
                  <a:pt x="20337" y="16929"/>
                  <a:pt x="20296" y="16687"/>
                  <a:pt x="20144" y="16556"/>
                </a:cubicBezTo>
                <a:lnTo>
                  <a:pt x="22179" y="10081"/>
                </a:lnTo>
                <a:cubicBezTo>
                  <a:pt x="22341" y="9967"/>
                  <a:pt x="22471" y="9715"/>
                  <a:pt x="22471" y="9516"/>
                </a:cubicBezTo>
                <a:lnTo>
                  <a:pt x="22368" y="5995"/>
                </a:lnTo>
                <a:lnTo>
                  <a:pt x="22368" y="5988"/>
                </a:lnTo>
                <a:cubicBezTo>
                  <a:pt x="22338" y="5970"/>
                  <a:pt x="22302" y="5961"/>
                  <a:pt x="22263" y="5961"/>
                </a:cubicBezTo>
                <a:cubicBezTo>
                  <a:pt x="22226" y="5961"/>
                  <a:pt x="22186" y="5969"/>
                  <a:pt x="22144" y="5988"/>
                </a:cubicBezTo>
                <a:lnTo>
                  <a:pt x="20258" y="1619"/>
                </a:lnTo>
                <a:cubicBezTo>
                  <a:pt x="20344" y="1440"/>
                  <a:pt x="20279" y="1216"/>
                  <a:pt x="20106" y="1120"/>
                </a:cubicBezTo>
                <a:lnTo>
                  <a:pt x="18258" y="50"/>
                </a:lnTo>
                <a:cubicBezTo>
                  <a:pt x="18199" y="16"/>
                  <a:pt x="18134" y="0"/>
                  <a:pt x="180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0"/>
          <p:cNvSpPr/>
          <p:nvPr/>
        </p:nvSpPr>
        <p:spPr>
          <a:xfrm>
            <a:off x="1186254" y="3052442"/>
            <a:ext cx="208860" cy="269461"/>
          </a:xfrm>
          <a:custGeom>
            <a:avLst/>
            <a:gdLst/>
            <a:ahLst/>
            <a:cxnLst/>
            <a:rect l="l" t="t" r="r" b="b"/>
            <a:pathLst>
              <a:path w="6631" h="8555" extrusionOk="0">
                <a:moveTo>
                  <a:pt x="4532" y="0"/>
                </a:moveTo>
                <a:cubicBezTo>
                  <a:pt x="4111" y="0"/>
                  <a:pt x="3637" y="137"/>
                  <a:pt x="3134" y="427"/>
                </a:cubicBezTo>
                <a:cubicBezTo>
                  <a:pt x="1403" y="1427"/>
                  <a:pt x="0" y="3858"/>
                  <a:pt x="0" y="5861"/>
                </a:cubicBezTo>
                <a:cubicBezTo>
                  <a:pt x="0" y="6858"/>
                  <a:pt x="348" y="7561"/>
                  <a:pt x="914" y="7889"/>
                </a:cubicBezTo>
                <a:lnTo>
                  <a:pt x="917" y="7892"/>
                </a:lnTo>
                <a:lnTo>
                  <a:pt x="2079" y="8554"/>
                </a:lnTo>
                <a:lnTo>
                  <a:pt x="2355" y="8088"/>
                </a:lnTo>
                <a:cubicBezTo>
                  <a:pt x="2645" y="8023"/>
                  <a:pt x="2941" y="7923"/>
                  <a:pt x="3255" y="7741"/>
                </a:cubicBezTo>
                <a:cubicBezTo>
                  <a:pt x="4989" y="6740"/>
                  <a:pt x="6393" y="4306"/>
                  <a:pt x="6393" y="2306"/>
                </a:cubicBezTo>
                <a:cubicBezTo>
                  <a:pt x="6393" y="2010"/>
                  <a:pt x="6355" y="1748"/>
                  <a:pt x="6296" y="1506"/>
                </a:cubicBezTo>
                <a:lnTo>
                  <a:pt x="6630" y="944"/>
                </a:lnTo>
                <a:lnTo>
                  <a:pt x="5355" y="206"/>
                </a:lnTo>
                <a:lnTo>
                  <a:pt x="5351" y="206"/>
                </a:lnTo>
                <a:lnTo>
                  <a:pt x="5341" y="199"/>
                </a:lnTo>
                <a:lnTo>
                  <a:pt x="5341" y="203"/>
                </a:lnTo>
                <a:cubicBezTo>
                  <a:pt x="5104" y="70"/>
                  <a:pt x="4832" y="0"/>
                  <a:pt x="4532"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0"/>
          <p:cNvSpPr/>
          <p:nvPr/>
        </p:nvSpPr>
        <p:spPr>
          <a:xfrm>
            <a:off x="1251705" y="3305049"/>
            <a:ext cx="16883" cy="16851"/>
          </a:xfrm>
          <a:custGeom>
            <a:avLst/>
            <a:gdLst/>
            <a:ahLst/>
            <a:cxnLst/>
            <a:rect l="l" t="t" r="r" b="b"/>
            <a:pathLst>
              <a:path w="536" h="535" extrusionOk="0">
                <a:moveTo>
                  <a:pt x="535" y="1"/>
                </a:moveTo>
                <a:cubicBezTo>
                  <a:pt x="450" y="28"/>
                  <a:pt x="362" y="52"/>
                  <a:pt x="277" y="68"/>
                </a:cubicBezTo>
                <a:lnTo>
                  <a:pt x="1" y="534"/>
                </a:lnTo>
                <a:lnTo>
                  <a:pt x="280" y="68"/>
                </a:lnTo>
                <a:cubicBezTo>
                  <a:pt x="362" y="52"/>
                  <a:pt x="450" y="28"/>
                  <a:pt x="535" y="1"/>
                </a:cubicBezTo>
                <a:close/>
              </a:path>
            </a:pathLst>
          </a:custGeom>
          <a:solidFill>
            <a:srgbClr val="222D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0"/>
          <p:cNvSpPr/>
          <p:nvPr/>
        </p:nvSpPr>
        <p:spPr>
          <a:xfrm>
            <a:off x="1186254" y="3133106"/>
            <a:ext cx="176071" cy="188796"/>
          </a:xfrm>
          <a:custGeom>
            <a:avLst/>
            <a:gdLst/>
            <a:ahLst/>
            <a:cxnLst/>
            <a:rect l="l" t="t" r="r" b="b"/>
            <a:pathLst>
              <a:path w="5590" h="5994" extrusionOk="0">
                <a:moveTo>
                  <a:pt x="1041" y="0"/>
                </a:moveTo>
                <a:cubicBezTo>
                  <a:pt x="400" y="1031"/>
                  <a:pt x="0" y="2228"/>
                  <a:pt x="0" y="3300"/>
                </a:cubicBezTo>
                <a:cubicBezTo>
                  <a:pt x="0" y="4297"/>
                  <a:pt x="348" y="5000"/>
                  <a:pt x="914" y="5328"/>
                </a:cubicBezTo>
                <a:lnTo>
                  <a:pt x="917" y="5328"/>
                </a:lnTo>
                <a:lnTo>
                  <a:pt x="917" y="5331"/>
                </a:lnTo>
                <a:lnTo>
                  <a:pt x="2079" y="5993"/>
                </a:lnTo>
                <a:lnTo>
                  <a:pt x="2355" y="5527"/>
                </a:lnTo>
                <a:cubicBezTo>
                  <a:pt x="2441" y="5511"/>
                  <a:pt x="2531" y="5486"/>
                  <a:pt x="2617" y="5459"/>
                </a:cubicBezTo>
                <a:cubicBezTo>
                  <a:pt x="2824" y="5393"/>
                  <a:pt x="3034" y="5307"/>
                  <a:pt x="3255" y="5180"/>
                </a:cubicBezTo>
                <a:cubicBezTo>
                  <a:pt x="4182" y="4645"/>
                  <a:pt x="5016" y="3697"/>
                  <a:pt x="5589" y="2628"/>
                </a:cubicBezTo>
                <a:lnTo>
                  <a:pt x="1041" y="0"/>
                </a:lnTo>
                <a:close/>
              </a:path>
            </a:pathLst>
          </a:custGeom>
          <a:solidFill>
            <a:srgbClr val="1F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0"/>
          <p:cNvSpPr/>
          <p:nvPr/>
        </p:nvSpPr>
        <p:spPr>
          <a:xfrm>
            <a:off x="1287455" y="3054489"/>
            <a:ext cx="25324" cy="10016"/>
          </a:xfrm>
          <a:custGeom>
            <a:avLst/>
            <a:gdLst/>
            <a:ahLst/>
            <a:cxnLst/>
            <a:rect l="l" t="t" r="r" b="b"/>
            <a:pathLst>
              <a:path w="804" h="318" extrusionOk="0">
                <a:moveTo>
                  <a:pt x="804" y="0"/>
                </a:moveTo>
                <a:cubicBezTo>
                  <a:pt x="549" y="58"/>
                  <a:pt x="280" y="166"/>
                  <a:pt x="0" y="317"/>
                </a:cubicBezTo>
                <a:cubicBezTo>
                  <a:pt x="280" y="166"/>
                  <a:pt x="549" y="58"/>
                  <a:pt x="8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0"/>
          <p:cNvSpPr/>
          <p:nvPr/>
        </p:nvSpPr>
        <p:spPr>
          <a:xfrm>
            <a:off x="1354450" y="3058710"/>
            <a:ext cx="40663" cy="31403"/>
          </a:xfrm>
          <a:custGeom>
            <a:avLst/>
            <a:gdLst/>
            <a:ahLst/>
            <a:cxnLst/>
            <a:rect l="l" t="t" r="r" b="b"/>
            <a:pathLst>
              <a:path w="1291" h="997" extrusionOk="0">
                <a:moveTo>
                  <a:pt x="15" y="7"/>
                </a:moveTo>
                <a:lnTo>
                  <a:pt x="15" y="7"/>
                </a:lnTo>
                <a:lnTo>
                  <a:pt x="15" y="7"/>
                </a:lnTo>
                <a:lnTo>
                  <a:pt x="1290" y="745"/>
                </a:lnTo>
                <a:lnTo>
                  <a:pt x="1139" y="997"/>
                </a:lnTo>
                <a:lnTo>
                  <a:pt x="1290" y="745"/>
                </a:lnTo>
                <a:lnTo>
                  <a:pt x="15" y="7"/>
                </a:lnTo>
                <a:close/>
                <a:moveTo>
                  <a:pt x="1" y="0"/>
                </a:moveTo>
                <a:lnTo>
                  <a:pt x="1" y="4"/>
                </a:lnTo>
                <a:lnTo>
                  <a:pt x="1" y="4"/>
                </a:lnTo>
                <a:lnTo>
                  <a:pt x="1" y="0"/>
                </a:lnTo>
                <a:close/>
              </a:path>
            </a:pathLst>
          </a:custGeom>
          <a:solidFill>
            <a:srgbClr val="7D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0"/>
          <p:cNvSpPr/>
          <p:nvPr/>
        </p:nvSpPr>
        <p:spPr>
          <a:xfrm>
            <a:off x="1228145" y="3066080"/>
            <a:ext cx="56507" cy="53357"/>
          </a:xfrm>
          <a:custGeom>
            <a:avLst/>
            <a:gdLst/>
            <a:ahLst/>
            <a:cxnLst/>
            <a:rect l="l" t="t" r="r" b="b"/>
            <a:pathLst>
              <a:path w="1794" h="1694" extrusionOk="0">
                <a:moveTo>
                  <a:pt x="1794" y="1"/>
                </a:moveTo>
                <a:cubicBezTo>
                  <a:pt x="1129" y="387"/>
                  <a:pt x="508" y="987"/>
                  <a:pt x="1" y="1694"/>
                </a:cubicBezTo>
                <a:cubicBezTo>
                  <a:pt x="508" y="987"/>
                  <a:pt x="1129" y="387"/>
                  <a:pt x="1794" y="1"/>
                </a:cubicBezTo>
                <a:close/>
                <a:moveTo>
                  <a:pt x="1794" y="1"/>
                </a:moveTo>
                <a:lnTo>
                  <a:pt x="17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0"/>
          <p:cNvSpPr/>
          <p:nvPr/>
        </p:nvSpPr>
        <p:spPr>
          <a:xfrm>
            <a:off x="1371395" y="3125862"/>
            <a:ext cx="16221" cy="71121"/>
          </a:xfrm>
          <a:custGeom>
            <a:avLst/>
            <a:gdLst/>
            <a:ahLst/>
            <a:cxnLst/>
            <a:rect l="l" t="t" r="r" b="b"/>
            <a:pathLst>
              <a:path w="515" h="2258" extrusionOk="0">
                <a:moveTo>
                  <a:pt x="515" y="0"/>
                </a:moveTo>
                <a:cubicBezTo>
                  <a:pt x="510" y="727"/>
                  <a:pt x="321" y="1508"/>
                  <a:pt x="1" y="2258"/>
                </a:cubicBezTo>
                <a:cubicBezTo>
                  <a:pt x="321" y="1511"/>
                  <a:pt x="510" y="727"/>
                  <a:pt x="515" y="0"/>
                </a:cubicBezTo>
                <a:close/>
              </a:path>
            </a:pathLst>
          </a:custGeom>
          <a:solidFill>
            <a:srgbClr val="7D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0"/>
          <p:cNvSpPr/>
          <p:nvPr/>
        </p:nvSpPr>
        <p:spPr>
          <a:xfrm>
            <a:off x="1219043" y="3052410"/>
            <a:ext cx="176071" cy="163472"/>
          </a:xfrm>
          <a:custGeom>
            <a:avLst/>
            <a:gdLst/>
            <a:ahLst/>
            <a:cxnLst/>
            <a:rect l="l" t="t" r="r" b="b"/>
            <a:pathLst>
              <a:path w="5590" h="5190" extrusionOk="0">
                <a:moveTo>
                  <a:pt x="3490" y="0"/>
                </a:moveTo>
                <a:cubicBezTo>
                  <a:pt x="3327" y="0"/>
                  <a:pt x="3155" y="21"/>
                  <a:pt x="2976" y="66"/>
                </a:cubicBezTo>
                <a:cubicBezTo>
                  <a:pt x="2721" y="124"/>
                  <a:pt x="2452" y="232"/>
                  <a:pt x="2172" y="383"/>
                </a:cubicBezTo>
                <a:cubicBezTo>
                  <a:pt x="2148" y="397"/>
                  <a:pt x="2121" y="411"/>
                  <a:pt x="2093" y="428"/>
                </a:cubicBezTo>
                <a:cubicBezTo>
                  <a:pt x="2090" y="428"/>
                  <a:pt x="2086" y="431"/>
                  <a:pt x="2083" y="435"/>
                </a:cubicBezTo>
                <a:cubicBezTo>
                  <a:pt x="1418" y="821"/>
                  <a:pt x="797" y="1421"/>
                  <a:pt x="290" y="2128"/>
                </a:cubicBezTo>
                <a:cubicBezTo>
                  <a:pt x="190" y="2269"/>
                  <a:pt x="94" y="2414"/>
                  <a:pt x="0" y="2562"/>
                </a:cubicBezTo>
                <a:lnTo>
                  <a:pt x="4548" y="5190"/>
                </a:lnTo>
                <a:cubicBezTo>
                  <a:pt x="4655" y="4993"/>
                  <a:pt x="4752" y="4793"/>
                  <a:pt x="4838" y="4590"/>
                </a:cubicBezTo>
                <a:cubicBezTo>
                  <a:pt x="5162" y="3835"/>
                  <a:pt x="5352" y="3041"/>
                  <a:pt x="5352" y="2307"/>
                </a:cubicBezTo>
                <a:cubicBezTo>
                  <a:pt x="5352" y="2024"/>
                  <a:pt x="5317" y="1776"/>
                  <a:pt x="5261" y="1542"/>
                </a:cubicBezTo>
                <a:cubicBezTo>
                  <a:pt x="5258" y="1531"/>
                  <a:pt x="5255" y="1518"/>
                  <a:pt x="5255" y="1507"/>
                </a:cubicBezTo>
                <a:lnTo>
                  <a:pt x="5438" y="1197"/>
                </a:lnTo>
                <a:lnTo>
                  <a:pt x="5589" y="945"/>
                </a:lnTo>
                <a:lnTo>
                  <a:pt x="4314" y="207"/>
                </a:lnTo>
                <a:lnTo>
                  <a:pt x="4310" y="207"/>
                </a:lnTo>
                <a:lnTo>
                  <a:pt x="4300" y="200"/>
                </a:lnTo>
                <a:lnTo>
                  <a:pt x="4300" y="204"/>
                </a:lnTo>
                <a:cubicBezTo>
                  <a:pt x="4062" y="70"/>
                  <a:pt x="3789" y="0"/>
                  <a:pt x="3490" y="0"/>
                </a:cubicBezTo>
                <a:close/>
              </a:path>
            </a:pathLst>
          </a:custGeom>
          <a:solidFill>
            <a:srgbClr val="7DEB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0"/>
          <p:cNvSpPr/>
          <p:nvPr/>
        </p:nvSpPr>
        <p:spPr>
          <a:xfrm>
            <a:off x="1224334" y="3074332"/>
            <a:ext cx="197710" cy="255193"/>
          </a:xfrm>
          <a:custGeom>
            <a:avLst/>
            <a:gdLst/>
            <a:ahLst/>
            <a:cxnLst/>
            <a:rect l="l" t="t" r="r" b="b"/>
            <a:pathLst>
              <a:path w="6277" h="8102" extrusionOk="0">
                <a:moveTo>
                  <a:pt x="4541" y="0"/>
                </a:moveTo>
                <a:cubicBezTo>
                  <a:pt x="4119" y="0"/>
                  <a:pt x="3643" y="138"/>
                  <a:pt x="3139" y="429"/>
                </a:cubicBezTo>
                <a:cubicBezTo>
                  <a:pt x="1408" y="1428"/>
                  <a:pt x="1" y="3860"/>
                  <a:pt x="1" y="5859"/>
                </a:cubicBezTo>
                <a:cubicBezTo>
                  <a:pt x="1" y="7280"/>
                  <a:pt x="709" y="8101"/>
                  <a:pt x="1738" y="8101"/>
                </a:cubicBezTo>
                <a:cubicBezTo>
                  <a:pt x="2160" y="8101"/>
                  <a:pt x="2636" y="7963"/>
                  <a:pt x="3139" y="7673"/>
                </a:cubicBezTo>
                <a:cubicBezTo>
                  <a:pt x="4870" y="6673"/>
                  <a:pt x="6277" y="4239"/>
                  <a:pt x="6277" y="2239"/>
                </a:cubicBezTo>
                <a:cubicBezTo>
                  <a:pt x="6277" y="820"/>
                  <a:pt x="5571" y="0"/>
                  <a:pt x="4541" y="0"/>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0"/>
          <p:cNvSpPr/>
          <p:nvPr/>
        </p:nvSpPr>
        <p:spPr>
          <a:xfrm>
            <a:off x="1293660" y="3142177"/>
            <a:ext cx="41388" cy="113360"/>
          </a:xfrm>
          <a:custGeom>
            <a:avLst/>
            <a:gdLst/>
            <a:ahLst/>
            <a:cxnLst/>
            <a:rect l="l" t="t" r="r" b="b"/>
            <a:pathLst>
              <a:path w="1314" h="3599" extrusionOk="0">
                <a:moveTo>
                  <a:pt x="1257" y="0"/>
                </a:moveTo>
                <a:cubicBezTo>
                  <a:pt x="1248" y="0"/>
                  <a:pt x="1238" y="3"/>
                  <a:pt x="1227" y="9"/>
                </a:cubicBezTo>
                <a:lnTo>
                  <a:pt x="852" y="226"/>
                </a:lnTo>
                <a:cubicBezTo>
                  <a:pt x="817" y="247"/>
                  <a:pt x="793" y="274"/>
                  <a:pt x="769" y="312"/>
                </a:cubicBezTo>
                <a:cubicBezTo>
                  <a:pt x="745" y="354"/>
                  <a:pt x="724" y="388"/>
                  <a:pt x="707" y="416"/>
                </a:cubicBezTo>
                <a:lnTo>
                  <a:pt x="42" y="1588"/>
                </a:lnTo>
                <a:cubicBezTo>
                  <a:pt x="21" y="1623"/>
                  <a:pt x="10" y="1657"/>
                  <a:pt x="7" y="1695"/>
                </a:cubicBezTo>
                <a:cubicBezTo>
                  <a:pt x="0" y="1733"/>
                  <a:pt x="7" y="1760"/>
                  <a:pt x="21" y="1781"/>
                </a:cubicBezTo>
                <a:lnTo>
                  <a:pt x="252" y="2109"/>
                </a:lnTo>
                <a:cubicBezTo>
                  <a:pt x="261" y="2123"/>
                  <a:pt x="272" y="2129"/>
                  <a:pt x="287" y="2129"/>
                </a:cubicBezTo>
                <a:cubicBezTo>
                  <a:pt x="293" y="2129"/>
                  <a:pt x="299" y="2128"/>
                  <a:pt x="306" y="2126"/>
                </a:cubicBezTo>
                <a:cubicBezTo>
                  <a:pt x="331" y="2119"/>
                  <a:pt x="352" y="2099"/>
                  <a:pt x="368" y="2064"/>
                </a:cubicBezTo>
                <a:lnTo>
                  <a:pt x="738" y="1419"/>
                </a:lnTo>
                <a:lnTo>
                  <a:pt x="738" y="3509"/>
                </a:lnTo>
                <a:cubicBezTo>
                  <a:pt x="738" y="3543"/>
                  <a:pt x="745" y="3571"/>
                  <a:pt x="762" y="3584"/>
                </a:cubicBezTo>
                <a:cubicBezTo>
                  <a:pt x="771" y="3594"/>
                  <a:pt x="782" y="3598"/>
                  <a:pt x="794" y="3598"/>
                </a:cubicBezTo>
                <a:cubicBezTo>
                  <a:pt x="802" y="3598"/>
                  <a:pt x="811" y="3596"/>
                  <a:pt x="820" y="3592"/>
                </a:cubicBezTo>
                <a:lnTo>
                  <a:pt x="1227" y="3353"/>
                </a:lnTo>
                <a:cubicBezTo>
                  <a:pt x="1251" y="3343"/>
                  <a:pt x="1272" y="3319"/>
                  <a:pt x="1286" y="3281"/>
                </a:cubicBezTo>
                <a:cubicBezTo>
                  <a:pt x="1304" y="3247"/>
                  <a:pt x="1313" y="3212"/>
                  <a:pt x="1313" y="3178"/>
                </a:cubicBezTo>
                <a:lnTo>
                  <a:pt x="1313" y="88"/>
                </a:lnTo>
                <a:cubicBezTo>
                  <a:pt x="1313" y="54"/>
                  <a:pt x="1304" y="30"/>
                  <a:pt x="1286" y="13"/>
                </a:cubicBezTo>
                <a:cubicBezTo>
                  <a:pt x="1278" y="5"/>
                  <a:pt x="1268" y="0"/>
                  <a:pt x="1257"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0"/>
          <p:cNvSpPr/>
          <p:nvPr/>
        </p:nvSpPr>
        <p:spPr>
          <a:xfrm>
            <a:off x="1317094" y="2669499"/>
            <a:ext cx="242216" cy="205175"/>
          </a:xfrm>
          <a:custGeom>
            <a:avLst/>
            <a:gdLst/>
            <a:ahLst/>
            <a:cxnLst/>
            <a:rect l="l" t="t" r="r" b="b"/>
            <a:pathLst>
              <a:path w="7690" h="6514" extrusionOk="0">
                <a:moveTo>
                  <a:pt x="2600" y="0"/>
                </a:moveTo>
                <a:cubicBezTo>
                  <a:pt x="2476" y="0"/>
                  <a:pt x="2353" y="61"/>
                  <a:pt x="2280" y="169"/>
                </a:cubicBezTo>
                <a:lnTo>
                  <a:pt x="156" y="3365"/>
                </a:lnTo>
                <a:cubicBezTo>
                  <a:pt x="118" y="3420"/>
                  <a:pt x="63" y="3472"/>
                  <a:pt x="1" y="3514"/>
                </a:cubicBezTo>
                <a:lnTo>
                  <a:pt x="3031" y="5265"/>
                </a:lnTo>
                <a:lnTo>
                  <a:pt x="5197" y="6513"/>
                </a:lnTo>
                <a:lnTo>
                  <a:pt x="7031" y="4396"/>
                </a:lnTo>
                <a:lnTo>
                  <a:pt x="7603" y="3241"/>
                </a:lnTo>
                <a:cubicBezTo>
                  <a:pt x="7689" y="3065"/>
                  <a:pt x="7621" y="2841"/>
                  <a:pt x="7452" y="2741"/>
                </a:cubicBezTo>
                <a:lnTo>
                  <a:pt x="4638" y="1121"/>
                </a:lnTo>
                <a:lnTo>
                  <a:pt x="2783" y="48"/>
                </a:lnTo>
                <a:cubicBezTo>
                  <a:pt x="2726" y="16"/>
                  <a:pt x="2662" y="0"/>
                  <a:pt x="260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0"/>
          <p:cNvSpPr/>
          <p:nvPr/>
        </p:nvSpPr>
        <p:spPr>
          <a:xfrm>
            <a:off x="833484" y="3190872"/>
            <a:ext cx="248830" cy="151755"/>
          </a:xfrm>
          <a:custGeom>
            <a:avLst/>
            <a:gdLst/>
            <a:ahLst/>
            <a:cxnLst/>
            <a:rect l="l" t="t" r="r" b="b"/>
            <a:pathLst>
              <a:path w="7900" h="4818" extrusionOk="0">
                <a:moveTo>
                  <a:pt x="3000" y="1"/>
                </a:moveTo>
                <a:cubicBezTo>
                  <a:pt x="2942" y="84"/>
                  <a:pt x="2873" y="160"/>
                  <a:pt x="2807" y="208"/>
                </a:cubicBezTo>
                <a:lnTo>
                  <a:pt x="180" y="2056"/>
                </a:lnTo>
                <a:cubicBezTo>
                  <a:pt x="111" y="2104"/>
                  <a:pt x="52" y="2180"/>
                  <a:pt x="0" y="2266"/>
                </a:cubicBezTo>
                <a:lnTo>
                  <a:pt x="4414" y="4818"/>
                </a:lnTo>
                <a:lnTo>
                  <a:pt x="7900" y="2835"/>
                </a:lnTo>
                <a:lnTo>
                  <a:pt x="3000"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0"/>
          <p:cNvSpPr/>
          <p:nvPr/>
        </p:nvSpPr>
        <p:spPr>
          <a:xfrm>
            <a:off x="898337" y="2912531"/>
            <a:ext cx="237208" cy="215191"/>
          </a:xfrm>
          <a:custGeom>
            <a:avLst/>
            <a:gdLst/>
            <a:ahLst/>
            <a:cxnLst/>
            <a:rect l="l" t="t" r="r" b="b"/>
            <a:pathLst>
              <a:path w="7531" h="6832" extrusionOk="0">
                <a:moveTo>
                  <a:pt x="2521" y="1"/>
                </a:moveTo>
                <a:cubicBezTo>
                  <a:pt x="2383" y="14"/>
                  <a:pt x="2244" y="93"/>
                  <a:pt x="2176" y="214"/>
                </a:cubicBezTo>
                <a:lnTo>
                  <a:pt x="62" y="3873"/>
                </a:lnTo>
                <a:cubicBezTo>
                  <a:pt x="14" y="3955"/>
                  <a:pt x="0" y="4056"/>
                  <a:pt x="18" y="4152"/>
                </a:cubicBezTo>
                <a:lnTo>
                  <a:pt x="4641" y="6831"/>
                </a:lnTo>
                <a:lnTo>
                  <a:pt x="7531" y="2918"/>
                </a:lnTo>
                <a:lnTo>
                  <a:pt x="2521"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0"/>
          <p:cNvSpPr/>
          <p:nvPr/>
        </p:nvSpPr>
        <p:spPr>
          <a:xfrm>
            <a:off x="1129212" y="2685216"/>
            <a:ext cx="240168" cy="157204"/>
          </a:xfrm>
          <a:custGeom>
            <a:avLst/>
            <a:gdLst/>
            <a:ahLst/>
            <a:cxnLst/>
            <a:rect l="l" t="t" r="r" b="b"/>
            <a:pathLst>
              <a:path w="7625" h="4991" extrusionOk="0">
                <a:moveTo>
                  <a:pt x="3314" y="1"/>
                </a:moveTo>
                <a:cubicBezTo>
                  <a:pt x="3269" y="1"/>
                  <a:pt x="3221" y="15"/>
                  <a:pt x="3169" y="46"/>
                </a:cubicBezTo>
                <a:lnTo>
                  <a:pt x="297" y="1704"/>
                </a:lnTo>
                <a:cubicBezTo>
                  <a:pt x="177" y="1773"/>
                  <a:pt x="62" y="1914"/>
                  <a:pt x="0" y="2063"/>
                </a:cubicBezTo>
                <a:lnTo>
                  <a:pt x="5069" y="4990"/>
                </a:lnTo>
                <a:lnTo>
                  <a:pt x="7624" y="3511"/>
                </a:lnTo>
                <a:lnTo>
                  <a:pt x="7624" y="2459"/>
                </a:lnTo>
                <a:lnTo>
                  <a:pt x="6731" y="1946"/>
                </a:lnTo>
                <a:lnTo>
                  <a:pt x="4821" y="838"/>
                </a:lnTo>
                <a:lnTo>
                  <a:pt x="4787" y="818"/>
                </a:lnTo>
                <a:lnTo>
                  <a:pt x="3401" y="22"/>
                </a:lnTo>
                <a:cubicBezTo>
                  <a:pt x="3376" y="7"/>
                  <a:pt x="3345" y="1"/>
                  <a:pt x="331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0"/>
          <p:cNvSpPr/>
          <p:nvPr/>
        </p:nvSpPr>
        <p:spPr>
          <a:xfrm>
            <a:off x="962938" y="2746320"/>
            <a:ext cx="707812" cy="903600"/>
          </a:xfrm>
          <a:custGeom>
            <a:avLst/>
            <a:gdLst/>
            <a:ahLst/>
            <a:cxnLst/>
            <a:rect l="l" t="t" r="r" b="b"/>
            <a:pathLst>
              <a:path w="22472" h="28688" extrusionOk="0">
                <a:moveTo>
                  <a:pt x="13404" y="8076"/>
                </a:moveTo>
                <a:cubicBezTo>
                  <a:pt x="14996" y="8076"/>
                  <a:pt x="16089" y="9346"/>
                  <a:pt x="16089" y="11543"/>
                </a:cubicBezTo>
                <a:cubicBezTo>
                  <a:pt x="16089" y="14635"/>
                  <a:pt x="13917" y="18401"/>
                  <a:pt x="11238" y="19949"/>
                </a:cubicBezTo>
                <a:cubicBezTo>
                  <a:pt x="10458" y="20399"/>
                  <a:pt x="9722" y="20612"/>
                  <a:pt x="9069" y="20612"/>
                </a:cubicBezTo>
                <a:cubicBezTo>
                  <a:pt x="7476" y="20612"/>
                  <a:pt x="6383" y="19342"/>
                  <a:pt x="6383" y="17145"/>
                </a:cubicBezTo>
                <a:cubicBezTo>
                  <a:pt x="6383" y="14049"/>
                  <a:pt x="8556" y="10288"/>
                  <a:pt x="11238" y="8739"/>
                </a:cubicBezTo>
                <a:cubicBezTo>
                  <a:pt x="12016" y="8289"/>
                  <a:pt x="12752" y="8076"/>
                  <a:pt x="13404" y="8076"/>
                </a:cubicBezTo>
                <a:close/>
                <a:moveTo>
                  <a:pt x="18068" y="0"/>
                </a:moveTo>
                <a:cubicBezTo>
                  <a:pt x="17944" y="0"/>
                  <a:pt x="17820" y="61"/>
                  <a:pt x="17748" y="168"/>
                </a:cubicBezTo>
                <a:lnTo>
                  <a:pt x="15623" y="3364"/>
                </a:lnTo>
                <a:cubicBezTo>
                  <a:pt x="15516" y="3525"/>
                  <a:pt x="15278" y="3640"/>
                  <a:pt x="15081" y="3640"/>
                </a:cubicBezTo>
                <a:cubicBezTo>
                  <a:pt x="15076" y="3640"/>
                  <a:pt x="15070" y="3640"/>
                  <a:pt x="15065" y="3640"/>
                </a:cubicBezTo>
                <a:cubicBezTo>
                  <a:pt x="15023" y="3639"/>
                  <a:pt x="14980" y="3638"/>
                  <a:pt x="14937" y="3638"/>
                </a:cubicBezTo>
                <a:cubicBezTo>
                  <a:pt x="14538" y="3638"/>
                  <a:pt x="14119" y="3684"/>
                  <a:pt x="13682" y="3781"/>
                </a:cubicBezTo>
                <a:cubicBezTo>
                  <a:pt x="13656" y="3786"/>
                  <a:pt x="13630" y="3789"/>
                  <a:pt x="13605" y="3789"/>
                </a:cubicBezTo>
                <a:cubicBezTo>
                  <a:pt x="13446" y="3789"/>
                  <a:pt x="13318" y="3679"/>
                  <a:pt x="13300" y="3508"/>
                </a:cubicBezTo>
                <a:lnTo>
                  <a:pt x="13020" y="719"/>
                </a:lnTo>
                <a:cubicBezTo>
                  <a:pt x="13005" y="579"/>
                  <a:pt x="12923" y="499"/>
                  <a:pt x="12814" y="499"/>
                </a:cubicBezTo>
                <a:cubicBezTo>
                  <a:pt x="12770" y="499"/>
                  <a:pt x="12722" y="512"/>
                  <a:pt x="12672" y="540"/>
                </a:cubicBezTo>
                <a:lnTo>
                  <a:pt x="9800" y="2198"/>
                </a:lnTo>
                <a:cubicBezTo>
                  <a:pt x="9627" y="2299"/>
                  <a:pt x="9476" y="2539"/>
                  <a:pt x="9458" y="2736"/>
                </a:cubicBezTo>
                <a:lnTo>
                  <a:pt x="9169" y="5932"/>
                </a:lnTo>
                <a:cubicBezTo>
                  <a:pt x="9151" y="6129"/>
                  <a:pt x="9017" y="6395"/>
                  <a:pt x="8872" y="6529"/>
                </a:cubicBezTo>
                <a:cubicBezTo>
                  <a:pt x="8311" y="7046"/>
                  <a:pt x="7776" y="7612"/>
                  <a:pt x="7276" y="8219"/>
                </a:cubicBezTo>
                <a:cubicBezTo>
                  <a:pt x="7181" y="8335"/>
                  <a:pt x="7014" y="8405"/>
                  <a:pt x="6859" y="8405"/>
                </a:cubicBezTo>
                <a:cubicBezTo>
                  <a:pt x="6807" y="8405"/>
                  <a:pt x="6757" y="8397"/>
                  <a:pt x="6710" y="8381"/>
                </a:cubicBezTo>
                <a:lnTo>
                  <a:pt x="4866" y="7736"/>
                </a:lnTo>
                <a:cubicBezTo>
                  <a:pt x="4823" y="7721"/>
                  <a:pt x="4779" y="7714"/>
                  <a:pt x="4734" y="7714"/>
                </a:cubicBezTo>
                <a:cubicBezTo>
                  <a:pt x="4581" y="7714"/>
                  <a:pt x="4426" y="7796"/>
                  <a:pt x="4348" y="7929"/>
                </a:cubicBezTo>
                <a:lnTo>
                  <a:pt x="2235" y="11588"/>
                </a:lnTo>
                <a:cubicBezTo>
                  <a:pt x="2138" y="11756"/>
                  <a:pt x="2176" y="12001"/>
                  <a:pt x="2328" y="12132"/>
                </a:cubicBezTo>
                <a:lnTo>
                  <a:pt x="3807" y="13405"/>
                </a:lnTo>
                <a:cubicBezTo>
                  <a:pt x="3959" y="13536"/>
                  <a:pt x="4021" y="13790"/>
                  <a:pt x="3952" y="13973"/>
                </a:cubicBezTo>
                <a:cubicBezTo>
                  <a:pt x="3676" y="14715"/>
                  <a:pt x="3452" y="15460"/>
                  <a:pt x="3287" y="16201"/>
                </a:cubicBezTo>
                <a:cubicBezTo>
                  <a:pt x="3242" y="16394"/>
                  <a:pt x="3080" y="16645"/>
                  <a:pt x="2918" y="16760"/>
                </a:cubicBezTo>
                <a:lnTo>
                  <a:pt x="294" y="18607"/>
                </a:lnTo>
                <a:cubicBezTo>
                  <a:pt x="131" y="18722"/>
                  <a:pt x="1" y="18973"/>
                  <a:pt x="1" y="19173"/>
                </a:cubicBezTo>
                <a:lnTo>
                  <a:pt x="1" y="22490"/>
                </a:lnTo>
                <a:cubicBezTo>
                  <a:pt x="1" y="22639"/>
                  <a:pt x="85" y="22730"/>
                  <a:pt x="204" y="22730"/>
                </a:cubicBezTo>
                <a:cubicBezTo>
                  <a:pt x="243" y="22730"/>
                  <a:pt x="285" y="22721"/>
                  <a:pt x="328" y="22700"/>
                </a:cubicBezTo>
                <a:lnTo>
                  <a:pt x="2887" y="21549"/>
                </a:lnTo>
                <a:cubicBezTo>
                  <a:pt x="2932" y="21528"/>
                  <a:pt x="2978" y="21518"/>
                  <a:pt x="3022" y="21518"/>
                </a:cubicBezTo>
                <a:cubicBezTo>
                  <a:pt x="3152" y="21518"/>
                  <a:pt x="3267" y="21604"/>
                  <a:pt x="3311" y="21745"/>
                </a:cubicBezTo>
                <a:cubicBezTo>
                  <a:pt x="3459" y="22214"/>
                  <a:pt x="3652" y="22638"/>
                  <a:pt x="3883" y="23014"/>
                </a:cubicBezTo>
                <a:cubicBezTo>
                  <a:pt x="3987" y="23183"/>
                  <a:pt x="4007" y="23455"/>
                  <a:pt x="3921" y="23631"/>
                </a:cubicBezTo>
                <a:lnTo>
                  <a:pt x="2214" y="27069"/>
                </a:lnTo>
                <a:cubicBezTo>
                  <a:pt x="2128" y="27248"/>
                  <a:pt x="2197" y="27473"/>
                  <a:pt x="2366" y="27569"/>
                </a:cubicBezTo>
                <a:lnTo>
                  <a:pt x="4218" y="28638"/>
                </a:lnTo>
                <a:cubicBezTo>
                  <a:pt x="4275" y="28672"/>
                  <a:pt x="4339" y="28688"/>
                  <a:pt x="4403" y="28688"/>
                </a:cubicBezTo>
                <a:cubicBezTo>
                  <a:pt x="4529" y="28688"/>
                  <a:pt x="4654" y="28627"/>
                  <a:pt x="4724" y="28517"/>
                </a:cubicBezTo>
                <a:lnTo>
                  <a:pt x="6848" y="25325"/>
                </a:lnTo>
                <a:cubicBezTo>
                  <a:pt x="6955" y="25163"/>
                  <a:pt x="7193" y="25048"/>
                  <a:pt x="7391" y="25048"/>
                </a:cubicBezTo>
                <a:cubicBezTo>
                  <a:pt x="7396" y="25048"/>
                  <a:pt x="7402" y="25048"/>
                  <a:pt x="7407" y="25048"/>
                </a:cubicBezTo>
                <a:cubicBezTo>
                  <a:pt x="7449" y="25049"/>
                  <a:pt x="7492" y="25050"/>
                  <a:pt x="7534" y="25050"/>
                </a:cubicBezTo>
                <a:cubicBezTo>
                  <a:pt x="7934" y="25050"/>
                  <a:pt x="8354" y="25004"/>
                  <a:pt x="8790" y="24907"/>
                </a:cubicBezTo>
                <a:cubicBezTo>
                  <a:pt x="8816" y="24902"/>
                  <a:pt x="8843" y="24899"/>
                  <a:pt x="8868" y="24899"/>
                </a:cubicBezTo>
                <a:cubicBezTo>
                  <a:pt x="9026" y="24899"/>
                  <a:pt x="9154" y="25007"/>
                  <a:pt x="9172" y="25176"/>
                </a:cubicBezTo>
                <a:lnTo>
                  <a:pt x="9455" y="27969"/>
                </a:lnTo>
                <a:cubicBezTo>
                  <a:pt x="9467" y="28108"/>
                  <a:pt x="9548" y="28188"/>
                  <a:pt x="9655" y="28188"/>
                </a:cubicBezTo>
                <a:cubicBezTo>
                  <a:pt x="9700" y="28188"/>
                  <a:pt x="9749" y="28174"/>
                  <a:pt x="9800" y="28145"/>
                </a:cubicBezTo>
                <a:lnTo>
                  <a:pt x="12672" y="26486"/>
                </a:lnTo>
                <a:cubicBezTo>
                  <a:pt x="12845" y="26390"/>
                  <a:pt x="12996" y="26149"/>
                  <a:pt x="13017" y="25952"/>
                </a:cubicBezTo>
                <a:lnTo>
                  <a:pt x="13303" y="22756"/>
                </a:lnTo>
                <a:cubicBezTo>
                  <a:pt x="13320" y="22556"/>
                  <a:pt x="13459" y="22290"/>
                  <a:pt x="13603" y="22156"/>
                </a:cubicBezTo>
                <a:cubicBezTo>
                  <a:pt x="14162" y="21642"/>
                  <a:pt x="14696" y="21076"/>
                  <a:pt x="15200" y="20469"/>
                </a:cubicBezTo>
                <a:cubicBezTo>
                  <a:pt x="15293" y="20353"/>
                  <a:pt x="15458" y="20283"/>
                  <a:pt x="15613" y="20283"/>
                </a:cubicBezTo>
                <a:cubicBezTo>
                  <a:pt x="15665" y="20283"/>
                  <a:pt x="15715" y="20291"/>
                  <a:pt x="15762" y="20307"/>
                </a:cubicBezTo>
                <a:lnTo>
                  <a:pt x="17606" y="20952"/>
                </a:lnTo>
                <a:cubicBezTo>
                  <a:pt x="17649" y="20967"/>
                  <a:pt x="17693" y="20974"/>
                  <a:pt x="17739" y="20974"/>
                </a:cubicBezTo>
                <a:cubicBezTo>
                  <a:pt x="17892" y="20974"/>
                  <a:pt x="18049" y="20892"/>
                  <a:pt x="18123" y="20759"/>
                </a:cubicBezTo>
                <a:lnTo>
                  <a:pt x="20237" y="17101"/>
                </a:lnTo>
                <a:cubicBezTo>
                  <a:pt x="20337" y="16928"/>
                  <a:pt x="20296" y="16687"/>
                  <a:pt x="20144" y="16556"/>
                </a:cubicBezTo>
                <a:lnTo>
                  <a:pt x="18665" y="15280"/>
                </a:lnTo>
                <a:cubicBezTo>
                  <a:pt x="18513" y="15153"/>
                  <a:pt x="18451" y="14898"/>
                  <a:pt x="18520" y="14711"/>
                </a:cubicBezTo>
                <a:cubicBezTo>
                  <a:pt x="18796" y="13973"/>
                  <a:pt x="19020" y="13229"/>
                  <a:pt x="19185" y="12484"/>
                </a:cubicBezTo>
                <a:cubicBezTo>
                  <a:pt x="19231" y="12291"/>
                  <a:pt x="19392" y="12043"/>
                  <a:pt x="19554" y="11929"/>
                </a:cubicBezTo>
                <a:lnTo>
                  <a:pt x="22178" y="10081"/>
                </a:lnTo>
                <a:cubicBezTo>
                  <a:pt x="22340" y="9966"/>
                  <a:pt x="22471" y="9715"/>
                  <a:pt x="22471" y="9515"/>
                </a:cubicBezTo>
                <a:lnTo>
                  <a:pt x="22471" y="6198"/>
                </a:lnTo>
                <a:cubicBezTo>
                  <a:pt x="22471" y="6050"/>
                  <a:pt x="22388" y="5958"/>
                  <a:pt x="22269" y="5958"/>
                </a:cubicBezTo>
                <a:cubicBezTo>
                  <a:pt x="22230" y="5958"/>
                  <a:pt x="22188" y="5968"/>
                  <a:pt x="22143" y="5988"/>
                </a:cubicBezTo>
                <a:lnTo>
                  <a:pt x="19589" y="7140"/>
                </a:lnTo>
                <a:cubicBezTo>
                  <a:pt x="19543" y="7161"/>
                  <a:pt x="19496" y="7170"/>
                  <a:pt x="19452" y="7170"/>
                </a:cubicBezTo>
                <a:cubicBezTo>
                  <a:pt x="19320" y="7170"/>
                  <a:pt x="19205" y="7084"/>
                  <a:pt x="19161" y="6943"/>
                </a:cubicBezTo>
                <a:cubicBezTo>
                  <a:pt x="19013" y="6474"/>
                  <a:pt x="18820" y="6050"/>
                  <a:pt x="18593" y="5674"/>
                </a:cubicBezTo>
                <a:cubicBezTo>
                  <a:pt x="18489" y="5505"/>
                  <a:pt x="18465" y="5233"/>
                  <a:pt x="18551" y="5053"/>
                </a:cubicBezTo>
                <a:lnTo>
                  <a:pt x="20258" y="1619"/>
                </a:lnTo>
                <a:cubicBezTo>
                  <a:pt x="20344" y="1440"/>
                  <a:pt x="20278" y="1215"/>
                  <a:pt x="20106" y="1119"/>
                </a:cubicBezTo>
                <a:lnTo>
                  <a:pt x="18254" y="50"/>
                </a:lnTo>
                <a:cubicBezTo>
                  <a:pt x="18197" y="16"/>
                  <a:pt x="18133" y="0"/>
                  <a:pt x="18068"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0"/>
          <p:cNvSpPr/>
          <p:nvPr/>
        </p:nvSpPr>
        <p:spPr>
          <a:xfrm>
            <a:off x="720000" y="2539258"/>
            <a:ext cx="862654" cy="804446"/>
          </a:xfrm>
          <a:custGeom>
            <a:avLst/>
            <a:gdLst/>
            <a:ahLst/>
            <a:cxnLst/>
            <a:rect l="l" t="t" r="r" b="b"/>
            <a:pathLst>
              <a:path w="27388" h="25540" extrusionOk="0">
                <a:moveTo>
                  <a:pt x="17514" y="1"/>
                </a:moveTo>
                <a:cubicBezTo>
                  <a:pt x="15883" y="1"/>
                  <a:pt x="14044" y="534"/>
                  <a:pt x="12096" y="1659"/>
                </a:cubicBezTo>
                <a:cubicBezTo>
                  <a:pt x="5728" y="5335"/>
                  <a:pt x="504" y="14017"/>
                  <a:pt x="0" y="21513"/>
                </a:cubicBezTo>
                <a:lnTo>
                  <a:pt x="6841" y="25540"/>
                </a:lnTo>
                <a:cubicBezTo>
                  <a:pt x="7348" y="18044"/>
                  <a:pt x="12569" y="9366"/>
                  <a:pt x="18933" y="5687"/>
                </a:cubicBezTo>
                <a:cubicBezTo>
                  <a:pt x="20520" y="4773"/>
                  <a:pt x="22033" y="4252"/>
                  <a:pt x="23422" y="4090"/>
                </a:cubicBezTo>
                <a:cubicBezTo>
                  <a:pt x="23743" y="4052"/>
                  <a:pt x="24058" y="4032"/>
                  <a:pt x="24365" y="4032"/>
                </a:cubicBezTo>
                <a:cubicBezTo>
                  <a:pt x="25480" y="4032"/>
                  <a:pt x="26498" y="4285"/>
                  <a:pt x="27388" y="4766"/>
                </a:cubicBezTo>
                <a:lnTo>
                  <a:pt x="20854" y="918"/>
                </a:lnTo>
                <a:lnTo>
                  <a:pt x="20596" y="763"/>
                </a:lnTo>
                <a:cubicBezTo>
                  <a:pt x="19694" y="262"/>
                  <a:pt x="18655" y="1"/>
                  <a:pt x="17514" y="1"/>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0"/>
          <p:cNvSpPr/>
          <p:nvPr/>
        </p:nvSpPr>
        <p:spPr>
          <a:xfrm>
            <a:off x="3522944" y="2298335"/>
            <a:ext cx="24348" cy="21796"/>
          </a:xfrm>
          <a:custGeom>
            <a:avLst/>
            <a:gdLst/>
            <a:ahLst/>
            <a:cxnLst/>
            <a:rect l="l" t="t" r="r" b="b"/>
            <a:pathLst>
              <a:path w="773" h="692" extrusionOk="0">
                <a:moveTo>
                  <a:pt x="463" y="1"/>
                </a:moveTo>
                <a:cubicBezTo>
                  <a:pt x="365" y="1"/>
                  <a:pt x="266" y="35"/>
                  <a:pt x="186" y="105"/>
                </a:cubicBezTo>
                <a:cubicBezTo>
                  <a:pt x="14" y="257"/>
                  <a:pt x="0" y="519"/>
                  <a:pt x="152" y="692"/>
                </a:cubicBezTo>
                <a:lnTo>
                  <a:pt x="772" y="140"/>
                </a:lnTo>
                <a:cubicBezTo>
                  <a:pt x="691" y="47"/>
                  <a:pt x="577" y="1"/>
                  <a:pt x="46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0"/>
          <p:cNvSpPr/>
          <p:nvPr/>
        </p:nvSpPr>
        <p:spPr>
          <a:xfrm>
            <a:off x="3526598" y="2312194"/>
            <a:ext cx="27214" cy="15875"/>
          </a:xfrm>
          <a:custGeom>
            <a:avLst/>
            <a:gdLst/>
            <a:ahLst/>
            <a:cxnLst/>
            <a:rect l="l" t="t" r="r" b="b"/>
            <a:pathLst>
              <a:path w="864" h="504" extrusionOk="0">
                <a:moveTo>
                  <a:pt x="408" y="1"/>
                </a:moveTo>
                <a:cubicBezTo>
                  <a:pt x="215" y="1"/>
                  <a:pt x="43" y="133"/>
                  <a:pt x="1" y="327"/>
                </a:cubicBezTo>
                <a:lnTo>
                  <a:pt x="815" y="503"/>
                </a:lnTo>
                <a:cubicBezTo>
                  <a:pt x="863" y="279"/>
                  <a:pt x="722" y="58"/>
                  <a:pt x="497" y="10"/>
                </a:cubicBezTo>
                <a:cubicBezTo>
                  <a:pt x="467" y="4"/>
                  <a:pt x="437" y="1"/>
                  <a:pt x="4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0"/>
          <p:cNvSpPr/>
          <p:nvPr/>
        </p:nvSpPr>
        <p:spPr>
          <a:xfrm>
            <a:off x="3231216" y="3784532"/>
            <a:ext cx="176732" cy="152700"/>
          </a:xfrm>
          <a:custGeom>
            <a:avLst/>
            <a:gdLst/>
            <a:ahLst/>
            <a:cxnLst/>
            <a:rect l="l" t="t" r="r" b="b"/>
            <a:pathLst>
              <a:path w="5611" h="4848" extrusionOk="0">
                <a:moveTo>
                  <a:pt x="5083" y="0"/>
                </a:moveTo>
                <a:cubicBezTo>
                  <a:pt x="5076" y="0"/>
                  <a:pt x="5068" y="1"/>
                  <a:pt x="5059" y="3"/>
                </a:cubicBezTo>
                <a:lnTo>
                  <a:pt x="5090" y="248"/>
                </a:lnTo>
                <a:cubicBezTo>
                  <a:pt x="4951" y="470"/>
                  <a:pt x="4446" y="593"/>
                  <a:pt x="3966" y="593"/>
                </a:cubicBezTo>
                <a:cubicBezTo>
                  <a:pt x="3685" y="593"/>
                  <a:pt x="3412" y="551"/>
                  <a:pt x="3225" y="461"/>
                </a:cubicBezTo>
                <a:cubicBezTo>
                  <a:pt x="3225" y="461"/>
                  <a:pt x="2345" y="1920"/>
                  <a:pt x="2028" y="2269"/>
                </a:cubicBezTo>
                <a:cubicBezTo>
                  <a:pt x="1538" y="2807"/>
                  <a:pt x="997" y="3234"/>
                  <a:pt x="418" y="3668"/>
                </a:cubicBezTo>
                <a:cubicBezTo>
                  <a:pt x="332" y="3734"/>
                  <a:pt x="239" y="3803"/>
                  <a:pt x="193" y="3899"/>
                </a:cubicBezTo>
                <a:cubicBezTo>
                  <a:pt x="118" y="4058"/>
                  <a:pt x="1" y="4448"/>
                  <a:pt x="718" y="4699"/>
                </a:cubicBezTo>
                <a:cubicBezTo>
                  <a:pt x="996" y="4797"/>
                  <a:pt x="1302" y="4848"/>
                  <a:pt x="1610" y="4848"/>
                </a:cubicBezTo>
                <a:cubicBezTo>
                  <a:pt x="2080" y="4848"/>
                  <a:pt x="2554" y="4731"/>
                  <a:pt x="2942" y="4489"/>
                </a:cubicBezTo>
                <a:cubicBezTo>
                  <a:pt x="3532" y="4117"/>
                  <a:pt x="3559" y="3348"/>
                  <a:pt x="4114" y="2910"/>
                </a:cubicBezTo>
                <a:cubicBezTo>
                  <a:pt x="4528" y="2582"/>
                  <a:pt x="5045" y="2500"/>
                  <a:pt x="5380" y="2075"/>
                </a:cubicBezTo>
                <a:cubicBezTo>
                  <a:pt x="5610" y="1779"/>
                  <a:pt x="5552" y="1386"/>
                  <a:pt x="5432" y="896"/>
                </a:cubicBezTo>
                <a:cubicBezTo>
                  <a:pt x="5303" y="391"/>
                  <a:pt x="5241" y="0"/>
                  <a:pt x="50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0"/>
          <p:cNvSpPr/>
          <p:nvPr/>
        </p:nvSpPr>
        <p:spPr>
          <a:xfrm>
            <a:off x="3261296" y="3736593"/>
            <a:ext cx="131565" cy="165519"/>
          </a:xfrm>
          <a:custGeom>
            <a:avLst/>
            <a:gdLst/>
            <a:ahLst/>
            <a:cxnLst/>
            <a:rect l="l" t="t" r="r" b="b"/>
            <a:pathLst>
              <a:path w="4177" h="5255" extrusionOk="0">
                <a:moveTo>
                  <a:pt x="3925" y="1"/>
                </a:moveTo>
                <a:lnTo>
                  <a:pt x="2122" y="129"/>
                </a:lnTo>
                <a:cubicBezTo>
                  <a:pt x="2122" y="129"/>
                  <a:pt x="2222" y="1073"/>
                  <a:pt x="2263" y="1439"/>
                </a:cubicBezTo>
                <a:cubicBezTo>
                  <a:pt x="2300" y="1808"/>
                  <a:pt x="2173" y="2142"/>
                  <a:pt x="2001" y="2421"/>
                </a:cubicBezTo>
                <a:cubicBezTo>
                  <a:pt x="1714" y="2881"/>
                  <a:pt x="1277" y="3567"/>
                  <a:pt x="1073" y="3791"/>
                </a:cubicBezTo>
                <a:cubicBezTo>
                  <a:pt x="911" y="3966"/>
                  <a:pt x="742" y="4128"/>
                  <a:pt x="573" y="4283"/>
                </a:cubicBezTo>
                <a:lnTo>
                  <a:pt x="573" y="4291"/>
                </a:lnTo>
                <a:cubicBezTo>
                  <a:pt x="1" y="4873"/>
                  <a:pt x="21" y="4994"/>
                  <a:pt x="256" y="5149"/>
                </a:cubicBezTo>
                <a:cubicBezTo>
                  <a:pt x="355" y="5215"/>
                  <a:pt x="482" y="5255"/>
                  <a:pt x="637" y="5255"/>
                </a:cubicBezTo>
                <a:cubicBezTo>
                  <a:pt x="840" y="5255"/>
                  <a:pt x="1093" y="5186"/>
                  <a:pt x="1394" y="5018"/>
                </a:cubicBezTo>
                <a:cubicBezTo>
                  <a:pt x="1925" y="4718"/>
                  <a:pt x="2673" y="3538"/>
                  <a:pt x="3259" y="3032"/>
                </a:cubicBezTo>
                <a:cubicBezTo>
                  <a:pt x="3845" y="2529"/>
                  <a:pt x="4176" y="2170"/>
                  <a:pt x="4135" y="1770"/>
                </a:cubicBezTo>
                <a:lnTo>
                  <a:pt x="3925"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0"/>
          <p:cNvSpPr/>
          <p:nvPr/>
        </p:nvSpPr>
        <p:spPr>
          <a:xfrm>
            <a:off x="3411664" y="3852440"/>
            <a:ext cx="174276" cy="155346"/>
          </a:xfrm>
          <a:custGeom>
            <a:avLst/>
            <a:gdLst/>
            <a:ahLst/>
            <a:cxnLst/>
            <a:rect l="l" t="t" r="r" b="b"/>
            <a:pathLst>
              <a:path w="5533" h="4932" extrusionOk="0">
                <a:moveTo>
                  <a:pt x="5070" y="0"/>
                </a:moveTo>
                <a:cubicBezTo>
                  <a:pt x="5066" y="0"/>
                  <a:pt x="5061" y="1"/>
                  <a:pt x="5057" y="2"/>
                </a:cubicBezTo>
                <a:lnTo>
                  <a:pt x="5057" y="209"/>
                </a:lnTo>
                <a:cubicBezTo>
                  <a:pt x="4919" y="364"/>
                  <a:pt x="4540" y="512"/>
                  <a:pt x="4109" y="530"/>
                </a:cubicBezTo>
                <a:cubicBezTo>
                  <a:pt x="4089" y="531"/>
                  <a:pt x="4067" y="531"/>
                  <a:pt x="4043" y="531"/>
                </a:cubicBezTo>
                <a:cubicBezTo>
                  <a:pt x="3738" y="531"/>
                  <a:pt x="3158" y="470"/>
                  <a:pt x="3161" y="274"/>
                </a:cubicBezTo>
                <a:lnTo>
                  <a:pt x="3161" y="2"/>
                </a:lnTo>
                <a:cubicBezTo>
                  <a:pt x="3054" y="323"/>
                  <a:pt x="2558" y="1692"/>
                  <a:pt x="1805" y="2378"/>
                </a:cubicBezTo>
                <a:cubicBezTo>
                  <a:pt x="1205" y="2922"/>
                  <a:pt x="392" y="3554"/>
                  <a:pt x="182" y="4160"/>
                </a:cubicBezTo>
                <a:cubicBezTo>
                  <a:pt x="1" y="4696"/>
                  <a:pt x="937" y="4932"/>
                  <a:pt x="1569" y="4932"/>
                </a:cubicBezTo>
                <a:cubicBezTo>
                  <a:pt x="1685" y="4932"/>
                  <a:pt x="1791" y="4924"/>
                  <a:pt x="1878" y="4908"/>
                </a:cubicBezTo>
                <a:cubicBezTo>
                  <a:pt x="2526" y="4792"/>
                  <a:pt x="3368" y="4426"/>
                  <a:pt x="3826" y="3864"/>
                </a:cubicBezTo>
                <a:cubicBezTo>
                  <a:pt x="4146" y="3468"/>
                  <a:pt x="4350" y="2998"/>
                  <a:pt x="4581" y="2688"/>
                </a:cubicBezTo>
                <a:cubicBezTo>
                  <a:pt x="4808" y="2378"/>
                  <a:pt x="5340" y="2029"/>
                  <a:pt x="5464" y="1671"/>
                </a:cubicBezTo>
                <a:cubicBezTo>
                  <a:pt x="5533" y="1474"/>
                  <a:pt x="5450" y="1040"/>
                  <a:pt x="5354" y="675"/>
                </a:cubicBezTo>
                <a:cubicBezTo>
                  <a:pt x="5271" y="353"/>
                  <a:pt x="5178" y="0"/>
                  <a:pt x="50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0"/>
          <p:cNvSpPr/>
          <p:nvPr/>
        </p:nvSpPr>
        <p:spPr>
          <a:xfrm>
            <a:off x="3438972" y="3803493"/>
            <a:ext cx="131975" cy="160763"/>
          </a:xfrm>
          <a:custGeom>
            <a:avLst/>
            <a:gdLst/>
            <a:ahLst/>
            <a:cxnLst/>
            <a:rect l="l" t="t" r="r" b="b"/>
            <a:pathLst>
              <a:path w="4190" h="5104" extrusionOk="0">
                <a:moveTo>
                  <a:pt x="2294" y="1"/>
                </a:moveTo>
                <a:lnTo>
                  <a:pt x="2294" y="1083"/>
                </a:lnTo>
                <a:cubicBezTo>
                  <a:pt x="2294" y="1425"/>
                  <a:pt x="2224" y="1766"/>
                  <a:pt x="2094" y="2081"/>
                </a:cubicBezTo>
                <a:cubicBezTo>
                  <a:pt x="1863" y="2635"/>
                  <a:pt x="1463" y="3449"/>
                  <a:pt x="938" y="3928"/>
                </a:cubicBezTo>
                <a:cubicBezTo>
                  <a:pt x="770" y="4083"/>
                  <a:pt x="583" y="4245"/>
                  <a:pt x="397" y="4411"/>
                </a:cubicBezTo>
                <a:cubicBezTo>
                  <a:pt x="0" y="4873"/>
                  <a:pt x="208" y="5104"/>
                  <a:pt x="722" y="5104"/>
                </a:cubicBezTo>
                <a:cubicBezTo>
                  <a:pt x="810" y="5104"/>
                  <a:pt x="907" y="5097"/>
                  <a:pt x="1011" y="5084"/>
                </a:cubicBezTo>
                <a:cubicBezTo>
                  <a:pt x="1763" y="4980"/>
                  <a:pt x="2394" y="4398"/>
                  <a:pt x="2725" y="3938"/>
                </a:cubicBezTo>
                <a:cubicBezTo>
                  <a:pt x="3217" y="3256"/>
                  <a:pt x="4090" y="2208"/>
                  <a:pt x="4180" y="1815"/>
                </a:cubicBezTo>
                <a:lnTo>
                  <a:pt x="4190" y="1807"/>
                </a:lnTo>
                <a:lnTo>
                  <a:pt x="4190" y="1763"/>
                </a:lnTo>
                <a:lnTo>
                  <a:pt x="4190"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0"/>
          <p:cNvSpPr/>
          <p:nvPr/>
        </p:nvSpPr>
        <p:spPr>
          <a:xfrm>
            <a:off x="3253390" y="2917854"/>
            <a:ext cx="351985" cy="901773"/>
          </a:xfrm>
          <a:custGeom>
            <a:avLst/>
            <a:gdLst/>
            <a:ahLst/>
            <a:cxnLst/>
            <a:rect l="l" t="t" r="r" b="b"/>
            <a:pathLst>
              <a:path w="11175" h="28630" extrusionOk="0">
                <a:moveTo>
                  <a:pt x="1300" y="1"/>
                </a:moveTo>
                <a:cubicBezTo>
                  <a:pt x="1300" y="1"/>
                  <a:pt x="0" y="13972"/>
                  <a:pt x="100" y="15109"/>
                </a:cubicBezTo>
                <a:cubicBezTo>
                  <a:pt x="269" y="17016"/>
                  <a:pt x="2373" y="26585"/>
                  <a:pt x="2373" y="26585"/>
                </a:cubicBezTo>
                <a:cubicBezTo>
                  <a:pt x="2567" y="26613"/>
                  <a:pt x="2746" y="26625"/>
                  <a:pt x="2911" y="26625"/>
                </a:cubicBezTo>
                <a:cubicBezTo>
                  <a:pt x="3801" y="26625"/>
                  <a:pt x="4262" y="26274"/>
                  <a:pt x="4262" y="26274"/>
                </a:cubicBezTo>
                <a:cubicBezTo>
                  <a:pt x="4262" y="26274"/>
                  <a:pt x="4424" y="19413"/>
                  <a:pt x="4273" y="17827"/>
                </a:cubicBezTo>
                <a:cubicBezTo>
                  <a:pt x="4176" y="16823"/>
                  <a:pt x="3555" y="15469"/>
                  <a:pt x="3555" y="15469"/>
                </a:cubicBezTo>
                <a:lnTo>
                  <a:pt x="5172" y="7603"/>
                </a:lnTo>
                <a:cubicBezTo>
                  <a:pt x="5172" y="7603"/>
                  <a:pt x="5741" y="13131"/>
                  <a:pt x="6038" y="15482"/>
                </a:cubicBezTo>
                <a:cubicBezTo>
                  <a:pt x="6379" y="18179"/>
                  <a:pt x="8186" y="28426"/>
                  <a:pt x="8186" y="28426"/>
                </a:cubicBezTo>
                <a:cubicBezTo>
                  <a:pt x="8500" y="28577"/>
                  <a:pt x="8799" y="28630"/>
                  <a:pt x="9064" y="28630"/>
                </a:cubicBezTo>
                <a:cubicBezTo>
                  <a:pt x="9675" y="28630"/>
                  <a:pt x="10102" y="28350"/>
                  <a:pt x="10102" y="28350"/>
                </a:cubicBezTo>
                <a:cubicBezTo>
                  <a:pt x="10102" y="28350"/>
                  <a:pt x="10775" y="21543"/>
                  <a:pt x="10513" y="18833"/>
                </a:cubicBezTo>
                <a:cubicBezTo>
                  <a:pt x="10293" y="16540"/>
                  <a:pt x="9696" y="15517"/>
                  <a:pt x="9651" y="14996"/>
                </a:cubicBezTo>
                <a:cubicBezTo>
                  <a:pt x="9651" y="14996"/>
                  <a:pt x="11175" y="3680"/>
                  <a:pt x="9706" y="470"/>
                </a:cubicBezTo>
                <a:lnTo>
                  <a:pt x="1300"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0"/>
          <p:cNvSpPr/>
          <p:nvPr/>
        </p:nvSpPr>
        <p:spPr>
          <a:xfrm>
            <a:off x="3308762" y="3034299"/>
            <a:ext cx="107564" cy="341338"/>
          </a:xfrm>
          <a:custGeom>
            <a:avLst/>
            <a:gdLst/>
            <a:ahLst/>
            <a:cxnLst/>
            <a:rect l="l" t="t" r="r" b="b"/>
            <a:pathLst>
              <a:path w="3415" h="10837" extrusionOk="0">
                <a:moveTo>
                  <a:pt x="1" y="0"/>
                </a:moveTo>
                <a:cubicBezTo>
                  <a:pt x="1" y="0"/>
                  <a:pt x="963" y="1196"/>
                  <a:pt x="2390" y="1586"/>
                </a:cubicBezTo>
                <a:lnTo>
                  <a:pt x="2924" y="3885"/>
                </a:lnTo>
                <a:lnTo>
                  <a:pt x="1987" y="10837"/>
                </a:lnTo>
                <a:lnTo>
                  <a:pt x="3414" y="3906"/>
                </a:lnTo>
                <a:lnTo>
                  <a:pt x="2935" y="1279"/>
                </a:lnTo>
                <a:cubicBezTo>
                  <a:pt x="2935" y="1279"/>
                  <a:pt x="917" y="862"/>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0"/>
          <p:cNvSpPr/>
          <p:nvPr/>
        </p:nvSpPr>
        <p:spPr>
          <a:xfrm>
            <a:off x="3529779" y="2771550"/>
            <a:ext cx="106997" cy="154810"/>
          </a:xfrm>
          <a:custGeom>
            <a:avLst/>
            <a:gdLst/>
            <a:ahLst/>
            <a:cxnLst/>
            <a:rect l="l" t="t" r="r" b="b"/>
            <a:pathLst>
              <a:path w="3397" h="4915" extrusionOk="0">
                <a:moveTo>
                  <a:pt x="2645" y="1"/>
                </a:moveTo>
                <a:lnTo>
                  <a:pt x="0" y="812"/>
                </a:lnTo>
                <a:lnTo>
                  <a:pt x="473" y="3125"/>
                </a:lnTo>
                <a:lnTo>
                  <a:pt x="2700" y="4914"/>
                </a:lnTo>
                <a:cubicBezTo>
                  <a:pt x="3396" y="4773"/>
                  <a:pt x="3342" y="3928"/>
                  <a:pt x="3328" y="3718"/>
                </a:cubicBezTo>
                <a:cubicBezTo>
                  <a:pt x="3310" y="3508"/>
                  <a:pt x="2917" y="1259"/>
                  <a:pt x="2645"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0"/>
          <p:cNvSpPr/>
          <p:nvPr/>
        </p:nvSpPr>
        <p:spPr>
          <a:xfrm>
            <a:off x="3192474" y="2739296"/>
            <a:ext cx="117297" cy="124730"/>
          </a:xfrm>
          <a:custGeom>
            <a:avLst/>
            <a:gdLst/>
            <a:ahLst/>
            <a:cxnLst/>
            <a:rect l="l" t="t" r="r" b="b"/>
            <a:pathLst>
              <a:path w="3724" h="3960" extrusionOk="0">
                <a:moveTo>
                  <a:pt x="1248" y="1"/>
                </a:moveTo>
                <a:lnTo>
                  <a:pt x="0" y="2294"/>
                </a:lnTo>
                <a:lnTo>
                  <a:pt x="1945" y="3959"/>
                </a:lnTo>
                <a:lnTo>
                  <a:pt x="3724" y="1136"/>
                </a:lnTo>
                <a:lnTo>
                  <a:pt x="1248"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0"/>
          <p:cNvSpPr/>
          <p:nvPr/>
        </p:nvSpPr>
        <p:spPr>
          <a:xfrm>
            <a:off x="3221641" y="2578472"/>
            <a:ext cx="157865" cy="218278"/>
          </a:xfrm>
          <a:custGeom>
            <a:avLst/>
            <a:gdLst/>
            <a:ahLst/>
            <a:cxnLst/>
            <a:rect l="l" t="t" r="r" b="b"/>
            <a:pathLst>
              <a:path w="5012" h="6930" extrusionOk="0">
                <a:moveTo>
                  <a:pt x="5012" y="0"/>
                </a:moveTo>
                <a:lnTo>
                  <a:pt x="5012" y="0"/>
                </a:lnTo>
                <a:cubicBezTo>
                  <a:pt x="3774" y="14"/>
                  <a:pt x="2408" y="466"/>
                  <a:pt x="1939" y="1434"/>
                </a:cubicBezTo>
                <a:cubicBezTo>
                  <a:pt x="1470" y="2407"/>
                  <a:pt x="1" y="5435"/>
                  <a:pt x="1" y="5435"/>
                </a:cubicBezTo>
                <a:cubicBezTo>
                  <a:pt x="1" y="5435"/>
                  <a:pt x="1024" y="6930"/>
                  <a:pt x="2659" y="6930"/>
                </a:cubicBezTo>
                <a:cubicBezTo>
                  <a:pt x="2717" y="6930"/>
                  <a:pt x="2776" y="6928"/>
                  <a:pt x="2835" y="6924"/>
                </a:cubicBezTo>
                <a:lnTo>
                  <a:pt x="5012" y="0"/>
                </a:lnTo>
                <a:close/>
              </a:path>
            </a:pathLst>
          </a:custGeom>
          <a:solidFill>
            <a:srgbClr val="7DEB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0"/>
          <p:cNvSpPr/>
          <p:nvPr/>
        </p:nvSpPr>
        <p:spPr>
          <a:xfrm>
            <a:off x="3282809" y="2578472"/>
            <a:ext cx="284485" cy="386222"/>
          </a:xfrm>
          <a:custGeom>
            <a:avLst/>
            <a:gdLst/>
            <a:ahLst/>
            <a:cxnLst/>
            <a:rect l="l" t="t" r="r" b="b"/>
            <a:pathLst>
              <a:path w="9032" h="12262" extrusionOk="0">
                <a:moveTo>
                  <a:pt x="3248" y="0"/>
                </a:moveTo>
                <a:cubicBezTo>
                  <a:pt x="1552" y="0"/>
                  <a:pt x="700" y="1679"/>
                  <a:pt x="249" y="3466"/>
                </a:cubicBezTo>
                <a:cubicBezTo>
                  <a:pt x="0" y="4428"/>
                  <a:pt x="218" y="6186"/>
                  <a:pt x="301" y="7744"/>
                </a:cubicBezTo>
                <a:cubicBezTo>
                  <a:pt x="380" y="9207"/>
                  <a:pt x="325" y="10489"/>
                  <a:pt x="366" y="10776"/>
                </a:cubicBezTo>
                <a:cubicBezTo>
                  <a:pt x="966" y="11587"/>
                  <a:pt x="2708" y="12261"/>
                  <a:pt x="4720" y="12261"/>
                </a:cubicBezTo>
                <a:cubicBezTo>
                  <a:pt x="6036" y="12261"/>
                  <a:pt x="7467" y="11973"/>
                  <a:pt x="8772" y="11245"/>
                </a:cubicBezTo>
                <a:cubicBezTo>
                  <a:pt x="8055" y="9841"/>
                  <a:pt x="7441" y="8352"/>
                  <a:pt x="7441" y="8352"/>
                </a:cubicBezTo>
                <a:lnTo>
                  <a:pt x="8755" y="4552"/>
                </a:lnTo>
                <a:cubicBezTo>
                  <a:pt x="9031" y="3759"/>
                  <a:pt x="9024" y="2879"/>
                  <a:pt x="8665" y="2125"/>
                </a:cubicBezTo>
                <a:cubicBezTo>
                  <a:pt x="8193" y="1128"/>
                  <a:pt x="7300" y="359"/>
                  <a:pt x="6176" y="86"/>
                </a:cubicBezTo>
                <a:lnTo>
                  <a:pt x="3248" y="0"/>
                </a:lnTo>
                <a:close/>
              </a:path>
            </a:pathLst>
          </a:custGeom>
          <a:solidFill>
            <a:srgbClr val="7DEB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0"/>
          <p:cNvSpPr/>
          <p:nvPr/>
        </p:nvSpPr>
        <p:spPr>
          <a:xfrm>
            <a:off x="3492864" y="2581180"/>
            <a:ext cx="128825" cy="245051"/>
          </a:xfrm>
          <a:custGeom>
            <a:avLst/>
            <a:gdLst/>
            <a:ahLst/>
            <a:cxnLst/>
            <a:rect l="l" t="t" r="r" b="b"/>
            <a:pathLst>
              <a:path w="4090" h="7780" extrusionOk="0">
                <a:moveTo>
                  <a:pt x="0" y="0"/>
                </a:moveTo>
                <a:lnTo>
                  <a:pt x="717" y="5724"/>
                </a:lnTo>
                <a:lnTo>
                  <a:pt x="1300" y="7779"/>
                </a:lnTo>
                <a:cubicBezTo>
                  <a:pt x="1306" y="7779"/>
                  <a:pt x="1312" y="7779"/>
                  <a:pt x="1319" y="7779"/>
                </a:cubicBezTo>
                <a:cubicBezTo>
                  <a:pt x="3172" y="7779"/>
                  <a:pt x="4089" y="6714"/>
                  <a:pt x="4089" y="6714"/>
                </a:cubicBezTo>
                <a:cubicBezTo>
                  <a:pt x="4089" y="6714"/>
                  <a:pt x="3924" y="5772"/>
                  <a:pt x="3344" y="3062"/>
                </a:cubicBezTo>
                <a:cubicBezTo>
                  <a:pt x="2776" y="387"/>
                  <a:pt x="1124" y="159"/>
                  <a:pt x="0" y="0"/>
                </a:cubicBezTo>
                <a:close/>
              </a:path>
            </a:pathLst>
          </a:custGeom>
          <a:solidFill>
            <a:srgbClr val="7DEB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0"/>
          <p:cNvSpPr/>
          <p:nvPr/>
        </p:nvSpPr>
        <p:spPr>
          <a:xfrm>
            <a:off x="3519038" y="2821063"/>
            <a:ext cx="5229" cy="15024"/>
          </a:xfrm>
          <a:custGeom>
            <a:avLst/>
            <a:gdLst/>
            <a:ahLst/>
            <a:cxnLst/>
            <a:rect l="l" t="t" r="r" b="b"/>
            <a:pathLst>
              <a:path w="166" h="477" extrusionOk="0">
                <a:moveTo>
                  <a:pt x="166" y="1"/>
                </a:moveTo>
                <a:lnTo>
                  <a:pt x="0" y="477"/>
                </a:lnTo>
                <a:lnTo>
                  <a:pt x="0" y="477"/>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0"/>
          <p:cNvSpPr/>
          <p:nvPr/>
        </p:nvSpPr>
        <p:spPr>
          <a:xfrm>
            <a:off x="3508802" y="2739296"/>
            <a:ext cx="19938" cy="96792"/>
          </a:xfrm>
          <a:custGeom>
            <a:avLst/>
            <a:gdLst/>
            <a:ahLst/>
            <a:cxnLst/>
            <a:rect l="l" t="t" r="r" b="b"/>
            <a:pathLst>
              <a:path w="633" h="3073" extrusionOk="0">
                <a:moveTo>
                  <a:pt x="21" y="1"/>
                </a:moveTo>
                <a:cubicBezTo>
                  <a:pt x="21" y="1"/>
                  <a:pt x="1" y="1712"/>
                  <a:pt x="325" y="3073"/>
                </a:cubicBezTo>
                <a:lnTo>
                  <a:pt x="491" y="2597"/>
                </a:lnTo>
                <a:lnTo>
                  <a:pt x="632" y="2191"/>
                </a:lnTo>
                <a:cubicBezTo>
                  <a:pt x="632" y="2191"/>
                  <a:pt x="252" y="983"/>
                  <a:pt x="21" y="1"/>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0"/>
          <p:cNvSpPr/>
          <p:nvPr/>
        </p:nvSpPr>
        <p:spPr>
          <a:xfrm>
            <a:off x="3311156" y="2342368"/>
            <a:ext cx="217585" cy="299730"/>
          </a:xfrm>
          <a:custGeom>
            <a:avLst/>
            <a:gdLst/>
            <a:ahLst/>
            <a:cxnLst/>
            <a:rect l="l" t="t" r="r" b="b"/>
            <a:pathLst>
              <a:path w="6908" h="9516" extrusionOk="0">
                <a:moveTo>
                  <a:pt x="997" y="1"/>
                </a:moveTo>
                <a:cubicBezTo>
                  <a:pt x="552" y="262"/>
                  <a:pt x="1" y="1383"/>
                  <a:pt x="55" y="3734"/>
                </a:cubicBezTo>
                <a:cubicBezTo>
                  <a:pt x="101" y="5724"/>
                  <a:pt x="749" y="6217"/>
                  <a:pt x="1073" y="6358"/>
                </a:cubicBezTo>
                <a:cubicBezTo>
                  <a:pt x="1195" y="6412"/>
                  <a:pt x="1361" y="6433"/>
                  <a:pt x="1552" y="6433"/>
                </a:cubicBezTo>
                <a:cubicBezTo>
                  <a:pt x="1866" y="6433"/>
                  <a:pt x="2250" y="6376"/>
                  <a:pt x="2628" y="6314"/>
                </a:cubicBezTo>
                <a:lnTo>
                  <a:pt x="2628" y="7507"/>
                </a:lnTo>
                <a:cubicBezTo>
                  <a:pt x="2628" y="7507"/>
                  <a:pt x="1786" y="8483"/>
                  <a:pt x="1842" y="9031"/>
                </a:cubicBezTo>
                <a:cubicBezTo>
                  <a:pt x="1871" y="9339"/>
                  <a:pt x="2251" y="9516"/>
                  <a:pt x="2718" y="9516"/>
                </a:cubicBezTo>
                <a:cubicBezTo>
                  <a:pt x="3081" y="9516"/>
                  <a:pt x="3496" y="9409"/>
                  <a:pt x="3838" y="9175"/>
                </a:cubicBezTo>
                <a:cubicBezTo>
                  <a:pt x="4624" y="8637"/>
                  <a:pt x="5131" y="7824"/>
                  <a:pt x="5131" y="7824"/>
                </a:cubicBezTo>
                <a:lnTo>
                  <a:pt x="5131" y="4934"/>
                </a:lnTo>
                <a:cubicBezTo>
                  <a:pt x="5131" y="4934"/>
                  <a:pt x="5339" y="5212"/>
                  <a:pt x="5700" y="5212"/>
                </a:cubicBezTo>
                <a:cubicBezTo>
                  <a:pt x="5846" y="5212"/>
                  <a:pt x="6017" y="5166"/>
                  <a:pt x="6210" y="5038"/>
                </a:cubicBezTo>
                <a:cubicBezTo>
                  <a:pt x="6882" y="4593"/>
                  <a:pt x="6907" y="3489"/>
                  <a:pt x="6517" y="3093"/>
                </a:cubicBezTo>
                <a:cubicBezTo>
                  <a:pt x="6363" y="2936"/>
                  <a:pt x="6139" y="2861"/>
                  <a:pt x="5914" y="2861"/>
                </a:cubicBezTo>
                <a:cubicBezTo>
                  <a:pt x="5570" y="2861"/>
                  <a:pt x="5225" y="3038"/>
                  <a:pt x="5131" y="3369"/>
                </a:cubicBezTo>
                <a:cubicBezTo>
                  <a:pt x="5131" y="3369"/>
                  <a:pt x="5124" y="3370"/>
                  <a:pt x="5109" y="3370"/>
                </a:cubicBezTo>
                <a:cubicBezTo>
                  <a:pt x="4958" y="3370"/>
                  <a:pt x="4046" y="3341"/>
                  <a:pt x="2869" y="2697"/>
                </a:cubicBezTo>
                <a:cubicBezTo>
                  <a:pt x="1580" y="1987"/>
                  <a:pt x="1083" y="773"/>
                  <a:pt x="997"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0"/>
          <p:cNvSpPr/>
          <p:nvPr/>
        </p:nvSpPr>
        <p:spPr>
          <a:xfrm>
            <a:off x="3382750" y="2436419"/>
            <a:ext cx="16190" cy="16316"/>
          </a:xfrm>
          <a:custGeom>
            <a:avLst/>
            <a:gdLst/>
            <a:ahLst/>
            <a:cxnLst/>
            <a:rect l="l" t="t" r="r" b="b"/>
            <a:pathLst>
              <a:path w="514" h="518" extrusionOk="0">
                <a:moveTo>
                  <a:pt x="257" y="0"/>
                </a:moveTo>
                <a:cubicBezTo>
                  <a:pt x="124" y="0"/>
                  <a:pt x="13" y="108"/>
                  <a:pt x="7" y="249"/>
                </a:cubicBezTo>
                <a:cubicBezTo>
                  <a:pt x="0" y="390"/>
                  <a:pt x="103" y="514"/>
                  <a:pt x="244" y="518"/>
                </a:cubicBezTo>
                <a:cubicBezTo>
                  <a:pt x="248" y="518"/>
                  <a:pt x="252" y="518"/>
                  <a:pt x="256" y="518"/>
                </a:cubicBezTo>
                <a:cubicBezTo>
                  <a:pt x="389" y="518"/>
                  <a:pt x="500" y="410"/>
                  <a:pt x="506" y="273"/>
                </a:cubicBezTo>
                <a:cubicBezTo>
                  <a:pt x="513" y="128"/>
                  <a:pt x="406" y="7"/>
                  <a:pt x="269" y="0"/>
                </a:cubicBezTo>
                <a:cubicBezTo>
                  <a:pt x="265" y="0"/>
                  <a:pt x="261" y="0"/>
                  <a:pt x="2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0"/>
          <p:cNvSpPr/>
          <p:nvPr/>
        </p:nvSpPr>
        <p:spPr>
          <a:xfrm>
            <a:off x="3362528" y="2497366"/>
            <a:ext cx="19780" cy="12914"/>
          </a:xfrm>
          <a:custGeom>
            <a:avLst/>
            <a:gdLst/>
            <a:ahLst/>
            <a:cxnLst/>
            <a:rect l="l" t="t" r="r" b="b"/>
            <a:pathLst>
              <a:path w="628" h="410" extrusionOk="0">
                <a:moveTo>
                  <a:pt x="580" y="0"/>
                </a:moveTo>
                <a:lnTo>
                  <a:pt x="1" y="186"/>
                </a:lnTo>
                <a:cubicBezTo>
                  <a:pt x="40" y="322"/>
                  <a:pt x="161" y="409"/>
                  <a:pt x="291" y="409"/>
                </a:cubicBezTo>
                <a:cubicBezTo>
                  <a:pt x="319" y="409"/>
                  <a:pt x="348" y="405"/>
                  <a:pt x="376" y="396"/>
                </a:cubicBezTo>
                <a:cubicBezTo>
                  <a:pt x="539" y="344"/>
                  <a:pt x="628" y="169"/>
                  <a:pt x="580"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0"/>
          <p:cNvSpPr/>
          <p:nvPr/>
        </p:nvSpPr>
        <p:spPr>
          <a:xfrm>
            <a:off x="3315377" y="2404544"/>
            <a:ext cx="18836" cy="15497"/>
          </a:xfrm>
          <a:custGeom>
            <a:avLst/>
            <a:gdLst/>
            <a:ahLst/>
            <a:cxnLst/>
            <a:rect l="l" t="t" r="r" b="b"/>
            <a:pathLst>
              <a:path w="598" h="492" extrusionOk="0">
                <a:moveTo>
                  <a:pt x="347" y="1"/>
                </a:moveTo>
                <a:cubicBezTo>
                  <a:pt x="289" y="1"/>
                  <a:pt x="230" y="18"/>
                  <a:pt x="177" y="54"/>
                </a:cubicBezTo>
                <a:cubicBezTo>
                  <a:pt x="39" y="150"/>
                  <a:pt x="1" y="347"/>
                  <a:pt x="91" y="492"/>
                </a:cubicBezTo>
                <a:lnTo>
                  <a:pt x="597" y="140"/>
                </a:lnTo>
                <a:cubicBezTo>
                  <a:pt x="539" y="49"/>
                  <a:pt x="445" y="1"/>
                  <a:pt x="3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0"/>
          <p:cNvSpPr/>
          <p:nvPr/>
        </p:nvSpPr>
        <p:spPr>
          <a:xfrm>
            <a:off x="3321676" y="2430655"/>
            <a:ext cx="16221" cy="16442"/>
          </a:xfrm>
          <a:custGeom>
            <a:avLst/>
            <a:gdLst/>
            <a:ahLst/>
            <a:cxnLst/>
            <a:rect l="l" t="t" r="r" b="b"/>
            <a:pathLst>
              <a:path w="515" h="522" extrusionOk="0">
                <a:moveTo>
                  <a:pt x="261" y="0"/>
                </a:moveTo>
                <a:cubicBezTo>
                  <a:pt x="125" y="0"/>
                  <a:pt x="15" y="111"/>
                  <a:pt x="8" y="249"/>
                </a:cubicBezTo>
                <a:cubicBezTo>
                  <a:pt x="1" y="394"/>
                  <a:pt x="108" y="514"/>
                  <a:pt x="246" y="521"/>
                </a:cubicBezTo>
                <a:cubicBezTo>
                  <a:pt x="250" y="521"/>
                  <a:pt x="255" y="521"/>
                  <a:pt x="259" y="521"/>
                </a:cubicBezTo>
                <a:cubicBezTo>
                  <a:pt x="391" y="521"/>
                  <a:pt x="501" y="413"/>
                  <a:pt x="507" y="273"/>
                </a:cubicBezTo>
                <a:cubicBezTo>
                  <a:pt x="515" y="128"/>
                  <a:pt x="411" y="8"/>
                  <a:pt x="273" y="0"/>
                </a:cubicBezTo>
                <a:cubicBezTo>
                  <a:pt x="269" y="0"/>
                  <a:pt x="265" y="0"/>
                  <a:pt x="2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0"/>
          <p:cNvSpPr/>
          <p:nvPr/>
        </p:nvSpPr>
        <p:spPr>
          <a:xfrm>
            <a:off x="3332858" y="2434025"/>
            <a:ext cx="26332" cy="47498"/>
          </a:xfrm>
          <a:custGeom>
            <a:avLst/>
            <a:gdLst/>
            <a:ahLst/>
            <a:cxnLst/>
            <a:rect l="l" t="t" r="r" b="b"/>
            <a:pathLst>
              <a:path w="836" h="1508" extrusionOk="0">
                <a:moveTo>
                  <a:pt x="835" y="0"/>
                </a:moveTo>
                <a:lnTo>
                  <a:pt x="1" y="1262"/>
                </a:lnTo>
                <a:lnTo>
                  <a:pt x="794" y="1507"/>
                </a:lnTo>
                <a:lnTo>
                  <a:pt x="835"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0"/>
          <p:cNvSpPr/>
          <p:nvPr/>
        </p:nvSpPr>
        <p:spPr>
          <a:xfrm>
            <a:off x="3393931" y="2510249"/>
            <a:ext cx="68098" cy="43498"/>
          </a:xfrm>
          <a:custGeom>
            <a:avLst/>
            <a:gdLst/>
            <a:ahLst/>
            <a:cxnLst/>
            <a:rect l="l" t="t" r="r" b="b"/>
            <a:pathLst>
              <a:path w="2162" h="1381" extrusionOk="0">
                <a:moveTo>
                  <a:pt x="2162" y="1"/>
                </a:moveTo>
                <a:lnTo>
                  <a:pt x="2162" y="1"/>
                </a:lnTo>
                <a:cubicBezTo>
                  <a:pt x="1958" y="522"/>
                  <a:pt x="641" y="898"/>
                  <a:pt x="0" y="984"/>
                </a:cubicBezTo>
                <a:lnTo>
                  <a:pt x="0" y="1380"/>
                </a:lnTo>
                <a:cubicBezTo>
                  <a:pt x="0" y="1380"/>
                  <a:pt x="1307" y="1001"/>
                  <a:pt x="1700" y="663"/>
                </a:cubicBezTo>
                <a:cubicBezTo>
                  <a:pt x="2096" y="328"/>
                  <a:pt x="2161" y="1"/>
                  <a:pt x="2162"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0"/>
          <p:cNvSpPr/>
          <p:nvPr/>
        </p:nvSpPr>
        <p:spPr>
          <a:xfrm>
            <a:off x="3063745" y="2734855"/>
            <a:ext cx="296643" cy="344520"/>
          </a:xfrm>
          <a:custGeom>
            <a:avLst/>
            <a:gdLst/>
            <a:ahLst/>
            <a:cxnLst/>
            <a:rect l="l" t="t" r="r" b="b"/>
            <a:pathLst>
              <a:path w="9418" h="10938" extrusionOk="0">
                <a:moveTo>
                  <a:pt x="1" y="0"/>
                </a:moveTo>
                <a:lnTo>
                  <a:pt x="2507" y="8931"/>
                </a:lnTo>
                <a:lnTo>
                  <a:pt x="9417" y="10938"/>
                </a:lnTo>
                <a:lnTo>
                  <a:pt x="7273" y="1918"/>
                </a:lnTo>
                <a:lnTo>
                  <a:pt x="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0"/>
          <p:cNvSpPr/>
          <p:nvPr/>
        </p:nvSpPr>
        <p:spPr>
          <a:xfrm>
            <a:off x="3119023" y="2922957"/>
            <a:ext cx="44663" cy="20725"/>
          </a:xfrm>
          <a:custGeom>
            <a:avLst/>
            <a:gdLst/>
            <a:ahLst/>
            <a:cxnLst/>
            <a:rect l="l" t="t" r="r" b="b"/>
            <a:pathLst>
              <a:path w="1418" h="658" extrusionOk="0">
                <a:moveTo>
                  <a:pt x="1418" y="1"/>
                </a:moveTo>
                <a:lnTo>
                  <a:pt x="1" y="283"/>
                </a:lnTo>
                <a:lnTo>
                  <a:pt x="104" y="655"/>
                </a:lnTo>
                <a:cubicBezTo>
                  <a:pt x="137" y="657"/>
                  <a:pt x="169" y="658"/>
                  <a:pt x="200" y="658"/>
                </a:cubicBezTo>
                <a:cubicBezTo>
                  <a:pt x="983" y="658"/>
                  <a:pt x="1352" y="177"/>
                  <a:pt x="141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0"/>
          <p:cNvSpPr/>
          <p:nvPr/>
        </p:nvSpPr>
        <p:spPr>
          <a:xfrm>
            <a:off x="3214837" y="2931839"/>
            <a:ext cx="118809" cy="36474"/>
          </a:xfrm>
          <a:custGeom>
            <a:avLst/>
            <a:gdLst/>
            <a:ahLst/>
            <a:cxnLst/>
            <a:rect l="l" t="t" r="r" b="b"/>
            <a:pathLst>
              <a:path w="3772" h="1158" extrusionOk="0">
                <a:moveTo>
                  <a:pt x="0" y="1"/>
                </a:moveTo>
                <a:lnTo>
                  <a:pt x="0" y="1"/>
                </a:lnTo>
                <a:cubicBezTo>
                  <a:pt x="31" y="239"/>
                  <a:pt x="524" y="688"/>
                  <a:pt x="1362" y="963"/>
                </a:cubicBezTo>
                <a:cubicBezTo>
                  <a:pt x="1828" y="1118"/>
                  <a:pt x="2414" y="1158"/>
                  <a:pt x="2892" y="1158"/>
                </a:cubicBezTo>
                <a:cubicBezTo>
                  <a:pt x="3391" y="1158"/>
                  <a:pt x="3772" y="1115"/>
                  <a:pt x="3772" y="1115"/>
                </a:cubicBezTo>
                <a:lnTo>
                  <a:pt x="3641" y="667"/>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0"/>
          <p:cNvSpPr/>
          <p:nvPr/>
        </p:nvSpPr>
        <p:spPr>
          <a:xfrm>
            <a:off x="3128409" y="2763518"/>
            <a:ext cx="100036" cy="37828"/>
          </a:xfrm>
          <a:custGeom>
            <a:avLst/>
            <a:gdLst/>
            <a:ahLst/>
            <a:cxnLst/>
            <a:rect l="l" t="t" r="r" b="b"/>
            <a:pathLst>
              <a:path w="3176" h="1201" extrusionOk="0">
                <a:moveTo>
                  <a:pt x="290" y="1"/>
                </a:moveTo>
                <a:cubicBezTo>
                  <a:pt x="106" y="1"/>
                  <a:pt x="1" y="41"/>
                  <a:pt x="17" y="122"/>
                </a:cubicBezTo>
                <a:cubicBezTo>
                  <a:pt x="51" y="273"/>
                  <a:pt x="79" y="397"/>
                  <a:pt x="79" y="397"/>
                </a:cubicBezTo>
                <a:lnTo>
                  <a:pt x="3175" y="1201"/>
                </a:lnTo>
                <a:lnTo>
                  <a:pt x="3113" y="925"/>
                </a:lnTo>
                <a:cubicBezTo>
                  <a:pt x="3082" y="770"/>
                  <a:pt x="2599" y="529"/>
                  <a:pt x="2041" y="384"/>
                </a:cubicBezTo>
                <a:lnTo>
                  <a:pt x="972" y="108"/>
                </a:lnTo>
                <a:cubicBezTo>
                  <a:pt x="700" y="36"/>
                  <a:pt x="461" y="1"/>
                  <a:pt x="29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0"/>
          <p:cNvSpPr/>
          <p:nvPr/>
        </p:nvSpPr>
        <p:spPr>
          <a:xfrm>
            <a:off x="3114519" y="2731328"/>
            <a:ext cx="119690" cy="48412"/>
          </a:xfrm>
          <a:custGeom>
            <a:avLst/>
            <a:gdLst/>
            <a:ahLst/>
            <a:cxnLst/>
            <a:rect l="l" t="t" r="r" b="b"/>
            <a:pathLst>
              <a:path w="3800" h="1537" extrusionOk="0">
                <a:moveTo>
                  <a:pt x="1290" y="0"/>
                </a:moveTo>
                <a:cubicBezTo>
                  <a:pt x="733" y="0"/>
                  <a:pt x="823" y="437"/>
                  <a:pt x="823" y="437"/>
                </a:cubicBezTo>
                <a:lnTo>
                  <a:pt x="399" y="319"/>
                </a:lnTo>
                <a:cubicBezTo>
                  <a:pt x="310" y="295"/>
                  <a:pt x="230" y="283"/>
                  <a:pt x="166" y="283"/>
                </a:cubicBezTo>
                <a:cubicBezTo>
                  <a:pt x="62" y="283"/>
                  <a:pt x="0" y="315"/>
                  <a:pt x="13" y="375"/>
                </a:cubicBezTo>
                <a:cubicBezTo>
                  <a:pt x="37" y="471"/>
                  <a:pt x="55" y="550"/>
                  <a:pt x="55" y="550"/>
                </a:cubicBezTo>
                <a:lnTo>
                  <a:pt x="3799" y="1537"/>
                </a:lnTo>
                <a:lnTo>
                  <a:pt x="3747" y="1365"/>
                </a:lnTo>
                <a:cubicBezTo>
                  <a:pt x="3716" y="1271"/>
                  <a:pt x="3489" y="1137"/>
                  <a:pt x="3241" y="1064"/>
                </a:cubicBezTo>
                <a:cubicBezTo>
                  <a:pt x="2988" y="992"/>
                  <a:pt x="2785" y="937"/>
                  <a:pt x="2785" y="937"/>
                </a:cubicBezTo>
                <a:cubicBezTo>
                  <a:pt x="2785" y="937"/>
                  <a:pt x="2582" y="254"/>
                  <a:pt x="1640" y="44"/>
                </a:cubicBezTo>
                <a:cubicBezTo>
                  <a:pt x="1502" y="13"/>
                  <a:pt x="1386" y="0"/>
                  <a:pt x="1290"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0"/>
          <p:cNvSpPr/>
          <p:nvPr/>
        </p:nvSpPr>
        <p:spPr>
          <a:xfrm>
            <a:off x="3127716" y="2748872"/>
            <a:ext cx="81925" cy="43687"/>
          </a:xfrm>
          <a:custGeom>
            <a:avLst/>
            <a:gdLst/>
            <a:ahLst/>
            <a:cxnLst/>
            <a:rect l="l" t="t" r="r" b="b"/>
            <a:pathLst>
              <a:path w="2601" h="1387" extrusionOk="0">
                <a:moveTo>
                  <a:pt x="1" y="1"/>
                </a:moveTo>
                <a:lnTo>
                  <a:pt x="111" y="117"/>
                </a:lnTo>
                <a:cubicBezTo>
                  <a:pt x="456" y="200"/>
                  <a:pt x="597" y="245"/>
                  <a:pt x="649" y="480"/>
                </a:cubicBezTo>
                <a:cubicBezTo>
                  <a:pt x="707" y="752"/>
                  <a:pt x="732" y="948"/>
                  <a:pt x="732" y="948"/>
                </a:cubicBezTo>
                <a:lnTo>
                  <a:pt x="2387" y="1387"/>
                </a:lnTo>
                <a:cubicBezTo>
                  <a:pt x="2387" y="1387"/>
                  <a:pt x="2308" y="1045"/>
                  <a:pt x="2284" y="911"/>
                </a:cubicBezTo>
                <a:cubicBezTo>
                  <a:pt x="2263" y="813"/>
                  <a:pt x="2290" y="744"/>
                  <a:pt x="2414" y="744"/>
                </a:cubicBezTo>
                <a:cubicBezTo>
                  <a:pt x="2456" y="744"/>
                  <a:pt x="2510" y="752"/>
                  <a:pt x="2577" y="769"/>
                </a:cubicBezTo>
                <a:lnTo>
                  <a:pt x="2601" y="663"/>
                </a:lnTo>
                <a:lnTo>
                  <a:pt x="1"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0"/>
          <p:cNvSpPr/>
          <p:nvPr/>
        </p:nvSpPr>
        <p:spPr>
          <a:xfrm>
            <a:off x="3126928" y="2764368"/>
            <a:ext cx="100099" cy="37828"/>
          </a:xfrm>
          <a:custGeom>
            <a:avLst/>
            <a:gdLst/>
            <a:ahLst/>
            <a:cxnLst/>
            <a:rect l="l" t="t" r="r" b="b"/>
            <a:pathLst>
              <a:path w="3178" h="1201" extrusionOk="0">
                <a:moveTo>
                  <a:pt x="291" y="0"/>
                </a:moveTo>
                <a:cubicBezTo>
                  <a:pt x="107" y="0"/>
                  <a:pt x="1" y="40"/>
                  <a:pt x="19" y="119"/>
                </a:cubicBezTo>
                <a:cubicBezTo>
                  <a:pt x="54" y="274"/>
                  <a:pt x="78" y="398"/>
                  <a:pt x="78" y="398"/>
                </a:cubicBezTo>
                <a:lnTo>
                  <a:pt x="3178" y="1201"/>
                </a:lnTo>
                <a:lnTo>
                  <a:pt x="3116" y="922"/>
                </a:lnTo>
                <a:cubicBezTo>
                  <a:pt x="3084" y="771"/>
                  <a:pt x="2602" y="529"/>
                  <a:pt x="2043" y="384"/>
                </a:cubicBezTo>
                <a:lnTo>
                  <a:pt x="971" y="104"/>
                </a:lnTo>
                <a:cubicBezTo>
                  <a:pt x="701" y="35"/>
                  <a:pt x="463" y="0"/>
                  <a:pt x="291"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0"/>
          <p:cNvSpPr/>
          <p:nvPr/>
        </p:nvSpPr>
        <p:spPr>
          <a:xfrm>
            <a:off x="3192852" y="2854009"/>
            <a:ext cx="422004" cy="108383"/>
          </a:xfrm>
          <a:custGeom>
            <a:avLst/>
            <a:gdLst/>
            <a:ahLst/>
            <a:cxnLst/>
            <a:rect l="l" t="t" r="r" b="b"/>
            <a:pathLst>
              <a:path w="13398" h="3441" extrusionOk="0">
                <a:moveTo>
                  <a:pt x="3661" y="0"/>
                </a:moveTo>
                <a:cubicBezTo>
                  <a:pt x="3634" y="0"/>
                  <a:pt x="3618" y="3"/>
                  <a:pt x="3618" y="3"/>
                </a:cubicBezTo>
                <a:cubicBezTo>
                  <a:pt x="3618" y="3"/>
                  <a:pt x="3787" y="721"/>
                  <a:pt x="3843" y="952"/>
                </a:cubicBezTo>
                <a:cubicBezTo>
                  <a:pt x="3879" y="1103"/>
                  <a:pt x="3294" y="1236"/>
                  <a:pt x="2671" y="1236"/>
                </a:cubicBezTo>
                <a:cubicBezTo>
                  <a:pt x="2344" y="1236"/>
                  <a:pt x="2007" y="1199"/>
                  <a:pt x="1742" y="1111"/>
                </a:cubicBezTo>
                <a:cubicBezTo>
                  <a:pt x="1586" y="1057"/>
                  <a:pt x="1415" y="1030"/>
                  <a:pt x="1248" y="1030"/>
                </a:cubicBezTo>
                <a:cubicBezTo>
                  <a:pt x="595" y="1030"/>
                  <a:pt x="0" y="1440"/>
                  <a:pt x="550" y="2272"/>
                </a:cubicBezTo>
                <a:cubicBezTo>
                  <a:pt x="1239" y="3320"/>
                  <a:pt x="2581" y="3441"/>
                  <a:pt x="3512" y="3441"/>
                </a:cubicBezTo>
                <a:cubicBezTo>
                  <a:pt x="3770" y="3441"/>
                  <a:pt x="4229" y="3424"/>
                  <a:pt x="4677" y="3366"/>
                </a:cubicBezTo>
                <a:cubicBezTo>
                  <a:pt x="4977" y="3324"/>
                  <a:pt x="5277" y="3296"/>
                  <a:pt x="5581" y="3272"/>
                </a:cubicBezTo>
                <a:cubicBezTo>
                  <a:pt x="7487" y="3138"/>
                  <a:pt x="12528" y="2565"/>
                  <a:pt x="13397" y="2296"/>
                </a:cubicBezTo>
                <a:lnTo>
                  <a:pt x="11170" y="507"/>
                </a:lnTo>
                <a:cubicBezTo>
                  <a:pt x="11170" y="507"/>
                  <a:pt x="6246" y="1383"/>
                  <a:pt x="5667" y="1431"/>
                </a:cubicBezTo>
                <a:cubicBezTo>
                  <a:pt x="5638" y="1433"/>
                  <a:pt x="5609" y="1434"/>
                  <a:pt x="5580" y="1434"/>
                </a:cubicBezTo>
                <a:cubicBezTo>
                  <a:pt x="5027" y="1434"/>
                  <a:pt x="4435" y="1037"/>
                  <a:pt x="4225" y="500"/>
                </a:cubicBezTo>
                <a:cubicBezTo>
                  <a:pt x="4049" y="46"/>
                  <a:pt x="3768" y="0"/>
                  <a:pt x="3661"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0"/>
          <p:cNvSpPr/>
          <p:nvPr/>
        </p:nvSpPr>
        <p:spPr>
          <a:xfrm>
            <a:off x="3068942" y="2812874"/>
            <a:ext cx="108981" cy="125360"/>
          </a:xfrm>
          <a:custGeom>
            <a:avLst/>
            <a:gdLst/>
            <a:ahLst/>
            <a:cxnLst/>
            <a:rect l="l" t="t" r="r" b="b"/>
            <a:pathLst>
              <a:path w="3460" h="3980" extrusionOk="0">
                <a:moveTo>
                  <a:pt x="286" y="1"/>
                </a:moveTo>
                <a:cubicBezTo>
                  <a:pt x="119" y="1"/>
                  <a:pt x="0" y="177"/>
                  <a:pt x="81" y="509"/>
                </a:cubicBezTo>
                <a:cubicBezTo>
                  <a:pt x="202" y="1023"/>
                  <a:pt x="36" y="1961"/>
                  <a:pt x="346" y="2840"/>
                </a:cubicBezTo>
                <a:cubicBezTo>
                  <a:pt x="587" y="3530"/>
                  <a:pt x="1198" y="3961"/>
                  <a:pt x="1646" y="3978"/>
                </a:cubicBezTo>
                <a:cubicBezTo>
                  <a:pt x="1671" y="3979"/>
                  <a:pt x="1697" y="3980"/>
                  <a:pt x="1724" y="3980"/>
                </a:cubicBezTo>
                <a:cubicBezTo>
                  <a:pt x="2188" y="3980"/>
                  <a:pt x="2987" y="3802"/>
                  <a:pt x="3208" y="3151"/>
                </a:cubicBezTo>
                <a:cubicBezTo>
                  <a:pt x="3460" y="2406"/>
                  <a:pt x="2877" y="2230"/>
                  <a:pt x="2342" y="2086"/>
                </a:cubicBezTo>
                <a:cubicBezTo>
                  <a:pt x="1808" y="1937"/>
                  <a:pt x="960" y="1534"/>
                  <a:pt x="898" y="1313"/>
                </a:cubicBezTo>
                <a:cubicBezTo>
                  <a:pt x="835" y="1093"/>
                  <a:pt x="577" y="162"/>
                  <a:pt x="577" y="162"/>
                </a:cubicBezTo>
                <a:cubicBezTo>
                  <a:pt x="482" y="53"/>
                  <a:pt x="377" y="1"/>
                  <a:pt x="286"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1129"/>
        <p:cNvGrpSpPr/>
        <p:nvPr/>
      </p:nvGrpSpPr>
      <p:grpSpPr>
        <a:xfrm>
          <a:off x="0" y="0"/>
          <a:ext cx="0" cy="0"/>
          <a:chOff x="0" y="0"/>
          <a:chExt cx="0" cy="0"/>
        </a:xfrm>
      </p:grpSpPr>
      <p:sp>
        <p:nvSpPr>
          <p:cNvPr id="1130" name="Google Shape;1130;p31"/>
          <p:cNvSpPr txBox="1">
            <a:spLocks noGrp="1"/>
          </p:cNvSpPr>
          <p:nvPr>
            <p:ph type="ctrTitle"/>
          </p:nvPr>
        </p:nvSpPr>
        <p:spPr>
          <a:xfrm>
            <a:off x="853620" y="1971040"/>
            <a:ext cx="8428500" cy="81449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b="1" dirty="0"/>
              <a:t>ご清聴ありがとうございました。</a:t>
            </a:r>
            <a:endParaRPr sz="4000" b="1" dirty="0">
              <a:solidFill>
                <a:schemeClr val="accent5"/>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134"/>
        <p:cNvGrpSpPr/>
        <p:nvPr/>
      </p:nvGrpSpPr>
      <p:grpSpPr>
        <a:xfrm>
          <a:off x="0" y="0"/>
          <a:ext cx="0" cy="0"/>
          <a:chOff x="0" y="0"/>
          <a:chExt cx="0" cy="0"/>
        </a:xfrm>
      </p:grpSpPr>
      <p:pic>
        <p:nvPicPr>
          <p:cNvPr id="1135" name="Google Shape;1135;p32">
            <a:hlinkClick r:id="rId3"/>
          </p:cNvPr>
          <p:cNvPicPr preferRelativeResize="0"/>
          <p:nvPr/>
        </p:nvPicPr>
        <p:blipFill>
          <a:blip r:embed="rId4">
            <a:alphaModFix/>
          </a:blip>
          <a:stretch>
            <a:fillRect/>
          </a:stretch>
        </p:blipFill>
        <p:spPr>
          <a:xfrm>
            <a:off x="3451063" y="2123075"/>
            <a:ext cx="2241874" cy="897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313"/>
        <p:cNvGrpSpPr/>
        <p:nvPr/>
      </p:nvGrpSpPr>
      <p:grpSpPr>
        <a:xfrm>
          <a:off x="0" y="0"/>
          <a:ext cx="0" cy="0"/>
          <a:chOff x="0" y="0"/>
          <a:chExt cx="0" cy="0"/>
        </a:xfrm>
      </p:grpSpPr>
      <p:sp>
        <p:nvSpPr>
          <p:cNvPr id="314" name="Google Shape;314;p22"/>
          <p:cNvSpPr txBox="1">
            <a:spLocks noGrp="1"/>
          </p:cNvSpPr>
          <p:nvPr>
            <p:ph type="title"/>
          </p:nvPr>
        </p:nvSpPr>
        <p:spPr>
          <a:xfrm>
            <a:off x="607642" y="483494"/>
            <a:ext cx="8043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sp>
        <p:nvSpPr>
          <p:cNvPr id="315" name="Google Shape;315;p22"/>
          <p:cNvSpPr txBox="1">
            <a:spLocks noGrp="1"/>
          </p:cNvSpPr>
          <p:nvPr>
            <p:ph type="title" idx="16"/>
          </p:nvPr>
        </p:nvSpPr>
        <p:spPr>
          <a:xfrm>
            <a:off x="3201660" y="3698329"/>
            <a:ext cx="12120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05</a:t>
            </a:r>
            <a:endParaRPr/>
          </a:p>
        </p:txBody>
      </p:sp>
      <p:sp>
        <p:nvSpPr>
          <p:cNvPr id="316" name="Google Shape;316;p22"/>
          <p:cNvSpPr txBox="1">
            <a:spLocks noGrp="1"/>
          </p:cNvSpPr>
          <p:nvPr>
            <p:ph type="title" idx="17"/>
          </p:nvPr>
        </p:nvSpPr>
        <p:spPr>
          <a:xfrm>
            <a:off x="567442" y="2197812"/>
            <a:ext cx="8043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sp>
        <p:nvSpPr>
          <p:cNvPr id="317" name="Google Shape;317;p22"/>
          <p:cNvSpPr txBox="1">
            <a:spLocks noGrp="1"/>
          </p:cNvSpPr>
          <p:nvPr>
            <p:ph type="title" idx="18"/>
          </p:nvPr>
        </p:nvSpPr>
        <p:spPr>
          <a:xfrm>
            <a:off x="3513207" y="533119"/>
            <a:ext cx="8556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sp>
        <p:nvSpPr>
          <p:cNvPr id="318" name="Google Shape;318;p22"/>
          <p:cNvSpPr txBox="1">
            <a:spLocks noGrp="1"/>
          </p:cNvSpPr>
          <p:nvPr>
            <p:ph type="title" idx="19"/>
          </p:nvPr>
        </p:nvSpPr>
        <p:spPr>
          <a:xfrm>
            <a:off x="5763404" y="3725954"/>
            <a:ext cx="12120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06</a:t>
            </a:r>
            <a:endParaRPr/>
          </a:p>
        </p:txBody>
      </p:sp>
      <p:sp>
        <p:nvSpPr>
          <p:cNvPr id="319" name="Google Shape;319;p22"/>
          <p:cNvSpPr txBox="1">
            <a:spLocks noGrp="1"/>
          </p:cNvSpPr>
          <p:nvPr>
            <p:ph type="title" idx="20"/>
          </p:nvPr>
        </p:nvSpPr>
        <p:spPr>
          <a:xfrm>
            <a:off x="5763404" y="2197803"/>
            <a:ext cx="12120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04</a:t>
            </a:r>
            <a:endParaRPr/>
          </a:p>
        </p:txBody>
      </p:sp>
      <p:sp>
        <p:nvSpPr>
          <p:cNvPr id="320" name="Google Shape;320;p22"/>
          <p:cNvSpPr txBox="1">
            <a:spLocks noGrp="1"/>
          </p:cNvSpPr>
          <p:nvPr>
            <p:ph type="subTitle" idx="4"/>
          </p:nvPr>
        </p:nvSpPr>
        <p:spPr>
          <a:xfrm>
            <a:off x="1405250" y="581000"/>
            <a:ext cx="1212000" cy="57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500" b="1"/>
              <a:t>理由</a:t>
            </a:r>
            <a:endParaRPr sz="3500" b="1"/>
          </a:p>
        </p:txBody>
      </p:sp>
      <p:sp>
        <p:nvSpPr>
          <p:cNvPr id="321" name="Google Shape;321;p22"/>
          <p:cNvSpPr txBox="1">
            <a:spLocks noGrp="1"/>
          </p:cNvSpPr>
          <p:nvPr>
            <p:ph type="subTitle" idx="5"/>
          </p:nvPr>
        </p:nvSpPr>
        <p:spPr>
          <a:xfrm>
            <a:off x="4368789" y="3778874"/>
            <a:ext cx="1344900" cy="57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500" b="1"/>
              <a:t>デモ</a:t>
            </a:r>
            <a:endParaRPr sz="3500" b="1"/>
          </a:p>
        </p:txBody>
      </p:sp>
      <p:sp>
        <p:nvSpPr>
          <p:cNvPr id="322" name="Google Shape;322;p22"/>
          <p:cNvSpPr txBox="1">
            <a:spLocks noGrp="1"/>
          </p:cNvSpPr>
          <p:nvPr>
            <p:ph type="subTitle" idx="6"/>
          </p:nvPr>
        </p:nvSpPr>
        <p:spPr>
          <a:xfrm>
            <a:off x="1351942" y="2281638"/>
            <a:ext cx="1394400" cy="57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500" b="1"/>
              <a:t>技術</a:t>
            </a:r>
            <a:endParaRPr/>
          </a:p>
        </p:txBody>
      </p:sp>
      <p:sp>
        <p:nvSpPr>
          <p:cNvPr id="323" name="Google Shape;323;p22"/>
          <p:cNvSpPr txBox="1">
            <a:spLocks noGrp="1"/>
          </p:cNvSpPr>
          <p:nvPr>
            <p:ph type="subTitle" idx="1"/>
          </p:nvPr>
        </p:nvSpPr>
        <p:spPr>
          <a:xfrm>
            <a:off x="6561900" y="3701025"/>
            <a:ext cx="1896300" cy="728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500" b="1"/>
              <a:t>改善</a:t>
            </a:r>
            <a:endParaRPr sz="3500" b="1"/>
          </a:p>
        </p:txBody>
      </p:sp>
      <p:sp>
        <p:nvSpPr>
          <p:cNvPr id="324" name="Google Shape;324;p22"/>
          <p:cNvSpPr txBox="1">
            <a:spLocks noGrp="1"/>
          </p:cNvSpPr>
          <p:nvPr>
            <p:ph type="subTitle" idx="2"/>
          </p:nvPr>
        </p:nvSpPr>
        <p:spPr>
          <a:xfrm>
            <a:off x="6955800" y="2294850"/>
            <a:ext cx="1108500" cy="57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500" b="1"/>
              <a:t>評価</a:t>
            </a:r>
            <a:endParaRPr sz="3500" b="1"/>
          </a:p>
        </p:txBody>
      </p:sp>
      <p:sp>
        <p:nvSpPr>
          <p:cNvPr id="325" name="Google Shape;325;p22"/>
          <p:cNvSpPr txBox="1">
            <a:spLocks noGrp="1"/>
          </p:cNvSpPr>
          <p:nvPr>
            <p:ph type="subTitle" idx="3"/>
          </p:nvPr>
        </p:nvSpPr>
        <p:spPr>
          <a:xfrm>
            <a:off x="4368988" y="628875"/>
            <a:ext cx="1394400" cy="57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500" b="1"/>
              <a:t>説明</a:t>
            </a:r>
            <a:endParaRPr sz="35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329"/>
        <p:cNvGrpSpPr/>
        <p:nvPr/>
      </p:nvGrpSpPr>
      <p:grpSpPr>
        <a:xfrm>
          <a:off x="0" y="0"/>
          <a:ext cx="0" cy="0"/>
          <a:chOff x="0" y="0"/>
          <a:chExt cx="0" cy="0"/>
        </a:xfrm>
      </p:grpSpPr>
      <p:sp>
        <p:nvSpPr>
          <p:cNvPr id="330" name="Google Shape;330;p23"/>
          <p:cNvSpPr/>
          <p:nvPr/>
        </p:nvSpPr>
        <p:spPr>
          <a:xfrm rot="-1288312">
            <a:off x="2116115" y="4000870"/>
            <a:ext cx="583235" cy="286447"/>
          </a:xfrm>
          <a:custGeom>
            <a:avLst/>
            <a:gdLst/>
            <a:ahLst/>
            <a:cxnLst/>
            <a:rect l="l" t="t" r="r" b="b"/>
            <a:pathLst>
              <a:path w="109482" h="54763" extrusionOk="0">
                <a:moveTo>
                  <a:pt x="54738" y="1"/>
                </a:moveTo>
                <a:cubicBezTo>
                  <a:pt x="41976" y="1"/>
                  <a:pt x="29213" y="2674"/>
                  <a:pt x="19475" y="8019"/>
                </a:cubicBezTo>
                <a:cubicBezTo>
                  <a:pt x="1" y="18715"/>
                  <a:pt x="1" y="36051"/>
                  <a:pt x="19475" y="46743"/>
                </a:cubicBezTo>
                <a:cubicBezTo>
                  <a:pt x="29214" y="52089"/>
                  <a:pt x="41978" y="54762"/>
                  <a:pt x="54741" y="54762"/>
                </a:cubicBezTo>
                <a:cubicBezTo>
                  <a:pt x="67504" y="54762"/>
                  <a:pt x="80267" y="52089"/>
                  <a:pt x="90004" y="46743"/>
                </a:cubicBezTo>
                <a:cubicBezTo>
                  <a:pt x="109481" y="36051"/>
                  <a:pt x="109481" y="18715"/>
                  <a:pt x="90004" y="8023"/>
                </a:cubicBezTo>
                <a:cubicBezTo>
                  <a:pt x="80266" y="2675"/>
                  <a:pt x="67502" y="1"/>
                  <a:pt x="54738" y="1"/>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3"/>
          <p:cNvSpPr/>
          <p:nvPr/>
        </p:nvSpPr>
        <p:spPr>
          <a:xfrm>
            <a:off x="1795814" y="3458532"/>
            <a:ext cx="1086960" cy="624423"/>
          </a:xfrm>
          <a:custGeom>
            <a:avLst/>
            <a:gdLst/>
            <a:ahLst/>
            <a:cxnLst/>
            <a:rect l="l" t="t" r="r" b="b"/>
            <a:pathLst>
              <a:path w="25434" h="14611" extrusionOk="0">
                <a:moveTo>
                  <a:pt x="22128" y="1"/>
                </a:moveTo>
                <a:cubicBezTo>
                  <a:pt x="21958" y="1"/>
                  <a:pt x="21789" y="37"/>
                  <a:pt x="21659" y="110"/>
                </a:cubicBezTo>
                <a:lnTo>
                  <a:pt x="258" y="12469"/>
                </a:lnTo>
                <a:cubicBezTo>
                  <a:pt x="0" y="12618"/>
                  <a:pt x="0" y="12859"/>
                  <a:pt x="258" y="13009"/>
                </a:cubicBezTo>
                <a:lnTo>
                  <a:pt x="2835" y="14498"/>
                </a:lnTo>
                <a:cubicBezTo>
                  <a:pt x="2964" y="14573"/>
                  <a:pt x="3134" y="14610"/>
                  <a:pt x="3304" y="14610"/>
                </a:cubicBezTo>
                <a:cubicBezTo>
                  <a:pt x="3474" y="14610"/>
                  <a:pt x="3644" y="14573"/>
                  <a:pt x="3774" y="14498"/>
                </a:cubicBezTo>
                <a:lnTo>
                  <a:pt x="25175" y="2139"/>
                </a:lnTo>
                <a:cubicBezTo>
                  <a:pt x="25433" y="1990"/>
                  <a:pt x="25433" y="1749"/>
                  <a:pt x="25175" y="1599"/>
                </a:cubicBezTo>
                <a:lnTo>
                  <a:pt x="22598" y="110"/>
                </a:lnTo>
                <a:cubicBezTo>
                  <a:pt x="22467" y="37"/>
                  <a:pt x="22297" y="1"/>
                  <a:pt x="22128" y="1"/>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3"/>
          <p:cNvSpPr/>
          <p:nvPr/>
        </p:nvSpPr>
        <p:spPr>
          <a:xfrm>
            <a:off x="1838669" y="2010751"/>
            <a:ext cx="1002855" cy="2012803"/>
          </a:xfrm>
          <a:custGeom>
            <a:avLst/>
            <a:gdLst/>
            <a:ahLst/>
            <a:cxnLst/>
            <a:rect l="l" t="t" r="r" b="b"/>
            <a:pathLst>
              <a:path w="23466" h="47098" extrusionOk="0">
                <a:moveTo>
                  <a:pt x="21265" y="0"/>
                </a:moveTo>
                <a:cubicBezTo>
                  <a:pt x="21095" y="0"/>
                  <a:pt x="20926" y="37"/>
                  <a:pt x="20797" y="112"/>
                </a:cubicBezTo>
                <a:lnTo>
                  <a:pt x="470" y="11849"/>
                </a:lnTo>
                <a:cubicBezTo>
                  <a:pt x="211" y="11998"/>
                  <a:pt x="0" y="12362"/>
                  <a:pt x="0" y="12661"/>
                </a:cubicBezTo>
                <a:lnTo>
                  <a:pt x="0" y="45446"/>
                </a:lnTo>
                <a:cubicBezTo>
                  <a:pt x="0" y="45744"/>
                  <a:pt x="211" y="46108"/>
                  <a:pt x="470" y="46258"/>
                </a:cubicBezTo>
                <a:lnTo>
                  <a:pt x="1731" y="46985"/>
                </a:lnTo>
                <a:cubicBezTo>
                  <a:pt x="1860" y="47060"/>
                  <a:pt x="2030" y="47098"/>
                  <a:pt x="2200" y="47098"/>
                </a:cubicBezTo>
                <a:cubicBezTo>
                  <a:pt x="2370" y="47098"/>
                  <a:pt x="2540" y="47060"/>
                  <a:pt x="2669" y="46985"/>
                </a:cubicBezTo>
                <a:lnTo>
                  <a:pt x="22996" y="35249"/>
                </a:lnTo>
                <a:cubicBezTo>
                  <a:pt x="23255" y="35100"/>
                  <a:pt x="23466" y="34736"/>
                  <a:pt x="23466" y="34437"/>
                </a:cubicBezTo>
                <a:lnTo>
                  <a:pt x="23466" y="1653"/>
                </a:lnTo>
                <a:cubicBezTo>
                  <a:pt x="23466" y="1353"/>
                  <a:pt x="23255" y="989"/>
                  <a:pt x="22996" y="840"/>
                </a:cubicBezTo>
                <a:lnTo>
                  <a:pt x="21736" y="112"/>
                </a:lnTo>
                <a:cubicBezTo>
                  <a:pt x="21605" y="37"/>
                  <a:pt x="21435" y="0"/>
                  <a:pt x="212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3"/>
          <p:cNvSpPr/>
          <p:nvPr/>
        </p:nvSpPr>
        <p:spPr>
          <a:xfrm>
            <a:off x="2900265" y="2649863"/>
            <a:ext cx="256120" cy="333259"/>
          </a:xfrm>
          <a:custGeom>
            <a:avLst/>
            <a:gdLst/>
            <a:ahLst/>
            <a:cxnLst/>
            <a:rect l="l" t="t" r="r" b="b"/>
            <a:pathLst>
              <a:path w="5993" h="7798" extrusionOk="0">
                <a:moveTo>
                  <a:pt x="5785" y="1"/>
                </a:moveTo>
                <a:cubicBezTo>
                  <a:pt x="5734" y="1"/>
                  <a:pt x="5678" y="18"/>
                  <a:pt x="5618" y="52"/>
                </a:cubicBezTo>
                <a:lnTo>
                  <a:pt x="1675" y="2330"/>
                </a:lnTo>
                <a:cubicBezTo>
                  <a:pt x="1467" y="2449"/>
                  <a:pt x="1301" y="2741"/>
                  <a:pt x="1301" y="2979"/>
                </a:cubicBezTo>
                <a:lnTo>
                  <a:pt x="1301" y="4601"/>
                </a:lnTo>
                <a:lnTo>
                  <a:pt x="148" y="5791"/>
                </a:lnTo>
                <a:cubicBezTo>
                  <a:pt x="1" y="5947"/>
                  <a:pt x="34" y="6057"/>
                  <a:pt x="214" y="6057"/>
                </a:cubicBezTo>
                <a:cubicBezTo>
                  <a:pt x="233" y="6057"/>
                  <a:pt x="254" y="6055"/>
                  <a:pt x="277" y="6053"/>
                </a:cubicBezTo>
                <a:lnTo>
                  <a:pt x="1301" y="5934"/>
                </a:lnTo>
                <a:lnTo>
                  <a:pt x="1301" y="7528"/>
                </a:lnTo>
                <a:cubicBezTo>
                  <a:pt x="1301" y="7699"/>
                  <a:pt x="1385" y="7797"/>
                  <a:pt x="1507" y="7797"/>
                </a:cubicBezTo>
                <a:cubicBezTo>
                  <a:pt x="1557" y="7797"/>
                  <a:pt x="1614" y="7781"/>
                  <a:pt x="1675" y="7746"/>
                </a:cubicBezTo>
                <a:lnTo>
                  <a:pt x="5618" y="5468"/>
                </a:lnTo>
                <a:cubicBezTo>
                  <a:pt x="5822" y="5349"/>
                  <a:pt x="5993" y="5060"/>
                  <a:pt x="5993" y="4818"/>
                </a:cubicBezTo>
                <a:lnTo>
                  <a:pt x="5993" y="269"/>
                </a:lnTo>
                <a:cubicBezTo>
                  <a:pt x="5993" y="98"/>
                  <a:pt x="5907" y="1"/>
                  <a:pt x="578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3"/>
          <p:cNvSpPr/>
          <p:nvPr/>
        </p:nvSpPr>
        <p:spPr>
          <a:xfrm>
            <a:off x="3024113" y="2728283"/>
            <a:ext cx="68763" cy="176374"/>
          </a:xfrm>
          <a:custGeom>
            <a:avLst/>
            <a:gdLst/>
            <a:ahLst/>
            <a:cxnLst/>
            <a:rect l="l" t="t" r="r" b="b"/>
            <a:pathLst>
              <a:path w="1609" h="4127" extrusionOk="0">
                <a:moveTo>
                  <a:pt x="881" y="1"/>
                </a:moveTo>
                <a:cubicBezTo>
                  <a:pt x="854" y="1"/>
                  <a:pt x="822" y="10"/>
                  <a:pt x="790" y="29"/>
                </a:cubicBezTo>
                <a:cubicBezTo>
                  <a:pt x="677" y="94"/>
                  <a:pt x="589" y="250"/>
                  <a:pt x="589" y="375"/>
                </a:cubicBezTo>
                <a:lnTo>
                  <a:pt x="589" y="604"/>
                </a:lnTo>
                <a:cubicBezTo>
                  <a:pt x="242" y="882"/>
                  <a:pt x="27" y="1314"/>
                  <a:pt x="27" y="1855"/>
                </a:cubicBezTo>
                <a:cubicBezTo>
                  <a:pt x="27" y="2365"/>
                  <a:pt x="214" y="2479"/>
                  <a:pt x="438" y="2479"/>
                </a:cubicBezTo>
                <a:cubicBezTo>
                  <a:pt x="478" y="2479"/>
                  <a:pt x="519" y="2476"/>
                  <a:pt x="561" y="2470"/>
                </a:cubicBezTo>
                <a:cubicBezTo>
                  <a:pt x="686" y="2452"/>
                  <a:pt x="805" y="2415"/>
                  <a:pt x="894" y="2415"/>
                </a:cubicBezTo>
                <a:cubicBezTo>
                  <a:pt x="989" y="2415"/>
                  <a:pt x="1051" y="2457"/>
                  <a:pt x="1051" y="2610"/>
                </a:cubicBezTo>
                <a:cubicBezTo>
                  <a:pt x="1051" y="2790"/>
                  <a:pt x="959" y="2925"/>
                  <a:pt x="826" y="3000"/>
                </a:cubicBezTo>
                <a:cubicBezTo>
                  <a:pt x="776" y="3029"/>
                  <a:pt x="734" y="3041"/>
                  <a:pt x="698" y="3041"/>
                </a:cubicBezTo>
                <a:cubicBezTo>
                  <a:pt x="660" y="3041"/>
                  <a:pt x="630" y="3028"/>
                  <a:pt x="606" y="3007"/>
                </a:cubicBezTo>
                <a:cubicBezTo>
                  <a:pt x="559" y="2965"/>
                  <a:pt x="509" y="2939"/>
                  <a:pt x="455" y="2939"/>
                </a:cubicBezTo>
                <a:cubicBezTo>
                  <a:pt x="396" y="2939"/>
                  <a:pt x="332" y="2970"/>
                  <a:pt x="259" y="3044"/>
                </a:cubicBezTo>
                <a:cubicBezTo>
                  <a:pt x="116" y="3184"/>
                  <a:pt x="1" y="3487"/>
                  <a:pt x="126" y="3656"/>
                </a:cubicBezTo>
                <a:cubicBezTo>
                  <a:pt x="202" y="3757"/>
                  <a:pt x="300" y="3797"/>
                  <a:pt x="408" y="3797"/>
                </a:cubicBezTo>
                <a:cubicBezTo>
                  <a:pt x="476" y="3797"/>
                  <a:pt x="547" y="3781"/>
                  <a:pt x="619" y="3755"/>
                </a:cubicBezTo>
                <a:lnTo>
                  <a:pt x="619" y="3986"/>
                </a:lnTo>
                <a:cubicBezTo>
                  <a:pt x="619" y="4075"/>
                  <a:pt x="665" y="4127"/>
                  <a:pt x="730" y="4127"/>
                </a:cubicBezTo>
                <a:cubicBezTo>
                  <a:pt x="757" y="4127"/>
                  <a:pt x="788" y="4118"/>
                  <a:pt x="820" y="4099"/>
                </a:cubicBezTo>
                <a:cubicBezTo>
                  <a:pt x="932" y="4034"/>
                  <a:pt x="1020" y="3881"/>
                  <a:pt x="1020" y="3755"/>
                </a:cubicBezTo>
                <a:lnTo>
                  <a:pt x="1020" y="3524"/>
                </a:lnTo>
                <a:cubicBezTo>
                  <a:pt x="1371" y="3242"/>
                  <a:pt x="1609" y="2787"/>
                  <a:pt x="1609" y="2236"/>
                </a:cubicBezTo>
                <a:cubicBezTo>
                  <a:pt x="1609" y="1734"/>
                  <a:pt x="1414" y="1630"/>
                  <a:pt x="1197" y="1630"/>
                </a:cubicBezTo>
                <a:cubicBezTo>
                  <a:pt x="1117" y="1630"/>
                  <a:pt x="1034" y="1644"/>
                  <a:pt x="956" y="1657"/>
                </a:cubicBezTo>
                <a:cubicBezTo>
                  <a:pt x="855" y="1676"/>
                  <a:pt x="774" y="1692"/>
                  <a:pt x="712" y="1692"/>
                </a:cubicBezTo>
                <a:cubicBezTo>
                  <a:pt x="608" y="1692"/>
                  <a:pt x="558" y="1648"/>
                  <a:pt x="558" y="1505"/>
                </a:cubicBezTo>
                <a:cubicBezTo>
                  <a:pt x="558" y="1368"/>
                  <a:pt x="619" y="1216"/>
                  <a:pt x="790" y="1117"/>
                </a:cubicBezTo>
                <a:cubicBezTo>
                  <a:pt x="845" y="1086"/>
                  <a:pt x="895" y="1071"/>
                  <a:pt x="936" y="1071"/>
                </a:cubicBezTo>
                <a:cubicBezTo>
                  <a:pt x="958" y="1071"/>
                  <a:pt x="977" y="1075"/>
                  <a:pt x="994" y="1083"/>
                </a:cubicBezTo>
                <a:cubicBezTo>
                  <a:pt x="1042" y="1107"/>
                  <a:pt x="1090" y="1125"/>
                  <a:pt x="1139" y="1125"/>
                </a:cubicBezTo>
                <a:cubicBezTo>
                  <a:pt x="1200" y="1125"/>
                  <a:pt x="1265" y="1098"/>
                  <a:pt x="1340" y="1025"/>
                </a:cubicBezTo>
                <a:cubicBezTo>
                  <a:pt x="1476" y="890"/>
                  <a:pt x="1575" y="587"/>
                  <a:pt x="1425" y="437"/>
                </a:cubicBezTo>
                <a:cubicBezTo>
                  <a:pt x="1359" y="371"/>
                  <a:pt x="1278" y="338"/>
                  <a:pt x="1182" y="338"/>
                </a:cubicBezTo>
                <a:cubicBezTo>
                  <a:pt x="1125" y="338"/>
                  <a:pt x="1062" y="349"/>
                  <a:pt x="994" y="372"/>
                </a:cubicBezTo>
                <a:lnTo>
                  <a:pt x="994" y="141"/>
                </a:lnTo>
                <a:cubicBezTo>
                  <a:pt x="994" y="53"/>
                  <a:pt x="948" y="1"/>
                  <a:pt x="88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3"/>
          <p:cNvSpPr/>
          <p:nvPr/>
        </p:nvSpPr>
        <p:spPr>
          <a:xfrm>
            <a:off x="2900350" y="1958016"/>
            <a:ext cx="256034" cy="333216"/>
          </a:xfrm>
          <a:custGeom>
            <a:avLst/>
            <a:gdLst/>
            <a:ahLst/>
            <a:cxnLst/>
            <a:rect l="l" t="t" r="r" b="b"/>
            <a:pathLst>
              <a:path w="5991" h="7797" extrusionOk="0">
                <a:moveTo>
                  <a:pt x="5781" y="1"/>
                </a:moveTo>
                <a:cubicBezTo>
                  <a:pt x="5731" y="1"/>
                  <a:pt x="5675" y="17"/>
                  <a:pt x="5616" y="51"/>
                </a:cubicBezTo>
                <a:lnTo>
                  <a:pt x="1673" y="2329"/>
                </a:lnTo>
                <a:cubicBezTo>
                  <a:pt x="1465" y="2448"/>
                  <a:pt x="1299" y="2741"/>
                  <a:pt x="1299" y="2978"/>
                </a:cubicBezTo>
                <a:lnTo>
                  <a:pt x="1299" y="4600"/>
                </a:lnTo>
                <a:lnTo>
                  <a:pt x="146" y="5793"/>
                </a:lnTo>
                <a:cubicBezTo>
                  <a:pt x="0" y="5945"/>
                  <a:pt x="31" y="6057"/>
                  <a:pt x="206" y="6057"/>
                </a:cubicBezTo>
                <a:cubicBezTo>
                  <a:pt x="227" y="6057"/>
                  <a:pt x="250" y="6055"/>
                  <a:pt x="275" y="6052"/>
                </a:cubicBezTo>
                <a:lnTo>
                  <a:pt x="1299" y="5933"/>
                </a:lnTo>
                <a:lnTo>
                  <a:pt x="1299" y="7531"/>
                </a:lnTo>
                <a:cubicBezTo>
                  <a:pt x="1299" y="7699"/>
                  <a:pt x="1382" y="7796"/>
                  <a:pt x="1505" y="7796"/>
                </a:cubicBezTo>
                <a:cubicBezTo>
                  <a:pt x="1555" y="7796"/>
                  <a:pt x="1612" y="7780"/>
                  <a:pt x="1673" y="7745"/>
                </a:cubicBezTo>
                <a:lnTo>
                  <a:pt x="5616" y="5467"/>
                </a:lnTo>
                <a:cubicBezTo>
                  <a:pt x="5820" y="5348"/>
                  <a:pt x="5991" y="5059"/>
                  <a:pt x="5991" y="4818"/>
                </a:cubicBezTo>
                <a:lnTo>
                  <a:pt x="5991" y="269"/>
                </a:lnTo>
                <a:cubicBezTo>
                  <a:pt x="5991" y="99"/>
                  <a:pt x="5904" y="1"/>
                  <a:pt x="578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3"/>
          <p:cNvSpPr/>
          <p:nvPr/>
        </p:nvSpPr>
        <p:spPr>
          <a:xfrm>
            <a:off x="3012489" y="2036435"/>
            <a:ext cx="98123" cy="165775"/>
          </a:xfrm>
          <a:custGeom>
            <a:avLst/>
            <a:gdLst/>
            <a:ahLst/>
            <a:cxnLst/>
            <a:rect l="l" t="t" r="r" b="b"/>
            <a:pathLst>
              <a:path w="2296" h="3879" extrusionOk="0">
                <a:moveTo>
                  <a:pt x="2112" y="311"/>
                </a:moveTo>
                <a:lnTo>
                  <a:pt x="2112" y="1208"/>
                </a:lnTo>
                <a:cubicBezTo>
                  <a:pt x="2112" y="1752"/>
                  <a:pt x="1748" y="2897"/>
                  <a:pt x="1153" y="3570"/>
                </a:cubicBezTo>
                <a:lnTo>
                  <a:pt x="1150" y="351"/>
                </a:lnTo>
                <a:lnTo>
                  <a:pt x="2112" y="311"/>
                </a:lnTo>
                <a:close/>
                <a:moveTo>
                  <a:pt x="2295" y="1"/>
                </a:moveTo>
                <a:lnTo>
                  <a:pt x="1150" y="52"/>
                </a:lnTo>
                <a:lnTo>
                  <a:pt x="1" y="1327"/>
                </a:lnTo>
                <a:lnTo>
                  <a:pt x="1" y="2428"/>
                </a:lnTo>
                <a:cubicBezTo>
                  <a:pt x="1" y="3036"/>
                  <a:pt x="376" y="3879"/>
                  <a:pt x="1058" y="3879"/>
                </a:cubicBezTo>
                <a:cubicBezTo>
                  <a:pt x="1078" y="3879"/>
                  <a:pt x="1098" y="3878"/>
                  <a:pt x="1119" y="3876"/>
                </a:cubicBezTo>
                <a:lnTo>
                  <a:pt x="1150" y="3873"/>
                </a:lnTo>
                <a:lnTo>
                  <a:pt x="1177" y="3843"/>
                </a:lnTo>
                <a:cubicBezTo>
                  <a:pt x="1898" y="3065"/>
                  <a:pt x="2295" y="1728"/>
                  <a:pt x="2295" y="1102"/>
                </a:cubicBezTo>
                <a:lnTo>
                  <a:pt x="2295"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3"/>
          <p:cNvSpPr/>
          <p:nvPr/>
        </p:nvSpPr>
        <p:spPr>
          <a:xfrm>
            <a:off x="2900308" y="2303961"/>
            <a:ext cx="256077" cy="333174"/>
          </a:xfrm>
          <a:custGeom>
            <a:avLst/>
            <a:gdLst/>
            <a:ahLst/>
            <a:cxnLst/>
            <a:rect l="l" t="t" r="r" b="b"/>
            <a:pathLst>
              <a:path w="5992" h="7796" extrusionOk="0">
                <a:moveTo>
                  <a:pt x="5783" y="0"/>
                </a:moveTo>
                <a:cubicBezTo>
                  <a:pt x="5733" y="0"/>
                  <a:pt x="5677" y="17"/>
                  <a:pt x="5617" y="51"/>
                </a:cubicBezTo>
                <a:lnTo>
                  <a:pt x="1674" y="2329"/>
                </a:lnTo>
                <a:cubicBezTo>
                  <a:pt x="1466" y="2448"/>
                  <a:pt x="1300" y="2741"/>
                  <a:pt x="1300" y="2978"/>
                </a:cubicBezTo>
                <a:lnTo>
                  <a:pt x="1300" y="4600"/>
                </a:lnTo>
                <a:lnTo>
                  <a:pt x="147" y="5790"/>
                </a:lnTo>
                <a:cubicBezTo>
                  <a:pt x="1" y="5945"/>
                  <a:pt x="32" y="6056"/>
                  <a:pt x="208" y="6056"/>
                </a:cubicBezTo>
                <a:cubicBezTo>
                  <a:pt x="229" y="6056"/>
                  <a:pt x="251" y="6055"/>
                  <a:pt x="276" y="6052"/>
                </a:cubicBezTo>
                <a:lnTo>
                  <a:pt x="1300" y="5933"/>
                </a:lnTo>
                <a:lnTo>
                  <a:pt x="1300" y="7527"/>
                </a:lnTo>
                <a:cubicBezTo>
                  <a:pt x="1300" y="7698"/>
                  <a:pt x="1384" y="7796"/>
                  <a:pt x="1506" y="7796"/>
                </a:cubicBezTo>
                <a:cubicBezTo>
                  <a:pt x="1556" y="7796"/>
                  <a:pt x="1613" y="7780"/>
                  <a:pt x="1674" y="7745"/>
                </a:cubicBezTo>
                <a:lnTo>
                  <a:pt x="5617" y="5467"/>
                </a:lnTo>
                <a:cubicBezTo>
                  <a:pt x="5821" y="5348"/>
                  <a:pt x="5992" y="5059"/>
                  <a:pt x="5992" y="4817"/>
                </a:cubicBezTo>
                <a:lnTo>
                  <a:pt x="5992" y="268"/>
                </a:lnTo>
                <a:cubicBezTo>
                  <a:pt x="5992" y="98"/>
                  <a:pt x="5906" y="0"/>
                  <a:pt x="578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3"/>
          <p:cNvSpPr/>
          <p:nvPr/>
        </p:nvSpPr>
        <p:spPr>
          <a:xfrm>
            <a:off x="3019155" y="2433022"/>
            <a:ext cx="84746" cy="136800"/>
          </a:xfrm>
          <a:custGeom>
            <a:avLst/>
            <a:gdLst/>
            <a:ahLst/>
            <a:cxnLst/>
            <a:rect l="l" t="t" r="r" b="b"/>
            <a:pathLst>
              <a:path w="1983" h="3201" extrusionOk="0">
                <a:moveTo>
                  <a:pt x="1086" y="881"/>
                </a:moveTo>
                <a:cubicBezTo>
                  <a:pt x="1179" y="881"/>
                  <a:pt x="1245" y="981"/>
                  <a:pt x="1245" y="1144"/>
                </a:cubicBezTo>
                <a:cubicBezTo>
                  <a:pt x="1245" y="1284"/>
                  <a:pt x="1198" y="1434"/>
                  <a:pt x="1123" y="1543"/>
                </a:cubicBezTo>
                <a:lnTo>
                  <a:pt x="1303" y="1924"/>
                </a:lnTo>
                <a:lnTo>
                  <a:pt x="698" y="2274"/>
                </a:lnTo>
                <a:lnTo>
                  <a:pt x="878" y="1685"/>
                </a:lnTo>
                <a:cubicBezTo>
                  <a:pt x="755" y="1648"/>
                  <a:pt x="702" y="1423"/>
                  <a:pt x="820" y="1111"/>
                </a:cubicBezTo>
                <a:cubicBezTo>
                  <a:pt x="912" y="950"/>
                  <a:pt x="1009" y="881"/>
                  <a:pt x="1086" y="881"/>
                </a:cubicBezTo>
                <a:close/>
                <a:moveTo>
                  <a:pt x="1858" y="1"/>
                </a:moveTo>
                <a:cubicBezTo>
                  <a:pt x="1836" y="1"/>
                  <a:pt x="1813" y="8"/>
                  <a:pt x="1789" y="22"/>
                </a:cubicBezTo>
                <a:lnTo>
                  <a:pt x="198" y="940"/>
                </a:lnTo>
                <a:cubicBezTo>
                  <a:pt x="90" y="1002"/>
                  <a:pt x="1" y="1189"/>
                  <a:pt x="1" y="1356"/>
                </a:cubicBezTo>
                <a:lnTo>
                  <a:pt x="1" y="2991"/>
                </a:lnTo>
                <a:cubicBezTo>
                  <a:pt x="1" y="3121"/>
                  <a:pt x="55" y="3201"/>
                  <a:pt x="130" y="3201"/>
                </a:cubicBezTo>
                <a:cubicBezTo>
                  <a:pt x="151" y="3201"/>
                  <a:pt x="174" y="3195"/>
                  <a:pt x="198" y="3181"/>
                </a:cubicBezTo>
                <a:lnTo>
                  <a:pt x="1789" y="2260"/>
                </a:lnTo>
                <a:cubicBezTo>
                  <a:pt x="1895" y="2199"/>
                  <a:pt x="1983" y="2012"/>
                  <a:pt x="1983" y="1845"/>
                </a:cubicBezTo>
                <a:lnTo>
                  <a:pt x="1983" y="210"/>
                </a:lnTo>
                <a:cubicBezTo>
                  <a:pt x="1983" y="81"/>
                  <a:pt x="1930" y="1"/>
                  <a:pt x="185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3"/>
          <p:cNvSpPr/>
          <p:nvPr/>
        </p:nvSpPr>
        <p:spPr>
          <a:xfrm>
            <a:off x="3036463" y="2376355"/>
            <a:ext cx="49574" cy="86883"/>
          </a:xfrm>
          <a:custGeom>
            <a:avLst/>
            <a:gdLst/>
            <a:ahLst/>
            <a:cxnLst/>
            <a:rect l="l" t="t" r="r" b="b"/>
            <a:pathLst>
              <a:path w="1160" h="2033" extrusionOk="0">
                <a:moveTo>
                  <a:pt x="782" y="0"/>
                </a:moveTo>
                <a:cubicBezTo>
                  <a:pt x="720" y="0"/>
                  <a:pt x="652" y="19"/>
                  <a:pt x="582" y="60"/>
                </a:cubicBezTo>
                <a:cubicBezTo>
                  <a:pt x="262" y="247"/>
                  <a:pt x="0" y="794"/>
                  <a:pt x="0" y="1284"/>
                </a:cubicBezTo>
                <a:lnTo>
                  <a:pt x="0" y="2032"/>
                </a:lnTo>
                <a:lnTo>
                  <a:pt x="211" y="1910"/>
                </a:lnTo>
                <a:lnTo>
                  <a:pt x="211" y="1165"/>
                </a:lnTo>
                <a:cubicBezTo>
                  <a:pt x="211" y="852"/>
                  <a:pt x="378" y="502"/>
                  <a:pt x="582" y="383"/>
                </a:cubicBezTo>
                <a:cubicBezTo>
                  <a:pt x="626" y="358"/>
                  <a:pt x="669" y="345"/>
                  <a:pt x="708" y="345"/>
                </a:cubicBezTo>
                <a:cubicBezTo>
                  <a:pt x="848" y="345"/>
                  <a:pt x="949" y="496"/>
                  <a:pt x="949" y="741"/>
                </a:cubicBezTo>
                <a:lnTo>
                  <a:pt x="949" y="1485"/>
                </a:lnTo>
                <a:lnTo>
                  <a:pt x="1160" y="1366"/>
                </a:lnTo>
                <a:lnTo>
                  <a:pt x="1160" y="618"/>
                </a:lnTo>
                <a:cubicBezTo>
                  <a:pt x="1160" y="237"/>
                  <a:pt x="1001" y="0"/>
                  <a:pt x="78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0" name="Google Shape;340;p23"/>
          <p:cNvGrpSpPr/>
          <p:nvPr/>
        </p:nvGrpSpPr>
        <p:grpSpPr>
          <a:xfrm>
            <a:off x="2133802" y="3380416"/>
            <a:ext cx="547956" cy="391287"/>
            <a:chOff x="3160365" y="3814680"/>
            <a:chExt cx="590089" cy="421373"/>
          </a:xfrm>
        </p:grpSpPr>
        <p:grpSp>
          <p:nvGrpSpPr>
            <p:cNvPr id="341" name="Google Shape;341;p23"/>
            <p:cNvGrpSpPr/>
            <p:nvPr/>
          </p:nvGrpSpPr>
          <p:grpSpPr>
            <a:xfrm>
              <a:off x="3160365" y="3814680"/>
              <a:ext cx="590089" cy="421373"/>
              <a:chOff x="2026153" y="2957710"/>
              <a:chExt cx="649020" cy="463455"/>
            </a:xfrm>
          </p:grpSpPr>
          <p:sp>
            <p:nvSpPr>
              <p:cNvPr id="342" name="Google Shape;342;p23"/>
              <p:cNvSpPr/>
              <p:nvPr/>
            </p:nvSpPr>
            <p:spPr>
              <a:xfrm>
                <a:off x="2026153" y="3270882"/>
                <a:ext cx="106550" cy="150283"/>
              </a:xfrm>
              <a:custGeom>
                <a:avLst/>
                <a:gdLst/>
                <a:ahLst/>
                <a:cxnLst/>
                <a:rect l="l" t="t" r="r" b="b"/>
                <a:pathLst>
                  <a:path w="2105" h="2969" extrusionOk="0">
                    <a:moveTo>
                      <a:pt x="1098" y="1"/>
                    </a:moveTo>
                    <a:cubicBezTo>
                      <a:pt x="1051" y="1"/>
                      <a:pt x="990" y="58"/>
                      <a:pt x="962" y="143"/>
                    </a:cubicBezTo>
                    <a:lnTo>
                      <a:pt x="727" y="921"/>
                    </a:lnTo>
                    <a:cubicBezTo>
                      <a:pt x="711" y="969"/>
                      <a:pt x="683" y="1016"/>
                      <a:pt x="650" y="1040"/>
                    </a:cubicBezTo>
                    <a:lnTo>
                      <a:pt x="119" y="1451"/>
                    </a:lnTo>
                    <a:cubicBezTo>
                      <a:pt x="34" y="1517"/>
                      <a:pt x="0" y="1672"/>
                      <a:pt x="61" y="1717"/>
                    </a:cubicBezTo>
                    <a:lnTo>
                      <a:pt x="446" y="1996"/>
                    </a:lnTo>
                    <a:cubicBezTo>
                      <a:pt x="469" y="2013"/>
                      <a:pt x="479" y="2050"/>
                      <a:pt x="476" y="2098"/>
                    </a:cubicBezTo>
                    <a:lnTo>
                      <a:pt x="385" y="2856"/>
                    </a:lnTo>
                    <a:cubicBezTo>
                      <a:pt x="376" y="2928"/>
                      <a:pt x="405" y="2969"/>
                      <a:pt x="446" y="2969"/>
                    </a:cubicBezTo>
                    <a:cubicBezTo>
                      <a:pt x="473" y="2969"/>
                      <a:pt x="504" y="2951"/>
                      <a:pt x="534" y="2914"/>
                    </a:cubicBezTo>
                    <a:lnTo>
                      <a:pt x="1010" y="2308"/>
                    </a:lnTo>
                    <a:cubicBezTo>
                      <a:pt x="1035" y="2271"/>
                      <a:pt x="1068" y="2250"/>
                      <a:pt x="1097" y="2250"/>
                    </a:cubicBezTo>
                    <a:cubicBezTo>
                      <a:pt x="1100" y="2250"/>
                      <a:pt x="1102" y="2251"/>
                      <a:pt x="1105" y="2251"/>
                    </a:cubicBezTo>
                    <a:lnTo>
                      <a:pt x="1577" y="2312"/>
                    </a:lnTo>
                    <a:cubicBezTo>
                      <a:pt x="1579" y="2312"/>
                      <a:pt x="1581" y="2312"/>
                      <a:pt x="1583" y="2312"/>
                    </a:cubicBezTo>
                    <a:cubicBezTo>
                      <a:pt x="1657" y="2312"/>
                      <a:pt x="1740" y="2180"/>
                      <a:pt x="1727" y="2080"/>
                    </a:cubicBezTo>
                    <a:lnTo>
                      <a:pt x="1635" y="1428"/>
                    </a:lnTo>
                    <a:cubicBezTo>
                      <a:pt x="1632" y="1387"/>
                      <a:pt x="1642" y="1336"/>
                      <a:pt x="1666" y="1288"/>
                    </a:cubicBezTo>
                    <a:lnTo>
                      <a:pt x="2050" y="568"/>
                    </a:lnTo>
                    <a:cubicBezTo>
                      <a:pt x="2105" y="468"/>
                      <a:pt x="2084" y="362"/>
                      <a:pt x="2018" y="362"/>
                    </a:cubicBezTo>
                    <a:cubicBezTo>
                      <a:pt x="2010" y="362"/>
                      <a:pt x="2001" y="364"/>
                      <a:pt x="1992" y="367"/>
                    </a:cubicBezTo>
                    <a:lnTo>
                      <a:pt x="1462" y="571"/>
                    </a:lnTo>
                    <a:cubicBezTo>
                      <a:pt x="1453" y="575"/>
                      <a:pt x="1444" y="576"/>
                      <a:pt x="1436" y="576"/>
                    </a:cubicBezTo>
                    <a:cubicBezTo>
                      <a:pt x="1415" y="576"/>
                      <a:pt x="1397" y="563"/>
                      <a:pt x="1387" y="541"/>
                    </a:cubicBezTo>
                    <a:lnTo>
                      <a:pt x="1149" y="37"/>
                    </a:lnTo>
                    <a:cubicBezTo>
                      <a:pt x="1138" y="12"/>
                      <a:pt x="1119" y="1"/>
                      <a:pt x="10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3"/>
              <p:cNvSpPr/>
              <p:nvPr/>
            </p:nvSpPr>
            <p:spPr>
              <a:xfrm>
                <a:off x="2161758" y="3192576"/>
                <a:ext cx="106600" cy="150283"/>
              </a:xfrm>
              <a:custGeom>
                <a:avLst/>
                <a:gdLst/>
                <a:ahLst/>
                <a:cxnLst/>
                <a:rect l="l" t="t" r="r" b="b"/>
                <a:pathLst>
                  <a:path w="2106" h="2969" extrusionOk="0">
                    <a:moveTo>
                      <a:pt x="1099" y="1"/>
                    </a:moveTo>
                    <a:cubicBezTo>
                      <a:pt x="1052" y="1"/>
                      <a:pt x="991" y="58"/>
                      <a:pt x="965" y="142"/>
                    </a:cubicBezTo>
                    <a:lnTo>
                      <a:pt x="728" y="922"/>
                    </a:lnTo>
                    <a:cubicBezTo>
                      <a:pt x="711" y="969"/>
                      <a:pt x="684" y="1016"/>
                      <a:pt x="649" y="1040"/>
                    </a:cubicBezTo>
                    <a:lnTo>
                      <a:pt x="119" y="1452"/>
                    </a:lnTo>
                    <a:cubicBezTo>
                      <a:pt x="34" y="1517"/>
                      <a:pt x="0" y="1672"/>
                      <a:pt x="61" y="1717"/>
                    </a:cubicBezTo>
                    <a:lnTo>
                      <a:pt x="446" y="1996"/>
                    </a:lnTo>
                    <a:cubicBezTo>
                      <a:pt x="469" y="2013"/>
                      <a:pt x="480" y="2050"/>
                      <a:pt x="476" y="2098"/>
                    </a:cubicBezTo>
                    <a:lnTo>
                      <a:pt x="384" y="2856"/>
                    </a:lnTo>
                    <a:cubicBezTo>
                      <a:pt x="376" y="2928"/>
                      <a:pt x="405" y="2969"/>
                      <a:pt x="446" y="2969"/>
                    </a:cubicBezTo>
                    <a:cubicBezTo>
                      <a:pt x="473" y="2969"/>
                      <a:pt x="504" y="2951"/>
                      <a:pt x="534" y="2913"/>
                    </a:cubicBezTo>
                    <a:lnTo>
                      <a:pt x="1010" y="2309"/>
                    </a:lnTo>
                    <a:cubicBezTo>
                      <a:pt x="1035" y="2271"/>
                      <a:pt x="1069" y="2251"/>
                      <a:pt x="1098" y="2251"/>
                    </a:cubicBezTo>
                    <a:cubicBezTo>
                      <a:pt x="1101" y="2251"/>
                      <a:pt x="1103" y="2251"/>
                      <a:pt x="1105" y="2251"/>
                    </a:cubicBezTo>
                    <a:lnTo>
                      <a:pt x="1577" y="2312"/>
                    </a:lnTo>
                    <a:cubicBezTo>
                      <a:pt x="1579" y="2312"/>
                      <a:pt x="1581" y="2312"/>
                      <a:pt x="1583" y="2312"/>
                    </a:cubicBezTo>
                    <a:cubicBezTo>
                      <a:pt x="1659" y="2312"/>
                      <a:pt x="1740" y="2180"/>
                      <a:pt x="1727" y="2080"/>
                    </a:cubicBezTo>
                    <a:lnTo>
                      <a:pt x="1638" y="1428"/>
                    </a:lnTo>
                    <a:cubicBezTo>
                      <a:pt x="1632" y="1387"/>
                      <a:pt x="1643" y="1336"/>
                      <a:pt x="1666" y="1289"/>
                    </a:cubicBezTo>
                    <a:lnTo>
                      <a:pt x="2050" y="568"/>
                    </a:lnTo>
                    <a:cubicBezTo>
                      <a:pt x="2105" y="468"/>
                      <a:pt x="2084" y="362"/>
                      <a:pt x="2018" y="362"/>
                    </a:cubicBezTo>
                    <a:cubicBezTo>
                      <a:pt x="2010" y="362"/>
                      <a:pt x="2002" y="364"/>
                      <a:pt x="1993" y="367"/>
                    </a:cubicBezTo>
                    <a:lnTo>
                      <a:pt x="1462" y="571"/>
                    </a:lnTo>
                    <a:cubicBezTo>
                      <a:pt x="1453" y="575"/>
                      <a:pt x="1445" y="576"/>
                      <a:pt x="1437" y="576"/>
                    </a:cubicBezTo>
                    <a:cubicBezTo>
                      <a:pt x="1415" y="576"/>
                      <a:pt x="1397" y="563"/>
                      <a:pt x="1387" y="541"/>
                    </a:cubicBezTo>
                    <a:lnTo>
                      <a:pt x="1149" y="37"/>
                    </a:lnTo>
                    <a:cubicBezTo>
                      <a:pt x="1138" y="12"/>
                      <a:pt x="1119" y="1"/>
                      <a:pt x="10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3"/>
              <p:cNvSpPr/>
              <p:nvPr/>
            </p:nvSpPr>
            <p:spPr>
              <a:xfrm>
                <a:off x="2297312" y="3114271"/>
                <a:ext cx="106600" cy="150283"/>
              </a:xfrm>
              <a:custGeom>
                <a:avLst/>
                <a:gdLst/>
                <a:ahLst/>
                <a:cxnLst/>
                <a:rect l="l" t="t" r="r" b="b"/>
                <a:pathLst>
                  <a:path w="2106" h="2969" extrusionOk="0">
                    <a:moveTo>
                      <a:pt x="1100" y="1"/>
                    </a:moveTo>
                    <a:cubicBezTo>
                      <a:pt x="1053" y="1"/>
                      <a:pt x="993" y="58"/>
                      <a:pt x="967" y="143"/>
                    </a:cubicBezTo>
                    <a:lnTo>
                      <a:pt x="729" y="922"/>
                    </a:lnTo>
                    <a:cubicBezTo>
                      <a:pt x="711" y="969"/>
                      <a:pt x="685" y="1016"/>
                      <a:pt x="650" y="1041"/>
                    </a:cubicBezTo>
                    <a:lnTo>
                      <a:pt x="120" y="1452"/>
                    </a:lnTo>
                    <a:cubicBezTo>
                      <a:pt x="35" y="1517"/>
                      <a:pt x="1" y="1673"/>
                      <a:pt x="62" y="1717"/>
                    </a:cubicBezTo>
                    <a:lnTo>
                      <a:pt x="446" y="1995"/>
                    </a:lnTo>
                    <a:cubicBezTo>
                      <a:pt x="470" y="2013"/>
                      <a:pt x="484" y="2050"/>
                      <a:pt x="477" y="2097"/>
                    </a:cubicBezTo>
                    <a:lnTo>
                      <a:pt x="385" y="2856"/>
                    </a:lnTo>
                    <a:cubicBezTo>
                      <a:pt x="377" y="2928"/>
                      <a:pt x="406" y="2969"/>
                      <a:pt x="447" y="2969"/>
                    </a:cubicBezTo>
                    <a:cubicBezTo>
                      <a:pt x="474" y="2969"/>
                      <a:pt x="506" y="2951"/>
                      <a:pt x="535" y="2913"/>
                    </a:cubicBezTo>
                    <a:lnTo>
                      <a:pt x="1011" y="2309"/>
                    </a:lnTo>
                    <a:cubicBezTo>
                      <a:pt x="1036" y="2271"/>
                      <a:pt x="1070" y="2251"/>
                      <a:pt x="1100" y="2251"/>
                    </a:cubicBezTo>
                    <a:cubicBezTo>
                      <a:pt x="1102" y="2251"/>
                      <a:pt x="1104" y="2251"/>
                      <a:pt x="1106" y="2251"/>
                    </a:cubicBezTo>
                    <a:lnTo>
                      <a:pt x="1579" y="2312"/>
                    </a:lnTo>
                    <a:cubicBezTo>
                      <a:pt x="1581" y="2312"/>
                      <a:pt x="1582" y="2312"/>
                      <a:pt x="1584" y="2312"/>
                    </a:cubicBezTo>
                    <a:cubicBezTo>
                      <a:pt x="1661" y="2312"/>
                      <a:pt x="1745" y="2181"/>
                      <a:pt x="1728" y="2081"/>
                    </a:cubicBezTo>
                    <a:lnTo>
                      <a:pt x="1640" y="1428"/>
                    </a:lnTo>
                    <a:cubicBezTo>
                      <a:pt x="1633" y="1388"/>
                      <a:pt x="1643" y="1336"/>
                      <a:pt x="1667" y="1289"/>
                    </a:cubicBezTo>
                    <a:lnTo>
                      <a:pt x="2051" y="568"/>
                    </a:lnTo>
                    <a:cubicBezTo>
                      <a:pt x="2106" y="468"/>
                      <a:pt x="2085" y="363"/>
                      <a:pt x="2022" y="363"/>
                    </a:cubicBezTo>
                    <a:cubicBezTo>
                      <a:pt x="2014" y="363"/>
                      <a:pt x="2006" y="364"/>
                      <a:pt x="1997" y="368"/>
                    </a:cubicBezTo>
                    <a:lnTo>
                      <a:pt x="1463" y="572"/>
                    </a:lnTo>
                    <a:cubicBezTo>
                      <a:pt x="1455" y="575"/>
                      <a:pt x="1447" y="577"/>
                      <a:pt x="1440" y="577"/>
                    </a:cubicBezTo>
                    <a:cubicBezTo>
                      <a:pt x="1418" y="577"/>
                      <a:pt x="1398" y="564"/>
                      <a:pt x="1388" y="541"/>
                    </a:cubicBezTo>
                    <a:lnTo>
                      <a:pt x="1150" y="37"/>
                    </a:lnTo>
                    <a:cubicBezTo>
                      <a:pt x="1139" y="12"/>
                      <a:pt x="1121" y="1"/>
                      <a:pt x="11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3"/>
              <p:cNvSpPr/>
              <p:nvPr/>
            </p:nvSpPr>
            <p:spPr>
              <a:xfrm>
                <a:off x="2568572" y="2957710"/>
                <a:ext cx="106600" cy="150233"/>
              </a:xfrm>
              <a:custGeom>
                <a:avLst/>
                <a:gdLst/>
                <a:ahLst/>
                <a:cxnLst/>
                <a:rect l="l" t="t" r="r" b="b"/>
                <a:pathLst>
                  <a:path w="2106" h="2968" extrusionOk="0">
                    <a:moveTo>
                      <a:pt x="1099" y="1"/>
                    </a:moveTo>
                    <a:cubicBezTo>
                      <a:pt x="1052" y="1"/>
                      <a:pt x="991" y="57"/>
                      <a:pt x="965" y="142"/>
                    </a:cubicBezTo>
                    <a:lnTo>
                      <a:pt x="728" y="921"/>
                    </a:lnTo>
                    <a:cubicBezTo>
                      <a:pt x="714" y="968"/>
                      <a:pt x="684" y="1016"/>
                      <a:pt x="650" y="1040"/>
                    </a:cubicBezTo>
                    <a:lnTo>
                      <a:pt x="119" y="1451"/>
                    </a:lnTo>
                    <a:cubicBezTo>
                      <a:pt x="34" y="1515"/>
                      <a:pt x="0" y="1672"/>
                      <a:pt x="61" y="1716"/>
                    </a:cubicBezTo>
                    <a:lnTo>
                      <a:pt x="446" y="1995"/>
                    </a:lnTo>
                    <a:cubicBezTo>
                      <a:pt x="469" y="2012"/>
                      <a:pt x="483" y="2049"/>
                      <a:pt x="476" y="2097"/>
                    </a:cubicBezTo>
                    <a:lnTo>
                      <a:pt x="384" y="2855"/>
                    </a:lnTo>
                    <a:cubicBezTo>
                      <a:pt x="376" y="2927"/>
                      <a:pt x="405" y="2968"/>
                      <a:pt x="446" y="2968"/>
                    </a:cubicBezTo>
                    <a:cubicBezTo>
                      <a:pt x="473" y="2968"/>
                      <a:pt x="504" y="2951"/>
                      <a:pt x="534" y="2913"/>
                    </a:cubicBezTo>
                    <a:lnTo>
                      <a:pt x="1010" y="2308"/>
                    </a:lnTo>
                    <a:cubicBezTo>
                      <a:pt x="1038" y="2270"/>
                      <a:pt x="1070" y="2249"/>
                      <a:pt x="1099" y="2249"/>
                    </a:cubicBezTo>
                    <a:cubicBezTo>
                      <a:pt x="1101" y="2249"/>
                      <a:pt x="1103" y="2250"/>
                      <a:pt x="1105" y="2250"/>
                    </a:cubicBezTo>
                    <a:lnTo>
                      <a:pt x="1581" y="2311"/>
                    </a:lnTo>
                    <a:cubicBezTo>
                      <a:pt x="1583" y="2311"/>
                      <a:pt x="1585" y="2311"/>
                      <a:pt x="1587" y="2311"/>
                    </a:cubicBezTo>
                    <a:cubicBezTo>
                      <a:pt x="1660" y="2311"/>
                      <a:pt x="1744" y="2179"/>
                      <a:pt x="1727" y="2080"/>
                    </a:cubicBezTo>
                    <a:lnTo>
                      <a:pt x="1639" y="1427"/>
                    </a:lnTo>
                    <a:cubicBezTo>
                      <a:pt x="1632" y="1386"/>
                      <a:pt x="1643" y="1335"/>
                      <a:pt x="1666" y="1288"/>
                    </a:cubicBezTo>
                    <a:lnTo>
                      <a:pt x="2051" y="567"/>
                    </a:lnTo>
                    <a:cubicBezTo>
                      <a:pt x="2105" y="467"/>
                      <a:pt x="2084" y="362"/>
                      <a:pt x="2021" y="362"/>
                    </a:cubicBezTo>
                    <a:cubicBezTo>
                      <a:pt x="2013" y="362"/>
                      <a:pt x="2005" y="363"/>
                      <a:pt x="1996" y="367"/>
                    </a:cubicBezTo>
                    <a:lnTo>
                      <a:pt x="1466" y="571"/>
                    </a:lnTo>
                    <a:cubicBezTo>
                      <a:pt x="1457" y="574"/>
                      <a:pt x="1448" y="576"/>
                      <a:pt x="1440" y="576"/>
                    </a:cubicBezTo>
                    <a:cubicBezTo>
                      <a:pt x="1417" y="576"/>
                      <a:pt x="1397" y="562"/>
                      <a:pt x="1387" y="540"/>
                    </a:cubicBezTo>
                    <a:lnTo>
                      <a:pt x="1149" y="37"/>
                    </a:lnTo>
                    <a:cubicBezTo>
                      <a:pt x="1138" y="12"/>
                      <a:pt x="1119" y="1"/>
                      <a:pt x="10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6" name="Google Shape;346;p23"/>
            <p:cNvSpPr/>
            <p:nvPr/>
          </p:nvSpPr>
          <p:spPr>
            <a:xfrm>
              <a:off x="3530215" y="3891600"/>
              <a:ext cx="96923" cy="136641"/>
            </a:xfrm>
            <a:custGeom>
              <a:avLst/>
              <a:gdLst/>
              <a:ahLst/>
              <a:cxnLst/>
              <a:rect l="l" t="t" r="r" b="b"/>
              <a:pathLst>
                <a:path w="2106" h="2969" extrusionOk="0">
                  <a:moveTo>
                    <a:pt x="1100" y="1"/>
                  </a:moveTo>
                  <a:cubicBezTo>
                    <a:pt x="1053" y="1"/>
                    <a:pt x="993" y="58"/>
                    <a:pt x="967" y="143"/>
                  </a:cubicBezTo>
                  <a:lnTo>
                    <a:pt x="729" y="922"/>
                  </a:lnTo>
                  <a:cubicBezTo>
                    <a:pt x="711" y="969"/>
                    <a:pt x="685" y="1016"/>
                    <a:pt x="650" y="1041"/>
                  </a:cubicBezTo>
                  <a:lnTo>
                    <a:pt x="120" y="1452"/>
                  </a:lnTo>
                  <a:cubicBezTo>
                    <a:pt x="35" y="1517"/>
                    <a:pt x="1" y="1673"/>
                    <a:pt x="62" y="1717"/>
                  </a:cubicBezTo>
                  <a:lnTo>
                    <a:pt x="446" y="1995"/>
                  </a:lnTo>
                  <a:cubicBezTo>
                    <a:pt x="470" y="2013"/>
                    <a:pt x="484" y="2050"/>
                    <a:pt x="477" y="2097"/>
                  </a:cubicBezTo>
                  <a:lnTo>
                    <a:pt x="385" y="2856"/>
                  </a:lnTo>
                  <a:cubicBezTo>
                    <a:pt x="377" y="2928"/>
                    <a:pt x="406" y="2969"/>
                    <a:pt x="447" y="2969"/>
                  </a:cubicBezTo>
                  <a:cubicBezTo>
                    <a:pt x="474" y="2969"/>
                    <a:pt x="506" y="2951"/>
                    <a:pt x="535" y="2913"/>
                  </a:cubicBezTo>
                  <a:lnTo>
                    <a:pt x="1011" y="2309"/>
                  </a:lnTo>
                  <a:cubicBezTo>
                    <a:pt x="1036" y="2271"/>
                    <a:pt x="1070" y="2251"/>
                    <a:pt x="1100" y="2251"/>
                  </a:cubicBezTo>
                  <a:cubicBezTo>
                    <a:pt x="1102" y="2251"/>
                    <a:pt x="1104" y="2251"/>
                    <a:pt x="1106" y="2251"/>
                  </a:cubicBezTo>
                  <a:lnTo>
                    <a:pt x="1579" y="2312"/>
                  </a:lnTo>
                  <a:cubicBezTo>
                    <a:pt x="1581" y="2312"/>
                    <a:pt x="1582" y="2312"/>
                    <a:pt x="1584" y="2312"/>
                  </a:cubicBezTo>
                  <a:cubicBezTo>
                    <a:pt x="1661" y="2312"/>
                    <a:pt x="1745" y="2181"/>
                    <a:pt x="1728" y="2081"/>
                  </a:cubicBezTo>
                  <a:lnTo>
                    <a:pt x="1640" y="1428"/>
                  </a:lnTo>
                  <a:cubicBezTo>
                    <a:pt x="1633" y="1388"/>
                    <a:pt x="1643" y="1336"/>
                    <a:pt x="1667" y="1289"/>
                  </a:cubicBezTo>
                  <a:lnTo>
                    <a:pt x="2051" y="568"/>
                  </a:lnTo>
                  <a:cubicBezTo>
                    <a:pt x="2106" y="468"/>
                    <a:pt x="2085" y="363"/>
                    <a:pt x="2022" y="363"/>
                  </a:cubicBezTo>
                  <a:cubicBezTo>
                    <a:pt x="2014" y="363"/>
                    <a:pt x="2006" y="364"/>
                    <a:pt x="1997" y="368"/>
                  </a:cubicBezTo>
                  <a:lnTo>
                    <a:pt x="1463" y="572"/>
                  </a:lnTo>
                  <a:cubicBezTo>
                    <a:pt x="1455" y="575"/>
                    <a:pt x="1447" y="577"/>
                    <a:pt x="1440" y="577"/>
                  </a:cubicBezTo>
                  <a:cubicBezTo>
                    <a:pt x="1418" y="577"/>
                    <a:pt x="1398" y="564"/>
                    <a:pt x="1388" y="541"/>
                  </a:cubicBezTo>
                  <a:lnTo>
                    <a:pt x="1150" y="37"/>
                  </a:lnTo>
                  <a:cubicBezTo>
                    <a:pt x="1139" y="12"/>
                    <a:pt x="1121" y="1"/>
                    <a:pt x="11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7" name="Google Shape;347;p23"/>
          <p:cNvSpPr/>
          <p:nvPr/>
        </p:nvSpPr>
        <p:spPr>
          <a:xfrm>
            <a:off x="1844609" y="2010751"/>
            <a:ext cx="996914" cy="575532"/>
          </a:xfrm>
          <a:custGeom>
            <a:avLst/>
            <a:gdLst/>
            <a:ahLst/>
            <a:cxnLst/>
            <a:rect l="l" t="t" r="r" b="b"/>
            <a:pathLst>
              <a:path w="23327" h="13467" extrusionOk="0">
                <a:moveTo>
                  <a:pt x="23319" y="1557"/>
                </a:moveTo>
                <a:cubicBezTo>
                  <a:pt x="23323" y="1586"/>
                  <a:pt x="23325" y="1615"/>
                  <a:pt x="23327" y="1642"/>
                </a:cubicBezTo>
                <a:cubicBezTo>
                  <a:pt x="23326" y="1612"/>
                  <a:pt x="23323" y="1584"/>
                  <a:pt x="23319" y="1557"/>
                </a:cubicBezTo>
                <a:close/>
                <a:moveTo>
                  <a:pt x="21128" y="0"/>
                </a:moveTo>
                <a:cubicBezTo>
                  <a:pt x="20985" y="0"/>
                  <a:pt x="20842" y="27"/>
                  <a:pt x="20726" y="79"/>
                </a:cubicBezTo>
                <a:lnTo>
                  <a:pt x="20723" y="79"/>
                </a:lnTo>
                <a:cubicBezTo>
                  <a:pt x="20699" y="88"/>
                  <a:pt x="20679" y="102"/>
                  <a:pt x="20658" y="112"/>
                </a:cubicBezTo>
                <a:lnTo>
                  <a:pt x="331" y="11849"/>
                </a:lnTo>
                <a:cubicBezTo>
                  <a:pt x="249" y="11896"/>
                  <a:pt x="171" y="11964"/>
                  <a:pt x="103" y="12045"/>
                </a:cubicBezTo>
                <a:cubicBezTo>
                  <a:pt x="65" y="12094"/>
                  <a:pt x="31" y="12144"/>
                  <a:pt x="1" y="12199"/>
                </a:cubicBezTo>
                <a:lnTo>
                  <a:pt x="2198" y="13467"/>
                </a:lnTo>
                <a:cubicBezTo>
                  <a:pt x="2282" y="13321"/>
                  <a:pt x="2402" y="13195"/>
                  <a:pt x="2530" y="13117"/>
                </a:cubicBezTo>
                <a:lnTo>
                  <a:pt x="22857" y="1384"/>
                </a:lnTo>
                <a:cubicBezTo>
                  <a:pt x="22932" y="1340"/>
                  <a:pt x="23004" y="1320"/>
                  <a:pt x="23069" y="1320"/>
                </a:cubicBezTo>
                <a:cubicBezTo>
                  <a:pt x="23196" y="1320"/>
                  <a:pt x="23291" y="1406"/>
                  <a:pt x="23319" y="1557"/>
                </a:cubicBezTo>
                <a:lnTo>
                  <a:pt x="23319" y="1557"/>
                </a:lnTo>
                <a:cubicBezTo>
                  <a:pt x="23313" y="1518"/>
                  <a:pt x="23305" y="1476"/>
                  <a:pt x="23293" y="1435"/>
                </a:cubicBezTo>
                <a:cubicBezTo>
                  <a:pt x="23259" y="1312"/>
                  <a:pt x="23198" y="1190"/>
                  <a:pt x="23116" y="1085"/>
                </a:cubicBezTo>
                <a:cubicBezTo>
                  <a:pt x="23045" y="983"/>
                  <a:pt x="22953" y="898"/>
                  <a:pt x="22857" y="840"/>
                </a:cubicBezTo>
                <a:lnTo>
                  <a:pt x="22300" y="520"/>
                </a:lnTo>
                <a:lnTo>
                  <a:pt x="21597" y="112"/>
                </a:lnTo>
                <a:cubicBezTo>
                  <a:pt x="21549" y="85"/>
                  <a:pt x="21498" y="65"/>
                  <a:pt x="21443" y="48"/>
                </a:cubicBezTo>
                <a:cubicBezTo>
                  <a:pt x="21345" y="17"/>
                  <a:pt x="21236" y="0"/>
                  <a:pt x="211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3"/>
          <p:cNvSpPr/>
          <p:nvPr/>
        </p:nvSpPr>
        <p:spPr>
          <a:xfrm>
            <a:off x="1995295" y="2219601"/>
            <a:ext cx="767505" cy="1405390"/>
          </a:xfrm>
          <a:custGeom>
            <a:avLst/>
            <a:gdLst/>
            <a:ahLst/>
            <a:cxnLst/>
            <a:rect l="l" t="t" r="r" b="b"/>
            <a:pathLst>
              <a:path w="17959" h="32885" extrusionOk="0">
                <a:moveTo>
                  <a:pt x="17743" y="1"/>
                </a:moveTo>
                <a:cubicBezTo>
                  <a:pt x="17691" y="1"/>
                  <a:pt x="17633" y="18"/>
                  <a:pt x="17571" y="53"/>
                </a:cubicBezTo>
                <a:lnTo>
                  <a:pt x="392" y="9973"/>
                </a:lnTo>
                <a:cubicBezTo>
                  <a:pt x="177" y="10096"/>
                  <a:pt x="1" y="10399"/>
                  <a:pt x="1" y="10651"/>
                </a:cubicBezTo>
                <a:lnTo>
                  <a:pt x="1" y="32606"/>
                </a:lnTo>
                <a:cubicBezTo>
                  <a:pt x="1" y="32782"/>
                  <a:pt x="89" y="32885"/>
                  <a:pt x="217" y="32885"/>
                </a:cubicBezTo>
                <a:cubicBezTo>
                  <a:pt x="270" y="32885"/>
                  <a:pt x="329" y="32867"/>
                  <a:pt x="392" y="32831"/>
                </a:cubicBezTo>
                <a:lnTo>
                  <a:pt x="17571" y="22914"/>
                </a:lnTo>
                <a:cubicBezTo>
                  <a:pt x="17785" y="22788"/>
                  <a:pt x="17958" y="22485"/>
                  <a:pt x="17958" y="22237"/>
                </a:cubicBezTo>
                <a:lnTo>
                  <a:pt x="17958" y="281"/>
                </a:lnTo>
                <a:cubicBezTo>
                  <a:pt x="17958" y="102"/>
                  <a:pt x="17871" y="1"/>
                  <a:pt x="1774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3"/>
          <p:cNvSpPr/>
          <p:nvPr/>
        </p:nvSpPr>
        <p:spPr>
          <a:xfrm>
            <a:off x="2445857" y="2804395"/>
            <a:ext cx="206674" cy="387620"/>
          </a:xfrm>
          <a:custGeom>
            <a:avLst/>
            <a:gdLst/>
            <a:ahLst/>
            <a:cxnLst/>
            <a:rect l="l" t="t" r="r" b="b"/>
            <a:pathLst>
              <a:path w="4836" h="9070" extrusionOk="0">
                <a:moveTo>
                  <a:pt x="783" y="0"/>
                </a:moveTo>
                <a:cubicBezTo>
                  <a:pt x="558" y="0"/>
                  <a:pt x="304" y="24"/>
                  <a:pt x="1" y="57"/>
                </a:cubicBezTo>
                <a:lnTo>
                  <a:pt x="568" y="2583"/>
                </a:lnTo>
                <a:lnTo>
                  <a:pt x="2775" y="4252"/>
                </a:lnTo>
                <a:lnTo>
                  <a:pt x="1429" y="7676"/>
                </a:lnTo>
                <a:lnTo>
                  <a:pt x="1992" y="9070"/>
                </a:lnTo>
                <a:cubicBezTo>
                  <a:pt x="1992" y="9070"/>
                  <a:pt x="4835" y="3603"/>
                  <a:pt x="4638" y="3266"/>
                </a:cubicBezTo>
                <a:cubicBezTo>
                  <a:pt x="4440" y="2933"/>
                  <a:pt x="2788" y="1148"/>
                  <a:pt x="2179" y="584"/>
                </a:cubicBezTo>
                <a:cubicBezTo>
                  <a:pt x="1693" y="133"/>
                  <a:pt x="1321" y="0"/>
                  <a:pt x="783"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3"/>
          <p:cNvSpPr/>
          <p:nvPr/>
        </p:nvSpPr>
        <p:spPr>
          <a:xfrm>
            <a:off x="2230384" y="2577341"/>
            <a:ext cx="36967" cy="24915"/>
          </a:xfrm>
          <a:custGeom>
            <a:avLst/>
            <a:gdLst/>
            <a:ahLst/>
            <a:cxnLst/>
            <a:rect l="l" t="t" r="r" b="b"/>
            <a:pathLst>
              <a:path w="865" h="583" extrusionOk="0">
                <a:moveTo>
                  <a:pt x="448" y="1"/>
                </a:moveTo>
                <a:cubicBezTo>
                  <a:pt x="271" y="1"/>
                  <a:pt x="88" y="122"/>
                  <a:pt x="0" y="311"/>
                </a:cubicBezTo>
                <a:lnTo>
                  <a:pt x="755" y="582"/>
                </a:lnTo>
                <a:cubicBezTo>
                  <a:pt x="864" y="348"/>
                  <a:pt x="779" y="97"/>
                  <a:pt x="571" y="22"/>
                </a:cubicBezTo>
                <a:cubicBezTo>
                  <a:pt x="531" y="7"/>
                  <a:pt x="490" y="1"/>
                  <a:pt x="4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3"/>
          <p:cNvSpPr/>
          <p:nvPr/>
        </p:nvSpPr>
        <p:spPr>
          <a:xfrm>
            <a:off x="2252905" y="2557127"/>
            <a:ext cx="25770" cy="35557"/>
          </a:xfrm>
          <a:custGeom>
            <a:avLst/>
            <a:gdLst/>
            <a:ahLst/>
            <a:cxnLst/>
            <a:rect l="l" t="t" r="r" b="b"/>
            <a:pathLst>
              <a:path w="603" h="832" extrusionOk="0">
                <a:moveTo>
                  <a:pt x="209" y="0"/>
                </a:moveTo>
                <a:cubicBezTo>
                  <a:pt x="142" y="0"/>
                  <a:pt x="70" y="17"/>
                  <a:pt x="0" y="53"/>
                </a:cubicBezTo>
                <a:lnTo>
                  <a:pt x="242" y="831"/>
                </a:lnTo>
                <a:cubicBezTo>
                  <a:pt x="469" y="716"/>
                  <a:pt x="602" y="448"/>
                  <a:pt x="534" y="233"/>
                </a:cubicBezTo>
                <a:cubicBezTo>
                  <a:pt x="489" y="85"/>
                  <a:pt x="360" y="0"/>
                  <a:pt x="2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3"/>
          <p:cNvSpPr/>
          <p:nvPr/>
        </p:nvSpPr>
        <p:spPr>
          <a:xfrm>
            <a:off x="2235469" y="2511699"/>
            <a:ext cx="284839" cy="301207"/>
          </a:xfrm>
          <a:custGeom>
            <a:avLst/>
            <a:gdLst/>
            <a:ahLst/>
            <a:cxnLst/>
            <a:rect l="l" t="t" r="r" b="b"/>
            <a:pathLst>
              <a:path w="6665" h="7048" extrusionOk="0">
                <a:moveTo>
                  <a:pt x="3937" y="0"/>
                </a:moveTo>
                <a:cubicBezTo>
                  <a:pt x="3721" y="0"/>
                  <a:pt x="3499" y="23"/>
                  <a:pt x="3271" y="69"/>
                </a:cubicBezTo>
                <a:cubicBezTo>
                  <a:pt x="1445" y="439"/>
                  <a:pt x="0" y="2214"/>
                  <a:pt x="48" y="4029"/>
                </a:cubicBezTo>
                <a:lnTo>
                  <a:pt x="48" y="4706"/>
                </a:lnTo>
                <a:cubicBezTo>
                  <a:pt x="48" y="6080"/>
                  <a:pt x="1041" y="7048"/>
                  <a:pt x="2348" y="7048"/>
                </a:cubicBezTo>
                <a:cubicBezTo>
                  <a:pt x="2507" y="7048"/>
                  <a:pt x="2669" y="7034"/>
                  <a:pt x="2836" y="7004"/>
                </a:cubicBezTo>
                <a:lnTo>
                  <a:pt x="6653" y="6331"/>
                </a:lnTo>
                <a:lnTo>
                  <a:pt x="6664" y="2683"/>
                </a:lnTo>
                <a:cubicBezTo>
                  <a:pt x="6619" y="1094"/>
                  <a:pt x="5450" y="0"/>
                  <a:pt x="393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3"/>
          <p:cNvSpPr/>
          <p:nvPr/>
        </p:nvSpPr>
        <p:spPr>
          <a:xfrm>
            <a:off x="2317992" y="2543964"/>
            <a:ext cx="145902" cy="156245"/>
          </a:xfrm>
          <a:custGeom>
            <a:avLst/>
            <a:gdLst/>
            <a:ahLst/>
            <a:cxnLst/>
            <a:rect l="l" t="t" r="r" b="b"/>
            <a:pathLst>
              <a:path w="3414" h="3656" extrusionOk="0">
                <a:moveTo>
                  <a:pt x="2762" y="0"/>
                </a:moveTo>
                <a:cubicBezTo>
                  <a:pt x="2242" y="0"/>
                  <a:pt x="1421" y="354"/>
                  <a:pt x="718" y="1541"/>
                </a:cubicBezTo>
                <a:cubicBezTo>
                  <a:pt x="1" y="2755"/>
                  <a:pt x="252" y="3655"/>
                  <a:pt x="252" y="3655"/>
                </a:cubicBezTo>
                <a:cubicBezTo>
                  <a:pt x="252" y="3655"/>
                  <a:pt x="1010" y="3526"/>
                  <a:pt x="2006" y="2771"/>
                </a:cubicBezTo>
                <a:cubicBezTo>
                  <a:pt x="3002" y="2013"/>
                  <a:pt x="3363" y="986"/>
                  <a:pt x="3414" y="371"/>
                </a:cubicBezTo>
                <a:cubicBezTo>
                  <a:pt x="3414" y="371"/>
                  <a:pt x="3305" y="14"/>
                  <a:pt x="2792" y="1"/>
                </a:cubicBezTo>
                <a:cubicBezTo>
                  <a:pt x="2782" y="1"/>
                  <a:pt x="2772" y="0"/>
                  <a:pt x="27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3"/>
          <p:cNvSpPr/>
          <p:nvPr/>
        </p:nvSpPr>
        <p:spPr>
          <a:xfrm>
            <a:off x="2357949" y="3976122"/>
            <a:ext cx="139235" cy="148424"/>
          </a:xfrm>
          <a:custGeom>
            <a:avLst/>
            <a:gdLst/>
            <a:ahLst/>
            <a:cxnLst/>
            <a:rect l="l" t="t" r="r" b="b"/>
            <a:pathLst>
              <a:path w="3258" h="3473" extrusionOk="0">
                <a:moveTo>
                  <a:pt x="500" y="0"/>
                </a:moveTo>
                <a:cubicBezTo>
                  <a:pt x="296" y="171"/>
                  <a:pt x="85" y="449"/>
                  <a:pt x="45" y="728"/>
                </a:cubicBezTo>
                <a:cubicBezTo>
                  <a:pt x="1" y="1013"/>
                  <a:pt x="187" y="1241"/>
                  <a:pt x="289" y="1500"/>
                </a:cubicBezTo>
                <a:cubicBezTo>
                  <a:pt x="487" y="1983"/>
                  <a:pt x="497" y="2027"/>
                  <a:pt x="650" y="2754"/>
                </a:cubicBezTo>
                <a:cubicBezTo>
                  <a:pt x="756" y="3260"/>
                  <a:pt x="1370" y="3472"/>
                  <a:pt x="1963" y="3472"/>
                </a:cubicBezTo>
                <a:cubicBezTo>
                  <a:pt x="1976" y="3472"/>
                  <a:pt x="1990" y="3472"/>
                  <a:pt x="2003" y="3472"/>
                </a:cubicBezTo>
                <a:cubicBezTo>
                  <a:pt x="2540" y="3465"/>
                  <a:pt x="3043" y="3281"/>
                  <a:pt x="3152" y="3077"/>
                </a:cubicBezTo>
                <a:cubicBezTo>
                  <a:pt x="3257" y="2873"/>
                  <a:pt x="3227" y="2561"/>
                  <a:pt x="2971" y="2411"/>
                </a:cubicBezTo>
                <a:cubicBezTo>
                  <a:pt x="2686" y="2248"/>
                  <a:pt x="2292" y="2132"/>
                  <a:pt x="2210" y="1911"/>
                </a:cubicBezTo>
                <a:cubicBezTo>
                  <a:pt x="2210" y="1911"/>
                  <a:pt x="2170" y="2135"/>
                  <a:pt x="1893" y="2135"/>
                </a:cubicBezTo>
                <a:cubicBezTo>
                  <a:pt x="1891" y="2135"/>
                  <a:pt x="1889" y="2135"/>
                  <a:pt x="1887" y="2135"/>
                </a:cubicBezTo>
                <a:cubicBezTo>
                  <a:pt x="1609" y="2132"/>
                  <a:pt x="500" y="0"/>
                  <a:pt x="5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3"/>
          <p:cNvSpPr/>
          <p:nvPr/>
        </p:nvSpPr>
        <p:spPr>
          <a:xfrm>
            <a:off x="2373804" y="3912659"/>
            <a:ext cx="106798" cy="178040"/>
          </a:xfrm>
          <a:custGeom>
            <a:avLst/>
            <a:gdLst/>
            <a:ahLst/>
            <a:cxnLst/>
            <a:rect l="l" t="t" r="r" b="b"/>
            <a:pathLst>
              <a:path w="2499" h="4166" extrusionOk="0">
                <a:moveTo>
                  <a:pt x="486" y="0"/>
                </a:moveTo>
                <a:cubicBezTo>
                  <a:pt x="486" y="0"/>
                  <a:pt x="388" y="771"/>
                  <a:pt x="259" y="1169"/>
                </a:cubicBezTo>
                <a:cubicBezTo>
                  <a:pt x="129" y="1571"/>
                  <a:pt x="0" y="1638"/>
                  <a:pt x="38" y="1720"/>
                </a:cubicBezTo>
                <a:cubicBezTo>
                  <a:pt x="71" y="1802"/>
                  <a:pt x="170" y="1951"/>
                  <a:pt x="303" y="2192"/>
                </a:cubicBezTo>
                <a:cubicBezTo>
                  <a:pt x="510" y="2570"/>
                  <a:pt x="548" y="3580"/>
                  <a:pt x="857" y="3879"/>
                </a:cubicBezTo>
                <a:cubicBezTo>
                  <a:pt x="1070" y="4084"/>
                  <a:pt x="1340" y="4166"/>
                  <a:pt x="1604" y="4166"/>
                </a:cubicBezTo>
                <a:cubicBezTo>
                  <a:pt x="1751" y="4166"/>
                  <a:pt x="1897" y="4140"/>
                  <a:pt x="2029" y="4096"/>
                </a:cubicBezTo>
                <a:cubicBezTo>
                  <a:pt x="2499" y="3947"/>
                  <a:pt x="2095" y="3664"/>
                  <a:pt x="2095" y="3664"/>
                </a:cubicBezTo>
                <a:cubicBezTo>
                  <a:pt x="1927" y="3542"/>
                  <a:pt x="1883" y="3529"/>
                  <a:pt x="1761" y="3223"/>
                </a:cubicBezTo>
                <a:cubicBezTo>
                  <a:pt x="1632" y="2900"/>
                  <a:pt x="1533" y="1673"/>
                  <a:pt x="1605" y="1414"/>
                </a:cubicBezTo>
                <a:cubicBezTo>
                  <a:pt x="1673" y="1155"/>
                  <a:pt x="1883" y="370"/>
                  <a:pt x="1883" y="370"/>
                </a:cubicBezTo>
                <a:lnTo>
                  <a:pt x="486"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3"/>
          <p:cNvSpPr/>
          <p:nvPr/>
        </p:nvSpPr>
        <p:spPr>
          <a:xfrm>
            <a:off x="2223973" y="3183247"/>
            <a:ext cx="354713" cy="866354"/>
          </a:xfrm>
          <a:custGeom>
            <a:avLst/>
            <a:gdLst/>
            <a:ahLst/>
            <a:cxnLst/>
            <a:rect l="l" t="t" r="r" b="b"/>
            <a:pathLst>
              <a:path w="8300" h="20272" extrusionOk="0">
                <a:moveTo>
                  <a:pt x="7371" y="1"/>
                </a:moveTo>
                <a:lnTo>
                  <a:pt x="640" y="980"/>
                </a:lnTo>
                <a:cubicBezTo>
                  <a:pt x="1" y="2830"/>
                  <a:pt x="501" y="5777"/>
                  <a:pt x="715" y="8075"/>
                </a:cubicBezTo>
                <a:cubicBezTo>
                  <a:pt x="902" y="10078"/>
                  <a:pt x="1143" y="11764"/>
                  <a:pt x="1143" y="11764"/>
                </a:cubicBezTo>
                <a:cubicBezTo>
                  <a:pt x="1143" y="11764"/>
                  <a:pt x="766" y="12777"/>
                  <a:pt x="793" y="14263"/>
                </a:cubicBezTo>
                <a:cubicBezTo>
                  <a:pt x="823" y="15844"/>
                  <a:pt x="1374" y="20172"/>
                  <a:pt x="1374" y="20172"/>
                </a:cubicBezTo>
                <a:cubicBezTo>
                  <a:pt x="1374" y="20172"/>
                  <a:pt x="1603" y="20271"/>
                  <a:pt x="1933" y="20271"/>
                </a:cubicBezTo>
                <a:cubicBezTo>
                  <a:pt x="2212" y="20271"/>
                  <a:pt x="2564" y="20200"/>
                  <a:pt x="2911" y="19937"/>
                </a:cubicBezTo>
                <a:cubicBezTo>
                  <a:pt x="2911" y="19937"/>
                  <a:pt x="3128" y="17265"/>
                  <a:pt x="3343" y="15408"/>
                </a:cubicBezTo>
                <a:cubicBezTo>
                  <a:pt x="3567" y="13470"/>
                  <a:pt x="3642" y="12074"/>
                  <a:pt x="3839" y="10928"/>
                </a:cubicBezTo>
                <a:cubicBezTo>
                  <a:pt x="4084" y="9503"/>
                  <a:pt x="4230" y="5073"/>
                  <a:pt x="4230" y="5073"/>
                </a:cubicBezTo>
                <a:lnTo>
                  <a:pt x="5335" y="9574"/>
                </a:lnTo>
                <a:cubicBezTo>
                  <a:pt x="5335" y="9574"/>
                  <a:pt x="4842" y="10659"/>
                  <a:pt x="4550" y="11835"/>
                </a:cubicBezTo>
                <a:cubicBezTo>
                  <a:pt x="4261" y="13009"/>
                  <a:pt x="3839" y="17713"/>
                  <a:pt x="3839" y="17713"/>
                </a:cubicBezTo>
                <a:cubicBezTo>
                  <a:pt x="3839" y="17713"/>
                  <a:pt x="4188" y="18094"/>
                  <a:pt x="4813" y="18094"/>
                </a:cubicBezTo>
                <a:cubicBezTo>
                  <a:pt x="4954" y="18094"/>
                  <a:pt x="5109" y="18074"/>
                  <a:pt x="5277" y="18027"/>
                </a:cubicBezTo>
                <a:cubicBezTo>
                  <a:pt x="5277" y="18027"/>
                  <a:pt x="7674" y="10557"/>
                  <a:pt x="7939" y="9786"/>
                </a:cubicBezTo>
                <a:cubicBezTo>
                  <a:pt x="8300" y="8725"/>
                  <a:pt x="7572" y="2156"/>
                  <a:pt x="73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3"/>
          <p:cNvSpPr/>
          <p:nvPr/>
        </p:nvSpPr>
        <p:spPr>
          <a:xfrm>
            <a:off x="2404702" y="3316924"/>
            <a:ext cx="78080" cy="234666"/>
          </a:xfrm>
          <a:custGeom>
            <a:avLst/>
            <a:gdLst/>
            <a:ahLst/>
            <a:cxnLst/>
            <a:rect l="l" t="t" r="r" b="b"/>
            <a:pathLst>
              <a:path w="1827" h="5491" extrusionOk="0">
                <a:moveTo>
                  <a:pt x="1827" y="0"/>
                </a:moveTo>
                <a:lnTo>
                  <a:pt x="1827" y="0"/>
                </a:lnTo>
                <a:cubicBezTo>
                  <a:pt x="1055" y="691"/>
                  <a:pt x="90" y="803"/>
                  <a:pt x="90" y="803"/>
                </a:cubicBezTo>
                <a:lnTo>
                  <a:pt x="1" y="1945"/>
                </a:lnTo>
                <a:lnTo>
                  <a:pt x="871" y="5491"/>
                </a:lnTo>
                <a:lnTo>
                  <a:pt x="388" y="2092"/>
                </a:lnTo>
                <a:lnTo>
                  <a:pt x="498" y="1048"/>
                </a:lnTo>
                <a:cubicBezTo>
                  <a:pt x="1334" y="718"/>
                  <a:pt x="1827" y="0"/>
                  <a:pt x="18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3"/>
          <p:cNvSpPr/>
          <p:nvPr/>
        </p:nvSpPr>
        <p:spPr>
          <a:xfrm>
            <a:off x="2251281" y="2806788"/>
            <a:ext cx="290523" cy="441212"/>
          </a:xfrm>
          <a:custGeom>
            <a:avLst/>
            <a:gdLst/>
            <a:ahLst/>
            <a:cxnLst/>
            <a:rect l="l" t="t" r="r" b="b"/>
            <a:pathLst>
              <a:path w="6798" h="10324" extrusionOk="0">
                <a:moveTo>
                  <a:pt x="4554" y="1"/>
                </a:moveTo>
                <a:lnTo>
                  <a:pt x="3840" y="130"/>
                </a:lnTo>
                <a:lnTo>
                  <a:pt x="1800" y="840"/>
                </a:lnTo>
                <a:cubicBezTo>
                  <a:pt x="1800" y="840"/>
                  <a:pt x="1127" y="1048"/>
                  <a:pt x="719" y="1248"/>
                </a:cubicBezTo>
                <a:cubicBezTo>
                  <a:pt x="1290" y="2496"/>
                  <a:pt x="518" y="4369"/>
                  <a:pt x="518" y="4369"/>
                </a:cubicBezTo>
                <a:lnTo>
                  <a:pt x="1300" y="7011"/>
                </a:lnTo>
                <a:cubicBezTo>
                  <a:pt x="576" y="7953"/>
                  <a:pt x="294" y="8541"/>
                  <a:pt x="1" y="9782"/>
                </a:cubicBezTo>
                <a:cubicBezTo>
                  <a:pt x="238" y="10014"/>
                  <a:pt x="1064" y="10323"/>
                  <a:pt x="2222" y="10323"/>
                </a:cubicBezTo>
                <a:cubicBezTo>
                  <a:pt x="3453" y="10323"/>
                  <a:pt x="5060" y="9974"/>
                  <a:pt x="6732" y="8810"/>
                </a:cubicBezTo>
                <a:cubicBezTo>
                  <a:pt x="6732" y="8810"/>
                  <a:pt x="6437" y="6732"/>
                  <a:pt x="6311" y="5494"/>
                </a:cubicBezTo>
                <a:cubicBezTo>
                  <a:pt x="6797" y="3377"/>
                  <a:pt x="6675" y="2962"/>
                  <a:pt x="6536" y="2449"/>
                </a:cubicBezTo>
                <a:cubicBezTo>
                  <a:pt x="6145" y="1007"/>
                  <a:pt x="5729" y="827"/>
                  <a:pt x="45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3"/>
          <p:cNvSpPr/>
          <p:nvPr/>
        </p:nvSpPr>
        <p:spPr>
          <a:xfrm>
            <a:off x="2287607" y="3041450"/>
            <a:ext cx="3804" cy="13120"/>
          </a:xfrm>
          <a:custGeom>
            <a:avLst/>
            <a:gdLst/>
            <a:ahLst/>
            <a:cxnLst/>
            <a:rect l="l" t="t" r="r" b="b"/>
            <a:pathLst>
              <a:path w="89" h="307" extrusionOk="0">
                <a:moveTo>
                  <a:pt x="1" y="0"/>
                </a:moveTo>
                <a:lnTo>
                  <a:pt x="89" y="306"/>
                </a:lnTo>
                <a:close/>
              </a:path>
            </a:pathLst>
          </a:custGeom>
          <a:solidFill>
            <a:srgbClr val="E1E1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3"/>
          <p:cNvSpPr/>
          <p:nvPr/>
        </p:nvSpPr>
        <p:spPr>
          <a:xfrm>
            <a:off x="2287607" y="3041450"/>
            <a:ext cx="67908" cy="78507"/>
          </a:xfrm>
          <a:custGeom>
            <a:avLst/>
            <a:gdLst/>
            <a:ahLst/>
            <a:cxnLst/>
            <a:rect l="l" t="t" r="r" b="b"/>
            <a:pathLst>
              <a:path w="1589" h="1837" extrusionOk="0">
                <a:moveTo>
                  <a:pt x="1" y="0"/>
                </a:moveTo>
                <a:lnTo>
                  <a:pt x="89" y="306"/>
                </a:lnTo>
                <a:lnTo>
                  <a:pt x="450" y="1520"/>
                </a:lnTo>
                <a:lnTo>
                  <a:pt x="1589" y="1836"/>
                </a:lnTo>
                <a:lnTo>
                  <a:pt x="1589" y="1836"/>
                </a:lnTo>
                <a:lnTo>
                  <a:pt x="1" y="0"/>
                </a:ln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3"/>
          <p:cNvSpPr/>
          <p:nvPr/>
        </p:nvSpPr>
        <p:spPr>
          <a:xfrm>
            <a:off x="2269444" y="2559819"/>
            <a:ext cx="229623" cy="329114"/>
          </a:xfrm>
          <a:custGeom>
            <a:avLst/>
            <a:gdLst/>
            <a:ahLst/>
            <a:cxnLst/>
            <a:rect l="l" t="t" r="r" b="b"/>
            <a:pathLst>
              <a:path w="5373" h="7701" extrusionOk="0">
                <a:moveTo>
                  <a:pt x="4550" y="0"/>
                </a:moveTo>
                <a:cubicBezTo>
                  <a:pt x="4499" y="615"/>
                  <a:pt x="4138" y="1642"/>
                  <a:pt x="3142" y="2400"/>
                </a:cubicBezTo>
                <a:cubicBezTo>
                  <a:pt x="2146" y="3159"/>
                  <a:pt x="1388" y="3284"/>
                  <a:pt x="1388" y="3284"/>
                </a:cubicBezTo>
                <a:cubicBezTo>
                  <a:pt x="1277" y="3092"/>
                  <a:pt x="1085" y="3001"/>
                  <a:pt x="883" y="3001"/>
                </a:cubicBezTo>
                <a:cubicBezTo>
                  <a:pt x="671" y="3001"/>
                  <a:pt x="448" y="3101"/>
                  <a:pt x="297" y="3291"/>
                </a:cubicBezTo>
                <a:cubicBezTo>
                  <a:pt x="1" y="3661"/>
                  <a:pt x="147" y="4209"/>
                  <a:pt x="548" y="4471"/>
                </a:cubicBezTo>
                <a:cubicBezTo>
                  <a:pt x="706" y="4573"/>
                  <a:pt x="841" y="4608"/>
                  <a:pt x="951" y="4608"/>
                </a:cubicBezTo>
                <a:cubicBezTo>
                  <a:pt x="1182" y="4608"/>
                  <a:pt x="1306" y="4457"/>
                  <a:pt x="1306" y="4457"/>
                </a:cubicBezTo>
                <a:lnTo>
                  <a:pt x="1378" y="6680"/>
                </a:lnTo>
                <a:cubicBezTo>
                  <a:pt x="1378" y="6680"/>
                  <a:pt x="1895" y="7310"/>
                  <a:pt x="2520" y="7602"/>
                </a:cubicBezTo>
                <a:cubicBezTo>
                  <a:pt x="2668" y="7670"/>
                  <a:pt x="2839" y="7700"/>
                  <a:pt x="3016" y="7700"/>
                </a:cubicBezTo>
                <a:cubicBezTo>
                  <a:pt x="3593" y="7700"/>
                  <a:pt x="4223" y="7380"/>
                  <a:pt x="4244" y="7044"/>
                </a:cubicBezTo>
                <a:cubicBezTo>
                  <a:pt x="4275" y="6609"/>
                  <a:pt x="3415" y="5909"/>
                  <a:pt x="3415" y="5909"/>
                </a:cubicBezTo>
                <a:lnTo>
                  <a:pt x="3407" y="5178"/>
                </a:lnTo>
                <a:cubicBezTo>
                  <a:pt x="3887" y="5161"/>
                  <a:pt x="4377" y="5130"/>
                  <a:pt x="4628" y="4967"/>
                </a:cubicBezTo>
                <a:cubicBezTo>
                  <a:pt x="4879" y="4804"/>
                  <a:pt x="5373" y="4317"/>
                  <a:pt x="5369" y="2761"/>
                </a:cubicBezTo>
                <a:cubicBezTo>
                  <a:pt x="5359" y="921"/>
                  <a:pt x="4907" y="136"/>
                  <a:pt x="4550"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3"/>
          <p:cNvSpPr/>
          <p:nvPr/>
        </p:nvSpPr>
        <p:spPr>
          <a:xfrm>
            <a:off x="2398634" y="2673154"/>
            <a:ext cx="17650" cy="17693"/>
          </a:xfrm>
          <a:custGeom>
            <a:avLst/>
            <a:gdLst/>
            <a:ahLst/>
            <a:cxnLst/>
            <a:rect l="l" t="t" r="r" b="b"/>
            <a:pathLst>
              <a:path w="413" h="414" extrusionOk="0">
                <a:moveTo>
                  <a:pt x="238" y="1"/>
                </a:moveTo>
                <a:cubicBezTo>
                  <a:pt x="223" y="1"/>
                  <a:pt x="207" y="3"/>
                  <a:pt x="191" y="7"/>
                </a:cubicBezTo>
                <a:cubicBezTo>
                  <a:pt x="82" y="34"/>
                  <a:pt x="0" y="146"/>
                  <a:pt x="11" y="258"/>
                </a:cubicBezTo>
                <a:cubicBezTo>
                  <a:pt x="19" y="351"/>
                  <a:pt x="87" y="414"/>
                  <a:pt x="174" y="414"/>
                </a:cubicBezTo>
                <a:cubicBezTo>
                  <a:pt x="189" y="414"/>
                  <a:pt x="205" y="412"/>
                  <a:pt x="221" y="408"/>
                </a:cubicBezTo>
                <a:cubicBezTo>
                  <a:pt x="330" y="380"/>
                  <a:pt x="412" y="269"/>
                  <a:pt x="401" y="160"/>
                </a:cubicBezTo>
                <a:cubicBezTo>
                  <a:pt x="393" y="64"/>
                  <a:pt x="325" y="1"/>
                  <a:pt x="2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3"/>
          <p:cNvSpPr/>
          <p:nvPr/>
        </p:nvSpPr>
        <p:spPr>
          <a:xfrm>
            <a:off x="2418121" y="2735591"/>
            <a:ext cx="21069" cy="11881"/>
          </a:xfrm>
          <a:custGeom>
            <a:avLst/>
            <a:gdLst/>
            <a:ahLst/>
            <a:cxnLst/>
            <a:rect l="l" t="t" r="r" b="b"/>
            <a:pathLst>
              <a:path w="493" h="278" extrusionOk="0">
                <a:moveTo>
                  <a:pt x="34" y="0"/>
                </a:moveTo>
                <a:lnTo>
                  <a:pt x="34" y="0"/>
                </a:lnTo>
                <a:cubicBezTo>
                  <a:pt x="0" y="140"/>
                  <a:pt x="74" y="262"/>
                  <a:pt x="201" y="276"/>
                </a:cubicBezTo>
                <a:cubicBezTo>
                  <a:pt x="209" y="277"/>
                  <a:pt x="217" y="278"/>
                  <a:pt x="225" y="278"/>
                </a:cubicBezTo>
                <a:cubicBezTo>
                  <a:pt x="346" y="278"/>
                  <a:pt x="461" y="183"/>
                  <a:pt x="493" y="55"/>
                </a:cubicBezTo>
                <a:lnTo>
                  <a:pt x="34"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3"/>
          <p:cNvSpPr/>
          <p:nvPr/>
        </p:nvSpPr>
        <p:spPr>
          <a:xfrm>
            <a:off x="2466455" y="2625504"/>
            <a:ext cx="20257" cy="14830"/>
          </a:xfrm>
          <a:custGeom>
            <a:avLst/>
            <a:gdLst/>
            <a:ahLst/>
            <a:cxnLst/>
            <a:rect l="l" t="t" r="r" b="b"/>
            <a:pathLst>
              <a:path w="474" h="347" extrusionOk="0">
                <a:moveTo>
                  <a:pt x="241" y="0"/>
                </a:moveTo>
                <a:cubicBezTo>
                  <a:pt x="149" y="0"/>
                  <a:pt x="52" y="59"/>
                  <a:pt x="1" y="156"/>
                </a:cubicBezTo>
                <a:lnTo>
                  <a:pt x="406" y="346"/>
                </a:lnTo>
                <a:cubicBezTo>
                  <a:pt x="473" y="221"/>
                  <a:pt x="440" y="75"/>
                  <a:pt x="327" y="20"/>
                </a:cubicBezTo>
                <a:cubicBezTo>
                  <a:pt x="300" y="7"/>
                  <a:pt x="271" y="0"/>
                  <a:pt x="2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3"/>
          <p:cNvSpPr/>
          <p:nvPr/>
        </p:nvSpPr>
        <p:spPr>
          <a:xfrm>
            <a:off x="2382223" y="2644308"/>
            <a:ext cx="17907" cy="17821"/>
          </a:xfrm>
          <a:custGeom>
            <a:avLst/>
            <a:gdLst/>
            <a:ahLst/>
            <a:cxnLst/>
            <a:rect l="l" t="t" r="r" b="b"/>
            <a:pathLst>
              <a:path w="419" h="417" extrusionOk="0">
                <a:moveTo>
                  <a:pt x="228" y="0"/>
                </a:moveTo>
                <a:cubicBezTo>
                  <a:pt x="172" y="0"/>
                  <a:pt x="120" y="21"/>
                  <a:pt x="82" y="63"/>
                </a:cubicBezTo>
                <a:cubicBezTo>
                  <a:pt x="1" y="155"/>
                  <a:pt x="14" y="314"/>
                  <a:pt x="116" y="416"/>
                </a:cubicBezTo>
                <a:lnTo>
                  <a:pt x="418" y="84"/>
                </a:lnTo>
                <a:cubicBezTo>
                  <a:pt x="363" y="28"/>
                  <a:pt x="293" y="0"/>
                  <a:pt x="2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3"/>
          <p:cNvSpPr/>
          <p:nvPr/>
        </p:nvSpPr>
        <p:spPr>
          <a:xfrm>
            <a:off x="2463293" y="2653966"/>
            <a:ext cx="17479" cy="17736"/>
          </a:xfrm>
          <a:custGeom>
            <a:avLst/>
            <a:gdLst/>
            <a:ahLst/>
            <a:cxnLst/>
            <a:rect l="l" t="t" r="r" b="b"/>
            <a:pathLst>
              <a:path w="409" h="415" extrusionOk="0">
                <a:moveTo>
                  <a:pt x="237" y="1"/>
                </a:moveTo>
                <a:cubicBezTo>
                  <a:pt x="222" y="1"/>
                  <a:pt x="206" y="3"/>
                  <a:pt x="191" y="7"/>
                </a:cubicBezTo>
                <a:cubicBezTo>
                  <a:pt x="82" y="34"/>
                  <a:pt x="1" y="146"/>
                  <a:pt x="10" y="255"/>
                </a:cubicBezTo>
                <a:cubicBezTo>
                  <a:pt x="16" y="351"/>
                  <a:pt x="86" y="414"/>
                  <a:pt x="174" y="414"/>
                </a:cubicBezTo>
                <a:cubicBezTo>
                  <a:pt x="189" y="414"/>
                  <a:pt x="205" y="412"/>
                  <a:pt x="221" y="408"/>
                </a:cubicBezTo>
                <a:cubicBezTo>
                  <a:pt x="330" y="381"/>
                  <a:pt x="409" y="269"/>
                  <a:pt x="401" y="160"/>
                </a:cubicBezTo>
                <a:cubicBezTo>
                  <a:pt x="393" y="64"/>
                  <a:pt x="322" y="1"/>
                  <a:pt x="2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3"/>
          <p:cNvSpPr/>
          <p:nvPr/>
        </p:nvSpPr>
        <p:spPr>
          <a:xfrm>
            <a:off x="2442523" y="2659479"/>
            <a:ext cx="27351" cy="54532"/>
          </a:xfrm>
          <a:custGeom>
            <a:avLst/>
            <a:gdLst/>
            <a:ahLst/>
            <a:cxnLst/>
            <a:rect l="l" t="t" r="r" b="b"/>
            <a:pathLst>
              <a:path w="640" h="1276" extrusionOk="0">
                <a:moveTo>
                  <a:pt x="0" y="0"/>
                </a:moveTo>
                <a:lnTo>
                  <a:pt x="21" y="1276"/>
                </a:lnTo>
                <a:lnTo>
                  <a:pt x="639" y="956"/>
                </a:lnTo>
                <a:lnTo>
                  <a:pt x="0"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3"/>
          <p:cNvSpPr/>
          <p:nvPr/>
        </p:nvSpPr>
        <p:spPr>
          <a:xfrm>
            <a:off x="2341795" y="2763070"/>
            <a:ext cx="73592" cy="31582"/>
          </a:xfrm>
          <a:custGeom>
            <a:avLst/>
            <a:gdLst/>
            <a:ahLst/>
            <a:cxnLst/>
            <a:rect l="l" t="t" r="r" b="b"/>
            <a:pathLst>
              <a:path w="1722" h="739" extrusionOk="0">
                <a:moveTo>
                  <a:pt x="1" y="0"/>
                </a:moveTo>
                <a:cubicBezTo>
                  <a:pt x="1" y="1"/>
                  <a:pt x="62" y="245"/>
                  <a:pt x="379" y="446"/>
                </a:cubicBezTo>
                <a:cubicBezTo>
                  <a:pt x="691" y="647"/>
                  <a:pt x="1722" y="738"/>
                  <a:pt x="1722" y="738"/>
                </a:cubicBezTo>
                <a:lnTo>
                  <a:pt x="1714" y="422"/>
                </a:lnTo>
                <a:cubicBezTo>
                  <a:pt x="1645" y="427"/>
                  <a:pt x="1566" y="430"/>
                  <a:pt x="1480" y="430"/>
                </a:cubicBezTo>
                <a:cubicBezTo>
                  <a:pt x="942" y="430"/>
                  <a:pt x="151" y="323"/>
                  <a:pt x="1"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3"/>
          <p:cNvSpPr/>
          <p:nvPr/>
        </p:nvSpPr>
        <p:spPr>
          <a:xfrm>
            <a:off x="2080894" y="2860123"/>
            <a:ext cx="290053" cy="440271"/>
          </a:xfrm>
          <a:custGeom>
            <a:avLst/>
            <a:gdLst/>
            <a:ahLst/>
            <a:cxnLst/>
            <a:rect l="l" t="t" r="r" b="b"/>
            <a:pathLst>
              <a:path w="6787" h="10302" extrusionOk="0">
                <a:moveTo>
                  <a:pt x="4706" y="0"/>
                </a:moveTo>
                <a:lnTo>
                  <a:pt x="4706" y="0"/>
                </a:lnTo>
                <a:cubicBezTo>
                  <a:pt x="4706" y="0"/>
                  <a:pt x="3777" y="239"/>
                  <a:pt x="3084" y="1258"/>
                </a:cubicBezTo>
                <a:cubicBezTo>
                  <a:pt x="2417" y="2234"/>
                  <a:pt x="347" y="5919"/>
                  <a:pt x="173" y="6202"/>
                </a:cubicBezTo>
                <a:cubicBezTo>
                  <a:pt x="0" y="6484"/>
                  <a:pt x="51" y="6817"/>
                  <a:pt x="361" y="7082"/>
                </a:cubicBezTo>
                <a:cubicBezTo>
                  <a:pt x="667" y="7344"/>
                  <a:pt x="3366" y="9476"/>
                  <a:pt x="3366" y="9476"/>
                </a:cubicBezTo>
                <a:cubicBezTo>
                  <a:pt x="3518" y="9578"/>
                  <a:pt x="3634" y="9721"/>
                  <a:pt x="3923" y="9952"/>
                </a:cubicBezTo>
                <a:cubicBezTo>
                  <a:pt x="4056" y="10057"/>
                  <a:pt x="4199" y="10183"/>
                  <a:pt x="4372" y="10227"/>
                </a:cubicBezTo>
                <a:cubicBezTo>
                  <a:pt x="4544" y="10275"/>
                  <a:pt x="4726" y="10302"/>
                  <a:pt x="4917" y="10302"/>
                </a:cubicBezTo>
                <a:cubicBezTo>
                  <a:pt x="4972" y="10302"/>
                  <a:pt x="5027" y="10300"/>
                  <a:pt x="5083" y="10295"/>
                </a:cubicBezTo>
                <a:cubicBezTo>
                  <a:pt x="5399" y="10268"/>
                  <a:pt x="5739" y="10162"/>
                  <a:pt x="6055" y="9962"/>
                </a:cubicBezTo>
                <a:cubicBezTo>
                  <a:pt x="6228" y="9853"/>
                  <a:pt x="6395" y="9713"/>
                  <a:pt x="6528" y="9544"/>
                </a:cubicBezTo>
                <a:cubicBezTo>
                  <a:pt x="6660" y="9377"/>
                  <a:pt x="6759" y="9176"/>
                  <a:pt x="6779" y="8990"/>
                </a:cubicBezTo>
                <a:cubicBezTo>
                  <a:pt x="6782" y="8952"/>
                  <a:pt x="6786" y="8911"/>
                  <a:pt x="6769" y="8884"/>
                </a:cubicBezTo>
                <a:cubicBezTo>
                  <a:pt x="6746" y="8833"/>
                  <a:pt x="6677" y="8826"/>
                  <a:pt x="6616" y="8823"/>
                </a:cubicBezTo>
                <a:cubicBezTo>
                  <a:pt x="6546" y="8820"/>
                  <a:pt x="6473" y="8819"/>
                  <a:pt x="6400" y="8819"/>
                </a:cubicBezTo>
                <a:cubicBezTo>
                  <a:pt x="6282" y="8819"/>
                  <a:pt x="6161" y="8821"/>
                  <a:pt x="6041" y="8821"/>
                </a:cubicBezTo>
                <a:cubicBezTo>
                  <a:pt x="5873" y="8821"/>
                  <a:pt x="5709" y="8816"/>
                  <a:pt x="5558" y="8789"/>
                </a:cubicBezTo>
                <a:cubicBezTo>
                  <a:pt x="5283" y="8738"/>
                  <a:pt x="5110" y="8660"/>
                  <a:pt x="5167" y="8619"/>
                </a:cubicBezTo>
                <a:cubicBezTo>
                  <a:pt x="5225" y="8575"/>
                  <a:pt x="5382" y="8616"/>
                  <a:pt x="5654" y="8524"/>
                </a:cubicBezTo>
                <a:cubicBezTo>
                  <a:pt x="5912" y="8436"/>
                  <a:pt x="6167" y="8194"/>
                  <a:pt x="6157" y="8051"/>
                </a:cubicBezTo>
                <a:cubicBezTo>
                  <a:pt x="6151" y="7973"/>
                  <a:pt x="6149" y="7947"/>
                  <a:pt x="6104" y="7947"/>
                </a:cubicBezTo>
                <a:cubicBezTo>
                  <a:pt x="6067" y="7947"/>
                  <a:pt x="6002" y="7965"/>
                  <a:pt x="5881" y="7987"/>
                </a:cubicBezTo>
                <a:cubicBezTo>
                  <a:pt x="5616" y="8037"/>
                  <a:pt x="5392" y="7993"/>
                  <a:pt x="5015" y="8095"/>
                </a:cubicBezTo>
                <a:cubicBezTo>
                  <a:pt x="4769" y="8160"/>
                  <a:pt x="4638" y="8175"/>
                  <a:pt x="4473" y="8175"/>
                </a:cubicBezTo>
                <a:cubicBezTo>
                  <a:pt x="4411" y="8175"/>
                  <a:pt x="4345" y="8173"/>
                  <a:pt x="4267" y="8170"/>
                </a:cubicBezTo>
                <a:cubicBezTo>
                  <a:pt x="3719" y="8147"/>
                  <a:pt x="2285" y="6290"/>
                  <a:pt x="2285" y="6290"/>
                </a:cubicBezTo>
                <a:lnTo>
                  <a:pt x="4505" y="3121"/>
                </a:lnTo>
                <a:cubicBezTo>
                  <a:pt x="4505" y="3121"/>
                  <a:pt x="5467" y="1028"/>
                  <a:pt x="4706"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3"/>
          <p:cNvSpPr txBox="1">
            <a:spLocks noGrp="1"/>
          </p:cNvSpPr>
          <p:nvPr>
            <p:ph type="title"/>
          </p:nvPr>
        </p:nvSpPr>
        <p:spPr>
          <a:xfrm flipH="1">
            <a:off x="6419300" y="809425"/>
            <a:ext cx="1778100" cy="1227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6000" b="1"/>
              <a:t>理由</a:t>
            </a:r>
            <a:endParaRPr sz="6000" b="1"/>
          </a:p>
        </p:txBody>
      </p:sp>
      <p:sp>
        <p:nvSpPr>
          <p:cNvPr id="371" name="Google Shape;371;p23"/>
          <p:cNvSpPr txBox="1">
            <a:spLocks noGrp="1"/>
          </p:cNvSpPr>
          <p:nvPr>
            <p:ph type="subTitle" idx="1"/>
          </p:nvPr>
        </p:nvSpPr>
        <p:spPr>
          <a:xfrm>
            <a:off x="5442350" y="2749350"/>
            <a:ext cx="3410400" cy="117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rgbClr val="657E93"/>
                </a:solidFill>
                <a:latin typeface="Bree Serif"/>
                <a:ea typeface="Bree Serif"/>
                <a:cs typeface="Bree Serif"/>
                <a:sym typeface="Bree Serif"/>
              </a:rPr>
              <a:t>基本的なディープラーニングのコースで学んだ知識を適用するため</a:t>
            </a:r>
            <a:endParaRPr sz="2000" b="1">
              <a:solidFill>
                <a:srgbClr val="657E93"/>
              </a:solidFill>
              <a:latin typeface="Bree Serif"/>
              <a:ea typeface="Bree Serif"/>
              <a:cs typeface="Bree Serif"/>
              <a:sym typeface="Bree Serif"/>
            </a:endParaRPr>
          </a:p>
        </p:txBody>
      </p:sp>
      <p:sp>
        <p:nvSpPr>
          <p:cNvPr id="372" name="Google Shape;372;p23"/>
          <p:cNvSpPr/>
          <p:nvPr/>
        </p:nvSpPr>
        <p:spPr>
          <a:xfrm rot="-1288312">
            <a:off x="3524517" y="3134498"/>
            <a:ext cx="583235" cy="286447"/>
          </a:xfrm>
          <a:custGeom>
            <a:avLst/>
            <a:gdLst/>
            <a:ahLst/>
            <a:cxnLst/>
            <a:rect l="l" t="t" r="r" b="b"/>
            <a:pathLst>
              <a:path w="109482" h="54763" extrusionOk="0">
                <a:moveTo>
                  <a:pt x="54738" y="1"/>
                </a:moveTo>
                <a:cubicBezTo>
                  <a:pt x="41976" y="1"/>
                  <a:pt x="29213" y="2674"/>
                  <a:pt x="19475" y="8019"/>
                </a:cubicBezTo>
                <a:cubicBezTo>
                  <a:pt x="1" y="18715"/>
                  <a:pt x="1" y="36051"/>
                  <a:pt x="19475" y="46743"/>
                </a:cubicBezTo>
                <a:cubicBezTo>
                  <a:pt x="29214" y="52089"/>
                  <a:pt x="41978" y="54762"/>
                  <a:pt x="54741" y="54762"/>
                </a:cubicBezTo>
                <a:cubicBezTo>
                  <a:pt x="67504" y="54762"/>
                  <a:pt x="80267" y="52089"/>
                  <a:pt x="90004" y="46743"/>
                </a:cubicBezTo>
                <a:cubicBezTo>
                  <a:pt x="109481" y="36051"/>
                  <a:pt x="109481" y="18715"/>
                  <a:pt x="90004" y="8023"/>
                </a:cubicBezTo>
                <a:cubicBezTo>
                  <a:pt x="80266" y="2675"/>
                  <a:pt x="67502" y="1"/>
                  <a:pt x="54738" y="1"/>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3"/>
          <p:cNvSpPr/>
          <p:nvPr/>
        </p:nvSpPr>
        <p:spPr>
          <a:xfrm rot="-1288312">
            <a:off x="1180479" y="3191118"/>
            <a:ext cx="583235" cy="286447"/>
          </a:xfrm>
          <a:custGeom>
            <a:avLst/>
            <a:gdLst/>
            <a:ahLst/>
            <a:cxnLst/>
            <a:rect l="l" t="t" r="r" b="b"/>
            <a:pathLst>
              <a:path w="109482" h="54763" extrusionOk="0">
                <a:moveTo>
                  <a:pt x="54738" y="1"/>
                </a:moveTo>
                <a:cubicBezTo>
                  <a:pt x="41976" y="1"/>
                  <a:pt x="29213" y="2674"/>
                  <a:pt x="19475" y="8019"/>
                </a:cubicBezTo>
                <a:cubicBezTo>
                  <a:pt x="1" y="18715"/>
                  <a:pt x="1" y="36051"/>
                  <a:pt x="19475" y="46743"/>
                </a:cubicBezTo>
                <a:cubicBezTo>
                  <a:pt x="29214" y="52089"/>
                  <a:pt x="41978" y="54762"/>
                  <a:pt x="54741" y="54762"/>
                </a:cubicBezTo>
                <a:cubicBezTo>
                  <a:pt x="67504" y="54762"/>
                  <a:pt x="80267" y="52089"/>
                  <a:pt x="90004" y="46743"/>
                </a:cubicBezTo>
                <a:cubicBezTo>
                  <a:pt x="109481" y="36051"/>
                  <a:pt x="109481" y="18715"/>
                  <a:pt x="90004" y="8023"/>
                </a:cubicBezTo>
                <a:cubicBezTo>
                  <a:pt x="80266" y="2675"/>
                  <a:pt x="67502" y="1"/>
                  <a:pt x="54738" y="1"/>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4" name="Google Shape;374;p23"/>
          <p:cNvGrpSpPr/>
          <p:nvPr/>
        </p:nvGrpSpPr>
        <p:grpSpPr>
          <a:xfrm>
            <a:off x="3187740" y="1084518"/>
            <a:ext cx="1358251" cy="2260932"/>
            <a:chOff x="1653252" y="1249313"/>
            <a:chExt cx="1608730" cy="2677877"/>
          </a:xfrm>
        </p:grpSpPr>
        <p:sp>
          <p:nvSpPr>
            <p:cNvPr id="375" name="Google Shape;375;p23"/>
            <p:cNvSpPr/>
            <p:nvPr/>
          </p:nvSpPr>
          <p:spPr>
            <a:xfrm>
              <a:off x="1653252" y="3010960"/>
              <a:ext cx="1287405" cy="739572"/>
            </a:xfrm>
            <a:custGeom>
              <a:avLst/>
              <a:gdLst/>
              <a:ahLst/>
              <a:cxnLst/>
              <a:rect l="l" t="t" r="r" b="b"/>
              <a:pathLst>
                <a:path w="25434" h="14611" extrusionOk="0">
                  <a:moveTo>
                    <a:pt x="22128" y="1"/>
                  </a:moveTo>
                  <a:cubicBezTo>
                    <a:pt x="21958" y="1"/>
                    <a:pt x="21789" y="37"/>
                    <a:pt x="21659" y="110"/>
                  </a:cubicBezTo>
                  <a:lnTo>
                    <a:pt x="258" y="12469"/>
                  </a:lnTo>
                  <a:cubicBezTo>
                    <a:pt x="0" y="12618"/>
                    <a:pt x="0" y="12859"/>
                    <a:pt x="258" y="13009"/>
                  </a:cubicBezTo>
                  <a:lnTo>
                    <a:pt x="2835" y="14498"/>
                  </a:lnTo>
                  <a:cubicBezTo>
                    <a:pt x="2964" y="14573"/>
                    <a:pt x="3134" y="14610"/>
                    <a:pt x="3304" y="14610"/>
                  </a:cubicBezTo>
                  <a:cubicBezTo>
                    <a:pt x="3474" y="14610"/>
                    <a:pt x="3644" y="14573"/>
                    <a:pt x="3774" y="14498"/>
                  </a:cubicBezTo>
                  <a:lnTo>
                    <a:pt x="25175" y="2139"/>
                  </a:lnTo>
                  <a:cubicBezTo>
                    <a:pt x="25433" y="1990"/>
                    <a:pt x="25433" y="1749"/>
                    <a:pt x="25175" y="1599"/>
                  </a:cubicBezTo>
                  <a:lnTo>
                    <a:pt x="22598" y="110"/>
                  </a:lnTo>
                  <a:cubicBezTo>
                    <a:pt x="22467" y="37"/>
                    <a:pt x="22297" y="1"/>
                    <a:pt x="22128" y="1"/>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3"/>
            <p:cNvSpPr/>
            <p:nvPr/>
          </p:nvSpPr>
          <p:spPr>
            <a:xfrm>
              <a:off x="2958632" y="1659063"/>
              <a:ext cx="303351" cy="394614"/>
            </a:xfrm>
            <a:custGeom>
              <a:avLst/>
              <a:gdLst/>
              <a:ahLst/>
              <a:cxnLst/>
              <a:rect l="l" t="t" r="r" b="b"/>
              <a:pathLst>
                <a:path w="5993" h="7796" extrusionOk="0">
                  <a:moveTo>
                    <a:pt x="5786" y="0"/>
                  </a:moveTo>
                  <a:cubicBezTo>
                    <a:pt x="5735" y="0"/>
                    <a:pt x="5678" y="17"/>
                    <a:pt x="5618" y="52"/>
                  </a:cubicBezTo>
                  <a:lnTo>
                    <a:pt x="1674" y="2329"/>
                  </a:lnTo>
                  <a:cubicBezTo>
                    <a:pt x="1467" y="2448"/>
                    <a:pt x="1301" y="2737"/>
                    <a:pt x="1301" y="2978"/>
                  </a:cubicBezTo>
                  <a:lnTo>
                    <a:pt x="1301" y="4597"/>
                  </a:lnTo>
                  <a:lnTo>
                    <a:pt x="151" y="5790"/>
                  </a:lnTo>
                  <a:cubicBezTo>
                    <a:pt x="1" y="5947"/>
                    <a:pt x="33" y="6056"/>
                    <a:pt x="216" y="6056"/>
                  </a:cubicBezTo>
                  <a:cubicBezTo>
                    <a:pt x="236" y="6056"/>
                    <a:pt x="257" y="6055"/>
                    <a:pt x="281" y="6052"/>
                  </a:cubicBezTo>
                  <a:lnTo>
                    <a:pt x="1301" y="5933"/>
                  </a:lnTo>
                  <a:lnTo>
                    <a:pt x="1301" y="7527"/>
                  </a:lnTo>
                  <a:cubicBezTo>
                    <a:pt x="1301" y="7697"/>
                    <a:pt x="1385" y="7796"/>
                    <a:pt x="1508" y="7796"/>
                  </a:cubicBezTo>
                  <a:cubicBezTo>
                    <a:pt x="1558" y="7796"/>
                    <a:pt x="1615" y="7780"/>
                    <a:pt x="1674" y="7745"/>
                  </a:cubicBezTo>
                  <a:lnTo>
                    <a:pt x="5618" y="5467"/>
                  </a:lnTo>
                  <a:cubicBezTo>
                    <a:pt x="5825" y="5348"/>
                    <a:pt x="5992" y="5056"/>
                    <a:pt x="5992" y="4818"/>
                  </a:cubicBezTo>
                  <a:lnTo>
                    <a:pt x="5992" y="265"/>
                  </a:lnTo>
                  <a:cubicBezTo>
                    <a:pt x="5992" y="97"/>
                    <a:pt x="5908" y="0"/>
                    <a:pt x="57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3"/>
            <p:cNvSpPr/>
            <p:nvPr/>
          </p:nvSpPr>
          <p:spPr>
            <a:xfrm>
              <a:off x="3072117" y="1756451"/>
              <a:ext cx="153523" cy="210518"/>
            </a:xfrm>
            <a:custGeom>
              <a:avLst/>
              <a:gdLst/>
              <a:ahLst/>
              <a:cxnLst/>
              <a:rect l="l" t="t" r="r" b="b"/>
              <a:pathLst>
                <a:path w="3033" h="4159" extrusionOk="0">
                  <a:moveTo>
                    <a:pt x="3032" y="1"/>
                  </a:moveTo>
                  <a:lnTo>
                    <a:pt x="1595" y="2499"/>
                  </a:lnTo>
                  <a:cubicBezTo>
                    <a:pt x="1560" y="2560"/>
                    <a:pt x="1514" y="2597"/>
                    <a:pt x="1472" y="2597"/>
                  </a:cubicBezTo>
                  <a:cubicBezTo>
                    <a:pt x="1460" y="2597"/>
                    <a:pt x="1449" y="2594"/>
                    <a:pt x="1438" y="2588"/>
                  </a:cubicBezTo>
                  <a:lnTo>
                    <a:pt x="0" y="1751"/>
                  </a:lnTo>
                  <a:lnTo>
                    <a:pt x="0" y="4020"/>
                  </a:lnTo>
                  <a:cubicBezTo>
                    <a:pt x="0" y="4106"/>
                    <a:pt x="35" y="4159"/>
                    <a:pt x="84" y="4159"/>
                  </a:cubicBezTo>
                  <a:cubicBezTo>
                    <a:pt x="98" y="4159"/>
                    <a:pt x="113" y="4154"/>
                    <a:pt x="129" y="4145"/>
                  </a:cubicBezTo>
                  <a:lnTo>
                    <a:pt x="2903" y="2540"/>
                  </a:lnTo>
                  <a:cubicBezTo>
                    <a:pt x="2975" y="2499"/>
                    <a:pt x="3032" y="2377"/>
                    <a:pt x="3032" y="2269"/>
                  </a:cubicBezTo>
                  <a:lnTo>
                    <a:pt x="30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3"/>
            <p:cNvSpPr/>
            <p:nvPr/>
          </p:nvSpPr>
          <p:spPr>
            <a:xfrm>
              <a:off x="3072117" y="1741823"/>
              <a:ext cx="153523" cy="128973"/>
            </a:xfrm>
            <a:custGeom>
              <a:avLst/>
              <a:gdLst/>
              <a:ahLst/>
              <a:cxnLst/>
              <a:rect l="l" t="t" r="r" b="b"/>
              <a:pathLst>
                <a:path w="3033" h="2548" extrusionOk="0">
                  <a:moveTo>
                    <a:pt x="3032" y="0"/>
                  </a:moveTo>
                  <a:lnTo>
                    <a:pt x="0" y="1751"/>
                  </a:lnTo>
                  <a:lnTo>
                    <a:pt x="1441" y="2540"/>
                  </a:lnTo>
                  <a:cubicBezTo>
                    <a:pt x="1451" y="2545"/>
                    <a:pt x="1461" y="2548"/>
                    <a:pt x="1471" y="2548"/>
                  </a:cubicBezTo>
                  <a:cubicBezTo>
                    <a:pt x="1511" y="2548"/>
                    <a:pt x="1557" y="2514"/>
                    <a:pt x="1595" y="2452"/>
                  </a:cubicBezTo>
                  <a:lnTo>
                    <a:pt x="30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3"/>
            <p:cNvSpPr/>
            <p:nvPr/>
          </p:nvSpPr>
          <p:spPr>
            <a:xfrm>
              <a:off x="2958632" y="2068712"/>
              <a:ext cx="303351" cy="394715"/>
            </a:xfrm>
            <a:custGeom>
              <a:avLst/>
              <a:gdLst/>
              <a:ahLst/>
              <a:cxnLst/>
              <a:rect l="l" t="t" r="r" b="b"/>
              <a:pathLst>
                <a:path w="5993" h="7798" extrusionOk="0">
                  <a:moveTo>
                    <a:pt x="5787" y="1"/>
                  </a:moveTo>
                  <a:cubicBezTo>
                    <a:pt x="5736" y="1"/>
                    <a:pt x="5679" y="18"/>
                    <a:pt x="5618" y="54"/>
                  </a:cubicBezTo>
                  <a:lnTo>
                    <a:pt x="1674" y="2328"/>
                  </a:lnTo>
                  <a:cubicBezTo>
                    <a:pt x="1467" y="2450"/>
                    <a:pt x="1301" y="2739"/>
                    <a:pt x="1301" y="2980"/>
                  </a:cubicBezTo>
                  <a:lnTo>
                    <a:pt x="1301" y="4599"/>
                  </a:lnTo>
                  <a:lnTo>
                    <a:pt x="151" y="5792"/>
                  </a:lnTo>
                  <a:cubicBezTo>
                    <a:pt x="1" y="5948"/>
                    <a:pt x="33" y="6058"/>
                    <a:pt x="216" y="6058"/>
                  </a:cubicBezTo>
                  <a:cubicBezTo>
                    <a:pt x="236" y="6058"/>
                    <a:pt x="258" y="6057"/>
                    <a:pt x="281" y="6054"/>
                  </a:cubicBezTo>
                  <a:lnTo>
                    <a:pt x="1301" y="5935"/>
                  </a:lnTo>
                  <a:lnTo>
                    <a:pt x="1301" y="7529"/>
                  </a:lnTo>
                  <a:cubicBezTo>
                    <a:pt x="1301" y="7699"/>
                    <a:pt x="1385" y="7798"/>
                    <a:pt x="1508" y="7798"/>
                  </a:cubicBezTo>
                  <a:cubicBezTo>
                    <a:pt x="1558" y="7798"/>
                    <a:pt x="1615" y="7782"/>
                    <a:pt x="1674" y="7747"/>
                  </a:cubicBezTo>
                  <a:lnTo>
                    <a:pt x="5618" y="5469"/>
                  </a:lnTo>
                  <a:cubicBezTo>
                    <a:pt x="5825" y="5350"/>
                    <a:pt x="5992" y="5058"/>
                    <a:pt x="5992" y="4820"/>
                  </a:cubicBezTo>
                  <a:lnTo>
                    <a:pt x="5992" y="267"/>
                  </a:lnTo>
                  <a:cubicBezTo>
                    <a:pt x="5992" y="99"/>
                    <a:pt x="5909" y="1"/>
                    <a:pt x="57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3"/>
            <p:cNvSpPr/>
            <p:nvPr/>
          </p:nvSpPr>
          <p:spPr>
            <a:xfrm>
              <a:off x="3059361" y="2184424"/>
              <a:ext cx="172656" cy="193156"/>
            </a:xfrm>
            <a:custGeom>
              <a:avLst/>
              <a:gdLst/>
              <a:ahLst/>
              <a:cxnLst/>
              <a:rect l="l" t="t" r="r" b="b"/>
              <a:pathLst>
                <a:path w="3411" h="3816" extrusionOk="0">
                  <a:moveTo>
                    <a:pt x="1704" y="953"/>
                  </a:moveTo>
                  <a:lnTo>
                    <a:pt x="2258" y="1466"/>
                  </a:lnTo>
                  <a:lnTo>
                    <a:pt x="1976" y="1626"/>
                  </a:lnTo>
                  <a:lnTo>
                    <a:pt x="1976" y="2500"/>
                  </a:lnTo>
                  <a:lnTo>
                    <a:pt x="1432" y="2816"/>
                  </a:lnTo>
                  <a:lnTo>
                    <a:pt x="1432" y="1942"/>
                  </a:lnTo>
                  <a:lnTo>
                    <a:pt x="1150" y="2105"/>
                  </a:lnTo>
                  <a:lnTo>
                    <a:pt x="1704" y="953"/>
                  </a:lnTo>
                  <a:close/>
                  <a:moveTo>
                    <a:pt x="2503" y="1"/>
                  </a:moveTo>
                  <a:cubicBezTo>
                    <a:pt x="2435" y="1"/>
                    <a:pt x="2362" y="21"/>
                    <a:pt x="2285" y="65"/>
                  </a:cubicBezTo>
                  <a:cubicBezTo>
                    <a:pt x="2126" y="158"/>
                    <a:pt x="1983" y="365"/>
                    <a:pt x="1897" y="603"/>
                  </a:cubicBezTo>
                  <a:cubicBezTo>
                    <a:pt x="1852" y="265"/>
                    <a:pt x="1687" y="64"/>
                    <a:pt x="1467" y="64"/>
                  </a:cubicBezTo>
                  <a:cubicBezTo>
                    <a:pt x="1391" y="64"/>
                    <a:pt x="1310" y="88"/>
                    <a:pt x="1224" y="137"/>
                  </a:cubicBezTo>
                  <a:cubicBezTo>
                    <a:pt x="813" y="375"/>
                    <a:pt x="480" y="1082"/>
                    <a:pt x="480" y="1718"/>
                  </a:cubicBezTo>
                  <a:lnTo>
                    <a:pt x="480" y="2303"/>
                  </a:lnTo>
                  <a:lnTo>
                    <a:pt x="477" y="2306"/>
                  </a:lnTo>
                  <a:cubicBezTo>
                    <a:pt x="215" y="2455"/>
                    <a:pt x="0" y="2904"/>
                    <a:pt x="0" y="3309"/>
                  </a:cubicBezTo>
                  <a:cubicBezTo>
                    <a:pt x="0" y="3622"/>
                    <a:pt x="129" y="3816"/>
                    <a:pt x="309" y="3816"/>
                  </a:cubicBezTo>
                  <a:cubicBezTo>
                    <a:pt x="361" y="3816"/>
                    <a:pt x="418" y="3799"/>
                    <a:pt x="477" y="3765"/>
                  </a:cubicBezTo>
                  <a:lnTo>
                    <a:pt x="2934" y="2347"/>
                  </a:lnTo>
                  <a:cubicBezTo>
                    <a:pt x="3196" y="2194"/>
                    <a:pt x="3411" y="1745"/>
                    <a:pt x="3411" y="1341"/>
                  </a:cubicBezTo>
                  <a:cubicBezTo>
                    <a:pt x="3411" y="1029"/>
                    <a:pt x="3281" y="834"/>
                    <a:pt x="3101" y="834"/>
                  </a:cubicBezTo>
                  <a:cubicBezTo>
                    <a:pt x="3049" y="834"/>
                    <a:pt x="2993" y="850"/>
                    <a:pt x="2934" y="885"/>
                  </a:cubicBezTo>
                  <a:lnTo>
                    <a:pt x="2907" y="898"/>
                  </a:lnTo>
                  <a:lnTo>
                    <a:pt x="2907" y="664"/>
                  </a:lnTo>
                  <a:cubicBezTo>
                    <a:pt x="2907" y="252"/>
                    <a:pt x="2739" y="1"/>
                    <a:pt x="25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3"/>
            <p:cNvSpPr/>
            <p:nvPr/>
          </p:nvSpPr>
          <p:spPr>
            <a:xfrm>
              <a:off x="2958632" y="1249313"/>
              <a:ext cx="303351" cy="394665"/>
            </a:xfrm>
            <a:custGeom>
              <a:avLst/>
              <a:gdLst/>
              <a:ahLst/>
              <a:cxnLst/>
              <a:rect l="l" t="t" r="r" b="b"/>
              <a:pathLst>
                <a:path w="5993" h="7797" extrusionOk="0">
                  <a:moveTo>
                    <a:pt x="5785" y="0"/>
                  </a:moveTo>
                  <a:cubicBezTo>
                    <a:pt x="5735" y="0"/>
                    <a:pt x="5678" y="17"/>
                    <a:pt x="5618" y="51"/>
                  </a:cubicBezTo>
                  <a:lnTo>
                    <a:pt x="1674" y="2330"/>
                  </a:lnTo>
                  <a:cubicBezTo>
                    <a:pt x="1467" y="2448"/>
                    <a:pt x="1301" y="2738"/>
                    <a:pt x="1301" y="2978"/>
                  </a:cubicBezTo>
                  <a:lnTo>
                    <a:pt x="1301" y="4597"/>
                  </a:lnTo>
                  <a:lnTo>
                    <a:pt x="151" y="5790"/>
                  </a:lnTo>
                  <a:cubicBezTo>
                    <a:pt x="1" y="5947"/>
                    <a:pt x="33" y="6056"/>
                    <a:pt x="216" y="6056"/>
                  </a:cubicBezTo>
                  <a:cubicBezTo>
                    <a:pt x="236" y="6056"/>
                    <a:pt x="257" y="6055"/>
                    <a:pt x="281" y="6052"/>
                  </a:cubicBezTo>
                  <a:lnTo>
                    <a:pt x="1301" y="5933"/>
                  </a:lnTo>
                  <a:lnTo>
                    <a:pt x="1301" y="7527"/>
                  </a:lnTo>
                  <a:cubicBezTo>
                    <a:pt x="1301" y="7698"/>
                    <a:pt x="1384" y="7796"/>
                    <a:pt x="1507" y="7796"/>
                  </a:cubicBezTo>
                  <a:cubicBezTo>
                    <a:pt x="1557" y="7796"/>
                    <a:pt x="1614" y="7780"/>
                    <a:pt x="1674" y="7745"/>
                  </a:cubicBezTo>
                  <a:lnTo>
                    <a:pt x="5618" y="5467"/>
                  </a:lnTo>
                  <a:cubicBezTo>
                    <a:pt x="5825" y="5349"/>
                    <a:pt x="5992" y="5056"/>
                    <a:pt x="5992" y="4818"/>
                  </a:cubicBezTo>
                  <a:lnTo>
                    <a:pt x="5992" y="269"/>
                  </a:lnTo>
                  <a:cubicBezTo>
                    <a:pt x="5992" y="98"/>
                    <a:pt x="5908" y="0"/>
                    <a:pt x="57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3"/>
            <p:cNvSpPr/>
            <p:nvPr/>
          </p:nvSpPr>
          <p:spPr>
            <a:xfrm>
              <a:off x="3063866" y="1343968"/>
              <a:ext cx="162128" cy="215226"/>
            </a:xfrm>
            <a:custGeom>
              <a:avLst/>
              <a:gdLst/>
              <a:ahLst/>
              <a:cxnLst/>
              <a:rect l="l" t="t" r="r" b="b"/>
              <a:pathLst>
                <a:path w="3203" h="4252" extrusionOk="0">
                  <a:moveTo>
                    <a:pt x="1915" y="1214"/>
                  </a:moveTo>
                  <a:cubicBezTo>
                    <a:pt x="1923" y="1214"/>
                    <a:pt x="1930" y="1214"/>
                    <a:pt x="1938" y="1214"/>
                  </a:cubicBezTo>
                  <a:lnTo>
                    <a:pt x="1965" y="1214"/>
                  </a:lnTo>
                  <a:cubicBezTo>
                    <a:pt x="1968" y="1218"/>
                    <a:pt x="1975" y="1218"/>
                    <a:pt x="1979" y="1218"/>
                  </a:cubicBezTo>
                  <a:cubicBezTo>
                    <a:pt x="2098" y="1235"/>
                    <a:pt x="2196" y="1306"/>
                    <a:pt x="2254" y="1435"/>
                  </a:cubicBezTo>
                  <a:cubicBezTo>
                    <a:pt x="2404" y="1765"/>
                    <a:pt x="2233" y="2343"/>
                    <a:pt x="1873" y="2724"/>
                  </a:cubicBezTo>
                  <a:cubicBezTo>
                    <a:pt x="1720" y="2883"/>
                    <a:pt x="1560" y="2982"/>
                    <a:pt x="1414" y="3019"/>
                  </a:cubicBezTo>
                  <a:cubicBezTo>
                    <a:pt x="1408" y="3023"/>
                    <a:pt x="1400" y="3023"/>
                    <a:pt x="1394" y="3026"/>
                  </a:cubicBezTo>
                  <a:cubicBezTo>
                    <a:pt x="1390" y="3026"/>
                    <a:pt x="1387" y="3026"/>
                    <a:pt x="1380" y="3030"/>
                  </a:cubicBezTo>
                  <a:cubicBezTo>
                    <a:pt x="1370" y="3030"/>
                    <a:pt x="1359" y="3033"/>
                    <a:pt x="1350" y="3033"/>
                  </a:cubicBezTo>
                  <a:cubicBezTo>
                    <a:pt x="1339" y="3036"/>
                    <a:pt x="1326" y="3036"/>
                    <a:pt x="1312" y="3036"/>
                  </a:cubicBezTo>
                  <a:lnTo>
                    <a:pt x="1292" y="3036"/>
                  </a:lnTo>
                  <a:cubicBezTo>
                    <a:pt x="1290" y="3038"/>
                    <a:pt x="1288" y="3039"/>
                    <a:pt x="1287" y="3039"/>
                  </a:cubicBezTo>
                  <a:cubicBezTo>
                    <a:pt x="1285" y="3039"/>
                    <a:pt x="1284" y="3038"/>
                    <a:pt x="1282" y="3036"/>
                  </a:cubicBezTo>
                  <a:cubicBezTo>
                    <a:pt x="1135" y="3036"/>
                    <a:pt x="1017" y="2961"/>
                    <a:pt x="948" y="2815"/>
                  </a:cubicBezTo>
                  <a:cubicBezTo>
                    <a:pt x="924" y="2761"/>
                    <a:pt x="907" y="2696"/>
                    <a:pt x="901" y="2632"/>
                  </a:cubicBezTo>
                  <a:cubicBezTo>
                    <a:pt x="898" y="2597"/>
                    <a:pt x="894" y="2564"/>
                    <a:pt x="894" y="2530"/>
                  </a:cubicBezTo>
                  <a:cubicBezTo>
                    <a:pt x="898" y="2210"/>
                    <a:pt x="1061" y="1812"/>
                    <a:pt x="1332" y="1527"/>
                  </a:cubicBezTo>
                  <a:cubicBezTo>
                    <a:pt x="1417" y="1435"/>
                    <a:pt x="1510" y="1364"/>
                    <a:pt x="1598" y="1312"/>
                  </a:cubicBezTo>
                  <a:cubicBezTo>
                    <a:pt x="1629" y="1292"/>
                    <a:pt x="1659" y="1279"/>
                    <a:pt x="1686" y="1265"/>
                  </a:cubicBezTo>
                  <a:cubicBezTo>
                    <a:pt x="1766" y="1231"/>
                    <a:pt x="1843" y="1214"/>
                    <a:pt x="1915" y="1214"/>
                  </a:cubicBezTo>
                  <a:close/>
                  <a:moveTo>
                    <a:pt x="2404" y="0"/>
                  </a:moveTo>
                  <a:lnTo>
                    <a:pt x="2053" y="35"/>
                  </a:lnTo>
                  <a:cubicBezTo>
                    <a:pt x="2020" y="38"/>
                    <a:pt x="1985" y="61"/>
                    <a:pt x="1975" y="88"/>
                  </a:cubicBezTo>
                  <a:lnTo>
                    <a:pt x="1785" y="602"/>
                  </a:lnTo>
                  <a:cubicBezTo>
                    <a:pt x="1775" y="626"/>
                    <a:pt x="1740" y="660"/>
                    <a:pt x="1706" y="673"/>
                  </a:cubicBezTo>
                  <a:cubicBezTo>
                    <a:pt x="1635" y="711"/>
                    <a:pt x="1563" y="752"/>
                    <a:pt x="1489" y="802"/>
                  </a:cubicBezTo>
                  <a:cubicBezTo>
                    <a:pt x="1475" y="811"/>
                    <a:pt x="1459" y="816"/>
                    <a:pt x="1445" y="816"/>
                  </a:cubicBezTo>
                  <a:cubicBezTo>
                    <a:pt x="1432" y="816"/>
                    <a:pt x="1421" y="812"/>
                    <a:pt x="1414" y="802"/>
                  </a:cubicBezTo>
                  <a:lnTo>
                    <a:pt x="1234" y="527"/>
                  </a:lnTo>
                  <a:cubicBezTo>
                    <a:pt x="1228" y="520"/>
                    <a:pt x="1220" y="517"/>
                    <a:pt x="1211" y="517"/>
                  </a:cubicBezTo>
                  <a:cubicBezTo>
                    <a:pt x="1198" y="517"/>
                    <a:pt x="1183" y="523"/>
                    <a:pt x="1169" y="537"/>
                  </a:cubicBezTo>
                  <a:lnTo>
                    <a:pt x="782" y="945"/>
                  </a:lnTo>
                  <a:cubicBezTo>
                    <a:pt x="758" y="970"/>
                    <a:pt x="744" y="1006"/>
                    <a:pt x="752" y="1031"/>
                  </a:cubicBezTo>
                  <a:lnTo>
                    <a:pt x="860" y="1394"/>
                  </a:lnTo>
                  <a:cubicBezTo>
                    <a:pt x="867" y="1418"/>
                    <a:pt x="857" y="1455"/>
                    <a:pt x="840" y="1483"/>
                  </a:cubicBezTo>
                  <a:cubicBezTo>
                    <a:pt x="775" y="1582"/>
                    <a:pt x="714" y="1687"/>
                    <a:pt x="663" y="1792"/>
                  </a:cubicBezTo>
                  <a:cubicBezTo>
                    <a:pt x="650" y="1816"/>
                    <a:pt x="612" y="1847"/>
                    <a:pt x="578" y="1853"/>
                  </a:cubicBezTo>
                  <a:lnTo>
                    <a:pt x="248" y="1932"/>
                  </a:lnTo>
                  <a:cubicBezTo>
                    <a:pt x="214" y="1941"/>
                    <a:pt x="180" y="1969"/>
                    <a:pt x="173" y="1996"/>
                  </a:cubicBezTo>
                  <a:lnTo>
                    <a:pt x="7" y="2557"/>
                  </a:lnTo>
                  <a:cubicBezTo>
                    <a:pt x="0" y="2581"/>
                    <a:pt x="17" y="2605"/>
                    <a:pt x="47" y="2605"/>
                  </a:cubicBezTo>
                  <a:lnTo>
                    <a:pt x="350" y="2622"/>
                  </a:lnTo>
                  <a:cubicBezTo>
                    <a:pt x="380" y="2625"/>
                    <a:pt x="405" y="2646"/>
                    <a:pt x="401" y="2672"/>
                  </a:cubicBezTo>
                  <a:cubicBezTo>
                    <a:pt x="391" y="2774"/>
                    <a:pt x="391" y="2870"/>
                    <a:pt x="401" y="2965"/>
                  </a:cubicBezTo>
                  <a:cubicBezTo>
                    <a:pt x="405" y="2989"/>
                    <a:pt x="388" y="3026"/>
                    <a:pt x="367" y="3054"/>
                  </a:cubicBezTo>
                  <a:lnTo>
                    <a:pt x="30" y="3462"/>
                  </a:lnTo>
                  <a:cubicBezTo>
                    <a:pt x="10" y="3485"/>
                    <a:pt x="0" y="3523"/>
                    <a:pt x="10" y="3546"/>
                  </a:cubicBezTo>
                  <a:lnTo>
                    <a:pt x="170" y="3900"/>
                  </a:lnTo>
                  <a:cubicBezTo>
                    <a:pt x="173" y="3903"/>
                    <a:pt x="176" y="3907"/>
                    <a:pt x="180" y="3910"/>
                  </a:cubicBezTo>
                  <a:cubicBezTo>
                    <a:pt x="184" y="3914"/>
                    <a:pt x="190" y="3914"/>
                    <a:pt x="193" y="3914"/>
                  </a:cubicBezTo>
                  <a:cubicBezTo>
                    <a:pt x="207" y="3914"/>
                    <a:pt x="221" y="3907"/>
                    <a:pt x="234" y="3896"/>
                  </a:cubicBezTo>
                  <a:lnTo>
                    <a:pt x="595" y="3567"/>
                  </a:lnTo>
                  <a:cubicBezTo>
                    <a:pt x="610" y="3552"/>
                    <a:pt x="629" y="3544"/>
                    <a:pt x="646" y="3544"/>
                  </a:cubicBezTo>
                  <a:cubicBezTo>
                    <a:pt x="656" y="3544"/>
                    <a:pt x="666" y="3547"/>
                    <a:pt x="673" y="3553"/>
                  </a:cubicBezTo>
                  <a:cubicBezTo>
                    <a:pt x="717" y="3590"/>
                    <a:pt x="772" y="3621"/>
                    <a:pt x="826" y="3642"/>
                  </a:cubicBezTo>
                  <a:cubicBezTo>
                    <a:pt x="849" y="3652"/>
                    <a:pt x="867" y="3679"/>
                    <a:pt x="863" y="3706"/>
                  </a:cubicBezTo>
                  <a:lnTo>
                    <a:pt x="752" y="4209"/>
                  </a:lnTo>
                  <a:cubicBezTo>
                    <a:pt x="747" y="4223"/>
                    <a:pt x="755" y="4237"/>
                    <a:pt x="765" y="4243"/>
                  </a:cubicBezTo>
                  <a:lnTo>
                    <a:pt x="768" y="4243"/>
                  </a:lnTo>
                  <a:cubicBezTo>
                    <a:pt x="773" y="4248"/>
                    <a:pt x="780" y="4251"/>
                    <a:pt x="788" y="4251"/>
                  </a:cubicBezTo>
                  <a:cubicBezTo>
                    <a:pt x="791" y="4251"/>
                    <a:pt x="795" y="4251"/>
                    <a:pt x="799" y="4250"/>
                  </a:cubicBezTo>
                  <a:lnTo>
                    <a:pt x="1152" y="4216"/>
                  </a:lnTo>
                  <a:cubicBezTo>
                    <a:pt x="1183" y="4213"/>
                    <a:pt x="1221" y="4189"/>
                    <a:pt x="1227" y="4162"/>
                  </a:cubicBezTo>
                  <a:lnTo>
                    <a:pt x="1421" y="3652"/>
                  </a:lnTo>
                  <a:cubicBezTo>
                    <a:pt x="1431" y="3625"/>
                    <a:pt x="1465" y="3590"/>
                    <a:pt x="1496" y="3577"/>
                  </a:cubicBezTo>
                  <a:cubicBezTo>
                    <a:pt x="1533" y="3560"/>
                    <a:pt x="1571" y="3540"/>
                    <a:pt x="1608" y="3515"/>
                  </a:cubicBezTo>
                  <a:cubicBezTo>
                    <a:pt x="1645" y="3495"/>
                    <a:pt x="1679" y="3475"/>
                    <a:pt x="1714" y="3451"/>
                  </a:cubicBezTo>
                  <a:cubicBezTo>
                    <a:pt x="1730" y="3440"/>
                    <a:pt x="1747" y="3434"/>
                    <a:pt x="1762" y="3434"/>
                  </a:cubicBezTo>
                  <a:cubicBezTo>
                    <a:pt x="1775" y="3434"/>
                    <a:pt x="1785" y="3438"/>
                    <a:pt x="1792" y="3448"/>
                  </a:cubicBezTo>
                  <a:lnTo>
                    <a:pt x="1971" y="3723"/>
                  </a:lnTo>
                  <a:cubicBezTo>
                    <a:pt x="1971" y="3727"/>
                    <a:pt x="1975" y="3730"/>
                    <a:pt x="1979" y="3730"/>
                  </a:cubicBezTo>
                  <a:cubicBezTo>
                    <a:pt x="1983" y="3733"/>
                    <a:pt x="1988" y="3734"/>
                    <a:pt x="1994" y="3734"/>
                  </a:cubicBezTo>
                  <a:cubicBezTo>
                    <a:pt x="2006" y="3734"/>
                    <a:pt x="2023" y="3727"/>
                    <a:pt x="2037" y="3713"/>
                  </a:cubicBezTo>
                  <a:lnTo>
                    <a:pt x="2420" y="3305"/>
                  </a:lnTo>
                  <a:cubicBezTo>
                    <a:pt x="2445" y="3281"/>
                    <a:pt x="2458" y="3244"/>
                    <a:pt x="2451" y="3220"/>
                  </a:cubicBezTo>
                  <a:lnTo>
                    <a:pt x="2343" y="2856"/>
                  </a:lnTo>
                  <a:cubicBezTo>
                    <a:pt x="2339" y="2836"/>
                    <a:pt x="2346" y="2795"/>
                    <a:pt x="2363" y="2768"/>
                  </a:cubicBezTo>
                  <a:cubicBezTo>
                    <a:pt x="2431" y="2669"/>
                    <a:pt x="2489" y="2564"/>
                    <a:pt x="2543" y="2462"/>
                  </a:cubicBezTo>
                  <a:cubicBezTo>
                    <a:pt x="2553" y="2434"/>
                    <a:pt x="2591" y="2407"/>
                    <a:pt x="2624" y="2398"/>
                  </a:cubicBezTo>
                  <a:lnTo>
                    <a:pt x="2958" y="2319"/>
                  </a:lnTo>
                  <a:cubicBezTo>
                    <a:pt x="2988" y="2309"/>
                    <a:pt x="3022" y="2282"/>
                    <a:pt x="3032" y="2255"/>
                  </a:cubicBezTo>
                  <a:lnTo>
                    <a:pt x="3199" y="1697"/>
                  </a:lnTo>
                  <a:cubicBezTo>
                    <a:pt x="3203" y="1676"/>
                    <a:pt x="3195" y="1659"/>
                    <a:pt x="3179" y="1653"/>
                  </a:cubicBezTo>
                  <a:lnTo>
                    <a:pt x="3179" y="1649"/>
                  </a:lnTo>
                  <a:cubicBezTo>
                    <a:pt x="3172" y="1646"/>
                    <a:pt x="3165" y="1646"/>
                    <a:pt x="3154" y="1646"/>
                  </a:cubicBezTo>
                  <a:lnTo>
                    <a:pt x="2856" y="1629"/>
                  </a:lnTo>
                  <a:cubicBezTo>
                    <a:pt x="2825" y="1626"/>
                    <a:pt x="2801" y="1605"/>
                    <a:pt x="2804" y="1577"/>
                  </a:cubicBezTo>
                  <a:cubicBezTo>
                    <a:pt x="2808" y="1530"/>
                    <a:pt x="2812" y="1483"/>
                    <a:pt x="2812" y="1439"/>
                  </a:cubicBezTo>
                  <a:cubicBezTo>
                    <a:pt x="2812" y="1387"/>
                    <a:pt x="2808" y="1337"/>
                    <a:pt x="2804" y="1289"/>
                  </a:cubicBezTo>
                  <a:cubicBezTo>
                    <a:pt x="2801" y="1265"/>
                    <a:pt x="2815" y="1224"/>
                    <a:pt x="2835" y="1197"/>
                  </a:cubicBezTo>
                  <a:lnTo>
                    <a:pt x="3175" y="789"/>
                  </a:lnTo>
                  <a:cubicBezTo>
                    <a:pt x="3195" y="766"/>
                    <a:pt x="3203" y="728"/>
                    <a:pt x="3195" y="708"/>
                  </a:cubicBezTo>
                  <a:lnTo>
                    <a:pt x="3036" y="354"/>
                  </a:lnTo>
                  <a:cubicBezTo>
                    <a:pt x="3032" y="347"/>
                    <a:pt x="3029" y="344"/>
                    <a:pt x="3026" y="340"/>
                  </a:cubicBezTo>
                  <a:lnTo>
                    <a:pt x="3022" y="340"/>
                  </a:lnTo>
                  <a:cubicBezTo>
                    <a:pt x="3019" y="339"/>
                    <a:pt x="3015" y="338"/>
                    <a:pt x="3010" y="338"/>
                  </a:cubicBezTo>
                  <a:cubicBezTo>
                    <a:pt x="2998" y="338"/>
                    <a:pt x="2984" y="345"/>
                    <a:pt x="2971" y="358"/>
                  </a:cubicBezTo>
                  <a:lnTo>
                    <a:pt x="2611" y="684"/>
                  </a:lnTo>
                  <a:cubicBezTo>
                    <a:pt x="2596" y="699"/>
                    <a:pt x="2577" y="707"/>
                    <a:pt x="2559" y="707"/>
                  </a:cubicBezTo>
                  <a:cubicBezTo>
                    <a:pt x="2549" y="707"/>
                    <a:pt x="2539" y="704"/>
                    <a:pt x="2533" y="697"/>
                  </a:cubicBezTo>
                  <a:cubicBezTo>
                    <a:pt x="2485" y="660"/>
                    <a:pt x="2434" y="629"/>
                    <a:pt x="2379" y="609"/>
                  </a:cubicBezTo>
                  <a:cubicBezTo>
                    <a:pt x="2352" y="598"/>
                    <a:pt x="2335" y="571"/>
                    <a:pt x="2343" y="544"/>
                  </a:cubicBezTo>
                  <a:lnTo>
                    <a:pt x="2454" y="41"/>
                  </a:lnTo>
                  <a:cubicBezTo>
                    <a:pt x="2458" y="27"/>
                    <a:pt x="2451" y="14"/>
                    <a:pt x="2437" y="7"/>
                  </a:cubicBezTo>
                  <a:cubicBezTo>
                    <a:pt x="2431" y="0"/>
                    <a:pt x="2417" y="0"/>
                    <a:pt x="24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3"/>
            <p:cNvSpPr/>
            <p:nvPr/>
          </p:nvSpPr>
          <p:spPr>
            <a:xfrm>
              <a:off x="1701238" y="1311775"/>
              <a:ext cx="1187790" cy="2384034"/>
            </a:xfrm>
            <a:custGeom>
              <a:avLst/>
              <a:gdLst/>
              <a:ahLst/>
              <a:cxnLst/>
              <a:rect l="l" t="t" r="r" b="b"/>
              <a:pathLst>
                <a:path w="23466" h="47099" extrusionOk="0">
                  <a:moveTo>
                    <a:pt x="21266" y="0"/>
                  </a:moveTo>
                  <a:cubicBezTo>
                    <a:pt x="21096" y="0"/>
                    <a:pt x="20926" y="38"/>
                    <a:pt x="20797" y="112"/>
                  </a:cubicBezTo>
                  <a:lnTo>
                    <a:pt x="469" y="11849"/>
                  </a:lnTo>
                  <a:cubicBezTo>
                    <a:pt x="211" y="11998"/>
                    <a:pt x="0" y="12362"/>
                    <a:pt x="0" y="12658"/>
                  </a:cubicBezTo>
                  <a:lnTo>
                    <a:pt x="0" y="45446"/>
                  </a:lnTo>
                  <a:cubicBezTo>
                    <a:pt x="0" y="45741"/>
                    <a:pt x="211" y="46105"/>
                    <a:pt x="469" y="46255"/>
                  </a:cubicBezTo>
                  <a:lnTo>
                    <a:pt x="1731" y="46986"/>
                  </a:lnTo>
                  <a:cubicBezTo>
                    <a:pt x="1862" y="47061"/>
                    <a:pt x="2032" y="47098"/>
                    <a:pt x="2201" y="47098"/>
                  </a:cubicBezTo>
                  <a:cubicBezTo>
                    <a:pt x="2371" y="47098"/>
                    <a:pt x="2540" y="47061"/>
                    <a:pt x="2669" y="46986"/>
                  </a:cubicBezTo>
                  <a:lnTo>
                    <a:pt x="22996" y="35250"/>
                  </a:lnTo>
                  <a:cubicBezTo>
                    <a:pt x="23255" y="35101"/>
                    <a:pt x="23465" y="34737"/>
                    <a:pt x="23465" y="34437"/>
                  </a:cubicBezTo>
                  <a:lnTo>
                    <a:pt x="23465" y="1653"/>
                  </a:lnTo>
                  <a:cubicBezTo>
                    <a:pt x="23465" y="1353"/>
                    <a:pt x="23255" y="990"/>
                    <a:pt x="22996" y="840"/>
                  </a:cubicBezTo>
                  <a:lnTo>
                    <a:pt x="21735" y="112"/>
                  </a:lnTo>
                  <a:cubicBezTo>
                    <a:pt x="21606" y="38"/>
                    <a:pt x="21436" y="0"/>
                    <a:pt x="212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3"/>
            <p:cNvSpPr/>
            <p:nvPr/>
          </p:nvSpPr>
          <p:spPr>
            <a:xfrm>
              <a:off x="1704629" y="1935942"/>
              <a:ext cx="456" cy="759"/>
            </a:xfrm>
            <a:custGeom>
              <a:avLst/>
              <a:gdLst/>
              <a:ahLst/>
              <a:cxnLst/>
              <a:rect l="l" t="t" r="r" b="b"/>
              <a:pathLst>
                <a:path w="9" h="15" extrusionOk="0">
                  <a:moveTo>
                    <a:pt x="1" y="14"/>
                  </a:moveTo>
                  <a:cubicBezTo>
                    <a:pt x="1" y="11"/>
                    <a:pt x="5" y="8"/>
                    <a:pt x="8" y="0"/>
                  </a:cubicBezTo>
                  <a:cubicBezTo>
                    <a:pt x="5" y="8"/>
                    <a:pt x="1" y="11"/>
                    <a:pt x="1" y="14"/>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3"/>
            <p:cNvSpPr/>
            <p:nvPr/>
          </p:nvSpPr>
          <p:spPr>
            <a:xfrm>
              <a:off x="1702402" y="1936650"/>
              <a:ext cx="2278" cy="7238"/>
            </a:xfrm>
            <a:custGeom>
              <a:avLst/>
              <a:gdLst/>
              <a:ahLst/>
              <a:cxnLst/>
              <a:rect l="l" t="t" r="r" b="b"/>
              <a:pathLst>
                <a:path w="45" h="143" extrusionOk="0">
                  <a:moveTo>
                    <a:pt x="1" y="143"/>
                  </a:moveTo>
                  <a:cubicBezTo>
                    <a:pt x="11" y="96"/>
                    <a:pt x="24" y="48"/>
                    <a:pt x="45" y="0"/>
                  </a:cubicBezTo>
                  <a:cubicBezTo>
                    <a:pt x="24" y="48"/>
                    <a:pt x="11" y="96"/>
                    <a:pt x="1" y="143"/>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3"/>
            <p:cNvSpPr/>
            <p:nvPr/>
          </p:nvSpPr>
          <p:spPr>
            <a:xfrm>
              <a:off x="1705034" y="1311775"/>
              <a:ext cx="1183994" cy="681716"/>
            </a:xfrm>
            <a:custGeom>
              <a:avLst/>
              <a:gdLst/>
              <a:ahLst/>
              <a:cxnLst/>
              <a:rect l="l" t="t" r="r" b="b"/>
              <a:pathLst>
                <a:path w="23391" h="13468" extrusionOk="0">
                  <a:moveTo>
                    <a:pt x="65" y="12196"/>
                  </a:moveTo>
                  <a:cubicBezTo>
                    <a:pt x="41" y="12240"/>
                    <a:pt x="17" y="12287"/>
                    <a:pt x="0" y="12331"/>
                  </a:cubicBezTo>
                  <a:cubicBezTo>
                    <a:pt x="19" y="12285"/>
                    <a:pt x="41" y="12240"/>
                    <a:pt x="66" y="12197"/>
                  </a:cubicBezTo>
                  <a:lnTo>
                    <a:pt x="66" y="12197"/>
                  </a:lnTo>
                  <a:lnTo>
                    <a:pt x="65" y="12196"/>
                  </a:lnTo>
                  <a:close/>
                  <a:moveTo>
                    <a:pt x="21191" y="0"/>
                  </a:moveTo>
                  <a:cubicBezTo>
                    <a:pt x="21021" y="0"/>
                    <a:pt x="20851" y="38"/>
                    <a:pt x="20722" y="112"/>
                  </a:cubicBezTo>
                  <a:lnTo>
                    <a:pt x="394" y="11846"/>
                  </a:lnTo>
                  <a:cubicBezTo>
                    <a:pt x="266" y="11921"/>
                    <a:pt x="150" y="12050"/>
                    <a:pt x="66" y="12197"/>
                  </a:cubicBezTo>
                  <a:lnTo>
                    <a:pt x="66" y="12197"/>
                  </a:lnTo>
                  <a:lnTo>
                    <a:pt x="2264" y="13467"/>
                  </a:lnTo>
                  <a:cubicBezTo>
                    <a:pt x="2349" y="13321"/>
                    <a:pt x="2465" y="13192"/>
                    <a:pt x="2594" y="13117"/>
                  </a:cubicBezTo>
                  <a:lnTo>
                    <a:pt x="22921" y="1381"/>
                  </a:lnTo>
                  <a:cubicBezTo>
                    <a:pt x="22996" y="1338"/>
                    <a:pt x="23067" y="1317"/>
                    <a:pt x="23130" y="1317"/>
                  </a:cubicBezTo>
                  <a:cubicBezTo>
                    <a:pt x="23284" y="1317"/>
                    <a:pt x="23390" y="1440"/>
                    <a:pt x="23390" y="1652"/>
                  </a:cubicBezTo>
                  <a:lnTo>
                    <a:pt x="23390" y="1652"/>
                  </a:lnTo>
                  <a:cubicBezTo>
                    <a:pt x="23390" y="1353"/>
                    <a:pt x="23180" y="989"/>
                    <a:pt x="22921" y="840"/>
                  </a:cubicBezTo>
                  <a:lnTo>
                    <a:pt x="21660" y="112"/>
                  </a:lnTo>
                  <a:cubicBezTo>
                    <a:pt x="21531" y="38"/>
                    <a:pt x="21361" y="0"/>
                    <a:pt x="211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3"/>
            <p:cNvSpPr/>
            <p:nvPr/>
          </p:nvSpPr>
          <p:spPr>
            <a:xfrm>
              <a:off x="1886904" y="1559093"/>
              <a:ext cx="909040" cy="1664556"/>
            </a:xfrm>
            <a:custGeom>
              <a:avLst/>
              <a:gdLst/>
              <a:ahLst/>
              <a:cxnLst/>
              <a:rect l="l" t="t" r="r" b="b"/>
              <a:pathLst>
                <a:path w="17959" h="32885" extrusionOk="0">
                  <a:moveTo>
                    <a:pt x="17742" y="1"/>
                  </a:moveTo>
                  <a:cubicBezTo>
                    <a:pt x="17689" y="1"/>
                    <a:pt x="17630" y="18"/>
                    <a:pt x="17567" y="54"/>
                  </a:cubicBezTo>
                  <a:lnTo>
                    <a:pt x="392" y="9972"/>
                  </a:lnTo>
                  <a:cubicBezTo>
                    <a:pt x="174" y="10097"/>
                    <a:pt x="1" y="10400"/>
                    <a:pt x="1" y="10648"/>
                  </a:cubicBezTo>
                  <a:lnTo>
                    <a:pt x="1" y="32604"/>
                  </a:lnTo>
                  <a:cubicBezTo>
                    <a:pt x="1" y="32783"/>
                    <a:pt x="88" y="32884"/>
                    <a:pt x="217" y="32884"/>
                  </a:cubicBezTo>
                  <a:cubicBezTo>
                    <a:pt x="269" y="32884"/>
                    <a:pt x="328" y="32868"/>
                    <a:pt x="392" y="32832"/>
                  </a:cubicBezTo>
                  <a:lnTo>
                    <a:pt x="17567" y="22915"/>
                  </a:lnTo>
                  <a:cubicBezTo>
                    <a:pt x="17782" y="22789"/>
                    <a:pt x="17958" y="22487"/>
                    <a:pt x="17958" y="22234"/>
                  </a:cubicBezTo>
                  <a:lnTo>
                    <a:pt x="17958" y="279"/>
                  </a:lnTo>
                  <a:cubicBezTo>
                    <a:pt x="17958" y="103"/>
                    <a:pt x="17870" y="1"/>
                    <a:pt x="177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3"/>
            <p:cNvSpPr/>
            <p:nvPr/>
          </p:nvSpPr>
          <p:spPr>
            <a:xfrm>
              <a:off x="1701238" y="1929058"/>
              <a:ext cx="129631" cy="1766652"/>
            </a:xfrm>
            <a:custGeom>
              <a:avLst/>
              <a:gdLst/>
              <a:ahLst/>
              <a:cxnLst/>
              <a:rect l="l" t="t" r="r" b="b"/>
              <a:pathLst>
                <a:path w="2561" h="34902" extrusionOk="0">
                  <a:moveTo>
                    <a:pt x="140" y="1"/>
                  </a:moveTo>
                  <a:cubicBezTo>
                    <a:pt x="88" y="92"/>
                    <a:pt x="44" y="194"/>
                    <a:pt x="24" y="293"/>
                  </a:cubicBezTo>
                  <a:cubicBezTo>
                    <a:pt x="7" y="351"/>
                    <a:pt x="0" y="409"/>
                    <a:pt x="0" y="463"/>
                  </a:cubicBezTo>
                  <a:lnTo>
                    <a:pt x="3" y="33248"/>
                  </a:lnTo>
                  <a:cubicBezTo>
                    <a:pt x="3" y="33550"/>
                    <a:pt x="211" y="33910"/>
                    <a:pt x="469" y="34060"/>
                  </a:cubicBezTo>
                  <a:lnTo>
                    <a:pt x="1731" y="34791"/>
                  </a:lnTo>
                  <a:cubicBezTo>
                    <a:pt x="1765" y="34808"/>
                    <a:pt x="1798" y="34825"/>
                    <a:pt x="1836" y="34839"/>
                  </a:cubicBezTo>
                  <a:cubicBezTo>
                    <a:pt x="1853" y="34845"/>
                    <a:pt x="1874" y="34852"/>
                    <a:pt x="1894" y="34859"/>
                  </a:cubicBezTo>
                  <a:cubicBezTo>
                    <a:pt x="1931" y="34869"/>
                    <a:pt x="1972" y="34880"/>
                    <a:pt x="2013" y="34886"/>
                  </a:cubicBezTo>
                  <a:cubicBezTo>
                    <a:pt x="2074" y="34896"/>
                    <a:pt x="2138" y="34901"/>
                    <a:pt x="2202" y="34901"/>
                  </a:cubicBezTo>
                  <a:cubicBezTo>
                    <a:pt x="2265" y="34901"/>
                    <a:pt x="2329" y="34896"/>
                    <a:pt x="2390" y="34886"/>
                  </a:cubicBezTo>
                  <a:cubicBezTo>
                    <a:pt x="2421" y="34880"/>
                    <a:pt x="2451" y="34872"/>
                    <a:pt x="2482" y="34866"/>
                  </a:cubicBezTo>
                  <a:cubicBezTo>
                    <a:pt x="2509" y="34859"/>
                    <a:pt x="2536" y="34849"/>
                    <a:pt x="2561" y="34839"/>
                  </a:cubicBezTo>
                  <a:lnTo>
                    <a:pt x="2561" y="34839"/>
                  </a:lnTo>
                  <a:cubicBezTo>
                    <a:pt x="2524" y="34850"/>
                    <a:pt x="2490" y="34856"/>
                    <a:pt x="2457" y="34856"/>
                  </a:cubicBezTo>
                  <a:cubicBezTo>
                    <a:pt x="2304" y="34856"/>
                    <a:pt x="2200" y="34733"/>
                    <a:pt x="2200" y="34519"/>
                  </a:cubicBezTo>
                  <a:lnTo>
                    <a:pt x="2200" y="1735"/>
                  </a:lnTo>
                  <a:cubicBezTo>
                    <a:pt x="2200" y="1585"/>
                    <a:pt x="2255" y="1418"/>
                    <a:pt x="2339" y="1272"/>
                  </a:cubicBezTo>
                  <a:lnTo>
                    <a:pt x="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3"/>
            <p:cNvSpPr/>
            <p:nvPr/>
          </p:nvSpPr>
          <p:spPr>
            <a:xfrm>
              <a:off x="2026153" y="3270882"/>
              <a:ext cx="106550" cy="150283"/>
            </a:xfrm>
            <a:custGeom>
              <a:avLst/>
              <a:gdLst/>
              <a:ahLst/>
              <a:cxnLst/>
              <a:rect l="l" t="t" r="r" b="b"/>
              <a:pathLst>
                <a:path w="2105" h="2969" extrusionOk="0">
                  <a:moveTo>
                    <a:pt x="1098" y="1"/>
                  </a:moveTo>
                  <a:cubicBezTo>
                    <a:pt x="1051" y="1"/>
                    <a:pt x="990" y="58"/>
                    <a:pt x="962" y="143"/>
                  </a:cubicBezTo>
                  <a:lnTo>
                    <a:pt x="727" y="921"/>
                  </a:lnTo>
                  <a:cubicBezTo>
                    <a:pt x="711" y="969"/>
                    <a:pt x="683" y="1016"/>
                    <a:pt x="650" y="1040"/>
                  </a:cubicBezTo>
                  <a:lnTo>
                    <a:pt x="119" y="1451"/>
                  </a:lnTo>
                  <a:cubicBezTo>
                    <a:pt x="34" y="1517"/>
                    <a:pt x="0" y="1672"/>
                    <a:pt x="61" y="1717"/>
                  </a:cubicBezTo>
                  <a:lnTo>
                    <a:pt x="446" y="1996"/>
                  </a:lnTo>
                  <a:cubicBezTo>
                    <a:pt x="469" y="2013"/>
                    <a:pt x="479" y="2050"/>
                    <a:pt x="476" y="2098"/>
                  </a:cubicBezTo>
                  <a:lnTo>
                    <a:pt x="385" y="2856"/>
                  </a:lnTo>
                  <a:cubicBezTo>
                    <a:pt x="376" y="2928"/>
                    <a:pt x="405" y="2969"/>
                    <a:pt x="446" y="2969"/>
                  </a:cubicBezTo>
                  <a:cubicBezTo>
                    <a:pt x="473" y="2969"/>
                    <a:pt x="504" y="2951"/>
                    <a:pt x="534" y="2914"/>
                  </a:cubicBezTo>
                  <a:lnTo>
                    <a:pt x="1010" y="2308"/>
                  </a:lnTo>
                  <a:cubicBezTo>
                    <a:pt x="1035" y="2271"/>
                    <a:pt x="1068" y="2250"/>
                    <a:pt x="1097" y="2250"/>
                  </a:cubicBezTo>
                  <a:cubicBezTo>
                    <a:pt x="1100" y="2250"/>
                    <a:pt x="1102" y="2251"/>
                    <a:pt x="1105" y="2251"/>
                  </a:cubicBezTo>
                  <a:lnTo>
                    <a:pt x="1577" y="2312"/>
                  </a:lnTo>
                  <a:cubicBezTo>
                    <a:pt x="1579" y="2312"/>
                    <a:pt x="1581" y="2312"/>
                    <a:pt x="1583" y="2312"/>
                  </a:cubicBezTo>
                  <a:cubicBezTo>
                    <a:pt x="1657" y="2312"/>
                    <a:pt x="1740" y="2180"/>
                    <a:pt x="1727" y="2080"/>
                  </a:cubicBezTo>
                  <a:lnTo>
                    <a:pt x="1635" y="1428"/>
                  </a:lnTo>
                  <a:cubicBezTo>
                    <a:pt x="1632" y="1387"/>
                    <a:pt x="1642" y="1336"/>
                    <a:pt x="1666" y="1288"/>
                  </a:cubicBezTo>
                  <a:lnTo>
                    <a:pt x="2050" y="568"/>
                  </a:lnTo>
                  <a:cubicBezTo>
                    <a:pt x="2105" y="468"/>
                    <a:pt x="2084" y="362"/>
                    <a:pt x="2018" y="362"/>
                  </a:cubicBezTo>
                  <a:cubicBezTo>
                    <a:pt x="2010" y="362"/>
                    <a:pt x="2001" y="364"/>
                    <a:pt x="1992" y="367"/>
                  </a:cubicBezTo>
                  <a:lnTo>
                    <a:pt x="1462" y="571"/>
                  </a:lnTo>
                  <a:cubicBezTo>
                    <a:pt x="1453" y="575"/>
                    <a:pt x="1444" y="576"/>
                    <a:pt x="1436" y="576"/>
                  </a:cubicBezTo>
                  <a:cubicBezTo>
                    <a:pt x="1415" y="576"/>
                    <a:pt x="1397" y="563"/>
                    <a:pt x="1387" y="541"/>
                  </a:cubicBezTo>
                  <a:lnTo>
                    <a:pt x="1149" y="37"/>
                  </a:lnTo>
                  <a:cubicBezTo>
                    <a:pt x="1138" y="12"/>
                    <a:pt x="1119" y="1"/>
                    <a:pt x="10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3"/>
            <p:cNvSpPr/>
            <p:nvPr/>
          </p:nvSpPr>
          <p:spPr>
            <a:xfrm>
              <a:off x="2161758" y="3192576"/>
              <a:ext cx="106600" cy="150283"/>
            </a:xfrm>
            <a:custGeom>
              <a:avLst/>
              <a:gdLst/>
              <a:ahLst/>
              <a:cxnLst/>
              <a:rect l="l" t="t" r="r" b="b"/>
              <a:pathLst>
                <a:path w="2106" h="2969" extrusionOk="0">
                  <a:moveTo>
                    <a:pt x="1099" y="1"/>
                  </a:moveTo>
                  <a:cubicBezTo>
                    <a:pt x="1052" y="1"/>
                    <a:pt x="991" y="58"/>
                    <a:pt x="965" y="142"/>
                  </a:cubicBezTo>
                  <a:lnTo>
                    <a:pt x="728" y="922"/>
                  </a:lnTo>
                  <a:cubicBezTo>
                    <a:pt x="711" y="969"/>
                    <a:pt x="684" y="1016"/>
                    <a:pt x="649" y="1040"/>
                  </a:cubicBezTo>
                  <a:lnTo>
                    <a:pt x="119" y="1452"/>
                  </a:lnTo>
                  <a:cubicBezTo>
                    <a:pt x="34" y="1517"/>
                    <a:pt x="0" y="1672"/>
                    <a:pt x="61" y="1717"/>
                  </a:cubicBezTo>
                  <a:lnTo>
                    <a:pt x="446" y="1996"/>
                  </a:lnTo>
                  <a:cubicBezTo>
                    <a:pt x="469" y="2013"/>
                    <a:pt x="480" y="2050"/>
                    <a:pt x="476" y="2098"/>
                  </a:cubicBezTo>
                  <a:lnTo>
                    <a:pt x="384" y="2856"/>
                  </a:lnTo>
                  <a:cubicBezTo>
                    <a:pt x="376" y="2928"/>
                    <a:pt x="405" y="2969"/>
                    <a:pt x="446" y="2969"/>
                  </a:cubicBezTo>
                  <a:cubicBezTo>
                    <a:pt x="473" y="2969"/>
                    <a:pt x="504" y="2951"/>
                    <a:pt x="534" y="2913"/>
                  </a:cubicBezTo>
                  <a:lnTo>
                    <a:pt x="1010" y="2309"/>
                  </a:lnTo>
                  <a:cubicBezTo>
                    <a:pt x="1035" y="2271"/>
                    <a:pt x="1069" y="2251"/>
                    <a:pt x="1098" y="2251"/>
                  </a:cubicBezTo>
                  <a:cubicBezTo>
                    <a:pt x="1101" y="2251"/>
                    <a:pt x="1103" y="2251"/>
                    <a:pt x="1105" y="2251"/>
                  </a:cubicBezTo>
                  <a:lnTo>
                    <a:pt x="1577" y="2312"/>
                  </a:lnTo>
                  <a:cubicBezTo>
                    <a:pt x="1579" y="2312"/>
                    <a:pt x="1581" y="2312"/>
                    <a:pt x="1583" y="2312"/>
                  </a:cubicBezTo>
                  <a:cubicBezTo>
                    <a:pt x="1659" y="2312"/>
                    <a:pt x="1740" y="2180"/>
                    <a:pt x="1727" y="2080"/>
                  </a:cubicBezTo>
                  <a:lnTo>
                    <a:pt x="1638" y="1428"/>
                  </a:lnTo>
                  <a:cubicBezTo>
                    <a:pt x="1632" y="1387"/>
                    <a:pt x="1643" y="1336"/>
                    <a:pt x="1666" y="1289"/>
                  </a:cubicBezTo>
                  <a:lnTo>
                    <a:pt x="2050" y="568"/>
                  </a:lnTo>
                  <a:cubicBezTo>
                    <a:pt x="2105" y="468"/>
                    <a:pt x="2084" y="362"/>
                    <a:pt x="2018" y="362"/>
                  </a:cubicBezTo>
                  <a:cubicBezTo>
                    <a:pt x="2010" y="362"/>
                    <a:pt x="2002" y="364"/>
                    <a:pt x="1993" y="367"/>
                  </a:cubicBezTo>
                  <a:lnTo>
                    <a:pt x="1462" y="571"/>
                  </a:lnTo>
                  <a:cubicBezTo>
                    <a:pt x="1453" y="575"/>
                    <a:pt x="1445" y="576"/>
                    <a:pt x="1437" y="576"/>
                  </a:cubicBezTo>
                  <a:cubicBezTo>
                    <a:pt x="1415" y="576"/>
                    <a:pt x="1397" y="563"/>
                    <a:pt x="1387" y="541"/>
                  </a:cubicBezTo>
                  <a:lnTo>
                    <a:pt x="1149" y="37"/>
                  </a:lnTo>
                  <a:cubicBezTo>
                    <a:pt x="1138" y="12"/>
                    <a:pt x="1119" y="1"/>
                    <a:pt x="10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3"/>
            <p:cNvSpPr/>
            <p:nvPr/>
          </p:nvSpPr>
          <p:spPr>
            <a:xfrm>
              <a:off x="2297312" y="3114271"/>
              <a:ext cx="106600" cy="150283"/>
            </a:xfrm>
            <a:custGeom>
              <a:avLst/>
              <a:gdLst/>
              <a:ahLst/>
              <a:cxnLst/>
              <a:rect l="l" t="t" r="r" b="b"/>
              <a:pathLst>
                <a:path w="2106" h="2969" extrusionOk="0">
                  <a:moveTo>
                    <a:pt x="1100" y="1"/>
                  </a:moveTo>
                  <a:cubicBezTo>
                    <a:pt x="1053" y="1"/>
                    <a:pt x="993" y="58"/>
                    <a:pt x="967" y="143"/>
                  </a:cubicBezTo>
                  <a:lnTo>
                    <a:pt x="729" y="922"/>
                  </a:lnTo>
                  <a:cubicBezTo>
                    <a:pt x="711" y="969"/>
                    <a:pt x="685" y="1016"/>
                    <a:pt x="650" y="1041"/>
                  </a:cubicBezTo>
                  <a:lnTo>
                    <a:pt x="120" y="1452"/>
                  </a:lnTo>
                  <a:cubicBezTo>
                    <a:pt x="35" y="1517"/>
                    <a:pt x="1" y="1673"/>
                    <a:pt x="62" y="1717"/>
                  </a:cubicBezTo>
                  <a:lnTo>
                    <a:pt x="446" y="1995"/>
                  </a:lnTo>
                  <a:cubicBezTo>
                    <a:pt x="470" y="2013"/>
                    <a:pt x="484" y="2050"/>
                    <a:pt x="477" y="2097"/>
                  </a:cubicBezTo>
                  <a:lnTo>
                    <a:pt x="385" y="2856"/>
                  </a:lnTo>
                  <a:cubicBezTo>
                    <a:pt x="377" y="2928"/>
                    <a:pt x="406" y="2969"/>
                    <a:pt x="447" y="2969"/>
                  </a:cubicBezTo>
                  <a:cubicBezTo>
                    <a:pt x="474" y="2969"/>
                    <a:pt x="506" y="2951"/>
                    <a:pt x="535" y="2913"/>
                  </a:cubicBezTo>
                  <a:lnTo>
                    <a:pt x="1011" y="2309"/>
                  </a:lnTo>
                  <a:cubicBezTo>
                    <a:pt x="1036" y="2271"/>
                    <a:pt x="1070" y="2251"/>
                    <a:pt x="1100" y="2251"/>
                  </a:cubicBezTo>
                  <a:cubicBezTo>
                    <a:pt x="1102" y="2251"/>
                    <a:pt x="1104" y="2251"/>
                    <a:pt x="1106" y="2251"/>
                  </a:cubicBezTo>
                  <a:lnTo>
                    <a:pt x="1579" y="2312"/>
                  </a:lnTo>
                  <a:cubicBezTo>
                    <a:pt x="1581" y="2312"/>
                    <a:pt x="1582" y="2312"/>
                    <a:pt x="1584" y="2312"/>
                  </a:cubicBezTo>
                  <a:cubicBezTo>
                    <a:pt x="1661" y="2312"/>
                    <a:pt x="1745" y="2181"/>
                    <a:pt x="1728" y="2081"/>
                  </a:cubicBezTo>
                  <a:lnTo>
                    <a:pt x="1640" y="1428"/>
                  </a:lnTo>
                  <a:cubicBezTo>
                    <a:pt x="1633" y="1388"/>
                    <a:pt x="1643" y="1336"/>
                    <a:pt x="1667" y="1289"/>
                  </a:cubicBezTo>
                  <a:lnTo>
                    <a:pt x="2051" y="568"/>
                  </a:lnTo>
                  <a:cubicBezTo>
                    <a:pt x="2106" y="468"/>
                    <a:pt x="2085" y="363"/>
                    <a:pt x="2022" y="363"/>
                  </a:cubicBezTo>
                  <a:cubicBezTo>
                    <a:pt x="2014" y="363"/>
                    <a:pt x="2006" y="364"/>
                    <a:pt x="1997" y="368"/>
                  </a:cubicBezTo>
                  <a:lnTo>
                    <a:pt x="1463" y="572"/>
                  </a:lnTo>
                  <a:cubicBezTo>
                    <a:pt x="1455" y="575"/>
                    <a:pt x="1447" y="577"/>
                    <a:pt x="1440" y="577"/>
                  </a:cubicBezTo>
                  <a:cubicBezTo>
                    <a:pt x="1418" y="577"/>
                    <a:pt x="1398" y="564"/>
                    <a:pt x="1388" y="541"/>
                  </a:cubicBezTo>
                  <a:lnTo>
                    <a:pt x="1150" y="37"/>
                  </a:lnTo>
                  <a:cubicBezTo>
                    <a:pt x="1139" y="12"/>
                    <a:pt x="1121" y="1"/>
                    <a:pt x="11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3"/>
            <p:cNvSpPr/>
            <p:nvPr/>
          </p:nvSpPr>
          <p:spPr>
            <a:xfrm>
              <a:off x="2432967" y="3036016"/>
              <a:ext cx="106550" cy="150283"/>
            </a:xfrm>
            <a:custGeom>
              <a:avLst/>
              <a:gdLst/>
              <a:ahLst/>
              <a:cxnLst/>
              <a:rect l="l" t="t" r="r" b="b"/>
              <a:pathLst>
                <a:path w="2105" h="2969" extrusionOk="0">
                  <a:moveTo>
                    <a:pt x="1098" y="1"/>
                  </a:moveTo>
                  <a:cubicBezTo>
                    <a:pt x="1052" y="1"/>
                    <a:pt x="992" y="58"/>
                    <a:pt x="966" y="142"/>
                  </a:cubicBezTo>
                  <a:lnTo>
                    <a:pt x="727" y="921"/>
                  </a:lnTo>
                  <a:cubicBezTo>
                    <a:pt x="711" y="968"/>
                    <a:pt x="683" y="1016"/>
                    <a:pt x="650" y="1040"/>
                  </a:cubicBezTo>
                  <a:lnTo>
                    <a:pt x="119" y="1451"/>
                  </a:lnTo>
                  <a:cubicBezTo>
                    <a:pt x="34" y="1515"/>
                    <a:pt x="0" y="1672"/>
                    <a:pt x="62" y="1716"/>
                  </a:cubicBezTo>
                  <a:lnTo>
                    <a:pt x="446" y="1995"/>
                  </a:lnTo>
                  <a:cubicBezTo>
                    <a:pt x="470" y="2012"/>
                    <a:pt x="483" y="2049"/>
                    <a:pt x="476" y="2097"/>
                  </a:cubicBezTo>
                  <a:lnTo>
                    <a:pt x="385" y="2855"/>
                  </a:lnTo>
                  <a:cubicBezTo>
                    <a:pt x="376" y="2927"/>
                    <a:pt x="405" y="2968"/>
                    <a:pt x="446" y="2968"/>
                  </a:cubicBezTo>
                  <a:cubicBezTo>
                    <a:pt x="473" y="2968"/>
                    <a:pt x="504" y="2951"/>
                    <a:pt x="534" y="2913"/>
                  </a:cubicBezTo>
                  <a:lnTo>
                    <a:pt x="1010" y="2308"/>
                  </a:lnTo>
                  <a:cubicBezTo>
                    <a:pt x="1039" y="2270"/>
                    <a:pt x="1070" y="2249"/>
                    <a:pt x="1099" y="2249"/>
                  </a:cubicBezTo>
                  <a:cubicBezTo>
                    <a:pt x="1101" y="2249"/>
                    <a:pt x="1103" y="2250"/>
                    <a:pt x="1105" y="2250"/>
                  </a:cubicBezTo>
                  <a:lnTo>
                    <a:pt x="1578" y="2311"/>
                  </a:lnTo>
                  <a:cubicBezTo>
                    <a:pt x="1579" y="2311"/>
                    <a:pt x="1581" y="2311"/>
                    <a:pt x="1583" y="2311"/>
                  </a:cubicBezTo>
                  <a:cubicBezTo>
                    <a:pt x="1660" y="2311"/>
                    <a:pt x="1744" y="2180"/>
                    <a:pt x="1727" y="2080"/>
                  </a:cubicBezTo>
                  <a:lnTo>
                    <a:pt x="1639" y="1427"/>
                  </a:lnTo>
                  <a:cubicBezTo>
                    <a:pt x="1632" y="1387"/>
                    <a:pt x="1642" y="1335"/>
                    <a:pt x="1666" y="1288"/>
                  </a:cubicBezTo>
                  <a:lnTo>
                    <a:pt x="2050" y="567"/>
                  </a:lnTo>
                  <a:cubicBezTo>
                    <a:pt x="2105" y="467"/>
                    <a:pt x="2084" y="362"/>
                    <a:pt x="2021" y="362"/>
                  </a:cubicBezTo>
                  <a:cubicBezTo>
                    <a:pt x="2013" y="362"/>
                    <a:pt x="2005" y="363"/>
                    <a:pt x="1996" y="367"/>
                  </a:cubicBezTo>
                  <a:lnTo>
                    <a:pt x="1462" y="571"/>
                  </a:lnTo>
                  <a:cubicBezTo>
                    <a:pt x="1454" y="574"/>
                    <a:pt x="1446" y="576"/>
                    <a:pt x="1438" y="576"/>
                  </a:cubicBezTo>
                  <a:cubicBezTo>
                    <a:pt x="1417" y="576"/>
                    <a:pt x="1397" y="563"/>
                    <a:pt x="1387" y="540"/>
                  </a:cubicBezTo>
                  <a:lnTo>
                    <a:pt x="1149" y="37"/>
                  </a:lnTo>
                  <a:cubicBezTo>
                    <a:pt x="1138" y="12"/>
                    <a:pt x="1119" y="1"/>
                    <a:pt x="1098"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3"/>
            <p:cNvSpPr/>
            <p:nvPr/>
          </p:nvSpPr>
          <p:spPr>
            <a:xfrm>
              <a:off x="2568572" y="2957710"/>
              <a:ext cx="106600" cy="150233"/>
            </a:xfrm>
            <a:custGeom>
              <a:avLst/>
              <a:gdLst/>
              <a:ahLst/>
              <a:cxnLst/>
              <a:rect l="l" t="t" r="r" b="b"/>
              <a:pathLst>
                <a:path w="2106" h="2968" extrusionOk="0">
                  <a:moveTo>
                    <a:pt x="1099" y="1"/>
                  </a:moveTo>
                  <a:cubicBezTo>
                    <a:pt x="1052" y="1"/>
                    <a:pt x="991" y="57"/>
                    <a:pt x="965" y="142"/>
                  </a:cubicBezTo>
                  <a:lnTo>
                    <a:pt x="728" y="921"/>
                  </a:lnTo>
                  <a:cubicBezTo>
                    <a:pt x="714" y="968"/>
                    <a:pt x="684" y="1016"/>
                    <a:pt x="650" y="1040"/>
                  </a:cubicBezTo>
                  <a:lnTo>
                    <a:pt x="119" y="1451"/>
                  </a:lnTo>
                  <a:cubicBezTo>
                    <a:pt x="34" y="1515"/>
                    <a:pt x="0" y="1672"/>
                    <a:pt x="61" y="1716"/>
                  </a:cubicBezTo>
                  <a:lnTo>
                    <a:pt x="446" y="1995"/>
                  </a:lnTo>
                  <a:cubicBezTo>
                    <a:pt x="469" y="2012"/>
                    <a:pt x="483" y="2049"/>
                    <a:pt x="476" y="2097"/>
                  </a:cubicBezTo>
                  <a:lnTo>
                    <a:pt x="384" y="2855"/>
                  </a:lnTo>
                  <a:cubicBezTo>
                    <a:pt x="376" y="2927"/>
                    <a:pt x="405" y="2968"/>
                    <a:pt x="446" y="2968"/>
                  </a:cubicBezTo>
                  <a:cubicBezTo>
                    <a:pt x="473" y="2968"/>
                    <a:pt x="504" y="2951"/>
                    <a:pt x="534" y="2913"/>
                  </a:cubicBezTo>
                  <a:lnTo>
                    <a:pt x="1010" y="2308"/>
                  </a:lnTo>
                  <a:cubicBezTo>
                    <a:pt x="1038" y="2270"/>
                    <a:pt x="1070" y="2249"/>
                    <a:pt x="1099" y="2249"/>
                  </a:cubicBezTo>
                  <a:cubicBezTo>
                    <a:pt x="1101" y="2249"/>
                    <a:pt x="1103" y="2250"/>
                    <a:pt x="1105" y="2250"/>
                  </a:cubicBezTo>
                  <a:lnTo>
                    <a:pt x="1581" y="2311"/>
                  </a:lnTo>
                  <a:cubicBezTo>
                    <a:pt x="1583" y="2311"/>
                    <a:pt x="1585" y="2311"/>
                    <a:pt x="1587" y="2311"/>
                  </a:cubicBezTo>
                  <a:cubicBezTo>
                    <a:pt x="1660" y="2311"/>
                    <a:pt x="1744" y="2179"/>
                    <a:pt x="1727" y="2080"/>
                  </a:cubicBezTo>
                  <a:lnTo>
                    <a:pt x="1639" y="1427"/>
                  </a:lnTo>
                  <a:cubicBezTo>
                    <a:pt x="1632" y="1386"/>
                    <a:pt x="1643" y="1335"/>
                    <a:pt x="1666" y="1288"/>
                  </a:cubicBezTo>
                  <a:lnTo>
                    <a:pt x="2051" y="567"/>
                  </a:lnTo>
                  <a:cubicBezTo>
                    <a:pt x="2105" y="467"/>
                    <a:pt x="2084" y="362"/>
                    <a:pt x="2021" y="362"/>
                  </a:cubicBezTo>
                  <a:cubicBezTo>
                    <a:pt x="2013" y="362"/>
                    <a:pt x="2005" y="363"/>
                    <a:pt x="1996" y="367"/>
                  </a:cubicBezTo>
                  <a:lnTo>
                    <a:pt x="1466" y="571"/>
                  </a:lnTo>
                  <a:cubicBezTo>
                    <a:pt x="1457" y="574"/>
                    <a:pt x="1448" y="576"/>
                    <a:pt x="1440" y="576"/>
                  </a:cubicBezTo>
                  <a:cubicBezTo>
                    <a:pt x="1417" y="576"/>
                    <a:pt x="1397" y="562"/>
                    <a:pt x="1387" y="540"/>
                  </a:cubicBezTo>
                  <a:lnTo>
                    <a:pt x="1149" y="37"/>
                  </a:lnTo>
                  <a:cubicBezTo>
                    <a:pt x="1138" y="12"/>
                    <a:pt x="1119" y="1"/>
                    <a:pt x="10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3"/>
            <p:cNvSpPr/>
            <p:nvPr/>
          </p:nvSpPr>
          <p:spPr>
            <a:xfrm>
              <a:off x="2503174" y="2200925"/>
              <a:ext cx="210164" cy="494685"/>
            </a:xfrm>
            <a:custGeom>
              <a:avLst/>
              <a:gdLst/>
              <a:ahLst/>
              <a:cxnLst/>
              <a:rect l="l" t="t" r="r" b="b"/>
              <a:pathLst>
                <a:path w="4152" h="9773" extrusionOk="0">
                  <a:moveTo>
                    <a:pt x="240" y="1"/>
                  </a:moveTo>
                  <a:cubicBezTo>
                    <a:pt x="156" y="1"/>
                    <a:pt x="76" y="8"/>
                    <a:pt x="0" y="22"/>
                  </a:cubicBezTo>
                  <a:lnTo>
                    <a:pt x="510" y="2629"/>
                  </a:lnTo>
                  <a:lnTo>
                    <a:pt x="2071" y="4326"/>
                  </a:lnTo>
                  <a:lnTo>
                    <a:pt x="426" y="8253"/>
                  </a:lnTo>
                  <a:lnTo>
                    <a:pt x="1003" y="9772"/>
                  </a:lnTo>
                  <a:cubicBezTo>
                    <a:pt x="1003" y="9772"/>
                    <a:pt x="4151" y="4292"/>
                    <a:pt x="3950" y="3915"/>
                  </a:cubicBezTo>
                  <a:cubicBezTo>
                    <a:pt x="3751" y="3541"/>
                    <a:pt x="2489" y="1419"/>
                    <a:pt x="1819" y="790"/>
                  </a:cubicBezTo>
                  <a:cubicBezTo>
                    <a:pt x="1178" y="185"/>
                    <a:pt x="656" y="1"/>
                    <a:pt x="240" y="1"/>
                  </a:cubicBez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3"/>
            <p:cNvSpPr/>
            <p:nvPr/>
          </p:nvSpPr>
          <p:spPr>
            <a:xfrm>
              <a:off x="2464603" y="2194193"/>
              <a:ext cx="260427" cy="429844"/>
            </a:xfrm>
            <a:custGeom>
              <a:avLst/>
              <a:gdLst/>
              <a:ahLst/>
              <a:cxnLst/>
              <a:rect l="l" t="t" r="r" b="b"/>
              <a:pathLst>
                <a:path w="5145" h="8492" extrusionOk="0">
                  <a:moveTo>
                    <a:pt x="651" y="1"/>
                  </a:moveTo>
                  <a:cubicBezTo>
                    <a:pt x="274" y="1"/>
                    <a:pt x="0" y="49"/>
                    <a:pt x="0" y="49"/>
                  </a:cubicBezTo>
                  <a:lnTo>
                    <a:pt x="1272" y="2762"/>
                  </a:lnTo>
                  <a:lnTo>
                    <a:pt x="2744" y="4520"/>
                  </a:lnTo>
                  <a:lnTo>
                    <a:pt x="1582" y="7553"/>
                  </a:lnTo>
                  <a:lnTo>
                    <a:pt x="2564" y="8491"/>
                  </a:lnTo>
                  <a:cubicBezTo>
                    <a:pt x="2564" y="8491"/>
                    <a:pt x="3485" y="6907"/>
                    <a:pt x="3931" y="6030"/>
                  </a:cubicBezTo>
                  <a:cubicBezTo>
                    <a:pt x="4624" y="4666"/>
                    <a:pt x="4788" y="4388"/>
                    <a:pt x="4893" y="4098"/>
                  </a:cubicBezTo>
                  <a:cubicBezTo>
                    <a:pt x="5039" y="3684"/>
                    <a:pt x="5145" y="3538"/>
                    <a:pt x="4808" y="3062"/>
                  </a:cubicBezTo>
                  <a:cubicBezTo>
                    <a:pt x="4472" y="2582"/>
                    <a:pt x="2428" y="475"/>
                    <a:pt x="1888" y="230"/>
                  </a:cubicBezTo>
                  <a:cubicBezTo>
                    <a:pt x="1483" y="47"/>
                    <a:pt x="1019" y="1"/>
                    <a:pt x="651"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3"/>
            <p:cNvSpPr/>
            <p:nvPr/>
          </p:nvSpPr>
          <p:spPr>
            <a:xfrm>
              <a:off x="2464603" y="2194294"/>
              <a:ext cx="254758" cy="429743"/>
            </a:xfrm>
            <a:custGeom>
              <a:avLst/>
              <a:gdLst/>
              <a:ahLst/>
              <a:cxnLst/>
              <a:rect l="l" t="t" r="r" b="b"/>
              <a:pathLst>
                <a:path w="5033" h="8490" extrusionOk="0">
                  <a:moveTo>
                    <a:pt x="647" y="0"/>
                  </a:moveTo>
                  <a:cubicBezTo>
                    <a:pt x="283" y="0"/>
                    <a:pt x="14" y="44"/>
                    <a:pt x="0" y="47"/>
                  </a:cubicBezTo>
                  <a:cubicBezTo>
                    <a:pt x="72" y="44"/>
                    <a:pt x="140" y="44"/>
                    <a:pt x="208" y="44"/>
                  </a:cubicBezTo>
                  <a:cubicBezTo>
                    <a:pt x="1711" y="44"/>
                    <a:pt x="1718" y="663"/>
                    <a:pt x="1844" y="2254"/>
                  </a:cubicBezTo>
                  <a:cubicBezTo>
                    <a:pt x="1861" y="2481"/>
                    <a:pt x="1877" y="2927"/>
                    <a:pt x="1891" y="3501"/>
                  </a:cubicBezTo>
                  <a:lnTo>
                    <a:pt x="2744" y="4518"/>
                  </a:lnTo>
                  <a:lnTo>
                    <a:pt x="1949" y="6592"/>
                  </a:lnTo>
                  <a:cubicBezTo>
                    <a:pt x="1955" y="7041"/>
                    <a:pt x="1963" y="7490"/>
                    <a:pt x="1966" y="7918"/>
                  </a:cubicBezTo>
                  <a:lnTo>
                    <a:pt x="2564" y="8489"/>
                  </a:lnTo>
                  <a:cubicBezTo>
                    <a:pt x="2564" y="8489"/>
                    <a:pt x="3485" y="6905"/>
                    <a:pt x="3931" y="6028"/>
                  </a:cubicBezTo>
                  <a:cubicBezTo>
                    <a:pt x="4624" y="4664"/>
                    <a:pt x="4788" y="4386"/>
                    <a:pt x="4893" y="4096"/>
                  </a:cubicBezTo>
                  <a:cubicBezTo>
                    <a:pt x="4968" y="3882"/>
                    <a:pt x="5032" y="3743"/>
                    <a:pt x="5032" y="3594"/>
                  </a:cubicBezTo>
                  <a:cubicBezTo>
                    <a:pt x="5032" y="3448"/>
                    <a:pt x="4971" y="3294"/>
                    <a:pt x="4808" y="3060"/>
                  </a:cubicBezTo>
                  <a:cubicBezTo>
                    <a:pt x="4472" y="2580"/>
                    <a:pt x="2428" y="473"/>
                    <a:pt x="1888" y="228"/>
                  </a:cubicBezTo>
                  <a:cubicBezTo>
                    <a:pt x="1480" y="44"/>
                    <a:pt x="1014" y="0"/>
                    <a:pt x="647" y="0"/>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3"/>
            <p:cNvSpPr/>
            <p:nvPr/>
          </p:nvSpPr>
          <p:spPr>
            <a:xfrm>
              <a:off x="2195621" y="3644289"/>
              <a:ext cx="71624" cy="135503"/>
            </a:xfrm>
            <a:custGeom>
              <a:avLst/>
              <a:gdLst/>
              <a:ahLst/>
              <a:cxnLst/>
              <a:rect l="l" t="t" r="r" b="b"/>
              <a:pathLst>
                <a:path w="1415" h="2677" extrusionOk="0">
                  <a:moveTo>
                    <a:pt x="1415" y="1"/>
                  </a:moveTo>
                  <a:lnTo>
                    <a:pt x="1" y="252"/>
                  </a:lnTo>
                  <a:lnTo>
                    <a:pt x="1" y="2676"/>
                  </a:lnTo>
                  <a:lnTo>
                    <a:pt x="1415" y="2425"/>
                  </a:lnTo>
                  <a:lnTo>
                    <a:pt x="1415" y="1"/>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3"/>
            <p:cNvSpPr/>
            <p:nvPr/>
          </p:nvSpPr>
          <p:spPr>
            <a:xfrm>
              <a:off x="2488697" y="3494410"/>
              <a:ext cx="75268" cy="140818"/>
            </a:xfrm>
            <a:custGeom>
              <a:avLst/>
              <a:gdLst/>
              <a:ahLst/>
              <a:cxnLst/>
              <a:rect l="l" t="t" r="r" b="b"/>
              <a:pathLst>
                <a:path w="1487" h="2782" extrusionOk="0">
                  <a:moveTo>
                    <a:pt x="1487" y="1"/>
                  </a:moveTo>
                  <a:lnTo>
                    <a:pt x="1" y="214"/>
                  </a:lnTo>
                  <a:lnTo>
                    <a:pt x="1" y="2781"/>
                  </a:lnTo>
                  <a:lnTo>
                    <a:pt x="1418" y="2577"/>
                  </a:lnTo>
                  <a:lnTo>
                    <a:pt x="1487" y="1"/>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3"/>
            <p:cNvSpPr/>
            <p:nvPr/>
          </p:nvSpPr>
          <p:spPr>
            <a:xfrm>
              <a:off x="2176740" y="2703660"/>
              <a:ext cx="396335" cy="1019032"/>
            </a:xfrm>
            <a:custGeom>
              <a:avLst/>
              <a:gdLst/>
              <a:ahLst/>
              <a:cxnLst/>
              <a:rect l="l" t="t" r="r" b="b"/>
              <a:pathLst>
                <a:path w="7830" h="20132" extrusionOk="0">
                  <a:moveTo>
                    <a:pt x="7405" y="0"/>
                  </a:moveTo>
                  <a:lnTo>
                    <a:pt x="575" y="1496"/>
                  </a:lnTo>
                  <a:cubicBezTo>
                    <a:pt x="575" y="2850"/>
                    <a:pt x="479" y="10727"/>
                    <a:pt x="479" y="10727"/>
                  </a:cubicBezTo>
                  <a:cubicBezTo>
                    <a:pt x="445" y="11121"/>
                    <a:pt x="71" y="11879"/>
                    <a:pt x="44" y="13286"/>
                  </a:cubicBezTo>
                  <a:cubicBezTo>
                    <a:pt x="0" y="15326"/>
                    <a:pt x="313" y="20056"/>
                    <a:pt x="313" y="20056"/>
                  </a:cubicBezTo>
                  <a:cubicBezTo>
                    <a:pt x="313" y="20056"/>
                    <a:pt x="496" y="20131"/>
                    <a:pt x="797" y="20131"/>
                  </a:cubicBezTo>
                  <a:cubicBezTo>
                    <a:pt x="1078" y="20131"/>
                    <a:pt x="1460" y="20065"/>
                    <a:pt x="1890" y="19811"/>
                  </a:cubicBezTo>
                  <a:cubicBezTo>
                    <a:pt x="1890" y="19811"/>
                    <a:pt x="3002" y="12845"/>
                    <a:pt x="3257" y="10788"/>
                  </a:cubicBezTo>
                  <a:cubicBezTo>
                    <a:pt x="3478" y="8993"/>
                    <a:pt x="4348" y="4747"/>
                    <a:pt x="4348" y="4747"/>
                  </a:cubicBezTo>
                  <a:lnTo>
                    <a:pt x="5324" y="9914"/>
                  </a:lnTo>
                  <a:cubicBezTo>
                    <a:pt x="5324" y="9914"/>
                    <a:pt x="5062" y="11009"/>
                    <a:pt x="5147" y="12196"/>
                  </a:cubicBezTo>
                  <a:cubicBezTo>
                    <a:pt x="5215" y="13113"/>
                    <a:pt x="6075" y="17625"/>
                    <a:pt x="6075" y="17625"/>
                  </a:cubicBezTo>
                  <a:cubicBezTo>
                    <a:pt x="6075" y="17625"/>
                    <a:pt x="6294" y="17734"/>
                    <a:pt x="6663" y="17734"/>
                  </a:cubicBezTo>
                  <a:cubicBezTo>
                    <a:pt x="6938" y="17734"/>
                    <a:pt x="7297" y="17673"/>
                    <a:pt x="7711" y="17462"/>
                  </a:cubicBezTo>
                  <a:cubicBezTo>
                    <a:pt x="7711" y="17462"/>
                    <a:pt x="7796" y="10132"/>
                    <a:pt x="7809" y="9275"/>
                  </a:cubicBezTo>
                  <a:cubicBezTo>
                    <a:pt x="7829" y="8296"/>
                    <a:pt x="7405" y="0"/>
                    <a:pt x="74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3"/>
            <p:cNvSpPr/>
            <p:nvPr/>
          </p:nvSpPr>
          <p:spPr>
            <a:xfrm>
              <a:off x="2175677" y="3721329"/>
              <a:ext cx="186070" cy="205861"/>
            </a:xfrm>
            <a:custGeom>
              <a:avLst/>
              <a:gdLst/>
              <a:ahLst/>
              <a:cxnLst/>
              <a:rect l="l" t="t" r="r" b="b"/>
              <a:pathLst>
                <a:path w="3676" h="4067" extrusionOk="0">
                  <a:moveTo>
                    <a:pt x="1828" y="0"/>
                  </a:moveTo>
                  <a:cubicBezTo>
                    <a:pt x="1822" y="0"/>
                    <a:pt x="1816" y="1"/>
                    <a:pt x="1809" y="2"/>
                  </a:cubicBezTo>
                  <a:lnTo>
                    <a:pt x="1809" y="206"/>
                  </a:lnTo>
                  <a:cubicBezTo>
                    <a:pt x="1812" y="362"/>
                    <a:pt x="1310" y="492"/>
                    <a:pt x="1102" y="522"/>
                  </a:cubicBezTo>
                  <a:cubicBezTo>
                    <a:pt x="1032" y="531"/>
                    <a:pt x="963" y="536"/>
                    <a:pt x="897" y="536"/>
                  </a:cubicBezTo>
                  <a:cubicBezTo>
                    <a:pt x="666" y="536"/>
                    <a:pt x="474" y="480"/>
                    <a:pt x="395" y="406"/>
                  </a:cubicBezTo>
                  <a:lnTo>
                    <a:pt x="395" y="253"/>
                  </a:lnTo>
                  <a:cubicBezTo>
                    <a:pt x="393" y="253"/>
                    <a:pt x="392" y="253"/>
                    <a:pt x="390" y="253"/>
                  </a:cubicBezTo>
                  <a:cubicBezTo>
                    <a:pt x="307" y="253"/>
                    <a:pt x="237" y="537"/>
                    <a:pt x="174" y="793"/>
                  </a:cubicBezTo>
                  <a:cubicBezTo>
                    <a:pt x="95" y="1096"/>
                    <a:pt x="1" y="1440"/>
                    <a:pt x="119" y="1711"/>
                  </a:cubicBezTo>
                  <a:cubicBezTo>
                    <a:pt x="188" y="1862"/>
                    <a:pt x="293" y="1984"/>
                    <a:pt x="392" y="2110"/>
                  </a:cubicBezTo>
                  <a:cubicBezTo>
                    <a:pt x="561" y="2331"/>
                    <a:pt x="715" y="2576"/>
                    <a:pt x="748" y="2871"/>
                  </a:cubicBezTo>
                  <a:cubicBezTo>
                    <a:pt x="762" y="3001"/>
                    <a:pt x="756" y="3133"/>
                    <a:pt x="776" y="3262"/>
                  </a:cubicBezTo>
                  <a:cubicBezTo>
                    <a:pt x="847" y="3701"/>
                    <a:pt x="1167" y="4000"/>
                    <a:pt x="1608" y="4051"/>
                  </a:cubicBezTo>
                  <a:cubicBezTo>
                    <a:pt x="1694" y="4061"/>
                    <a:pt x="1786" y="4066"/>
                    <a:pt x="1881" y="4066"/>
                  </a:cubicBezTo>
                  <a:cubicBezTo>
                    <a:pt x="2420" y="4066"/>
                    <a:pt x="3075" y="3898"/>
                    <a:pt x="3530" y="3514"/>
                  </a:cubicBezTo>
                  <a:cubicBezTo>
                    <a:pt x="3676" y="3391"/>
                    <a:pt x="3645" y="2973"/>
                    <a:pt x="3560" y="2833"/>
                  </a:cubicBezTo>
                  <a:cubicBezTo>
                    <a:pt x="3475" y="2698"/>
                    <a:pt x="3227" y="2524"/>
                    <a:pt x="3118" y="2405"/>
                  </a:cubicBezTo>
                  <a:cubicBezTo>
                    <a:pt x="2662" y="1909"/>
                    <a:pt x="2493" y="1756"/>
                    <a:pt x="2292" y="1297"/>
                  </a:cubicBezTo>
                  <a:cubicBezTo>
                    <a:pt x="2170" y="1018"/>
                    <a:pt x="2112" y="869"/>
                    <a:pt x="2047" y="617"/>
                  </a:cubicBezTo>
                  <a:cubicBezTo>
                    <a:pt x="2003" y="454"/>
                    <a:pt x="1983" y="359"/>
                    <a:pt x="1962" y="233"/>
                  </a:cubicBezTo>
                  <a:cubicBezTo>
                    <a:pt x="1937" y="71"/>
                    <a:pt x="1895" y="0"/>
                    <a:pt x="18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3"/>
            <p:cNvSpPr/>
            <p:nvPr/>
          </p:nvSpPr>
          <p:spPr>
            <a:xfrm>
              <a:off x="2461870" y="3602630"/>
              <a:ext cx="273841" cy="120875"/>
            </a:xfrm>
            <a:custGeom>
              <a:avLst/>
              <a:gdLst/>
              <a:ahLst/>
              <a:cxnLst/>
              <a:rect l="l" t="t" r="r" b="b"/>
              <a:pathLst>
                <a:path w="5410" h="2388" extrusionOk="0">
                  <a:moveTo>
                    <a:pt x="1973" y="0"/>
                  </a:moveTo>
                  <a:cubicBezTo>
                    <a:pt x="1970" y="0"/>
                    <a:pt x="1966" y="1"/>
                    <a:pt x="1962" y="1"/>
                  </a:cubicBezTo>
                  <a:lnTo>
                    <a:pt x="1956" y="221"/>
                  </a:lnTo>
                  <a:cubicBezTo>
                    <a:pt x="1744" y="366"/>
                    <a:pt x="1369" y="445"/>
                    <a:pt x="1054" y="445"/>
                  </a:cubicBezTo>
                  <a:cubicBezTo>
                    <a:pt x="812" y="445"/>
                    <a:pt x="605" y="399"/>
                    <a:pt x="531" y="300"/>
                  </a:cubicBezTo>
                  <a:lnTo>
                    <a:pt x="531" y="160"/>
                  </a:lnTo>
                  <a:cubicBezTo>
                    <a:pt x="531" y="160"/>
                    <a:pt x="530" y="160"/>
                    <a:pt x="530" y="160"/>
                  </a:cubicBezTo>
                  <a:cubicBezTo>
                    <a:pt x="397" y="160"/>
                    <a:pt x="289" y="801"/>
                    <a:pt x="197" y="1214"/>
                  </a:cubicBezTo>
                  <a:cubicBezTo>
                    <a:pt x="116" y="1596"/>
                    <a:pt x="1" y="2041"/>
                    <a:pt x="289" y="2190"/>
                  </a:cubicBezTo>
                  <a:cubicBezTo>
                    <a:pt x="386" y="2240"/>
                    <a:pt x="532" y="2259"/>
                    <a:pt x="699" y="2259"/>
                  </a:cubicBezTo>
                  <a:cubicBezTo>
                    <a:pt x="1031" y="2259"/>
                    <a:pt x="1443" y="2183"/>
                    <a:pt x="1703" y="2123"/>
                  </a:cubicBezTo>
                  <a:cubicBezTo>
                    <a:pt x="1752" y="2111"/>
                    <a:pt x="1803" y="2106"/>
                    <a:pt x="1857" y="2106"/>
                  </a:cubicBezTo>
                  <a:cubicBezTo>
                    <a:pt x="2247" y="2106"/>
                    <a:pt x="2775" y="2363"/>
                    <a:pt x="3193" y="2384"/>
                  </a:cubicBezTo>
                  <a:cubicBezTo>
                    <a:pt x="3252" y="2386"/>
                    <a:pt x="3310" y="2388"/>
                    <a:pt x="3368" y="2388"/>
                  </a:cubicBezTo>
                  <a:cubicBezTo>
                    <a:pt x="4163" y="2388"/>
                    <a:pt x="4814" y="2136"/>
                    <a:pt x="5093" y="1898"/>
                  </a:cubicBezTo>
                  <a:cubicBezTo>
                    <a:pt x="5396" y="1643"/>
                    <a:pt x="5409" y="1290"/>
                    <a:pt x="5117" y="1211"/>
                  </a:cubicBezTo>
                  <a:cubicBezTo>
                    <a:pt x="4651" y="1082"/>
                    <a:pt x="3621" y="854"/>
                    <a:pt x="3091" y="684"/>
                  </a:cubicBezTo>
                  <a:cubicBezTo>
                    <a:pt x="2775" y="582"/>
                    <a:pt x="2455" y="409"/>
                    <a:pt x="2257" y="232"/>
                  </a:cubicBezTo>
                  <a:cubicBezTo>
                    <a:pt x="2103" y="93"/>
                    <a:pt x="2043" y="0"/>
                    <a:pt x="19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3"/>
            <p:cNvSpPr/>
            <p:nvPr/>
          </p:nvSpPr>
          <p:spPr>
            <a:xfrm>
              <a:off x="2391309" y="2839923"/>
              <a:ext cx="99868" cy="345414"/>
            </a:xfrm>
            <a:custGeom>
              <a:avLst/>
              <a:gdLst/>
              <a:ahLst/>
              <a:cxnLst/>
              <a:rect l="l" t="t" r="r" b="b"/>
              <a:pathLst>
                <a:path w="1973" h="6824" extrusionOk="0">
                  <a:moveTo>
                    <a:pt x="1972" y="1"/>
                  </a:moveTo>
                  <a:cubicBezTo>
                    <a:pt x="1133" y="963"/>
                    <a:pt x="0" y="1479"/>
                    <a:pt x="0" y="1479"/>
                  </a:cubicBezTo>
                  <a:lnTo>
                    <a:pt x="1010" y="6824"/>
                  </a:lnTo>
                  <a:lnTo>
                    <a:pt x="463" y="1643"/>
                  </a:lnTo>
                  <a:cubicBezTo>
                    <a:pt x="1591" y="783"/>
                    <a:pt x="1972" y="1"/>
                    <a:pt x="19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3"/>
            <p:cNvSpPr/>
            <p:nvPr/>
          </p:nvSpPr>
          <p:spPr>
            <a:xfrm>
              <a:off x="2223359" y="2209885"/>
              <a:ext cx="334582" cy="584683"/>
            </a:xfrm>
            <a:custGeom>
              <a:avLst/>
              <a:gdLst/>
              <a:ahLst/>
              <a:cxnLst/>
              <a:rect l="l" t="t" r="r" b="b"/>
              <a:pathLst>
                <a:path w="6610" h="11551" extrusionOk="0">
                  <a:moveTo>
                    <a:pt x="4514" y="1"/>
                  </a:moveTo>
                  <a:cubicBezTo>
                    <a:pt x="4406" y="1"/>
                    <a:pt x="4293" y="8"/>
                    <a:pt x="4175" y="22"/>
                  </a:cubicBezTo>
                  <a:lnTo>
                    <a:pt x="2108" y="447"/>
                  </a:lnTo>
                  <a:cubicBezTo>
                    <a:pt x="1625" y="647"/>
                    <a:pt x="653" y="977"/>
                    <a:pt x="435" y="1977"/>
                  </a:cubicBezTo>
                  <a:cubicBezTo>
                    <a:pt x="173" y="3176"/>
                    <a:pt x="89" y="5699"/>
                    <a:pt x="89" y="5699"/>
                  </a:cubicBezTo>
                  <a:lnTo>
                    <a:pt x="0" y="11299"/>
                  </a:lnTo>
                  <a:cubicBezTo>
                    <a:pt x="291" y="11460"/>
                    <a:pt x="811" y="11551"/>
                    <a:pt x="1453" y="11551"/>
                  </a:cubicBezTo>
                  <a:cubicBezTo>
                    <a:pt x="2970" y="11551"/>
                    <a:pt x="5167" y="11041"/>
                    <a:pt x="6610" y="9735"/>
                  </a:cubicBezTo>
                  <a:cubicBezTo>
                    <a:pt x="6610" y="9735"/>
                    <a:pt x="6357" y="3071"/>
                    <a:pt x="6357" y="2027"/>
                  </a:cubicBezTo>
                  <a:cubicBezTo>
                    <a:pt x="6357" y="1061"/>
                    <a:pt x="5859" y="1"/>
                    <a:pt x="45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3"/>
            <p:cNvSpPr/>
            <p:nvPr/>
          </p:nvSpPr>
          <p:spPr>
            <a:xfrm>
              <a:off x="2433625" y="2196471"/>
              <a:ext cx="132213" cy="590858"/>
            </a:xfrm>
            <a:custGeom>
              <a:avLst/>
              <a:gdLst/>
              <a:ahLst/>
              <a:cxnLst/>
              <a:rect l="l" t="t" r="r" b="b"/>
              <a:pathLst>
                <a:path w="2612" h="11673" extrusionOk="0">
                  <a:moveTo>
                    <a:pt x="823" y="1"/>
                  </a:moveTo>
                  <a:cubicBezTo>
                    <a:pt x="587" y="1"/>
                    <a:pt x="315" y="16"/>
                    <a:pt x="0" y="45"/>
                  </a:cubicBezTo>
                  <a:lnTo>
                    <a:pt x="0" y="181"/>
                  </a:lnTo>
                  <a:cubicBezTo>
                    <a:pt x="0" y="181"/>
                    <a:pt x="718" y="626"/>
                    <a:pt x="915" y="1436"/>
                  </a:cubicBezTo>
                  <a:cubicBezTo>
                    <a:pt x="1109" y="2248"/>
                    <a:pt x="1139" y="11673"/>
                    <a:pt x="1139" y="11673"/>
                  </a:cubicBezTo>
                  <a:cubicBezTo>
                    <a:pt x="1139" y="11673"/>
                    <a:pt x="2142" y="11312"/>
                    <a:pt x="2611" y="10860"/>
                  </a:cubicBezTo>
                  <a:cubicBezTo>
                    <a:pt x="2611" y="10860"/>
                    <a:pt x="2550" y="3425"/>
                    <a:pt x="2456" y="2211"/>
                  </a:cubicBezTo>
                  <a:cubicBezTo>
                    <a:pt x="2329" y="621"/>
                    <a:pt x="2324" y="1"/>
                    <a:pt x="8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3"/>
            <p:cNvSpPr/>
            <p:nvPr/>
          </p:nvSpPr>
          <p:spPr>
            <a:xfrm>
              <a:off x="2191166" y="2220767"/>
              <a:ext cx="191233" cy="603917"/>
            </a:xfrm>
            <a:custGeom>
              <a:avLst/>
              <a:gdLst/>
              <a:ahLst/>
              <a:cxnLst/>
              <a:rect l="l" t="t" r="r" b="b"/>
              <a:pathLst>
                <a:path w="3778" h="11931" extrusionOk="0">
                  <a:moveTo>
                    <a:pt x="2322" y="0"/>
                  </a:moveTo>
                  <a:cubicBezTo>
                    <a:pt x="2322" y="0"/>
                    <a:pt x="2322" y="0"/>
                    <a:pt x="2322" y="0"/>
                  </a:cubicBezTo>
                  <a:cubicBezTo>
                    <a:pt x="2322" y="0"/>
                    <a:pt x="1442" y="340"/>
                    <a:pt x="731" y="748"/>
                  </a:cubicBezTo>
                  <a:cubicBezTo>
                    <a:pt x="343" y="976"/>
                    <a:pt x="58" y="2594"/>
                    <a:pt x="28" y="3815"/>
                  </a:cubicBezTo>
                  <a:cubicBezTo>
                    <a:pt x="1" y="4879"/>
                    <a:pt x="167" y="11696"/>
                    <a:pt x="167" y="11696"/>
                  </a:cubicBezTo>
                  <a:cubicBezTo>
                    <a:pt x="577" y="11869"/>
                    <a:pt x="1057" y="11931"/>
                    <a:pt x="1530" y="11931"/>
                  </a:cubicBezTo>
                  <a:cubicBezTo>
                    <a:pt x="2673" y="11931"/>
                    <a:pt x="3778" y="11574"/>
                    <a:pt x="3778" y="11574"/>
                  </a:cubicBezTo>
                  <a:cubicBezTo>
                    <a:pt x="3778" y="11574"/>
                    <a:pt x="3682" y="6671"/>
                    <a:pt x="3668" y="3849"/>
                  </a:cubicBezTo>
                  <a:cubicBezTo>
                    <a:pt x="3655" y="594"/>
                    <a:pt x="2329" y="0"/>
                    <a:pt x="23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3"/>
            <p:cNvSpPr/>
            <p:nvPr/>
          </p:nvSpPr>
          <p:spPr>
            <a:xfrm>
              <a:off x="2301108" y="2312487"/>
              <a:ext cx="56135" cy="176098"/>
            </a:xfrm>
            <a:custGeom>
              <a:avLst/>
              <a:gdLst/>
              <a:ahLst/>
              <a:cxnLst/>
              <a:rect l="l" t="t" r="r" b="b"/>
              <a:pathLst>
                <a:path w="1109" h="3479" extrusionOk="0">
                  <a:moveTo>
                    <a:pt x="1" y="0"/>
                  </a:moveTo>
                  <a:lnTo>
                    <a:pt x="481" y="721"/>
                  </a:lnTo>
                  <a:lnTo>
                    <a:pt x="140" y="1591"/>
                  </a:lnTo>
                  <a:lnTo>
                    <a:pt x="1109" y="3479"/>
                  </a:lnTo>
                  <a:lnTo>
                    <a:pt x="1109" y="3479"/>
                  </a:lnTo>
                  <a:lnTo>
                    <a:pt x="304" y="1565"/>
                  </a:lnTo>
                  <a:lnTo>
                    <a:pt x="610" y="647"/>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3"/>
            <p:cNvSpPr/>
            <p:nvPr/>
          </p:nvSpPr>
          <p:spPr>
            <a:xfrm>
              <a:off x="2501959" y="2261717"/>
              <a:ext cx="37406" cy="194877"/>
            </a:xfrm>
            <a:custGeom>
              <a:avLst/>
              <a:gdLst/>
              <a:ahLst/>
              <a:cxnLst/>
              <a:rect l="l" t="t" r="r" b="b"/>
              <a:pathLst>
                <a:path w="739" h="3850" extrusionOk="0">
                  <a:moveTo>
                    <a:pt x="340" y="1"/>
                  </a:moveTo>
                  <a:lnTo>
                    <a:pt x="82" y="898"/>
                  </a:lnTo>
                  <a:lnTo>
                    <a:pt x="572" y="1455"/>
                  </a:lnTo>
                  <a:lnTo>
                    <a:pt x="1" y="3849"/>
                  </a:lnTo>
                  <a:lnTo>
                    <a:pt x="738" y="1402"/>
                  </a:lnTo>
                  <a:lnTo>
                    <a:pt x="208" y="806"/>
                  </a:lnTo>
                  <a:lnTo>
                    <a:pt x="34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3"/>
            <p:cNvSpPr/>
            <p:nvPr/>
          </p:nvSpPr>
          <p:spPr>
            <a:xfrm>
              <a:off x="2347423" y="1876466"/>
              <a:ext cx="197105" cy="200142"/>
            </a:xfrm>
            <a:custGeom>
              <a:avLst/>
              <a:gdLst/>
              <a:ahLst/>
              <a:cxnLst/>
              <a:rect l="l" t="t" r="r" b="b"/>
              <a:pathLst>
                <a:path w="3894" h="3954" extrusionOk="0">
                  <a:moveTo>
                    <a:pt x="2285" y="0"/>
                  </a:moveTo>
                  <a:cubicBezTo>
                    <a:pt x="2175" y="0"/>
                    <a:pt x="2063" y="10"/>
                    <a:pt x="1948" y="30"/>
                  </a:cubicBezTo>
                  <a:cubicBezTo>
                    <a:pt x="871" y="221"/>
                    <a:pt x="1" y="1247"/>
                    <a:pt x="1" y="2322"/>
                  </a:cubicBezTo>
                  <a:cubicBezTo>
                    <a:pt x="1" y="3279"/>
                    <a:pt x="693" y="3953"/>
                    <a:pt x="1606" y="3953"/>
                  </a:cubicBezTo>
                  <a:cubicBezTo>
                    <a:pt x="1717" y="3953"/>
                    <a:pt x="1832" y="3943"/>
                    <a:pt x="1948" y="3923"/>
                  </a:cubicBezTo>
                  <a:cubicBezTo>
                    <a:pt x="3023" y="3733"/>
                    <a:pt x="3893" y="2709"/>
                    <a:pt x="3893" y="1635"/>
                  </a:cubicBezTo>
                  <a:cubicBezTo>
                    <a:pt x="3893" y="675"/>
                    <a:pt x="3199" y="0"/>
                    <a:pt x="228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3"/>
            <p:cNvSpPr/>
            <p:nvPr/>
          </p:nvSpPr>
          <p:spPr>
            <a:xfrm>
              <a:off x="2275647" y="2076558"/>
              <a:ext cx="42063" cy="95718"/>
            </a:xfrm>
            <a:custGeom>
              <a:avLst/>
              <a:gdLst/>
              <a:ahLst/>
              <a:cxnLst/>
              <a:rect l="l" t="t" r="r" b="b"/>
              <a:pathLst>
                <a:path w="831" h="1891" extrusionOk="0">
                  <a:moveTo>
                    <a:pt x="0" y="1"/>
                  </a:moveTo>
                  <a:cubicBezTo>
                    <a:pt x="0" y="1"/>
                    <a:pt x="317" y="1424"/>
                    <a:pt x="443" y="1646"/>
                  </a:cubicBezTo>
                  <a:cubicBezTo>
                    <a:pt x="568" y="1867"/>
                    <a:pt x="830" y="1890"/>
                    <a:pt x="830" y="1890"/>
                  </a:cubicBezTo>
                  <a:lnTo>
                    <a:pt x="810" y="853"/>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3"/>
            <p:cNvSpPr/>
            <p:nvPr/>
          </p:nvSpPr>
          <p:spPr>
            <a:xfrm>
              <a:off x="2252110" y="1965553"/>
              <a:ext cx="53756" cy="111055"/>
            </a:xfrm>
            <a:custGeom>
              <a:avLst/>
              <a:gdLst/>
              <a:ahLst/>
              <a:cxnLst/>
              <a:rect l="l" t="t" r="r" b="b"/>
              <a:pathLst>
                <a:path w="1062" h="2194" extrusionOk="0">
                  <a:moveTo>
                    <a:pt x="864" y="0"/>
                  </a:moveTo>
                  <a:cubicBezTo>
                    <a:pt x="864" y="0"/>
                    <a:pt x="523" y="4"/>
                    <a:pt x="258" y="320"/>
                  </a:cubicBezTo>
                  <a:cubicBezTo>
                    <a:pt x="0" y="633"/>
                    <a:pt x="143" y="1439"/>
                    <a:pt x="465" y="2194"/>
                  </a:cubicBezTo>
                  <a:lnTo>
                    <a:pt x="1061" y="2156"/>
                  </a:lnTo>
                  <a:lnTo>
                    <a:pt x="86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3"/>
            <p:cNvSpPr/>
            <p:nvPr/>
          </p:nvSpPr>
          <p:spPr>
            <a:xfrm>
              <a:off x="2236621" y="1893828"/>
              <a:ext cx="297023" cy="390767"/>
            </a:xfrm>
            <a:custGeom>
              <a:avLst/>
              <a:gdLst/>
              <a:ahLst/>
              <a:cxnLst/>
              <a:rect l="l" t="t" r="r" b="b"/>
              <a:pathLst>
                <a:path w="5868" h="7720" extrusionOk="0">
                  <a:moveTo>
                    <a:pt x="4237" y="1"/>
                  </a:moveTo>
                  <a:cubicBezTo>
                    <a:pt x="3561" y="1"/>
                    <a:pt x="2787" y="310"/>
                    <a:pt x="2240" y="751"/>
                  </a:cubicBezTo>
                  <a:cubicBezTo>
                    <a:pt x="1115" y="1659"/>
                    <a:pt x="1543" y="3542"/>
                    <a:pt x="1543" y="3542"/>
                  </a:cubicBezTo>
                  <a:cubicBezTo>
                    <a:pt x="1522" y="3559"/>
                    <a:pt x="1499" y="3566"/>
                    <a:pt x="1475" y="3566"/>
                  </a:cubicBezTo>
                  <a:cubicBezTo>
                    <a:pt x="1364" y="3566"/>
                    <a:pt x="1228" y="3414"/>
                    <a:pt x="1108" y="3308"/>
                  </a:cubicBezTo>
                  <a:cubicBezTo>
                    <a:pt x="1045" y="3253"/>
                    <a:pt x="919" y="3199"/>
                    <a:pt x="777" y="3199"/>
                  </a:cubicBezTo>
                  <a:cubicBezTo>
                    <a:pt x="592" y="3199"/>
                    <a:pt x="380" y="3292"/>
                    <a:pt x="245" y="3600"/>
                  </a:cubicBezTo>
                  <a:cubicBezTo>
                    <a:pt x="0" y="4157"/>
                    <a:pt x="456" y="4756"/>
                    <a:pt x="833" y="4807"/>
                  </a:cubicBezTo>
                  <a:cubicBezTo>
                    <a:pt x="895" y="4816"/>
                    <a:pt x="952" y="4820"/>
                    <a:pt x="1004" y="4820"/>
                  </a:cubicBezTo>
                  <a:cubicBezTo>
                    <a:pt x="1500" y="4820"/>
                    <a:pt x="1581" y="4463"/>
                    <a:pt x="1581" y="4463"/>
                  </a:cubicBezTo>
                  <a:lnTo>
                    <a:pt x="1628" y="6874"/>
                  </a:lnTo>
                  <a:cubicBezTo>
                    <a:pt x="2009" y="7296"/>
                    <a:pt x="2795" y="7719"/>
                    <a:pt x="3356" y="7719"/>
                  </a:cubicBezTo>
                  <a:cubicBezTo>
                    <a:pt x="3456" y="7719"/>
                    <a:pt x="3549" y="7706"/>
                    <a:pt x="3631" y="7677"/>
                  </a:cubicBezTo>
                  <a:cubicBezTo>
                    <a:pt x="4066" y="7523"/>
                    <a:pt x="4162" y="6772"/>
                    <a:pt x="3746" y="6364"/>
                  </a:cubicBezTo>
                  <a:lnTo>
                    <a:pt x="3743" y="5654"/>
                  </a:lnTo>
                  <a:cubicBezTo>
                    <a:pt x="3743" y="5654"/>
                    <a:pt x="4335" y="5637"/>
                    <a:pt x="4620" y="5541"/>
                  </a:cubicBezTo>
                  <a:cubicBezTo>
                    <a:pt x="5100" y="5385"/>
                    <a:pt x="5399" y="4953"/>
                    <a:pt x="5545" y="4409"/>
                  </a:cubicBezTo>
                  <a:cubicBezTo>
                    <a:pt x="5780" y="3539"/>
                    <a:pt x="5868" y="2849"/>
                    <a:pt x="5671" y="1251"/>
                  </a:cubicBezTo>
                  <a:cubicBezTo>
                    <a:pt x="5559" y="347"/>
                    <a:pt x="4953" y="1"/>
                    <a:pt x="4237" y="1"/>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3"/>
            <p:cNvSpPr/>
            <p:nvPr/>
          </p:nvSpPr>
          <p:spPr>
            <a:xfrm>
              <a:off x="2282380" y="1849385"/>
              <a:ext cx="262148" cy="233954"/>
            </a:xfrm>
            <a:custGeom>
              <a:avLst/>
              <a:gdLst/>
              <a:ahLst/>
              <a:cxnLst/>
              <a:rect l="l" t="t" r="r" b="b"/>
              <a:pathLst>
                <a:path w="5179" h="4622" extrusionOk="0">
                  <a:moveTo>
                    <a:pt x="5059" y="1"/>
                  </a:moveTo>
                  <a:lnTo>
                    <a:pt x="5059" y="1"/>
                  </a:lnTo>
                  <a:cubicBezTo>
                    <a:pt x="4257" y="535"/>
                    <a:pt x="3267" y="425"/>
                    <a:pt x="2356" y="477"/>
                  </a:cubicBezTo>
                  <a:cubicBezTo>
                    <a:pt x="1078" y="552"/>
                    <a:pt x="687" y="1000"/>
                    <a:pt x="405" y="1357"/>
                  </a:cubicBezTo>
                  <a:cubicBezTo>
                    <a:pt x="10" y="1864"/>
                    <a:pt x="266" y="2295"/>
                    <a:pt x="266" y="2295"/>
                  </a:cubicBezTo>
                  <a:cubicBezTo>
                    <a:pt x="266" y="2295"/>
                    <a:pt x="0" y="4036"/>
                    <a:pt x="204" y="4186"/>
                  </a:cubicBezTo>
                  <a:cubicBezTo>
                    <a:pt x="351" y="4292"/>
                    <a:pt x="572" y="4621"/>
                    <a:pt x="636" y="4621"/>
                  </a:cubicBezTo>
                  <a:cubicBezTo>
                    <a:pt x="637" y="4621"/>
                    <a:pt x="638" y="4621"/>
                    <a:pt x="639" y="4621"/>
                  </a:cubicBezTo>
                  <a:cubicBezTo>
                    <a:pt x="843" y="4583"/>
                    <a:pt x="928" y="3696"/>
                    <a:pt x="1034" y="3166"/>
                  </a:cubicBezTo>
                  <a:cubicBezTo>
                    <a:pt x="1153" y="2557"/>
                    <a:pt x="1201" y="2336"/>
                    <a:pt x="1422" y="2326"/>
                  </a:cubicBezTo>
                  <a:cubicBezTo>
                    <a:pt x="1581" y="2319"/>
                    <a:pt x="2771" y="2220"/>
                    <a:pt x="3533" y="1996"/>
                  </a:cubicBezTo>
                  <a:cubicBezTo>
                    <a:pt x="4294" y="1768"/>
                    <a:pt x="4584" y="1531"/>
                    <a:pt x="4584" y="1531"/>
                  </a:cubicBezTo>
                  <a:cubicBezTo>
                    <a:pt x="5080" y="1048"/>
                    <a:pt x="5178" y="477"/>
                    <a:pt x="50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3"/>
            <p:cNvSpPr/>
            <p:nvPr/>
          </p:nvSpPr>
          <p:spPr>
            <a:xfrm>
              <a:off x="2259348" y="1944041"/>
              <a:ext cx="41658" cy="28295"/>
            </a:xfrm>
            <a:custGeom>
              <a:avLst/>
              <a:gdLst/>
              <a:ahLst/>
              <a:cxnLst/>
              <a:rect l="l" t="t" r="r" b="b"/>
              <a:pathLst>
                <a:path w="823" h="559" extrusionOk="0">
                  <a:moveTo>
                    <a:pt x="428" y="1"/>
                  </a:moveTo>
                  <a:cubicBezTo>
                    <a:pt x="259" y="1"/>
                    <a:pt x="83" y="118"/>
                    <a:pt x="0" y="300"/>
                  </a:cubicBezTo>
                  <a:lnTo>
                    <a:pt x="721" y="558"/>
                  </a:lnTo>
                  <a:cubicBezTo>
                    <a:pt x="823" y="334"/>
                    <a:pt x="744" y="92"/>
                    <a:pt x="544" y="21"/>
                  </a:cubicBezTo>
                  <a:cubicBezTo>
                    <a:pt x="506" y="7"/>
                    <a:pt x="467" y="1"/>
                    <a:pt x="4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3"/>
            <p:cNvSpPr/>
            <p:nvPr/>
          </p:nvSpPr>
          <p:spPr>
            <a:xfrm>
              <a:off x="2327126" y="2150561"/>
              <a:ext cx="99008" cy="43784"/>
            </a:xfrm>
            <a:custGeom>
              <a:avLst/>
              <a:gdLst/>
              <a:ahLst/>
              <a:cxnLst/>
              <a:rect l="l" t="t" r="r" b="b"/>
              <a:pathLst>
                <a:path w="1956" h="865" extrusionOk="0">
                  <a:moveTo>
                    <a:pt x="0" y="0"/>
                  </a:moveTo>
                  <a:lnTo>
                    <a:pt x="0" y="0"/>
                  </a:lnTo>
                  <a:cubicBezTo>
                    <a:pt x="0" y="0"/>
                    <a:pt x="69" y="306"/>
                    <a:pt x="293" y="551"/>
                  </a:cubicBezTo>
                  <a:cubicBezTo>
                    <a:pt x="565" y="853"/>
                    <a:pt x="1955" y="864"/>
                    <a:pt x="1955" y="864"/>
                  </a:cubicBezTo>
                  <a:lnTo>
                    <a:pt x="1955" y="582"/>
                  </a:lnTo>
                  <a:cubicBezTo>
                    <a:pt x="1955" y="582"/>
                    <a:pt x="888" y="554"/>
                    <a:pt x="513" y="422"/>
                  </a:cubicBezTo>
                  <a:cubicBezTo>
                    <a:pt x="265" y="334"/>
                    <a:pt x="58" y="136"/>
                    <a:pt x="0" y="0"/>
                  </a:cubicBez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3"/>
            <p:cNvSpPr/>
            <p:nvPr/>
          </p:nvSpPr>
          <p:spPr>
            <a:xfrm>
              <a:off x="2391511" y="2032672"/>
              <a:ext cx="21715" cy="22930"/>
            </a:xfrm>
            <a:custGeom>
              <a:avLst/>
              <a:gdLst/>
              <a:ahLst/>
              <a:cxnLst/>
              <a:rect l="l" t="t" r="r" b="b"/>
              <a:pathLst>
                <a:path w="429" h="453" extrusionOk="0">
                  <a:moveTo>
                    <a:pt x="249" y="1"/>
                  </a:moveTo>
                  <a:cubicBezTo>
                    <a:pt x="238" y="1"/>
                    <a:pt x="226" y="1"/>
                    <a:pt x="214" y="4"/>
                  </a:cubicBezTo>
                  <a:cubicBezTo>
                    <a:pt x="95" y="24"/>
                    <a:pt x="0" y="143"/>
                    <a:pt x="0" y="265"/>
                  </a:cubicBezTo>
                  <a:cubicBezTo>
                    <a:pt x="0" y="375"/>
                    <a:pt x="76" y="452"/>
                    <a:pt x="178" y="452"/>
                  </a:cubicBezTo>
                  <a:cubicBezTo>
                    <a:pt x="190" y="452"/>
                    <a:pt x="202" y="451"/>
                    <a:pt x="214" y="449"/>
                  </a:cubicBezTo>
                  <a:cubicBezTo>
                    <a:pt x="333" y="429"/>
                    <a:pt x="429" y="313"/>
                    <a:pt x="429" y="190"/>
                  </a:cubicBezTo>
                  <a:cubicBezTo>
                    <a:pt x="429" y="80"/>
                    <a:pt x="351" y="1"/>
                    <a:pt x="24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3"/>
            <p:cNvSpPr/>
            <p:nvPr/>
          </p:nvSpPr>
          <p:spPr>
            <a:xfrm>
              <a:off x="2375162" y="1997999"/>
              <a:ext cx="26524" cy="22322"/>
            </a:xfrm>
            <a:custGeom>
              <a:avLst/>
              <a:gdLst/>
              <a:ahLst/>
              <a:cxnLst/>
              <a:rect l="l" t="t" r="r" b="b"/>
              <a:pathLst>
                <a:path w="524" h="441" extrusionOk="0">
                  <a:moveTo>
                    <a:pt x="336" y="0"/>
                  </a:moveTo>
                  <a:cubicBezTo>
                    <a:pt x="282" y="0"/>
                    <a:pt x="225" y="19"/>
                    <a:pt x="173" y="56"/>
                  </a:cubicBezTo>
                  <a:cubicBezTo>
                    <a:pt x="47" y="148"/>
                    <a:pt x="0" y="321"/>
                    <a:pt x="64" y="440"/>
                  </a:cubicBezTo>
                  <a:lnTo>
                    <a:pt x="523" y="108"/>
                  </a:lnTo>
                  <a:cubicBezTo>
                    <a:pt x="483" y="37"/>
                    <a:pt x="413" y="0"/>
                    <a:pt x="3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3"/>
            <p:cNvSpPr/>
            <p:nvPr/>
          </p:nvSpPr>
          <p:spPr>
            <a:xfrm>
              <a:off x="2418845" y="2115584"/>
              <a:ext cx="27232" cy="16501"/>
            </a:xfrm>
            <a:custGeom>
              <a:avLst/>
              <a:gdLst/>
              <a:ahLst/>
              <a:cxnLst/>
              <a:rect l="l" t="t" r="r" b="b"/>
              <a:pathLst>
                <a:path w="538" h="326" extrusionOk="0">
                  <a:moveTo>
                    <a:pt x="48" y="1"/>
                  </a:moveTo>
                  <a:lnTo>
                    <a:pt x="48" y="1"/>
                  </a:lnTo>
                  <a:cubicBezTo>
                    <a:pt x="0" y="151"/>
                    <a:pt x="68" y="294"/>
                    <a:pt x="204" y="321"/>
                  </a:cubicBezTo>
                  <a:cubicBezTo>
                    <a:pt x="219" y="324"/>
                    <a:pt x="235" y="325"/>
                    <a:pt x="250" y="325"/>
                  </a:cubicBezTo>
                  <a:cubicBezTo>
                    <a:pt x="372" y="325"/>
                    <a:pt x="492" y="233"/>
                    <a:pt x="537" y="99"/>
                  </a:cubicBezTo>
                  <a:lnTo>
                    <a:pt x="48" y="1"/>
                  </a:ln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3"/>
            <p:cNvSpPr/>
            <p:nvPr/>
          </p:nvSpPr>
          <p:spPr>
            <a:xfrm>
              <a:off x="2488545" y="1973247"/>
              <a:ext cx="25511" cy="20247"/>
            </a:xfrm>
            <a:custGeom>
              <a:avLst/>
              <a:gdLst/>
              <a:ahLst/>
              <a:cxnLst/>
              <a:rect l="l" t="t" r="r" b="b"/>
              <a:pathLst>
                <a:path w="504" h="400" extrusionOk="0">
                  <a:moveTo>
                    <a:pt x="251" y="1"/>
                  </a:moveTo>
                  <a:cubicBezTo>
                    <a:pt x="158" y="1"/>
                    <a:pt x="60" y="56"/>
                    <a:pt x="1" y="151"/>
                  </a:cubicBezTo>
                  <a:lnTo>
                    <a:pt x="418" y="399"/>
                  </a:lnTo>
                  <a:cubicBezTo>
                    <a:pt x="503" y="263"/>
                    <a:pt x="480" y="100"/>
                    <a:pt x="364" y="32"/>
                  </a:cubicBezTo>
                  <a:cubicBezTo>
                    <a:pt x="329" y="11"/>
                    <a:pt x="290" y="1"/>
                    <a:pt x="2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3"/>
            <p:cNvSpPr/>
            <p:nvPr/>
          </p:nvSpPr>
          <p:spPr>
            <a:xfrm>
              <a:off x="2481510" y="2013741"/>
              <a:ext cx="21715" cy="22930"/>
            </a:xfrm>
            <a:custGeom>
              <a:avLst/>
              <a:gdLst/>
              <a:ahLst/>
              <a:cxnLst/>
              <a:rect l="l" t="t" r="r" b="b"/>
              <a:pathLst>
                <a:path w="429" h="453" extrusionOk="0">
                  <a:moveTo>
                    <a:pt x="249" y="1"/>
                  </a:moveTo>
                  <a:cubicBezTo>
                    <a:pt x="237" y="1"/>
                    <a:pt x="226" y="2"/>
                    <a:pt x="214" y="4"/>
                  </a:cubicBezTo>
                  <a:cubicBezTo>
                    <a:pt x="99" y="24"/>
                    <a:pt x="0" y="140"/>
                    <a:pt x="0" y="266"/>
                  </a:cubicBezTo>
                  <a:cubicBezTo>
                    <a:pt x="0" y="376"/>
                    <a:pt x="80" y="452"/>
                    <a:pt x="179" y="452"/>
                  </a:cubicBezTo>
                  <a:cubicBezTo>
                    <a:pt x="190" y="452"/>
                    <a:pt x="202" y="451"/>
                    <a:pt x="214" y="449"/>
                  </a:cubicBezTo>
                  <a:cubicBezTo>
                    <a:pt x="333" y="429"/>
                    <a:pt x="428" y="313"/>
                    <a:pt x="428" y="191"/>
                  </a:cubicBezTo>
                  <a:cubicBezTo>
                    <a:pt x="428" y="81"/>
                    <a:pt x="351" y="1"/>
                    <a:pt x="24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3"/>
            <p:cNvSpPr/>
            <p:nvPr/>
          </p:nvSpPr>
          <p:spPr>
            <a:xfrm>
              <a:off x="2448051" y="2022852"/>
              <a:ext cx="37609" cy="64436"/>
            </a:xfrm>
            <a:custGeom>
              <a:avLst/>
              <a:gdLst/>
              <a:ahLst/>
              <a:cxnLst/>
              <a:rect l="l" t="t" r="r" b="b"/>
              <a:pathLst>
                <a:path w="743" h="1273" extrusionOk="0">
                  <a:moveTo>
                    <a:pt x="1" y="1"/>
                  </a:moveTo>
                  <a:lnTo>
                    <a:pt x="70" y="1272"/>
                  </a:lnTo>
                  <a:lnTo>
                    <a:pt x="743" y="925"/>
                  </a:lnTo>
                  <a:lnTo>
                    <a:pt x="1" y="1"/>
                  </a:ln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3"/>
            <p:cNvSpPr/>
            <p:nvPr/>
          </p:nvSpPr>
          <p:spPr>
            <a:xfrm>
              <a:off x="2357192" y="2247240"/>
              <a:ext cx="102652" cy="55325"/>
            </a:xfrm>
            <a:custGeom>
              <a:avLst/>
              <a:gdLst/>
              <a:ahLst/>
              <a:cxnLst/>
              <a:rect l="l" t="t" r="r" b="b"/>
              <a:pathLst>
                <a:path w="2028" h="1093" extrusionOk="0">
                  <a:moveTo>
                    <a:pt x="1297" y="1"/>
                  </a:moveTo>
                  <a:lnTo>
                    <a:pt x="1239" y="593"/>
                  </a:lnTo>
                  <a:lnTo>
                    <a:pt x="545" y="194"/>
                  </a:lnTo>
                  <a:lnTo>
                    <a:pt x="1" y="834"/>
                  </a:lnTo>
                  <a:cubicBezTo>
                    <a:pt x="175" y="986"/>
                    <a:pt x="502" y="1092"/>
                    <a:pt x="835" y="1092"/>
                  </a:cubicBezTo>
                  <a:cubicBezTo>
                    <a:pt x="963" y="1092"/>
                    <a:pt x="1093" y="1076"/>
                    <a:pt x="1215" y="1041"/>
                  </a:cubicBezTo>
                  <a:cubicBezTo>
                    <a:pt x="1653" y="916"/>
                    <a:pt x="1895" y="745"/>
                    <a:pt x="2028" y="409"/>
                  </a:cubicBezTo>
                  <a:lnTo>
                    <a:pt x="1297" y="1"/>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3"/>
            <p:cNvSpPr/>
            <p:nvPr/>
          </p:nvSpPr>
          <p:spPr>
            <a:xfrm>
              <a:off x="2357192" y="2247240"/>
              <a:ext cx="102652" cy="55122"/>
            </a:xfrm>
            <a:custGeom>
              <a:avLst/>
              <a:gdLst/>
              <a:ahLst/>
              <a:cxnLst/>
              <a:rect l="l" t="t" r="r" b="b"/>
              <a:pathLst>
                <a:path w="2028" h="1089" extrusionOk="0">
                  <a:moveTo>
                    <a:pt x="1297" y="1"/>
                  </a:moveTo>
                  <a:lnTo>
                    <a:pt x="1239" y="593"/>
                  </a:lnTo>
                  <a:lnTo>
                    <a:pt x="1684" y="300"/>
                  </a:lnTo>
                  <a:cubicBezTo>
                    <a:pt x="1684" y="300"/>
                    <a:pt x="1769" y="528"/>
                    <a:pt x="1763" y="783"/>
                  </a:cubicBezTo>
                  <a:cubicBezTo>
                    <a:pt x="1882" y="688"/>
                    <a:pt x="1967" y="566"/>
                    <a:pt x="2028" y="409"/>
                  </a:cubicBezTo>
                  <a:lnTo>
                    <a:pt x="1297" y="1"/>
                  </a:lnTo>
                  <a:close/>
                  <a:moveTo>
                    <a:pt x="545" y="194"/>
                  </a:moveTo>
                  <a:lnTo>
                    <a:pt x="12" y="820"/>
                  </a:lnTo>
                  <a:lnTo>
                    <a:pt x="1" y="834"/>
                  </a:lnTo>
                  <a:cubicBezTo>
                    <a:pt x="158" y="970"/>
                    <a:pt x="433" y="1068"/>
                    <a:pt x="729" y="1089"/>
                  </a:cubicBezTo>
                  <a:cubicBezTo>
                    <a:pt x="668" y="956"/>
                    <a:pt x="633" y="803"/>
                    <a:pt x="641" y="630"/>
                  </a:cubicBezTo>
                  <a:lnTo>
                    <a:pt x="1239" y="593"/>
                  </a:lnTo>
                  <a:lnTo>
                    <a:pt x="545" y="194"/>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3"/>
            <p:cNvSpPr/>
            <p:nvPr/>
          </p:nvSpPr>
          <p:spPr>
            <a:xfrm>
              <a:off x="2388575" y="2262426"/>
              <a:ext cx="59374" cy="62411"/>
            </a:xfrm>
            <a:custGeom>
              <a:avLst/>
              <a:gdLst/>
              <a:ahLst/>
              <a:cxnLst/>
              <a:rect l="l" t="t" r="r" b="b"/>
              <a:pathLst>
                <a:path w="1173" h="1233" extrusionOk="0">
                  <a:moveTo>
                    <a:pt x="1064" y="0"/>
                  </a:moveTo>
                  <a:lnTo>
                    <a:pt x="619" y="293"/>
                  </a:lnTo>
                  <a:lnTo>
                    <a:pt x="21" y="330"/>
                  </a:lnTo>
                  <a:cubicBezTo>
                    <a:pt x="0" y="751"/>
                    <a:pt x="234" y="1054"/>
                    <a:pt x="469" y="1228"/>
                  </a:cubicBezTo>
                  <a:cubicBezTo>
                    <a:pt x="496" y="1231"/>
                    <a:pt x="522" y="1232"/>
                    <a:pt x="547" y="1232"/>
                  </a:cubicBezTo>
                  <a:cubicBezTo>
                    <a:pt x="796" y="1232"/>
                    <a:pt x="942" y="1095"/>
                    <a:pt x="942" y="1095"/>
                  </a:cubicBezTo>
                  <a:cubicBezTo>
                    <a:pt x="942" y="1095"/>
                    <a:pt x="1098" y="884"/>
                    <a:pt x="1135" y="572"/>
                  </a:cubicBezTo>
                  <a:cubicBezTo>
                    <a:pt x="1173" y="282"/>
                    <a:pt x="1064" y="0"/>
                    <a:pt x="106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3"/>
            <p:cNvSpPr/>
            <p:nvPr/>
          </p:nvSpPr>
          <p:spPr>
            <a:xfrm>
              <a:off x="2397838" y="2317802"/>
              <a:ext cx="77344" cy="287609"/>
            </a:xfrm>
            <a:custGeom>
              <a:avLst/>
              <a:gdLst/>
              <a:ahLst/>
              <a:cxnLst/>
              <a:rect l="l" t="t" r="r" b="b"/>
              <a:pathLst>
                <a:path w="1528" h="5682" extrusionOk="0">
                  <a:moveTo>
                    <a:pt x="759" y="1"/>
                  </a:moveTo>
                  <a:lnTo>
                    <a:pt x="286" y="134"/>
                  </a:lnTo>
                  <a:cubicBezTo>
                    <a:pt x="286" y="134"/>
                    <a:pt x="1" y="4237"/>
                    <a:pt x="7" y="4526"/>
                  </a:cubicBezTo>
                  <a:cubicBezTo>
                    <a:pt x="14" y="4803"/>
                    <a:pt x="517" y="5681"/>
                    <a:pt x="792" y="5681"/>
                  </a:cubicBezTo>
                  <a:cubicBezTo>
                    <a:pt x="800" y="5681"/>
                    <a:pt x="809" y="5681"/>
                    <a:pt x="817" y="5679"/>
                  </a:cubicBezTo>
                  <a:cubicBezTo>
                    <a:pt x="1088" y="5621"/>
                    <a:pt x="1527" y="4421"/>
                    <a:pt x="1496" y="4108"/>
                  </a:cubicBezTo>
                  <a:cubicBezTo>
                    <a:pt x="1470" y="3795"/>
                    <a:pt x="759" y="1"/>
                    <a:pt x="7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3"/>
            <p:cNvSpPr/>
            <p:nvPr/>
          </p:nvSpPr>
          <p:spPr>
            <a:xfrm>
              <a:off x="2411961" y="2324534"/>
              <a:ext cx="405" cy="5568"/>
            </a:xfrm>
            <a:custGeom>
              <a:avLst/>
              <a:gdLst/>
              <a:ahLst/>
              <a:cxnLst/>
              <a:rect l="l" t="t" r="r" b="b"/>
              <a:pathLst>
                <a:path w="8" h="110" extrusionOk="0">
                  <a:moveTo>
                    <a:pt x="0" y="95"/>
                  </a:moveTo>
                  <a:lnTo>
                    <a:pt x="0" y="109"/>
                  </a:lnTo>
                  <a:lnTo>
                    <a:pt x="0" y="109"/>
                  </a:lnTo>
                  <a:lnTo>
                    <a:pt x="0" y="95"/>
                  </a:lnTo>
                  <a:close/>
                  <a:moveTo>
                    <a:pt x="7" y="4"/>
                  </a:moveTo>
                  <a:lnTo>
                    <a:pt x="7" y="4"/>
                  </a:lnTo>
                  <a:lnTo>
                    <a:pt x="7" y="4"/>
                  </a:lnTo>
                  <a:close/>
                  <a:moveTo>
                    <a:pt x="7" y="1"/>
                  </a:moveTo>
                  <a:lnTo>
                    <a:pt x="7" y="1"/>
                  </a:lnTo>
                  <a:lnTo>
                    <a:pt x="7" y="1"/>
                  </a:ln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3"/>
            <p:cNvSpPr/>
            <p:nvPr/>
          </p:nvSpPr>
          <p:spPr>
            <a:xfrm>
              <a:off x="2411961" y="2317802"/>
              <a:ext cx="24803" cy="12452"/>
            </a:xfrm>
            <a:custGeom>
              <a:avLst/>
              <a:gdLst/>
              <a:ahLst/>
              <a:cxnLst/>
              <a:rect l="l" t="t" r="r" b="b"/>
              <a:pathLst>
                <a:path w="490" h="246" extrusionOk="0">
                  <a:moveTo>
                    <a:pt x="480" y="1"/>
                  </a:moveTo>
                  <a:cubicBezTo>
                    <a:pt x="347" y="123"/>
                    <a:pt x="208" y="147"/>
                    <a:pt x="116" y="147"/>
                  </a:cubicBezTo>
                  <a:cubicBezTo>
                    <a:pt x="48" y="147"/>
                    <a:pt x="7" y="134"/>
                    <a:pt x="7" y="134"/>
                  </a:cubicBezTo>
                  <a:lnTo>
                    <a:pt x="7" y="137"/>
                  </a:lnTo>
                  <a:lnTo>
                    <a:pt x="0" y="228"/>
                  </a:lnTo>
                  <a:lnTo>
                    <a:pt x="0" y="242"/>
                  </a:lnTo>
                  <a:cubicBezTo>
                    <a:pt x="17" y="245"/>
                    <a:pt x="38" y="245"/>
                    <a:pt x="58" y="245"/>
                  </a:cubicBezTo>
                  <a:cubicBezTo>
                    <a:pt x="317" y="245"/>
                    <a:pt x="490" y="59"/>
                    <a:pt x="490" y="59"/>
                  </a:cubicBezTo>
                  <a:lnTo>
                    <a:pt x="48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3"/>
            <p:cNvSpPr/>
            <p:nvPr/>
          </p:nvSpPr>
          <p:spPr>
            <a:xfrm>
              <a:off x="2289264" y="2195104"/>
              <a:ext cx="130644" cy="125683"/>
            </a:xfrm>
            <a:custGeom>
              <a:avLst/>
              <a:gdLst/>
              <a:ahLst/>
              <a:cxnLst/>
              <a:rect l="l" t="t" r="r" b="b"/>
              <a:pathLst>
                <a:path w="2581" h="2483" extrusionOk="0">
                  <a:moveTo>
                    <a:pt x="568" y="0"/>
                  </a:moveTo>
                  <a:cubicBezTo>
                    <a:pt x="568" y="0"/>
                    <a:pt x="106" y="259"/>
                    <a:pt x="1" y="1099"/>
                  </a:cubicBezTo>
                  <a:cubicBezTo>
                    <a:pt x="286" y="1711"/>
                    <a:pt x="803" y="2187"/>
                    <a:pt x="1561" y="2483"/>
                  </a:cubicBezTo>
                  <a:lnTo>
                    <a:pt x="1983" y="1660"/>
                  </a:lnTo>
                  <a:lnTo>
                    <a:pt x="2581" y="1623"/>
                  </a:lnTo>
                  <a:lnTo>
                    <a:pt x="578" y="449"/>
                  </a:lnTo>
                  <a:lnTo>
                    <a:pt x="56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3"/>
            <p:cNvSpPr/>
            <p:nvPr/>
          </p:nvSpPr>
          <p:spPr>
            <a:xfrm>
              <a:off x="2419857" y="2186499"/>
              <a:ext cx="49150" cy="93693"/>
            </a:xfrm>
            <a:custGeom>
              <a:avLst/>
              <a:gdLst/>
              <a:ahLst/>
              <a:cxnLst/>
              <a:rect l="l" t="t" r="r" b="b"/>
              <a:pathLst>
                <a:path w="971" h="1851" extrusionOk="0">
                  <a:moveTo>
                    <a:pt x="128" y="1"/>
                  </a:moveTo>
                  <a:cubicBezTo>
                    <a:pt x="125" y="1"/>
                    <a:pt x="123" y="1"/>
                    <a:pt x="123" y="1"/>
                  </a:cubicBezTo>
                  <a:lnTo>
                    <a:pt x="126" y="582"/>
                  </a:lnTo>
                  <a:cubicBezTo>
                    <a:pt x="126" y="582"/>
                    <a:pt x="45" y="1364"/>
                    <a:pt x="1" y="1793"/>
                  </a:cubicBezTo>
                  <a:lnTo>
                    <a:pt x="446" y="1500"/>
                  </a:lnTo>
                  <a:lnTo>
                    <a:pt x="925" y="1850"/>
                  </a:lnTo>
                  <a:cubicBezTo>
                    <a:pt x="925" y="1850"/>
                    <a:pt x="970" y="578"/>
                    <a:pt x="769" y="286"/>
                  </a:cubicBezTo>
                  <a:cubicBezTo>
                    <a:pt x="581" y="9"/>
                    <a:pt x="178" y="1"/>
                    <a:pt x="12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3"/>
            <p:cNvSpPr/>
            <p:nvPr/>
          </p:nvSpPr>
          <p:spPr>
            <a:xfrm>
              <a:off x="1975181" y="2263641"/>
              <a:ext cx="364345" cy="572838"/>
            </a:xfrm>
            <a:custGeom>
              <a:avLst/>
              <a:gdLst/>
              <a:ahLst/>
              <a:cxnLst/>
              <a:rect l="l" t="t" r="r" b="b"/>
              <a:pathLst>
                <a:path w="7198" h="11317" extrusionOk="0">
                  <a:moveTo>
                    <a:pt x="4978" y="0"/>
                  </a:moveTo>
                  <a:cubicBezTo>
                    <a:pt x="4978" y="0"/>
                    <a:pt x="4610" y="99"/>
                    <a:pt x="3897" y="857"/>
                  </a:cubicBezTo>
                  <a:cubicBezTo>
                    <a:pt x="3179" y="1618"/>
                    <a:pt x="375" y="6422"/>
                    <a:pt x="188" y="6691"/>
                  </a:cubicBezTo>
                  <a:cubicBezTo>
                    <a:pt x="0" y="6963"/>
                    <a:pt x="55" y="7336"/>
                    <a:pt x="392" y="7680"/>
                  </a:cubicBezTo>
                  <a:cubicBezTo>
                    <a:pt x="725" y="8027"/>
                    <a:pt x="3493" y="10090"/>
                    <a:pt x="3493" y="10090"/>
                  </a:cubicBezTo>
                  <a:cubicBezTo>
                    <a:pt x="3659" y="10233"/>
                    <a:pt x="3781" y="10407"/>
                    <a:pt x="4094" y="10713"/>
                  </a:cubicBezTo>
                  <a:cubicBezTo>
                    <a:pt x="4240" y="10856"/>
                    <a:pt x="4393" y="11015"/>
                    <a:pt x="4584" y="11100"/>
                  </a:cubicBezTo>
                  <a:cubicBezTo>
                    <a:pt x="4822" y="11206"/>
                    <a:pt x="5080" y="11281"/>
                    <a:pt x="5352" y="11308"/>
                  </a:cubicBezTo>
                  <a:cubicBezTo>
                    <a:pt x="5417" y="11313"/>
                    <a:pt x="5483" y="11316"/>
                    <a:pt x="5550" y="11316"/>
                  </a:cubicBezTo>
                  <a:cubicBezTo>
                    <a:pt x="5835" y="11316"/>
                    <a:pt x="6130" y="11261"/>
                    <a:pt x="6406" y="11135"/>
                  </a:cubicBezTo>
                  <a:cubicBezTo>
                    <a:pt x="6597" y="11049"/>
                    <a:pt x="6777" y="10927"/>
                    <a:pt x="6920" y="10771"/>
                  </a:cubicBezTo>
                  <a:cubicBezTo>
                    <a:pt x="7062" y="10614"/>
                    <a:pt x="7168" y="10413"/>
                    <a:pt x="7191" y="10217"/>
                  </a:cubicBezTo>
                  <a:cubicBezTo>
                    <a:pt x="7195" y="10176"/>
                    <a:pt x="7198" y="10135"/>
                    <a:pt x="7181" y="10101"/>
                  </a:cubicBezTo>
                  <a:cubicBezTo>
                    <a:pt x="7154" y="10040"/>
                    <a:pt x="7079" y="10019"/>
                    <a:pt x="7014" y="10005"/>
                  </a:cubicBezTo>
                  <a:cubicBezTo>
                    <a:pt x="6644" y="9920"/>
                    <a:pt x="6219" y="9890"/>
                    <a:pt x="5869" y="9764"/>
                  </a:cubicBezTo>
                  <a:cubicBezTo>
                    <a:pt x="5569" y="9659"/>
                    <a:pt x="5382" y="9539"/>
                    <a:pt x="5444" y="9506"/>
                  </a:cubicBezTo>
                  <a:cubicBezTo>
                    <a:pt x="5456" y="9499"/>
                    <a:pt x="5473" y="9496"/>
                    <a:pt x="5493" y="9496"/>
                  </a:cubicBezTo>
                  <a:cubicBezTo>
                    <a:pt x="5523" y="9496"/>
                    <a:pt x="5561" y="9502"/>
                    <a:pt x="5607" y="9506"/>
                  </a:cubicBezTo>
                  <a:cubicBezTo>
                    <a:pt x="5651" y="9511"/>
                    <a:pt x="5703" y="9515"/>
                    <a:pt x="5763" y="9515"/>
                  </a:cubicBezTo>
                  <a:cubicBezTo>
                    <a:pt x="5824" y="9515"/>
                    <a:pt x="5892" y="9511"/>
                    <a:pt x="5971" y="9499"/>
                  </a:cubicBezTo>
                  <a:cubicBezTo>
                    <a:pt x="6250" y="9451"/>
                    <a:pt x="6528" y="9238"/>
                    <a:pt x="6518" y="9081"/>
                  </a:cubicBezTo>
                  <a:cubicBezTo>
                    <a:pt x="6511" y="8972"/>
                    <a:pt x="6507" y="8956"/>
                    <a:pt x="6402" y="8956"/>
                  </a:cubicBezTo>
                  <a:cubicBezTo>
                    <a:pt x="6360" y="8956"/>
                    <a:pt x="6301" y="8958"/>
                    <a:pt x="6219" y="8958"/>
                  </a:cubicBezTo>
                  <a:cubicBezTo>
                    <a:pt x="6208" y="8959"/>
                    <a:pt x="6198" y="8959"/>
                    <a:pt x="6188" y="8959"/>
                  </a:cubicBezTo>
                  <a:cubicBezTo>
                    <a:pt x="6077" y="8959"/>
                    <a:pt x="5974" y="8943"/>
                    <a:pt x="5862" y="8932"/>
                  </a:cubicBezTo>
                  <a:cubicBezTo>
                    <a:pt x="5744" y="8917"/>
                    <a:pt x="5620" y="8903"/>
                    <a:pt x="5473" y="8903"/>
                  </a:cubicBezTo>
                  <a:cubicBezTo>
                    <a:pt x="5412" y="8903"/>
                    <a:pt x="5347" y="8905"/>
                    <a:pt x="5277" y="8911"/>
                  </a:cubicBezTo>
                  <a:cubicBezTo>
                    <a:pt x="5172" y="8921"/>
                    <a:pt x="5086" y="8925"/>
                    <a:pt x="5010" y="8925"/>
                  </a:cubicBezTo>
                  <a:cubicBezTo>
                    <a:pt x="4823" y="8925"/>
                    <a:pt x="4690" y="8898"/>
                    <a:pt x="4468" y="8850"/>
                  </a:cubicBezTo>
                  <a:cubicBezTo>
                    <a:pt x="3876" y="8717"/>
                    <a:pt x="2224" y="6507"/>
                    <a:pt x="2224" y="6507"/>
                  </a:cubicBezTo>
                  <a:lnTo>
                    <a:pt x="5087" y="2778"/>
                  </a:lnTo>
                  <a:cubicBezTo>
                    <a:pt x="5087" y="2778"/>
                    <a:pt x="5804" y="1257"/>
                    <a:pt x="4978" y="0"/>
                  </a:cubicBez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3"/>
            <p:cNvSpPr/>
            <p:nvPr/>
          </p:nvSpPr>
          <p:spPr>
            <a:xfrm>
              <a:off x="1966272" y="2254985"/>
              <a:ext cx="316309" cy="503745"/>
            </a:xfrm>
            <a:custGeom>
              <a:avLst/>
              <a:gdLst/>
              <a:ahLst/>
              <a:cxnLst/>
              <a:rect l="l" t="t" r="r" b="b"/>
              <a:pathLst>
                <a:path w="6249" h="9952" extrusionOk="0">
                  <a:moveTo>
                    <a:pt x="5304" y="1"/>
                  </a:moveTo>
                  <a:cubicBezTo>
                    <a:pt x="3669" y="361"/>
                    <a:pt x="517" y="6134"/>
                    <a:pt x="258" y="6760"/>
                  </a:cubicBezTo>
                  <a:cubicBezTo>
                    <a:pt x="0" y="7385"/>
                    <a:pt x="30" y="7521"/>
                    <a:pt x="258" y="7763"/>
                  </a:cubicBezTo>
                  <a:cubicBezTo>
                    <a:pt x="482" y="8001"/>
                    <a:pt x="3257" y="9952"/>
                    <a:pt x="3257" y="9952"/>
                  </a:cubicBezTo>
                  <a:lnTo>
                    <a:pt x="4138" y="8684"/>
                  </a:lnTo>
                  <a:lnTo>
                    <a:pt x="2570" y="6661"/>
                  </a:lnTo>
                  <a:cubicBezTo>
                    <a:pt x="2570" y="6661"/>
                    <a:pt x="4378" y="4516"/>
                    <a:pt x="5314" y="3033"/>
                  </a:cubicBezTo>
                  <a:cubicBezTo>
                    <a:pt x="6249" y="1551"/>
                    <a:pt x="5304" y="1"/>
                    <a:pt x="5304"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3"/>
            <p:cNvSpPr/>
            <p:nvPr/>
          </p:nvSpPr>
          <p:spPr>
            <a:xfrm>
              <a:off x="1970018" y="2254985"/>
              <a:ext cx="286242" cy="503745"/>
            </a:xfrm>
            <a:custGeom>
              <a:avLst/>
              <a:gdLst/>
              <a:ahLst/>
              <a:cxnLst/>
              <a:rect l="l" t="t" r="r" b="b"/>
              <a:pathLst>
                <a:path w="5655" h="9952" extrusionOk="0">
                  <a:moveTo>
                    <a:pt x="5230" y="1"/>
                  </a:moveTo>
                  <a:cubicBezTo>
                    <a:pt x="3595" y="361"/>
                    <a:pt x="443" y="6134"/>
                    <a:pt x="184" y="6760"/>
                  </a:cubicBezTo>
                  <a:cubicBezTo>
                    <a:pt x="58" y="7063"/>
                    <a:pt x="0" y="7253"/>
                    <a:pt x="0" y="7392"/>
                  </a:cubicBezTo>
                  <a:cubicBezTo>
                    <a:pt x="0" y="7542"/>
                    <a:pt x="66" y="7637"/>
                    <a:pt x="184" y="7763"/>
                  </a:cubicBezTo>
                  <a:cubicBezTo>
                    <a:pt x="408" y="8001"/>
                    <a:pt x="3183" y="9952"/>
                    <a:pt x="3183" y="9952"/>
                  </a:cubicBezTo>
                  <a:lnTo>
                    <a:pt x="4064" y="8684"/>
                  </a:lnTo>
                  <a:lnTo>
                    <a:pt x="2496" y="6661"/>
                  </a:lnTo>
                  <a:cubicBezTo>
                    <a:pt x="2496" y="6661"/>
                    <a:pt x="4304" y="4516"/>
                    <a:pt x="5240" y="3033"/>
                  </a:cubicBezTo>
                  <a:cubicBezTo>
                    <a:pt x="5549" y="2544"/>
                    <a:pt x="5655" y="2045"/>
                    <a:pt x="5655" y="1599"/>
                  </a:cubicBezTo>
                  <a:cubicBezTo>
                    <a:pt x="5655" y="694"/>
                    <a:pt x="5230" y="1"/>
                    <a:pt x="5230" y="1"/>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2" name="Google Shape;432;p23"/>
          <p:cNvSpPr/>
          <p:nvPr/>
        </p:nvSpPr>
        <p:spPr>
          <a:xfrm>
            <a:off x="1838632" y="2531988"/>
            <a:ext cx="109444" cy="1491451"/>
          </a:xfrm>
          <a:custGeom>
            <a:avLst/>
            <a:gdLst/>
            <a:ahLst/>
            <a:cxnLst/>
            <a:rect l="l" t="t" r="r" b="b"/>
            <a:pathLst>
              <a:path w="2561" h="34900" extrusionOk="0">
                <a:moveTo>
                  <a:pt x="140" y="1"/>
                </a:moveTo>
                <a:cubicBezTo>
                  <a:pt x="137" y="6"/>
                  <a:pt x="133" y="12"/>
                  <a:pt x="130" y="17"/>
                </a:cubicBezTo>
                <a:lnTo>
                  <a:pt x="130" y="17"/>
                </a:lnTo>
                <a:cubicBezTo>
                  <a:pt x="132" y="13"/>
                  <a:pt x="134" y="8"/>
                  <a:pt x="137" y="4"/>
                </a:cubicBezTo>
                <a:lnTo>
                  <a:pt x="137" y="4"/>
                </a:lnTo>
                <a:cubicBezTo>
                  <a:pt x="89" y="86"/>
                  <a:pt x="52" y="174"/>
                  <a:pt x="27" y="266"/>
                </a:cubicBezTo>
                <a:cubicBezTo>
                  <a:pt x="31" y="252"/>
                  <a:pt x="35" y="239"/>
                  <a:pt x="41" y="225"/>
                </a:cubicBezTo>
                <a:lnTo>
                  <a:pt x="41" y="225"/>
                </a:lnTo>
                <a:cubicBezTo>
                  <a:pt x="35" y="246"/>
                  <a:pt x="27" y="269"/>
                  <a:pt x="21" y="290"/>
                </a:cubicBezTo>
                <a:cubicBezTo>
                  <a:pt x="7" y="348"/>
                  <a:pt x="0" y="405"/>
                  <a:pt x="0" y="463"/>
                </a:cubicBezTo>
                <a:lnTo>
                  <a:pt x="0" y="15990"/>
                </a:lnTo>
                <a:lnTo>
                  <a:pt x="0" y="33248"/>
                </a:lnTo>
                <a:cubicBezTo>
                  <a:pt x="0" y="33546"/>
                  <a:pt x="211" y="33910"/>
                  <a:pt x="470" y="34060"/>
                </a:cubicBezTo>
                <a:lnTo>
                  <a:pt x="643" y="34158"/>
                </a:lnTo>
                <a:lnTo>
                  <a:pt x="1731" y="34787"/>
                </a:lnTo>
                <a:cubicBezTo>
                  <a:pt x="1748" y="34798"/>
                  <a:pt x="1769" y="34808"/>
                  <a:pt x="1786" y="34815"/>
                </a:cubicBezTo>
                <a:cubicBezTo>
                  <a:pt x="1802" y="34822"/>
                  <a:pt x="1819" y="34831"/>
                  <a:pt x="1836" y="34839"/>
                </a:cubicBezTo>
                <a:lnTo>
                  <a:pt x="1840" y="34839"/>
                </a:lnTo>
                <a:cubicBezTo>
                  <a:pt x="1847" y="34842"/>
                  <a:pt x="1857" y="34845"/>
                  <a:pt x="1863" y="34845"/>
                </a:cubicBezTo>
                <a:lnTo>
                  <a:pt x="1863" y="34849"/>
                </a:lnTo>
                <a:cubicBezTo>
                  <a:pt x="1888" y="34856"/>
                  <a:pt x="1908" y="34862"/>
                  <a:pt x="1932" y="34869"/>
                </a:cubicBezTo>
                <a:cubicBezTo>
                  <a:pt x="1959" y="34872"/>
                  <a:pt x="1986" y="34880"/>
                  <a:pt x="2010" y="34883"/>
                </a:cubicBezTo>
                <a:cubicBezTo>
                  <a:pt x="2047" y="34889"/>
                  <a:pt x="2084" y="34897"/>
                  <a:pt x="2122" y="34897"/>
                </a:cubicBezTo>
                <a:cubicBezTo>
                  <a:pt x="2149" y="34900"/>
                  <a:pt x="2173" y="34900"/>
                  <a:pt x="2200" y="34900"/>
                </a:cubicBezTo>
                <a:cubicBezTo>
                  <a:pt x="2238" y="34900"/>
                  <a:pt x="2279" y="34900"/>
                  <a:pt x="2316" y="34893"/>
                </a:cubicBezTo>
                <a:cubicBezTo>
                  <a:pt x="2340" y="34893"/>
                  <a:pt x="2367" y="34889"/>
                  <a:pt x="2390" y="34883"/>
                </a:cubicBezTo>
                <a:cubicBezTo>
                  <a:pt x="2421" y="34880"/>
                  <a:pt x="2452" y="34872"/>
                  <a:pt x="2479" y="34866"/>
                </a:cubicBezTo>
                <a:cubicBezTo>
                  <a:pt x="2506" y="34856"/>
                  <a:pt x="2533" y="34849"/>
                  <a:pt x="2561" y="34839"/>
                </a:cubicBezTo>
                <a:lnTo>
                  <a:pt x="2561" y="34839"/>
                </a:lnTo>
                <a:cubicBezTo>
                  <a:pt x="2523" y="34849"/>
                  <a:pt x="2489" y="34852"/>
                  <a:pt x="2459" y="34852"/>
                </a:cubicBezTo>
                <a:cubicBezTo>
                  <a:pt x="2306" y="34852"/>
                  <a:pt x="2200" y="34729"/>
                  <a:pt x="2200" y="34519"/>
                </a:cubicBezTo>
                <a:lnTo>
                  <a:pt x="2200" y="1731"/>
                </a:lnTo>
                <a:cubicBezTo>
                  <a:pt x="2200" y="1581"/>
                  <a:pt x="2255" y="1415"/>
                  <a:pt x="2337" y="1269"/>
                </a:cubicBezTo>
                <a:lnTo>
                  <a:pt x="14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3" name="Google Shape;433;p23"/>
          <p:cNvGrpSpPr/>
          <p:nvPr/>
        </p:nvGrpSpPr>
        <p:grpSpPr>
          <a:xfrm>
            <a:off x="720006" y="1196359"/>
            <a:ext cx="1356670" cy="2211443"/>
            <a:chOff x="-1269564" y="1381779"/>
            <a:chExt cx="1606857" cy="2619262"/>
          </a:xfrm>
        </p:grpSpPr>
        <p:sp>
          <p:nvSpPr>
            <p:cNvPr id="434" name="Google Shape;434;p23"/>
            <p:cNvSpPr/>
            <p:nvPr/>
          </p:nvSpPr>
          <p:spPr>
            <a:xfrm>
              <a:off x="-1269564" y="3149551"/>
              <a:ext cx="1287456" cy="739674"/>
            </a:xfrm>
            <a:custGeom>
              <a:avLst/>
              <a:gdLst/>
              <a:ahLst/>
              <a:cxnLst/>
              <a:rect l="l" t="t" r="r" b="b"/>
              <a:pathLst>
                <a:path w="25435" h="14613" extrusionOk="0">
                  <a:moveTo>
                    <a:pt x="22131" y="0"/>
                  </a:moveTo>
                  <a:cubicBezTo>
                    <a:pt x="21962" y="0"/>
                    <a:pt x="21792" y="37"/>
                    <a:pt x="21661" y="112"/>
                  </a:cubicBezTo>
                  <a:lnTo>
                    <a:pt x="259" y="12471"/>
                  </a:lnTo>
                  <a:cubicBezTo>
                    <a:pt x="1" y="12620"/>
                    <a:pt x="1" y="12861"/>
                    <a:pt x="259" y="13011"/>
                  </a:cubicBezTo>
                  <a:lnTo>
                    <a:pt x="2839" y="14501"/>
                  </a:lnTo>
                  <a:cubicBezTo>
                    <a:pt x="2969" y="14575"/>
                    <a:pt x="3138" y="14613"/>
                    <a:pt x="3307" y="14613"/>
                  </a:cubicBezTo>
                  <a:cubicBezTo>
                    <a:pt x="3476" y="14613"/>
                    <a:pt x="3645" y="14575"/>
                    <a:pt x="3774" y="14501"/>
                  </a:cubicBezTo>
                  <a:lnTo>
                    <a:pt x="25176" y="2142"/>
                  </a:lnTo>
                  <a:cubicBezTo>
                    <a:pt x="25435" y="1992"/>
                    <a:pt x="25435" y="1751"/>
                    <a:pt x="25176" y="1601"/>
                  </a:cubicBezTo>
                  <a:lnTo>
                    <a:pt x="22599" y="112"/>
                  </a:lnTo>
                  <a:cubicBezTo>
                    <a:pt x="22470" y="37"/>
                    <a:pt x="22301" y="0"/>
                    <a:pt x="22131" y="0"/>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34043" y="1381779"/>
              <a:ext cx="303249" cy="394715"/>
            </a:xfrm>
            <a:custGeom>
              <a:avLst/>
              <a:gdLst/>
              <a:ahLst/>
              <a:cxnLst/>
              <a:rect l="l" t="t" r="r" b="b"/>
              <a:pathLst>
                <a:path w="5991" h="7798" extrusionOk="0">
                  <a:moveTo>
                    <a:pt x="5784" y="1"/>
                  </a:moveTo>
                  <a:cubicBezTo>
                    <a:pt x="5734" y="1"/>
                    <a:pt x="5677" y="17"/>
                    <a:pt x="5617" y="52"/>
                  </a:cubicBezTo>
                  <a:lnTo>
                    <a:pt x="1672" y="2330"/>
                  </a:lnTo>
                  <a:cubicBezTo>
                    <a:pt x="1465" y="2449"/>
                    <a:pt x="1299" y="2741"/>
                    <a:pt x="1299" y="2980"/>
                  </a:cubicBezTo>
                  <a:lnTo>
                    <a:pt x="1299" y="4601"/>
                  </a:lnTo>
                  <a:lnTo>
                    <a:pt x="146" y="5791"/>
                  </a:lnTo>
                  <a:cubicBezTo>
                    <a:pt x="1" y="5946"/>
                    <a:pt x="31" y="6058"/>
                    <a:pt x="209" y="6058"/>
                  </a:cubicBezTo>
                  <a:cubicBezTo>
                    <a:pt x="230" y="6058"/>
                    <a:pt x="253" y="6056"/>
                    <a:pt x="279" y="6053"/>
                  </a:cubicBezTo>
                  <a:lnTo>
                    <a:pt x="1299" y="5934"/>
                  </a:lnTo>
                  <a:lnTo>
                    <a:pt x="1299" y="7529"/>
                  </a:lnTo>
                  <a:cubicBezTo>
                    <a:pt x="1299" y="7700"/>
                    <a:pt x="1382" y="7797"/>
                    <a:pt x="1504" y="7797"/>
                  </a:cubicBezTo>
                  <a:cubicBezTo>
                    <a:pt x="1555" y="7797"/>
                    <a:pt x="1612" y="7780"/>
                    <a:pt x="1672" y="7746"/>
                  </a:cubicBezTo>
                  <a:lnTo>
                    <a:pt x="5617" y="5468"/>
                  </a:lnTo>
                  <a:cubicBezTo>
                    <a:pt x="5824" y="5349"/>
                    <a:pt x="5990" y="5060"/>
                    <a:pt x="5990" y="4819"/>
                  </a:cubicBezTo>
                  <a:lnTo>
                    <a:pt x="5990" y="270"/>
                  </a:lnTo>
                  <a:cubicBezTo>
                    <a:pt x="5990" y="99"/>
                    <a:pt x="5907" y="1"/>
                    <a:pt x="57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176684" y="1522496"/>
              <a:ext cx="41000" cy="67321"/>
            </a:xfrm>
            <a:custGeom>
              <a:avLst/>
              <a:gdLst/>
              <a:ahLst/>
              <a:cxnLst/>
              <a:rect l="l" t="t" r="r" b="b"/>
              <a:pathLst>
                <a:path w="810" h="1330" extrusionOk="0">
                  <a:moveTo>
                    <a:pt x="548" y="0"/>
                  </a:moveTo>
                  <a:cubicBezTo>
                    <a:pt x="503" y="0"/>
                    <a:pt x="455" y="14"/>
                    <a:pt x="405" y="43"/>
                  </a:cubicBezTo>
                  <a:cubicBezTo>
                    <a:pt x="180" y="172"/>
                    <a:pt x="1" y="553"/>
                    <a:pt x="1" y="897"/>
                  </a:cubicBezTo>
                  <a:cubicBezTo>
                    <a:pt x="1" y="1164"/>
                    <a:pt x="109" y="1330"/>
                    <a:pt x="263" y="1330"/>
                  </a:cubicBezTo>
                  <a:cubicBezTo>
                    <a:pt x="307" y="1330"/>
                    <a:pt x="355" y="1316"/>
                    <a:pt x="405" y="1287"/>
                  </a:cubicBezTo>
                  <a:cubicBezTo>
                    <a:pt x="629" y="1158"/>
                    <a:pt x="809" y="774"/>
                    <a:pt x="809" y="431"/>
                  </a:cubicBezTo>
                  <a:cubicBezTo>
                    <a:pt x="809" y="164"/>
                    <a:pt x="701" y="0"/>
                    <a:pt x="5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158259" y="1589717"/>
              <a:ext cx="75268" cy="112067"/>
            </a:xfrm>
            <a:custGeom>
              <a:avLst/>
              <a:gdLst/>
              <a:ahLst/>
              <a:cxnLst/>
              <a:rect l="l" t="t" r="r" b="b"/>
              <a:pathLst>
                <a:path w="1487" h="2214" extrusionOk="0">
                  <a:moveTo>
                    <a:pt x="1071" y="1"/>
                  </a:moveTo>
                  <a:cubicBezTo>
                    <a:pt x="1013" y="1"/>
                    <a:pt x="952" y="18"/>
                    <a:pt x="888" y="55"/>
                  </a:cubicBezTo>
                  <a:lnTo>
                    <a:pt x="599" y="221"/>
                  </a:lnTo>
                  <a:cubicBezTo>
                    <a:pt x="337" y="374"/>
                    <a:pt x="113" y="802"/>
                    <a:pt x="82" y="1224"/>
                  </a:cubicBezTo>
                  <a:lnTo>
                    <a:pt x="1" y="2214"/>
                  </a:lnTo>
                  <a:lnTo>
                    <a:pt x="1" y="2214"/>
                  </a:lnTo>
                  <a:lnTo>
                    <a:pt x="1487" y="1357"/>
                  </a:lnTo>
                  <a:lnTo>
                    <a:pt x="1408" y="460"/>
                  </a:lnTo>
                  <a:cubicBezTo>
                    <a:pt x="1382" y="169"/>
                    <a:pt x="1248" y="1"/>
                    <a:pt x="1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3"/>
            <p:cNvSpPr/>
            <p:nvPr/>
          </p:nvSpPr>
          <p:spPr>
            <a:xfrm>
              <a:off x="229681" y="1468791"/>
              <a:ext cx="40798" cy="67321"/>
            </a:xfrm>
            <a:custGeom>
              <a:avLst/>
              <a:gdLst/>
              <a:ahLst/>
              <a:cxnLst/>
              <a:rect l="l" t="t" r="r" b="b"/>
              <a:pathLst>
                <a:path w="806" h="1330" extrusionOk="0">
                  <a:moveTo>
                    <a:pt x="545" y="1"/>
                  </a:moveTo>
                  <a:cubicBezTo>
                    <a:pt x="501" y="1"/>
                    <a:pt x="452" y="14"/>
                    <a:pt x="402" y="43"/>
                  </a:cubicBezTo>
                  <a:cubicBezTo>
                    <a:pt x="181" y="169"/>
                    <a:pt x="1" y="553"/>
                    <a:pt x="1" y="897"/>
                  </a:cubicBezTo>
                  <a:cubicBezTo>
                    <a:pt x="1" y="1164"/>
                    <a:pt x="110" y="1330"/>
                    <a:pt x="262" y="1330"/>
                  </a:cubicBezTo>
                  <a:cubicBezTo>
                    <a:pt x="306" y="1330"/>
                    <a:pt x="353" y="1316"/>
                    <a:pt x="402" y="1288"/>
                  </a:cubicBezTo>
                  <a:cubicBezTo>
                    <a:pt x="626" y="1159"/>
                    <a:pt x="806" y="774"/>
                    <a:pt x="806" y="431"/>
                  </a:cubicBezTo>
                  <a:cubicBezTo>
                    <a:pt x="806" y="164"/>
                    <a:pt x="698" y="1"/>
                    <a:pt x="5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3"/>
            <p:cNvSpPr/>
            <p:nvPr/>
          </p:nvSpPr>
          <p:spPr>
            <a:xfrm>
              <a:off x="219051" y="1536011"/>
              <a:ext cx="67473" cy="95212"/>
            </a:xfrm>
            <a:custGeom>
              <a:avLst/>
              <a:gdLst/>
              <a:ahLst/>
              <a:cxnLst/>
              <a:rect l="l" t="t" r="r" b="b"/>
              <a:pathLst>
                <a:path w="1333" h="1881" extrusionOk="0">
                  <a:moveTo>
                    <a:pt x="915" y="1"/>
                  </a:moveTo>
                  <a:cubicBezTo>
                    <a:pt x="857" y="1"/>
                    <a:pt x="795" y="18"/>
                    <a:pt x="730" y="55"/>
                  </a:cubicBezTo>
                  <a:lnTo>
                    <a:pt x="445" y="222"/>
                  </a:lnTo>
                  <a:cubicBezTo>
                    <a:pt x="258" y="330"/>
                    <a:pt x="91" y="575"/>
                    <a:pt x="0" y="860"/>
                  </a:cubicBezTo>
                  <a:cubicBezTo>
                    <a:pt x="200" y="878"/>
                    <a:pt x="350" y="1078"/>
                    <a:pt x="377" y="1408"/>
                  </a:cubicBezTo>
                  <a:lnTo>
                    <a:pt x="421" y="1880"/>
                  </a:lnTo>
                  <a:lnTo>
                    <a:pt x="1333" y="1357"/>
                  </a:lnTo>
                  <a:lnTo>
                    <a:pt x="1251" y="460"/>
                  </a:lnTo>
                  <a:cubicBezTo>
                    <a:pt x="1225" y="169"/>
                    <a:pt x="1092" y="1"/>
                    <a:pt x="9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33993" y="2201330"/>
              <a:ext cx="303300" cy="394665"/>
            </a:xfrm>
            <a:custGeom>
              <a:avLst/>
              <a:gdLst/>
              <a:ahLst/>
              <a:cxnLst/>
              <a:rect l="l" t="t" r="r" b="b"/>
              <a:pathLst>
                <a:path w="5992" h="7797" extrusionOk="0">
                  <a:moveTo>
                    <a:pt x="5785" y="0"/>
                  </a:moveTo>
                  <a:cubicBezTo>
                    <a:pt x="5735" y="0"/>
                    <a:pt x="5678" y="17"/>
                    <a:pt x="5618" y="51"/>
                  </a:cubicBezTo>
                  <a:lnTo>
                    <a:pt x="1673" y="2329"/>
                  </a:lnTo>
                  <a:cubicBezTo>
                    <a:pt x="1466" y="2448"/>
                    <a:pt x="1300" y="2741"/>
                    <a:pt x="1300" y="2978"/>
                  </a:cubicBezTo>
                  <a:lnTo>
                    <a:pt x="1300" y="4597"/>
                  </a:lnTo>
                  <a:lnTo>
                    <a:pt x="147" y="5790"/>
                  </a:lnTo>
                  <a:cubicBezTo>
                    <a:pt x="0" y="5947"/>
                    <a:pt x="32" y="6056"/>
                    <a:pt x="215" y="6056"/>
                  </a:cubicBezTo>
                  <a:cubicBezTo>
                    <a:pt x="235" y="6056"/>
                    <a:pt x="256" y="6054"/>
                    <a:pt x="280" y="6052"/>
                  </a:cubicBezTo>
                  <a:lnTo>
                    <a:pt x="1300" y="5933"/>
                  </a:lnTo>
                  <a:lnTo>
                    <a:pt x="1300" y="7527"/>
                  </a:lnTo>
                  <a:cubicBezTo>
                    <a:pt x="1300" y="7698"/>
                    <a:pt x="1383" y="7796"/>
                    <a:pt x="1506" y="7796"/>
                  </a:cubicBezTo>
                  <a:cubicBezTo>
                    <a:pt x="1556" y="7796"/>
                    <a:pt x="1613" y="7780"/>
                    <a:pt x="1673" y="7745"/>
                  </a:cubicBezTo>
                  <a:lnTo>
                    <a:pt x="5618" y="5467"/>
                  </a:lnTo>
                  <a:cubicBezTo>
                    <a:pt x="5825" y="5348"/>
                    <a:pt x="5991" y="5055"/>
                    <a:pt x="5991" y="4818"/>
                  </a:cubicBezTo>
                  <a:lnTo>
                    <a:pt x="5991" y="269"/>
                  </a:lnTo>
                  <a:cubicBezTo>
                    <a:pt x="5991" y="98"/>
                    <a:pt x="5908" y="0"/>
                    <a:pt x="578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159474" y="2290519"/>
              <a:ext cx="129277" cy="192498"/>
            </a:xfrm>
            <a:custGeom>
              <a:avLst/>
              <a:gdLst/>
              <a:ahLst/>
              <a:cxnLst/>
              <a:rect l="l" t="t" r="r" b="b"/>
              <a:pathLst>
                <a:path w="2554" h="3803" extrusionOk="0">
                  <a:moveTo>
                    <a:pt x="2281" y="353"/>
                  </a:moveTo>
                  <a:cubicBezTo>
                    <a:pt x="2316" y="353"/>
                    <a:pt x="2340" y="391"/>
                    <a:pt x="2340" y="451"/>
                  </a:cubicBezTo>
                  <a:lnTo>
                    <a:pt x="2340" y="2124"/>
                  </a:lnTo>
                  <a:cubicBezTo>
                    <a:pt x="2340" y="2203"/>
                    <a:pt x="2299" y="2291"/>
                    <a:pt x="2248" y="2318"/>
                  </a:cubicBezTo>
                  <a:cubicBezTo>
                    <a:pt x="2190" y="2352"/>
                    <a:pt x="2142" y="2454"/>
                    <a:pt x="2142" y="2546"/>
                  </a:cubicBezTo>
                  <a:lnTo>
                    <a:pt x="2142" y="2791"/>
                  </a:lnTo>
                  <a:lnTo>
                    <a:pt x="1907" y="2566"/>
                  </a:lnTo>
                  <a:cubicBezTo>
                    <a:pt x="1896" y="2555"/>
                    <a:pt x="1882" y="2548"/>
                    <a:pt x="1866" y="2548"/>
                  </a:cubicBezTo>
                  <a:cubicBezTo>
                    <a:pt x="1855" y="2548"/>
                    <a:pt x="1843" y="2552"/>
                    <a:pt x="1830" y="2559"/>
                  </a:cubicBezTo>
                  <a:lnTo>
                    <a:pt x="303" y="3444"/>
                  </a:lnTo>
                  <a:cubicBezTo>
                    <a:pt x="293" y="3449"/>
                    <a:pt x="282" y="3452"/>
                    <a:pt x="273" y="3452"/>
                  </a:cubicBezTo>
                  <a:cubicBezTo>
                    <a:pt x="238" y="3452"/>
                    <a:pt x="211" y="3416"/>
                    <a:pt x="211" y="3355"/>
                  </a:cubicBezTo>
                  <a:lnTo>
                    <a:pt x="211" y="1679"/>
                  </a:lnTo>
                  <a:cubicBezTo>
                    <a:pt x="211" y="1600"/>
                    <a:pt x="255" y="1516"/>
                    <a:pt x="303" y="1485"/>
                  </a:cubicBezTo>
                  <a:lnTo>
                    <a:pt x="2248" y="363"/>
                  </a:lnTo>
                  <a:cubicBezTo>
                    <a:pt x="2259" y="356"/>
                    <a:pt x="2271" y="353"/>
                    <a:pt x="2281" y="353"/>
                  </a:cubicBezTo>
                  <a:close/>
                  <a:moveTo>
                    <a:pt x="2356" y="1"/>
                  </a:moveTo>
                  <a:cubicBezTo>
                    <a:pt x="2322" y="1"/>
                    <a:pt x="2286" y="11"/>
                    <a:pt x="2248" y="33"/>
                  </a:cubicBezTo>
                  <a:lnTo>
                    <a:pt x="303" y="1155"/>
                  </a:lnTo>
                  <a:cubicBezTo>
                    <a:pt x="137" y="1254"/>
                    <a:pt x="0" y="1542"/>
                    <a:pt x="0" y="1801"/>
                  </a:cubicBezTo>
                  <a:lnTo>
                    <a:pt x="0" y="3477"/>
                  </a:lnTo>
                  <a:cubicBezTo>
                    <a:pt x="0" y="3678"/>
                    <a:pt x="83" y="3802"/>
                    <a:pt x="197" y="3802"/>
                  </a:cubicBezTo>
                  <a:cubicBezTo>
                    <a:pt x="230" y="3802"/>
                    <a:pt x="266" y="3792"/>
                    <a:pt x="303" y="3770"/>
                  </a:cubicBezTo>
                  <a:lnTo>
                    <a:pt x="1785" y="2916"/>
                  </a:lnTo>
                  <a:lnTo>
                    <a:pt x="2173" y="3287"/>
                  </a:lnTo>
                  <a:cubicBezTo>
                    <a:pt x="2184" y="3298"/>
                    <a:pt x="2197" y="3303"/>
                    <a:pt x="2211" y="3303"/>
                  </a:cubicBezTo>
                  <a:cubicBezTo>
                    <a:pt x="2223" y="3303"/>
                    <a:pt x="2235" y="3300"/>
                    <a:pt x="2248" y="3293"/>
                  </a:cubicBezTo>
                  <a:cubicBezTo>
                    <a:pt x="2265" y="3284"/>
                    <a:pt x="2279" y="3273"/>
                    <a:pt x="2288" y="3256"/>
                  </a:cubicBezTo>
                  <a:cubicBezTo>
                    <a:pt x="2329" y="3209"/>
                    <a:pt x="2356" y="3134"/>
                    <a:pt x="2356" y="3066"/>
                  </a:cubicBezTo>
                  <a:lnTo>
                    <a:pt x="2356" y="2556"/>
                  </a:lnTo>
                  <a:cubicBezTo>
                    <a:pt x="2472" y="2420"/>
                    <a:pt x="2554" y="2199"/>
                    <a:pt x="2554" y="2002"/>
                  </a:cubicBezTo>
                  <a:lnTo>
                    <a:pt x="2554" y="326"/>
                  </a:lnTo>
                  <a:cubicBezTo>
                    <a:pt x="2554" y="125"/>
                    <a:pt x="2472" y="1"/>
                    <a:pt x="23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185998" y="2392665"/>
              <a:ext cx="15691" cy="25714"/>
            </a:xfrm>
            <a:custGeom>
              <a:avLst/>
              <a:gdLst/>
              <a:ahLst/>
              <a:cxnLst/>
              <a:rect l="l" t="t" r="r" b="b"/>
              <a:pathLst>
                <a:path w="310" h="508" extrusionOk="0">
                  <a:moveTo>
                    <a:pt x="208" y="1"/>
                  </a:moveTo>
                  <a:cubicBezTo>
                    <a:pt x="191" y="1"/>
                    <a:pt x="172" y="6"/>
                    <a:pt x="153" y="18"/>
                  </a:cubicBezTo>
                  <a:cubicBezTo>
                    <a:pt x="68" y="65"/>
                    <a:pt x="0" y="211"/>
                    <a:pt x="0" y="344"/>
                  </a:cubicBezTo>
                  <a:cubicBezTo>
                    <a:pt x="0" y="444"/>
                    <a:pt x="41" y="507"/>
                    <a:pt x="99" y="507"/>
                  </a:cubicBezTo>
                  <a:cubicBezTo>
                    <a:pt x="115" y="507"/>
                    <a:pt x="134" y="502"/>
                    <a:pt x="153" y="491"/>
                  </a:cubicBezTo>
                  <a:cubicBezTo>
                    <a:pt x="238" y="442"/>
                    <a:pt x="310" y="296"/>
                    <a:pt x="310" y="164"/>
                  </a:cubicBezTo>
                  <a:cubicBezTo>
                    <a:pt x="310" y="64"/>
                    <a:pt x="267"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216267" y="2375202"/>
              <a:ext cx="15691" cy="25714"/>
            </a:xfrm>
            <a:custGeom>
              <a:avLst/>
              <a:gdLst/>
              <a:ahLst/>
              <a:cxnLst/>
              <a:rect l="l" t="t" r="r" b="b"/>
              <a:pathLst>
                <a:path w="310" h="508" extrusionOk="0">
                  <a:moveTo>
                    <a:pt x="208" y="0"/>
                  </a:moveTo>
                  <a:cubicBezTo>
                    <a:pt x="191" y="0"/>
                    <a:pt x="172" y="6"/>
                    <a:pt x="153" y="16"/>
                  </a:cubicBezTo>
                  <a:cubicBezTo>
                    <a:pt x="68" y="64"/>
                    <a:pt x="0" y="210"/>
                    <a:pt x="0" y="343"/>
                  </a:cubicBezTo>
                  <a:cubicBezTo>
                    <a:pt x="0" y="446"/>
                    <a:pt x="41" y="507"/>
                    <a:pt x="100" y="507"/>
                  </a:cubicBezTo>
                  <a:cubicBezTo>
                    <a:pt x="116" y="507"/>
                    <a:pt x="134" y="502"/>
                    <a:pt x="153" y="492"/>
                  </a:cubicBezTo>
                  <a:cubicBezTo>
                    <a:pt x="239" y="441"/>
                    <a:pt x="310" y="295"/>
                    <a:pt x="310" y="166"/>
                  </a:cubicBezTo>
                  <a:cubicBezTo>
                    <a:pt x="310" y="62"/>
                    <a:pt x="267" y="0"/>
                    <a:pt x="2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3"/>
            <p:cNvSpPr/>
            <p:nvPr/>
          </p:nvSpPr>
          <p:spPr>
            <a:xfrm>
              <a:off x="246536" y="2357638"/>
              <a:ext cx="15691" cy="25714"/>
            </a:xfrm>
            <a:custGeom>
              <a:avLst/>
              <a:gdLst/>
              <a:ahLst/>
              <a:cxnLst/>
              <a:rect l="l" t="t" r="r" b="b"/>
              <a:pathLst>
                <a:path w="310" h="508" extrusionOk="0">
                  <a:moveTo>
                    <a:pt x="211" y="1"/>
                  </a:moveTo>
                  <a:cubicBezTo>
                    <a:pt x="194" y="1"/>
                    <a:pt x="176" y="6"/>
                    <a:pt x="157" y="17"/>
                  </a:cubicBezTo>
                  <a:cubicBezTo>
                    <a:pt x="72" y="67"/>
                    <a:pt x="1" y="213"/>
                    <a:pt x="1" y="343"/>
                  </a:cubicBezTo>
                  <a:cubicBezTo>
                    <a:pt x="1" y="446"/>
                    <a:pt x="44" y="508"/>
                    <a:pt x="103" y="508"/>
                  </a:cubicBezTo>
                  <a:cubicBezTo>
                    <a:pt x="120" y="508"/>
                    <a:pt x="138" y="503"/>
                    <a:pt x="157" y="492"/>
                  </a:cubicBezTo>
                  <a:cubicBezTo>
                    <a:pt x="242" y="441"/>
                    <a:pt x="310" y="295"/>
                    <a:pt x="310" y="166"/>
                  </a:cubicBezTo>
                  <a:cubicBezTo>
                    <a:pt x="310" y="63"/>
                    <a:pt x="269" y="1"/>
                    <a:pt x="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3"/>
            <p:cNvSpPr/>
            <p:nvPr/>
          </p:nvSpPr>
          <p:spPr>
            <a:xfrm>
              <a:off x="33993" y="1791529"/>
              <a:ext cx="303300" cy="394665"/>
            </a:xfrm>
            <a:custGeom>
              <a:avLst/>
              <a:gdLst/>
              <a:ahLst/>
              <a:cxnLst/>
              <a:rect l="l" t="t" r="r" b="b"/>
              <a:pathLst>
                <a:path w="5992" h="7797" extrusionOk="0">
                  <a:moveTo>
                    <a:pt x="5785" y="1"/>
                  </a:moveTo>
                  <a:cubicBezTo>
                    <a:pt x="5735" y="1"/>
                    <a:pt x="5678" y="17"/>
                    <a:pt x="5618" y="52"/>
                  </a:cubicBezTo>
                  <a:lnTo>
                    <a:pt x="1673" y="2330"/>
                  </a:lnTo>
                  <a:cubicBezTo>
                    <a:pt x="1466" y="2449"/>
                    <a:pt x="1300" y="2742"/>
                    <a:pt x="1300" y="2980"/>
                  </a:cubicBezTo>
                  <a:lnTo>
                    <a:pt x="1300" y="4601"/>
                  </a:lnTo>
                  <a:lnTo>
                    <a:pt x="147" y="5791"/>
                  </a:lnTo>
                  <a:cubicBezTo>
                    <a:pt x="1" y="5947"/>
                    <a:pt x="32" y="6057"/>
                    <a:pt x="214" y="6057"/>
                  </a:cubicBezTo>
                  <a:cubicBezTo>
                    <a:pt x="234" y="6057"/>
                    <a:pt x="256" y="6055"/>
                    <a:pt x="280" y="6053"/>
                  </a:cubicBezTo>
                  <a:lnTo>
                    <a:pt x="1300" y="5934"/>
                  </a:lnTo>
                  <a:lnTo>
                    <a:pt x="1300" y="7529"/>
                  </a:lnTo>
                  <a:cubicBezTo>
                    <a:pt x="1300" y="7699"/>
                    <a:pt x="1383" y="7797"/>
                    <a:pt x="1506" y="7797"/>
                  </a:cubicBezTo>
                  <a:cubicBezTo>
                    <a:pt x="1556" y="7797"/>
                    <a:pt x="1613" y="7780"/>
                    <a:pt x="1673" y="7746"/>
                  </a:cubicBezTo>
                  <a:lnTo>
                    <a:pt x="5618" y="5468"/>
                  </a:lnTo>
                  <a:cubicBezTo>
                    <a:pt x="5825" y="5349"/>
                    <a:pt x="5991" y="5056"/>
                    <a:pt x="5991" y="4819"/>
                  </a:cubicBezTo>
                  <a:lnTo>
                    <a:pt x="5991" y="270"/>
                  </a:lnTo>
                  <a:cubicBezTo>
                    <a:pt x="5991" y="99"/>
                    <a:pt x="5908" y="1"/>
                    <a:pt x="57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157247" y="1893170"/>
              <a:ext cx="116370" cy="191435"/>
            </a:xfrm>
            <a:custGeom>
              <a:avLst/>
              <a:gdLst/>
              <a:ahLst/>
              <a:cxnLst/>
              <a:rect l="l" t="t" r="r" b="b"/>
              <a:pathLst>
                <a:path w="2299" h="3782" extrusionOk="0">
                  <a:moveTo>
                    <a:pt x="1475" y="373"/>
                  </a:moveTo>
                  <a:cubicBezTo>
                    <a:pt x="1597" y="373"/>
                    <a:pt x="1706" y="419"/>
                    <a:pt x="1799" y="509"/>
                  </a:cubicBezTo>
                  <a:lnTo>
                    <a:pt x="1816" y="523"/>
                  </a:lnTo>
                  <a:cubicBezTo>
                    <a:pt x="1979" y="689"/>
                    <a:pt x="2070" y="982"/>
                    <a:pt x="2074" y="1349"/>
                  </a:cubicBezTo>
                  <a:lnTo>
                    <a:pt x="2128" y="1319"/>
                  </a:lnTo>
                  <a:lnTo>
                    <a:pt x="2074" y="1372"/>
                  </a:lnTo>
                  <a:cubicBezTo>
                    <a:pt x="2067" y="2069"/>
                    <a:pt x="1741" y="2841"/>
                    <a:pt x="1295" y="3208"/>
                  </a:cubicBezTo>
                  <a:cubicBezTo>
                    <a:pt x="1262" y="3239"/>
                    <a:pt x="1228" y="3263"/>
                    <a:pt x="1193" y="3287"/>
                  </a:cubicBezTo>
                  <a:cubicBezTo>
                    <a:pt x="1166" y="3304"/>
                    <a:pt x="1135" y="3321"/>
                    <a:pt x="1105" y="3338"/>
                  </a:cubicBezTo>
                  <a:cubicBezTo>
                    <a:pt x="1071" y="3354"/>
                    <a:pt x="1037" y="3368"/>
                    <a:pt x="1003" y="3379"/>
                  </a:cubicBezTo>
                  <a:cubicBezTo>
                    <a:pt x="940" y="3400"/>
                    <a:pt x="880" y="3410"/>
                    <a:pt x="822" y="3410"/>
                  </a:cubicBezTo>
                  <a:cubicBezTo>
                    <a:pt x="472" y="3410"/>
                    <a:pt x="230" y="3033"/>
                    <a:pt x="225" y="2441"/>
                  </a:cubicBezTo>
                  <a:lnTo>
                    <a:pt x="225" y="2409"/>
                  </a:lnTo>
                  <a:cubicBezTo>
                    <a:pt x="228" y="2028"/>
                    <a:pt x="327" y="1617"/>
                    <a:pt x="503" y="1247"/>
                  </a:cubicBezTo>
                  <a:lnTo>
                    <a:pt x="520" y="1217"/>
                  </a:lnTo>
                  <a:cubicBezTo>
                    <a:pt x="653" y="944"/>
                    <a:pt x="820" y="723"/>
                    <a:pt x="1003" y="574"/>
                  </a:cubicBezTo>
                  <a:cubicBezTo>
                    <a:pt x="1037" y="543"/>
                    <a:pt x="1071" y="519"/>
                    <a:pt x="1105" y="495"/>
                  </a:cubicBezTo>
                  <a:cubicBezTo>
                    <a:pt x="1119" y="485"/>
                    <a:pt x="1135" y="478"/>
                    <a:pt x="1149" y="468"/>
                  </a:cubicBezTo>
                  <a:cubicBezTo>
                    <a:pt x="1163" y="462"/>
                    <a:pt x="1180" y="454"/>
                    <a:pt x="1193" y="445"/>
                  </a:cubicBezTo>
                  <a:cubicBezTo>
                    <a:pt x="1228" y="428"/>
                    <a:pt x="1262" y="414"/>
                    <a:pt x="1295" y="404"/>
                  </a:cubicBezTo>
                  <a:cubicBezTo>
                    <a:pt x="1358" y="383"/>
                    <a:pt x="1418" y="373"/>
                    <a:pt x="1475" y="373"/>
                  </a:cubicBezTo>
                  <a:close/>
                  <a:moveTo>
                    <a:pt x="1554" y="0"/>
                  </a:moveTo>
                  <a:cubicBezTo>
                    <a:pt x="1426" y="0"/>
                    <a:pt x="1289" y="40"/>
                    <a:pt x="1149" y="122"/>
                  </a:cubicBezTo>
                  <a:cubicBezTo>
                    <a:pt x="857" y="291"/>
                    <a:pt x="578" y="621"/>
                    <a:pt x="364" y="1053"/>
                  </a:cubicBezTo>
                  <a:lnTo>
                    <a:pt x="344" y="1090"/>
                  </a:lnTo>
                  <a:lnTo>
                    <a:pt x="385" y="1128"/>
                  </a:lnTo>
                  <a:lnTo>
                    <a:pt x="337" y="1107"/>
                  </a:lnTo>
                  <a:cubicBezTo>
                    <a:pt x="120" y="1570"/>
                    <a:pt x="0" y="2083"/>
                    <a:pt x="0" y="2556"/>
                  </a:cubicBezTo>
                  <a:cubicBezTo>
                    <a:pt x="0" y="3028"/>
                    <a:pt x="120" y="3403"/>
                    <a:pt x="337" y="3613"/>
                  </a:cubicBezTo>
                  <a:cubicBezTo>
                    <a:pt x="455" y="3725"/>
                    <a:pt x="594" y="3782"/>
                    <a:pt x="745" y="3782"/>
                  </a:cubicBezTo>
                  <a:cubicBezTo>
                    <a:pt x="873" y="3782"/>
                    <a:pt x="1009" y="3741"/>
                    <a:pt x="1149" y="3660"/>
                  </a:cubicBezTo>
                  <a:cubicBezTo>
                    <a:pt x="1455" y="3484"/>
                    <a:pt x="1744" y="3134"/>
                    <a:pt x="1962" y="2675"/>
                  </a:cubicBezTo>
                  <a:cubicBezTo>
                    <a:pt x="2180" y="2212"/>
                    <a:pt x="2298" y="1699"/>
                    <a:pt x="2298" y="1226"/>
                  </a:cubicBezTo>
                  <a:cubicBezTo>
                    <a:pt x="2298" y="768"/>
                    <a:pt x="2186" y="397"/>
                    <a:pt x="1976" y="183"/>
                  </a:cubicBezTo>
                  <a:lnTo>
                    <a:pt x="1959" y="169"/>
                  </a:lnTo>
                  <a:cubicBezTo>
                    <a:pt x="1842" y="57"/>
                    <a:pt x="1704" y="0"/>
                    <a:pt x="15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176684" y="1906685"/>
              <a:ext cx="78710" cy="55882"/>
            </a:xfrm>
            <a:custGeom>
              <a:avLst/>
              <a:gdLst/>
              <a:ahLst/>
              <a:cxnLst/>
              <a:rect l="l" t="t" r="r" b="b"/>
              <a:pathLst>
                <a:path w="1555" h="1104" extrusionOk="0">
                  <a:moveTo>
                    <a:pt x="1503" y="1"/>
                  </a:moveTo>
                  <a:lnTo>
                    <a:pt x="1486" y="38"/>
                  </a:lnTo>
                  <a:cubicBezTo>
                    <a:pt x="1483" y="48"/>
                    <a:pt x="1476" y="59"/>
                    <a:pt x="1473" y="68"/>
                  </a:cubicBezTo>
                  <a:cubicBezTo>
                    <a:pt x="1415" y="187"/>
                    <a:pt x="1350" y="297"/>
                    <a:pt x="1279" y="399"/>
                  </a:cubicBezTo>
                  <a:cubicBezTo>
                    <a:pt x="1272" y="409"/>
                    <a:pt x="1269" y="415"/>
                    <a:pt x="1261" y="426"/>
                  </a:cubicBezTo>
                  <a:cubicBezTo>
                    <a:pt x="1167" y="558"/>
                    <a:pt x="1065" y="671"/>
                    <a:pt x="959" y="759"/>
                  </a:cubicBezTo>
                  <a:cubicBezTo>
                    <a:pt x="952" y="766"/>
                    <a:pt x="946" y="773"/>
                    <a:pt x="935" y="779"/>
                  </a:cubicBezTo>
                  <a:cubicBezTo>
                    <a:pt x="888" y="817"/>
                    <a:pt x="837" y="851"/>
                    <a:pt x="789" y="881"/>
                  </a:cubicBezTo>
                  <a:cubicBezTo>
                    <a:pt x="724" y="919"/>
                    <a:pt x="660" y="945"/>
                    <a:pt x="596" y="963"/>
                  </a:cubicBezTo>
                  <a:cubicBezTo>
                    <a:pt x="588" y="966"/>
                    <a:pt x="582" y="966"/>
                    <a:pt x="575" y="970"/>
                  </a:cubicBezTo>
                  <a:cubicBezTo>
                    <a:pt x="529" y="980"/>
                    <a:pt x="485" y="985"/>
                    <a:pt x="441" y="985"/>
                  </a:cubicBezTo>
                  <a:cubicBezTo>
                    <a:pt x="385" y="985"/>
                    <a:pt x="331" y="977"/>
                    <a:pt x="279" y="959"/>
                  </a:cubicBezTo>
                  <a:cubicBezTo>
                    <a:pt x="272" y="959"/>
                    <a:pt x="266" y="956"/>
                    <a:pt x="262" y="953"/>
                  </a:cubicBezTo>
                  <a:cubicBezTo>
                    <a:pt x="197" y="929"/>
                    <a:pt x="136" y="892"/>
                    <a:pt x="82" y="840"/>
                  </a:cubicBezTo>
                  <a:cubicBezTo>
                    <a:pt x="75" y="834"/>
                    <a:pt x="72" y="830"/>
                    <a:pt x="68" y="823"/>
                  </a:cubicBezTo>
                  <a:lnTo>
                    <a:pt x="51" y="807"/>
                  </a:lnTo>
                  <a:lnTo>
                    <a:pt x="34" y="843"/>
                  </a:lnTo>
                  <a:cubicBezTo>
                    <a:pt x="28" y="854"/>
                    <a:pt x="21" y="864"/>
                    <a:pt x="17" y="878"/>
                  </a:cubicBezTo>
                  <a:lnTo>
                    <a:pt x="1" y="912"/>
                  </a:lnTo>
                  <a:lnTo>
                    <a:pt x="14" y="929"/>
                  </a:lnTo>
                  <a:cubicBezTo>
                    <a:pt x="21" y="936"/>
                    <a:pt x="24" y="939"/>
                    <a:pt x="31" y="942"/>
                  </a:cubicBezTo>
                  <a:lnTo>
                    <a:pt x="31" y="945"/>
                  </a:lnTo>
                  <a:cubicBezTo>
                    <a:pt x="92" y="1003"/>
                    <a:pt x="157" y="1044"/>
                    <a:pt x="225" y="1072"/>
                  </a:cubicBezTo>
                  <a:cubicBezTo>
                    <a:pt x="232" y="1072"/>
                    <a:pt x="238" y="1075"/>
                    <a:pt x="246" y="1078"/>
                  </a:cubicBezTo>
                  <a:cubicBezTo>
                    <a:pt x="297" y="1094"/>
                    <a:pt x="352" y="1103"/>
                    <a:pt x="409" y="1103"/>
                  </a:cubicBezTo>
                  <a:cubicBezTo>
                    <a:pt x="459" y="1103"/>
                    <a:pt x="510" y="1096"/>
                    <a:pt x="561" y="1082"/>
                  </a:cubicBezTo>
                  <a:cubicBezTo>
                    <a:pt x="572" y="1082"/>
                    <a:pt x="578" y="1078"/>
                    <a:pt x="585" y="1078"/>
                  </a:cubicBezTo>
                  <a:cubicBezTo>
                    <a:pt x="649" y="1058"/>
                    <a:pt x="718" y="1031"/>
                    <a:pt x="789" y="990"/>
                  </a:cubicBezTo>
                  <a:cubicBezTo>
                    <a:pt x="840" y="959"/>
                    <a:pt x="894" y="922"/>
                    <a:pt x="946" y="881"/>
                  </a:cubicBezTo>
                  <a:cubicBezTo>
                    <a:pt x="955" y="875"/>
                    <a:pt x="963" y="868"/>
                    <a:pt x="969" y="861"/>
                  </a:cubicBezTo>
                  <a:cubicBezTo>
                    <a:pt x="1082" y="766"/>
                    <a:pt x="1190" y="647"/>
                    <a:pt x="1292" y="504"/>
                  </a:cubicBezTo>
                  <a:cubicBezTo>
                    <a:pt x="1299" y="493"/>
                    <a:pt x="1306" y="487"/>
                    <a:pt x="1313" y="476"/>
                  </a:cubicBezTo>
                  <a:cubicBezTo>
                    <a:pt x="1388" y="368"/>
                    <a:pt x="1456" y="249"/>
                    <a:pt x="1520" y="120"/>
                  </a:cubicBezTo>
                  <a:cubicBezTo>
                    <a:pt x="1527" y="109"/>
                    <a:pt x="1531" y="99"/>
                    <a:pt x="1537" y="85"/>
                  </a:cubicBezTo>
                  <a:lnTo>
                    <a:pt x="1554" y="52"/>
                  </a:lnTo>
                  <a:lnTo>
                    <a:pt x="1537" y="35"/>
                  </a:lnTo>
                  <a:cubicBezTo>
                    <a:pt x="1534" y="28"/>
                    <a:pt x="1527" y="24"/>
                    <a:pt x="1523" y="21"/>
                  </a:cubicBezTo>
                  <a:lnTo>
                    <a:pt x="1520" y="18"/>
                  </a:lnTo>
                  <a:lnTo>
                    <a:pt x="15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a:off x="176684" y="2013994"/>
              <a:ext cx="78710" cy="58109"/>
            </a:xfrm>
            <a:custGeom>
              <a:avLst/>
              <a:gdLst/>
              <a:ahLst/>
              <a:cxnLst/>
              <a:rect l="l" t="t" r="r" b="b"/>
              <a:pathLst>
                <a:path w="1555" h="1148" extrusionOk="0">
                  <a:moveTo>
                    <a:pt x="1162" y="1"/>
                  </a:moveTo>
                  <a:cubicBezTo>
                    <a:pt x="1099" y="1"/>
                    <a:pt x="1035" y="11"/>
                    <a:pt x="969" y="33"/>
                  </a:cubicBezTo>
                  <a:cubicBezTo>
                    <a:pt x="963" y="33"/>
                    <a:pt x="955" y="36"/>
                    <a:pt x="946" y="40"/>
                  </a:cubicBezTo>
                  <a:cubicBezTo>
                    <a:pt x="894" y="57"/>
                    <a:pt x="840" y="84"/>
                    <a:pt x="789" y="115"/>
                  </a:cubicBezTo>
                  <a:cubicBezTo>
                    <a:pt x="718" y="151"/>
                    <a:pt x="649" y="203"/>
                    <a:pt x="585" y="261"/>
                  </a:cubicBezTo>
                  <a:cubicBezTo>
                    <a:pt x="578" y="264"/>
                    <a:pt x="572" y="271"/>
                    <a:pt x="561" y="281"/>
                  </a:cubicBezTo>
                  <a:cubicBezTo>
                    <a:pt x="453" y="380"/>
                    <a:pt x="343" y="506"/>
                    <a:pt x="246" y="652"/>
                  </a:cubicBezTo>
                  <a:cubicBezTo>
                    <a:pt x="238" y="661"/>
                    <a:pt x="232" y="672"/>
                    <a:pt x="225" y="682"/>
                  </a:cubicBezTo>
                  <a:cubicBezTo>
                    <a:pt x="157" y="788"/>
                    <a:pt x="92" y="906"/>
                    <a:pt x="31" y="1029"/>
                  </a:cubicBezTo>
                  <a:lnTo>
                    <a:pt x="31" y="1036"/>
                  </a:lnTo>
                  <a:cubicBezTo>
                    <a:pt x="24" y="1046"/>
                    <a:pt x="21" y="1053"/>
                    <a:pt x="14" y="1063"/>
                  </a:cubicBezTo>
                  <a:lnTo>
                    <a:pt x="1" y="1100"/>
                  </a:lnTo>
                  <a:lnTo>
                    <a:pt x="17" y="1118"/>
                  </a:lnTo>
                  <a:cubicBezTo>
                    <a:pt x="21" y="1121"/>
                    <a:pt x="28" y="1127"/>
                    <a:pt x="34" y="1131"/>
                  </a:cubicBezTo>
                  <a:lnTo>
                    <a:pt x="51" y="1148"/>
                  </a:lnTo>
                  <a:lnTo>
                    <a:pt x="68" y="1110"/>
                  </a:lnTo>
                  <a:cubicBezTo>
                    <a:pt x="72" y="1100"/>
                    <a:pt x="75" y="1090"/>
                    <a:pt x="82" y="1077"/>
                  </a:cubicBezTo>
                  <a:cubicBezTo>
                    <a:pt x="136" y="964"/>
                    <a:pt x="197" y="856"/>
                    <a:pt x="262" y="757"/>
                  </a:cubicBezTo>
                  <a:cubicBezTo>
                    <a:pt x="266" y="747"/>
                    <a:pt x="272" y="740"/>
                    <a:pt x="279" y="730"/>
                  </a:cubicBezTo>
                  <a:cubicBezTo>
                    <a:pt x="371" y="590"/>
                    <a:pt x="470" y="475"/>
                    <a:pt x="575" y="380"/>
                  </a:cubicBezTo>
                  <a:cubicBezTo>
                    <a:pt x="582" y="373"/>
                    <a:pt x="588" y="366"/>
                    <a:pt x="596" y="359"/>
                  </a:cubicBezTo>
                  <a:cubicBezTo>
                    <a:pt x="660" y="305"/>
                    <a:pt x="724" y="261"/>
                    <a:pt x="789" y="223"/>
                  </a:cubicBezTo>
                  <a:cubicBezTo>
                    <a:pt x="837" y="192"/>
                    <a:pt x="888" y="169"/>
                    <a:pt x="935" y="151"/>
                  </a:cubicBezTo>
                  <a:cubicBezTo>
                    <a:pt x="946" y="151"/>
                    <a:pt x="952" y="148"/>
                    <a:pt x="959" y="145"/>
                  </a:cubicBezTo>
                  <a:cubicBezTo>
                    <a:pt x="1022" y="127"/>
                    <a:pt x="1084" y="117"/>
                    <a:pt x="1144" y="117"/>
                  </a:cubicBezTo>
                  <a:cubicBezTo>
                    <a:pt x="1184" y="117"/>
                    <a:pt x="1223" y="121"/>
                    <a:pt x="1261" y="131"/>
                  </a:cubicBezTo>
                  <a:cubicBezTo>
                    <a:pt x="1269" y="135"/>
                    <a:pt x="1272" y="135"/>
                    <a:pt x="1279" y="138"/>
                  </a:cubicBezTo>
                  <a:cubicBezTo>
                    <a:pt x="1350" y="159"/>
                    <a:pt x="1415" y="192"/>
                    <a:pt x="1473" y="244"/>
                  </a:cubicBezTo>
                  <a:cubicBezTo>
                    <a:pt x="1476" y="247"/>
                    <a:pt x="1483" y="253"/>
                    <a:pt x="1486" y="257"/>
                  </a:cubicBezTo>
                  <a:lnTo>
                    <a:pt x="1503" y="274"/>
                  </a:lnTo>
                  <a:lnTo>
                    <a:pt x="1520" y="240"/>
                  </a:lnTo>
                  <a:cubicBezTo>
                    <a:pt x="1523" y="237"/>
                    <a:pt x="1523" y="237"/>
                    <a:pt x="1523" y="233"/>
                  </a:cubicBezTo>
                  <a:cubicBezTo>
                    <a:pt x="1527" y="223"/>
                    <a:pt x="1534" y="213"/>
                    <a:pt x="1537" y="203"/>
                  </a:cubicBezTo>
                  <a:lnTo>
                    <a:pt x="1554" y="169"/>
                  </a:lnTo>
                  <a:lnTo>
                    <a:pt x="1537" y="151"/>
                  </a:lnTo>
                  <a:lnTo>
                    <a:pt x="1520" y="135"/>
                  </a:lnTo>
                  <a:cubicBezTo>
                    <a:pt x="1456" y="80"/>
                    <a:pt x="1388" y="43"/>
                    <a:pt x="1313" y="19"/>
                  </a:cubicBezTo>
                  <a:cubicBezTo>
                    <a:pt x="1306" y="19"/>
                    <a:pt x="1299" y="16"/>
                    <a:pt x="1292" y="16"/>
                  </a:cubicBezTo>
                  <a:cubicBezTo>
                    <a:pt x="1250" y="6"/>
                    <a:pt x="1206" y="1"/>
                    <a:pt x="1162"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a:off x="187364" y="1903698"/>
              <a:ext cx="56135" cy="170429"/>
            </a:xfrm>
            <a:custGeom>
              <a:avLst/>
              <a:gdLst/>
              <a:ahLst/>
              <a:cxnLst/>
              <a:rect l="l" t="t" r="r" b="b"/>
              <a:pathLst>
                <a:path w="1109" h="3367" extrusionOk="0">
                  <a:moveTo>
                    <a:pt x="643" y="115"/>
                  </a:moveTo>
                  <a:cubicBezTo>
                    <a:pt x="740" y="115"/>
                    <a:pt x="831" y="209"/>
                    <a:pt x="901" y="386"/>
                  </a:cubicBezTo>
                  <a:cubicBezTo>
                    <a:pt x="997" y="624"/>
                    <a:pt x="1050" y="984"/>
                    <a:pt x="1050" y="1396"/>
                  </a:cubicBezTo>
                  <a:cubicBezTo>
                    <a:pt x="1050" y="1811"/>
                    <a:pt x="997" y="2233"/>
                    <a:pt x="901" y="2579"/>
                  </a:cubicBezTo>
                  <a:cubicBezTo>
                    <a:pt x="810" y="2919"/>
                    <a:pt x="683" y="3150"/>
                    <a:pt x="554" y="3225"/>
                  </a:cubicBezTo>
                  <a:cubicBezTo>
                    <a:pt x="524" y="3242"/>
                    <a:pt x="494" y="3251"/>
                    <a:pt x="464" y="3251"/>
                  </a:cubicBezTo>
                  <a:cubicBezTo>
                    <a:pt x="369" y="3251"/>
                    <a:pt x="280" y="3159"/>
                    <a:pt x="207" y="2980"/>
                  </a:cubicBezTo>
                  <a:cubicBezTo>
                    <a:pt x="112" y="2742"/>
                    <a:pt x="58" y="2385"/>
                    <a:pt x="58" y="1971"/>
                  </a:cubicBezTo>
                  <a:cubicBezTo>
                    <a:pt x="58" y="1555"/>
                    <a:pt x="112" y="1134"/>
                    <a:pt x="207" y="787"/>
                  </a:cubicBezTo>
                  <a:cubicBezTo>
                    <a:pt x="303" y="447"/>
                    <a:pt x="425" y="216"/>
                    <a:pt x="554" y="141"/>
                  </a:cubicBezTo>
                  <a:cubicBezTo>
                    <a:pt x="584" y="124"/>
                    <a:pt x="614" y="115"/>
                    <a:pt x="643" y="115"/>
                  </a:cubicBezTo>
                  <a:close/>
                  <a:moveTo>
                    <a:pt x="664" y="0"/>
                  </a:moveTo>
                  <a:cubicBezTo>
                    <a:pt x="628" y="0"/>
                    <a:pt x="592" y="11"/>
                    <a:pt x="554" y="33"/>
                  </a:cubicBezTo>
                  <a:cubicBezTo>
                    <a:pt x="405" y="121"/>
                    <a:pt x="262" y="376"/>
                    <a:pt x="157" y="756"/>
                  </a:cubicBezTo>
                  <a:cubicBezTo>
                    <a:pt x="55" y="1124"/>
                    <a:pt x="0" y="1569"/>
                    <a:pt x="0" y="2004"/>
                  </a:cubicBezTo>
                  <a:cubicBezTo>
                    <a:pt x="0" y="2440"/>
                    <a:pt x="55" y="2817"/>
                    <a:pt x="157" y="3069"/>
                  </a:cubicBezTo>
                  <a:cubicBezTo>
                    <a:pt x="237" y="3264"/>
                    <a:pt x="338" y="3366"/>
                    <a:pt x="447" y="3366"/>
                  </a:cubicBezTo>
                  <a:cubicBezTo>
                    <a:pt x="482" y="3366"/>
                    <a:pt x="518" y="3355"/>
                    <a:pt x="554" y="3334"/>
                  </a:cubicBezTo>
                  <a:cubicBezTo>
                    <a:pt x="708" y="3245"/>
                    <a:pt x="846" y="2991"/>
                    <a:pt x="952" y="2609"/>
                  </a:cubicBezTo>
                  <a:cubicBezTo>
                    <a:pt x="1054" y="2242"/>
                    <a:pt x="1108" y="1800"/>
                    <a:pt x="1108" y="1362"/>
                  </a:cubicBezTo>
                  <a:cubicBezTo>
                    <a:pt x="1108" y="927"/>
                    <a:pt x="1054" y="549"/>
                    <a:pt x="952" y="298"/>
                  </a:cubicBezTo>
                  <a:cubicBezTo>
                    <a:pt x="872" y="102"/>
                    <a:pt x="774" y="0"/>
                    <a:pt x="664"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3"/>
            <p:cNvSpPr/>
            <p:nvPr/>
          </p:nvSpPr>
          <p:spPr>
            <a:xfrm>
              <a:off x="161195" y="1955632"/>
              <a:ext cx="108473" cy="66916"/>
            </a:xfrm>
            <a:custGeom>
              <a:avLst/>
              <a:gdLst/>
              <a:ahLst/>
              <a:cxnLst/>
              <a:rect l="l" t="t" r="r" b="b"/>
              <a:pathLst>
                <a:path w="2143" h="1322" extrusionOk="0">
                  <a:moveTo>
                    <a:pt x="2119" y="0"/>
                  </a:moveTo>
                  <a:cubicBezTo>
                    <a:pt x="2116" y="0"/>
                    <a:pt x="2112" y="1"/>
                    <a:pt x="2108" y="3"/>
                  </a:cubicBezTo>
                  <a:lnTo>
                    <a:pt x="34" y="1199"/>
                  </a:lnTo>
                  <a:cubicBezTo>
                    <a:pt x="14" y="1213"/>
                    <a:pt x="1" y="1251"/>
                    <a:pt x="1" y="1277"/>
                  </a:cubicBezTo>
                  <a:cubicBezTo>
                    <a:pt x="1" y="1303"/>
                    <a:pt x="9" y="1321"/>
                    <a:pt x="24" y="1321"/>
                  </a:cubicBezTo>
                  <a:cubicBezTo>
                    <a:pt x="27" y="1321"/>
                    <a:pt x="30" y="1320"/>
                    <a:pt x="34" y="1318"/>
                  </a:cubicBezTo>
                  <a:lnTo>
                    <a:pt x="2108" y="121"/>
                  </a:lnTo>
                  <a:cubicBezTo>
                    <a:pt x="2129" y="108"/>
                    <a:pt x="2143" y="71"/>
                    <a:pt x="2143" y="40"/>
                  </a:cubicBezTo>
                  <a:cubicBezTo>
                    <a:pt x="2143" y="18"/>
                    <a:pt x="2133" y="0"/>
                    <a:pt x="2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3"/>
            <p:cNvSpPr/>
            <p:nvPr/>
          </p:nvSpPr>
          <p:spPr>
            <a:xfrm>
              <a:off x="213483" y="1905318"/>
              <a:ext cx="3847" cy="167493"/>
            </a:xfrm>
            <a:custGeom>
              <a:avLst/>
              <a:gdLst/>
              <a:ahLst/>
              <a:cxnLst/>
              <a:rect l="l" t="t" r="r" b="b"/>
              <a:pathLst>
                <a:path w="76" h="3309" extrusionOk="0">
                  <a:moveTo>
                    <a:pt x="51" y="0"/>
                  </a:moveTo>
                  <a:cubicBezTo>
                    <a:pt x="47" y="0"/>
                    <a:pt x="43" y="2"/>
                    <a:pt x="38" y="4"/>
                  </a:cubicBezTo>
                  <a:cubicBezTo>
                    <a:pt x="18" y="14"/>
                    <a:pt x="1" y="51"/>
                    <a:pt x="1" y="79"/>
                  </a:cubicBezTo>
                  <a:lnTo>
                    <a:pt x="1" y="3271"/>
                  </a:lnTo>
                  <a:cubicBezTo>
                    <a:pt x="1" y="3295"/>
                    <a:pt x="11" y="3309"/>
                    <a:pt x="25" y="3309"/>
                  </a:cubicBezTo>
                  <a:cubicBezTo>
                    <a:pt x="29" y="3309"/>
                    <a:pt x="34" y="3307"/>
                    <a:pt x="38" y="3305"/>
                  </a:cubicBezTo>
                  <a:cubicBezTo>
                    <a:pt x="59" y="3295"/>
                    <a:pt x="76" y="3257"/>
                    <a:pt x="76" y="3227"/>
                  </a:cubicBezTo>
                  <a:lnTo>
                    <a:pt x="76" y="38"/>
                  </a:lnTo>
                  <a:cubicBezTo>
                    <a:pt x="76" y="14"/>
                    <a:pt x="66" y="0"/>
                    <a:pt x="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58795" y="2970770"/>
              <a:ext cx="253" cy="709"/>
            </a:xfrm>
            <a:custGeom>
              <a:avLst/>
              <a:gdLst/>
              <a:ahLst/>
              <a:cxnLst/>
              <a:rect l="l" t="t" r="r" b="b"/>
              <a:pathLst>
                <a:path w="5" h="14" extrusionOk="0">
                  <a:moveTo>
                    <a:pt x="0" y="13"/>
                  </a:moveTo>
                  <a:cubicBezTo>
                    <a:pt x="0" y="7"/>
                    <a:pt x="4" y="3"/>
                    <a:pt x="4" y="0"/>
                  </a:cubicBezTo>
                  <a:cubicBezTo>
                    <a:pt x="4" y="3"/>
                    <a:pt x="0" y="7"/>
                    <a:pt x="0" y="13"/>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56366" y="2971428"/>
              <a:ext cx="2480" cy="7086"/>
            </a:xfrm>
            <a:custGeom>
              <a:avLst/>
              <a:gdLst/>
              <a:ahLst/>
              <a:cxnLst/>
              <a:rect l="l" t="t" r="r" b="b"/>
              <a:pathLst>
                <a:path w="49" h="140" extrusionOk="0">
                  <a:moveTo>
                    <a:pt x="48" y="0"/>
                  </a:moveTo>
                  <a:cubicBezTo>
                    <a:pt x="42" y="14"/>
                    <a:pt x="36" y="29"/>
                    <a:pt x="30" y="44"/>
                  </a:cubicBezTo>
                  <a:lnTo>
                    <a:pt x="30" y="44"/>
                  </a:lnTo>
                  <a:cubicBezTo>
                    <a:pt x="36" y="30"/>
                    <a:pt x="42" y="15"/>
                    <a:pt x="48" y="0"/>
                  </a:cubicBezTo>
                  <a:close/>
                  <a:moveTo>
                    <a:pt x="30" y="44"/>
                  </a:moveTo>
                  <a:cubicBezTo>
                    <a:pt x="18" y="76"/>
                    <a:pt x="8" y="107"/>
                    <a:pt x="1" y="140"/>
                  </a:cubicBezTo>
                  <a:cubicBezTo>
                    <a:pt x="10" y="108"/>
                    <a:pt x="19" y="75"/>
                    <a:pt x="30" y="44"/>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a:off x="58795" y="2970770"/>
              <a:ext cx="253" cy="709"/>
            </a:xfrm>
            <a:custGeom>
              <a:avLst/>
              <a:gdLst/>
              <a:ahLst/>
              <a:cxnLst/>
              <a:rect l="l" t="t" r="r" b="b"/>
              <a:pathLst>
                <a:path w="5" h="14" extrusionOk="0">
                  <a:moveTo>
                    <a:pt x="0" y="7"/>
                  </a:moveTo>
                  <a:lnTo>
                    <a:pt x="0" y="13"/>
                  </a:lnTo>
                  <a:lnTo>
                    <a:pt x="0" y="7"/>
                  </a:lnTo>
                  <a:close/>
                  <a:moveTo>
                    <a:pt x="4" y="0"/>
                  </a:moveTo>
                  <a:cubicBezTo>
                    <a:pt x="4" y="0"/>
                    <a:pt x="4" y="3"/>
                    <a:pt x="0" y="7"/>
                  </a:cubicBezTo>
                  <a:cubicBezTo>
                    <a:pt x="4" y="3"/>
                    <a:pt x="4" y="0"/>
                    <a:pt x="4" y="0"/>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56366" y="2975224"/>
              <a:ext cx="1114" cy="3290"/>
            </a:xfrm>
            <a:custGeom>
              <a:avLst/>
              <a:gdLst/>
              <a:ahLst/>
              <a:cxnLst/>
              <a:rect l="l" t="t" r="r" b="b"/>
              <a:pathLst>
                <a:path w="22" h="65" extrusionOk="0">
                  <a:moveTo>
                    <a:pt x="21" y="0"/>
                  </a:moveTo>
                  <a:cubicBezTo>
                    <a:pt x="15" y="14"/>
                    <a:pt x="11" y="27"/>
                    <a:pt x="7" y="41"/>
                  </a:cubicBezTo>
                  <a:cubicBezTo>
                    <a:pt x="5" y="45"/>
                    <a:pt x="4" y="51"/>
                    <a:pt x="3" y="57"/>
                  </a:cubicBezTo>
                  <a:lnTo>
                    <a:pt x="3" y="57"/>
                  </a:lnTo>
                  <a:cubicBezTo>
                    <a:pt x="9" y="39"/>
                    <a:pt x="16" y="18"/>
                    <a:pt x="21" y="0"/>
                  </a:cubicBezTo>
                  <a:close/>
                  <a:moveTo>
                    <a:pt x="3" y="57"/>
                  </a:moveTo>
                  <a:cubicBezTo>
                    <a:pt x="2" y="60"/>
                    <a:pt x="2" y="62"/>
                    <a:pt x="1" y="65"/>
                  </a:cubicBezTo>
                  <a:cubicBezTo>
                    <a:pt x="2" y="62"/>
                    <a:pt x="3" y="60"/>
                    <a:pt x="3" y="57"/>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3"/>
            <p:cNvSpPr/>
            <p:nvPr/>
          </p:nvSpPr>
          <p:spPr>
            <a:xfrm>
              <a:off x="60162" y="2963835"/>
              <a:ext cx="2278" cy="4353"/>
            </a:xfrm>
            <a:custGeom>
              <a:avLst/>
              <a:gdLst/>
              <a:ahLst/>
              <a:cxnLst/>
              <a:rect l="l" t="t" r="r" b="b"/>
              <a:pathLst>
                <a:path w="45" h="86" extrusionOk="0">
                  <a:moveTo>
                    <a:pt x="45" y="1"/>
                  </a:moveTo>
                  <a:lnTo>
                    <a:pt x="42" y="4"/>
                  </a:lnTo>
                  <a:cubicBezTo>
                    <a:pt x="39" y="8"/>
                    <a:pt x="37" y="13"/>
                    <a:pt x="35" y="17"/>
                  </a:cubicBezTo>
                  <a:lnTo>
                    <a:pt x="35" y="17"/>
                  </a:lnTo>
                  <a:cubicBezTo>
                    <a:pt x="38" y="12"/>
                    <a:pt x="42" y="6"/>
                    <a:pt x="45" y="1"/>
                  </a:cubicBezTo>
                  <a:close/>
                  <a:moveTo>
                    <a:pt x="35" y="17"/>
                  </a:moveTo>
                  <a:cubicBezTo>
                    <a:pt x="22" y="39"/>
                    <a:pt x="11" y="62"/>
                    <a:pt x="1" y="86"/>
                  </a:cubicBezTo>
                  <a:cubicBezTo>
                    <a:pt x="12" y="63"/>
                    <a:pt x="23" y="40"/>
                    <a:pt x="35" y="17"/>
                  </a:cubicBezTo>
                  <a:close/>
                </a:path>
              </a:pathLst>
            </a:custGeom>
            <a:solidFill>
              <a:srgbClr val="70D3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3"/>
            <p:cNvSpPr/>
            <p:nvPr/>
          </p:nvSpPr>
          <p:spPr>
            <a:xfrm>
              <a:off x="-1223452" y="1444292"/>
              <a:ext cx="1187841" cy="2384034"/>
            </a:xfrm>
            <a:custGeom>
              <a:avLst/>
              <a:gdLst/>
              <a:ahLst/>
              <a:cxnLst/>
              <a:rect l="l" t="t" r="r" b="b"/>
              <a:pathLst>
                <a:path w="23467" h="47099" extrusionOk="0">
                  <a:moveTo>
                    <a:pt x="21266" y="0"/>
                  </a:moveTo>
                  <a:cubicBezTo>
                    <a:pt x="21096" y="0"/>
                    <a:pt x="20926" y="38"/>
                    <a:pt x="20797" y="113"/>
                  </a:cubicBezTo>
                  <a:lnTo>
                    <a:pt x="470" y="11849"/>
                  </a:lnTo>
                  <a:cubicBezTo>
                    <a:pt x="211" y="11998"/>
                    <a:pt x="1" y="12362"/>
                    <a:pt x="1" y="12661"/>
                  </a:cubicBezTo>
                  <a:lnTo>
                    <a:pt x="1" y="45446"/>
                  </a:lnTo>
                  <a:cubicBezTo>
                    <a:pt x="1" y="45745"/>
                    <a:pt x="211" y="46109"/>
                    <a:pt x="470" y="46258"/>
                  </a:cubicBezTo>
                  <a:lnTo>
                    <a:pt x="1731" y="46986"/>
                  </a:lnTo>
                  <a:cubicBezTo>
                    <a:pt x="1860" y="47061"/>
                    <a:pt x="2030" y="47098"/>
                    <a:pt x="2200" y="47098"/>
                  </a:cubicBezTo>
                  <a:cubicBezTo>
                    <a:pt x="2370" y="47098"/>
                    <a:pt x="2540" y="47061"/>
                    <a:pt x="2669" y="46986"/>
                  </a:cubicBezTo>
                  <a:lnTo>
                    <a:pt x="22997" y="35249"/>
                  </a:lnTo>
                  <a:cubicBezTo>
                    <a:pt x="23256" y="35100"/>
                    <a:pt x="23466" y="34736"/>
                    <a:pt x="23466" y="34437"/>
                  </a:cubicBezTo>
                  <a:lnTo>
                    <a:pt x="23466" y="1653"/>
                  </a:lnTo>
                  <a:cubicBezTo>
                    <a:pt x="23466" y="1354"/>
                    <a:pt x="23256" y="990"/>
                    <a:pt x="22997" y="840"/>
                  </a:cubicBezTo>
                  <a:lnTo>
                    <a:pt x="21735" y="113"/>
                  </a:lnTo>
                  <a:cubicBezTo>
                    <a:pt x="21606" y="38"/>
                    <a:pt x="21436" y="0"/>
                    <a:pt x="212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3"/>
            <p:cNvSpPr/>
            <p:nvPr/>
          </p:nvSpPr>
          <p:spPr>
            <a:xfrm>
              <a:off x="-1219858" y="1444292"/>
              <a:ext cx="1184247" cy="681666"/>
            </a:xfrm>
            <a:custGeom>
              <a:avLst/>
              <a:gdLst/>
              <a:ahLst/>
              <a:cxnLst/>
              <a:rect l="l" t="t" r="r" b="b"/>
              <a:pathLst>
                <a:path w="23396" h="13467" extrusionOk="0">
                  <a:moveTo>
                    <a:pt x="21195" y="0"/>
                  </a:moveTo>
                  <a:cubicBezTo>
                    <a:pt x="21025" y="0"/>
                    <a:pt x="20855" y="38"/>
                    <a:pt x="20726" y="113"/>
                  </a:cubicBezTo>
                  <a:lnTo>
                    <a:pt x="399" y="11849"/>
                  </a:lnTo>
                  <a:cubicBezTo>
                    <a:pt x="232" y="11944"/>
                    <a:pt x="86" y="12131"/>
                    <a:pt x="1" y="12335"/>
                  </a:cubicBezTo>
                  <a:cubicBezTo>
                    <a:pt x="21" y="12288"/>
                    <a:pt x="45" y="12243"/>
                    <a:pt x="69" y="12199"/>
                  </a:cubicBezTo>
                  <a:lnTo>
                    <a:pt x="2268" y="13467"/>
                  </a:lnTo>
                  <a:cubicBezTo>
                    <a:pt x="2353" y="13321"/>
                    <a:pt x="2469" y="13195"/>
                    <a:pt x="2598" y="13117"/>
                  </a:cubicBezTo>
                  <a:lnTo>
                    <a:pt x="22926" y="1384"/>
                  </a:lnTo>
                  <a:cubicBezTo>
                    <a:pt x="23002" y="1340"/>
                    <a:pt x="23073" y="1320"/>
                    <a:pt x="23136" y="1320"/>
                  </a:cubicBezTo>
                  <a:cubicBezTo>
                    <a:pt x="23290" y="1320"/>
                    <a:pt x="23395" y="1441"/>
                    <a:pt x="23395" y="1652"/>
                  </a:cubicBezTo>
                  <a:lnTo>
                    <a:pt x="23395" y="1652"/>
                  </a:lnTo>
                  <a:cubicBezTo>
                    <a:pt x="23395" y="1353"/>
                    <a:pt x="23184" y="990"/>
                    <a:pt x="22926" y="840"/>
                  </a:cubicBezTo>
                  <a:lnTo>
                    <a:pt x="21664" y="113"/>
                  </a:lnTo>
                  <a:cubicBezTo>
                    <a:pt x="21535" y="38"/>
                    <a:pt x="21365" y="0"/>
                    <a:pt x="21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3"/>
            <p:cNvSpPr/>
            <p:nvPr/>
          </p:nvSpPr>
          <p:spPr>
            <a:xfrm>
              <a:off x="-1037786" y="1691661"/>
              <a:ext cx="909040" cy="1664556"/>
            </a:xfrm>
            <a:custGeom>
              <a:avLst/>
              <a:gdLst/>
              <a:ahLst/>
              <a:cxnLst/>
              <a:rect l="l" t="t" r="r" b="b"/>
              <a:pathLst>
                <a:path w="17959" h="32885" extrusionOk="0">
                  <a:moveTo>
                    <a:pt x="17741" y="1"/>
                  </a:moveTo>
                  <a:cubicBezTo>
                    <a:pt x="17689" y="1"/>
                    <a:pt x="17630" y="18"/>
                    <a:pt x="17568" y="53"/>
                  </a:cubicBezTo>
                  <a:lnTo>
                    <a:pt x="392" y="9971"/>
                  </a:lnTo>
                  <a:cubicBezTo>
                    <a:pt x="174" y="10097"/>
                    <a:pt x="1" y="10399"/>
                    <a:pt x="1" y="10651"/>
                  </a:cubicBezTo>
                  <a:lnTo>
                    <a:pt x="1" y="32606"/>
                  </a:lnTo>
                  <a:cubicBezTo>
                    <a:pt x="1" y="32782"/>
                    <a:pt x="88" y="32885"/>
                    <a:pt x="216" y="32885"/>
                  </a:cubicBezTo>
                  <a:cubicBezTo>
                    <a:pt x="269" y="32885"/>
                    <a:pt x="329" y="32867"/>
                    <a:pt x="392" y="32831"/>
                  </a:cubicBezTo>
                  <a:lnTo>
                    <a:pt x="17568" y="22914"/>
                  </a:lnTo>
                  <a:cubicBezTo>
                    <a:pt x="17782" y="22788"/>
                    <a:pt x="17959" y="22485"/>
                    <a:pt x="17959" y="22237"/>
                  </a:cubicBezTo>
                  <a:lnTo>
                    <a:pt x="17959" y="281"/>
                  </a:lnTo>
                  <a:cubicBezTo>
                    <a:pt x="17959" y="102"/>
                    <a:pt x="17870" y="1"/>
                    <a:pt x="1774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3"/>
            <p:cNvSpPr/>
            <p:nvPr/>
          </p:nvSpPr>
          <p:spPr>
            <a:xfrm>
              <a:off x="-1222085" y="2066071"/>
              <a:ext cx="129631" cy="1766601"/>
            </a:xfrm>
            <a:custGeom>
              <a:avLst/>
              <a:gdLst/>
              <a:ahLst/>
              <a:cxnLst/>
              <a:rect l="l" t="t" r="r" b="b"/>
              <a:pathLst>
                <a:path w="2561" h="34901" extrusionOk="0">
                  <a:moveTo>
                    <a:pt x="140" y="0"/>
                  </a:moveTo>
                  <a:cubicBezTo>
                    <a:pt x="86" y="92"/>
                    <a:pt x="45" y="190"/>
                    <a:pt x="21" y="289"/>
                  </a:cubicBezTo>
                  <a:cubicBezTo>
                    <a:pt x="7" y="347"/>
                    <a:pt x="1" y="405"/>
                    <a:pt x="1" y="459"/>
                  </a:cubicBezTo>
                  <a:lnTo>
                    <a:pt x="4" y="33247"/>
                  </a:lnTo>
                  <a:cubicBezTo>
                    <a:pt x="4" y="33546"/>
                    <a:pt x="211" y="33910"/>
                    <a:pt x="470" y="34060"/>
                  </a:cubicBezTo>
                  <a:lnTo>
                    <a:pt x="1732" y="34787"/>
                  </a:lnTo>
                  <a:cubicBezTo>
                    <a:pt x="1765" y="34804"/>
                    <a:pt x="1799" y="34821"/>
                    <a:pt x="1837" y="34835"/>
                  </a:cubicBezTo>
                  <a:cubicBezTo>
                    <a:pt x="1854" y="34845"/>
                    <a:pt x="1874" y="34848"/>
                    <a:pt x="1891" y="34855"/>
                  </a:cubicBezTo>
                  <a:cubicBezTo>
                    <a:pt x="1932" y="34865"/>
                    <a:pt x="1973" y="34876"/>
                    <a:pt x="2010" y="34882"/>
                  </a:cubicBezTo>
                  <a:cubicBezTo>
                    <a:pt x="2073" y="34894"/>
                    <a:pt x="2138" y="34900"/>
                    <a:pt x="2202" y="34900"/>
                  </a:cubicBezTo>
                  <a:cubicBezTo>
                    <a:pt x="2266" y="34900"/>
                    <a:pt x="2330" y="34894"/>
                    <a:pt x="2391" y="34882"/>
                  </a:cubicBezTo>
                  <a:cubicBezTo>
                    <a:pt x="2422" y="34879"/>
                    <a:pt x="2452" y="34872"/>
                    <a:pt x="2483" y="34862"/>
                  </a:cubicBezTo>
                  <a:cubicBezTo>
                    <a:pt x="2507" y="34855"/>
                    <a:pt x="2534" y="34848"/>
                    <a:pt x="2561" y="34835"/>
                  </a:cubicBezTo>
                  <a:lnTo>
                    <a:pt x="2561" y="34835"/>
                  </a:lnTo>
                  <a:cubicBezTo>
                    <a:pt x="2524" y="34846"/>
                    <a:pt x="2490" y="34852"/>
                    <a:pt x="2458" y="34852"/>
                  </a:cubicBezTo>
                  <a:cubicBezTo>
                    <a:pt x="2305" y="34852"/>
                    <a:pt x="2201" y="34729"/>
                    <a:pt x="2201" y="34515"/>
                  </a:cubicBezTo>
                  <a:lnTo>
                    <a:pt x="2201" y="1731"/>
                  </a:lnTo>
                  <a:cubicBezTo>
                    <a:pt x="2201" y="1581"/>
                    <a:pt x="2255" y="1414"/>
                    <a:pt x="2340" y="1268"/>
                  </a:cubicBezTo>
                  <a:lnTo>
                    <a:pt x="1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3"/>
            <p:cNvSpPr/>
            <p:nvPr/>
          </p:nvSpPr>
          <p:spPr>
            <a:xfrm>
              <a:off x="-898537" y="3403500"/>
              <a:ext cx="106600" cy="150283"/>
            </a:xfrm>
            <a:custGeom>
              <a:avLst/>
              <a:gdLst/>
              <a:ahLst/>
              <a:cxnLst/>
              <a:rect l="l" t="t" r="r" b="b"/>
              <a:pathLst>
                <a:path w="2106" h="2969" extrusionOk="0">
                  <a:moveTo>
                    <a:pt x="1097" y="0"/>
                  </a:moveTo>
                  <a:cubicBezTo>
                    <a:pt x="1049" y="0"/>
                    <a:pt x="988" y="56"/>
                    <a:pt x="962" y="141"/>
                  </a:cubicBezTo>
                  <a:lnTo>
                    <a:pt x="725" y="919"/>
                  </a:lnTo>
                  <a:cubicBezTo>
                    <a:pt x="711" y="970"/>
                    <a:pt x="684" y="1014"/>
                    <a:pt x="650" y="1038"/>
                  </a:cubicBezTo>
                  <a:lnTo>
                    <a:pt x="119" y="1450"/>
                  </a:lnTo>
                  <a:cubicBezTo>
                    <a:pt x="35" y="1514"/>
                    <a:pt x="0" y="1671"/>
                    <a:pt x="61" y="1715"/>
                  </a:cubicBezTo>
                  <a:lnTo>
                    <a:pt x="446" y="1993"/>
                  </a:lnTo>
                  <a:cubicBezTo>
                    <a:pt x="469" y="2010"/>
                    <a:pt x="480" y="2048"/>
                    <a:pt x="477" y="2099"/>
                  </a:cubicBezTo>
                  <a:lnTo>
                    <a:pt x="385" y="2854"/>
                  </a:lnTo>
                  <a:cubicBezTo>
                    <a:pt x="376" y="2927"/>
                    <a:pt x="405" y="2969"/>
                    <a:pt x="445" y="2969"/>
                  </a:cubicBezTo>
                  <a:cubicBezTo>
                    <a:pt x="472" y="2969"/>
                    <a:pt x="504" y="2951"/>
                    <a:pt x="534" y="2911"/>
                  </a:cubicBezTo>
                  <a:lnTo>
                    <a:pt x="1007" y="2306"/>
                  </a:lnTo>
                  <a:cubicBezTo>
                    <a:pt x="1035" y="2272"/>
                    <a:pt x="1070" y="2251"/>
                    <a:pt x="1096" y="2251"/>
                  </a:cubicBezTo>
                  <a:cubicBezTo>
                    <a:pt x="1098" y="2251"/>
                    <a:pt x="1100" y="2252"/>
                    <a:pt x="1102" y="2252"/>
                  </a:cubicBezTo>
                  <a:lnTo>
                    <a:pt x="1578" y="2310"/>
                  </a:lnTo>
                  <a:cubicBezTo>
                    <a:pt x="1581" y="2310"/>
                    <a:pt x="1583" y="2310"/>
                    <a:pt x="1586" y="2310"/>
                  </a:cubicBezTo>
                  <a:cubicBezTo>
                    <a:pt x="1659" y="2310"/>
                    <a:pt x="1741" y="2180"/>
                    <a:pt x="1728" y="2079"/>
                  </a:cubicBezTo>
                  <a:lnTo>
                    <a:pt x="1635" y="1426"/>
                  </a:lnTo>
                  <a:cubicBezTo>
                    <a:pt x="1632" y="1385"/>
                    <a:pt x="1643" y="1334"/>
                    <a:pt x="1666" y="1290"/>
                  </a:cubicBezTo>
                  <a:lnTo>
                    <a:pt x="2051" y="565"/>
                  </a:lnTo>
                  <a:cubicBezTo>
                    <a:pt x="2105" y="466"/>
                    <a:pt x="2084" y="360"/>
                    <a:pt x="2019" y="360"/>
                  </a:cubicBezTo>
                  <a:cubicBezTo>
                    <a:pt x="2011" y="360"/>
                    <a:pt x="2002" y="362"/>
                    <a:pt x="1993" y="365"/>
                  </a:cubicBezTo>
                  <a:lnTo>
                    <a:pt x="1462" y="569"/>
                  </a:lnTo>
                  <a:cubicBezTo>
                    <a:pt x="1453" y="573"/>
                    <a:pt x="1444" y="575"/>
                    <a:pt x="1435" y="575"/>
                  </a:cubicBezTo>
                  <a:cubicBezTo>
                    <a:pt x="1414" y="575"/>
                    <a:pt x="1396" y="563"/>
                    <a:pt x="1384" y="538"/>
                  </a:cubicBezTo>
                  <a:lnTo>
                    <a:pt x="1150" y="35"/>
                  </a:lnTo>
                  <a:cubicBezTo>
                    <a:pt x="1137" y="11"/>
                    <a:pt x="1119" y="0"/>
                    <a:pt x="10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3"/>
            <p:cNvSpPr/>
            <p:nvPr/>
          </p:nvSpPr>
          <p:spPr>
            <a:xfrm>
              <a:off x="-762932" y="3325195"/>
              <a:ext cx="106550" cy="150334"/>
            </a:xfrm>
            <a:custGeom>
              <a:avLst/>
              <a:gdLst/>
              <a:ahLst/>
              <a:cxnLst/>
              <a:rect l="l" t="t" r="r" b="b"/>
              <a:pathLst>
                <a:path w="2105" h="2970" extrusionOk="0">
                  <a:moveTo>
                    <a:pt x="1098" y="1"/>
                  </a:moveTo>
                  <a:cubicBezTo>
                    <a:pt x="1050" y="1"/>
                    <a:pt x="989" y="56"/>
                    <a:pt x="963" y="141"/>
                  </a:cubicBezTo>
                  <a:lnTo>
                    <a:pt x="728" y="919"/>
                  </a:lnTo>
                  <a:cubicBezTo>
                    <a:pt x="711" y="970"/>
                    <a:pt x="684" y="1015"/>
                    <a:pt x="650" y="1038"/>
                  </a:cubicBezTo>
                  <a:lnTo>
                    <a:pt x="119" y="1450"/>
                  </a:lnTo>
                  <a:cubicBezTo>
                    <a:pt x="34" y="1514"/>
                    <a:pt x="1" y="1671"/>
                    <a:pt x="62" y="1715"/>
                  </a:cubicBezTo>
                  <a:lnTo>
                    <a:pt x="446" y="1994"/>
                  </a:lnTo>
                  <a:cubicBezTo>
                    <a:pt x="470" y="2010"/>
                    <a:pt x="480" y="2051"/>
                    <a:pt x="477" y="2099"/>
                  </a:cubicBezTo>
                  <a:lnTo>
                    <a:pt x="384" y="2854"/>
                  </a:lnTo>
                  <a:cubicBezTo>
                    <a:pt x="376" y="2928"/>
                    <a:pt x="405" y="2969"/>
                    <a:pt x="446" y="2969"/>
                  </a:cubicBezTo>
                  <a:cubicBezTo>
                    <a:pt x="473" y="2969"/>
                    <a:pt x="505" y="2951"/>
                    <a:pt x="534" y="2912"/>
                  </a:cubicBezTo>
                  <a:lnTo>
                    <a:pt x="1007" y="2306"/>
                  </a:lnTo>
                  <a:cubicBezTo>
                    <a:pt x="1035" y="2272"/>
                    <a:pt x="1069" y="2251"/>
                    <a:pt x="1099" y="2251"/>
                  </a:cubicBezTo>
                  <a:cubicBezTo>
                    <a:pt x="1101" y="2251"/>
                    <a:pt x="1103" y="2252"/>
                    <a:pt x="1106" y="2252"/>
                  </a:cubicBezTo>
                  <a:lnTo>
                    <a:pt x="1578" y="2310"/>
                  </a:lnTo>
                  <a:cubicBezTo>
                    <a:pt x="1581" y="2310"/>
                    <a:pt x="1584" y="2310"/>
                    <a:pt x="1586" y="2310"/>
                  </a:cubicBezTo>
                  <a:cubicBezTo>
                    <a:pt x="1660" y="2310"/>
                    <a:pt x="1741" y="2180"/>
                    <a:pt x="1727" y="2079"/>
                  </a:cubicBezTo>
                  <a:lnTo>
                    <a:pt x="1636" y="1426"/>
                  </a:lnTo>
                  <a:cubicBezTo>
                    <a:pt x="1633" y="1385"/>
                    <a:pt x="1643" y="1334"/>
                    <a:pt x="1666" y="1290"/>
                  </a:cubicBezTo>
                  <a:lnTo>
                    <a:pt x="2051" y="569"/>
                  </a:lnTo>
                  <a:cubicBezTo>
                    <a:pt x="2105" y="466"/>
                    <a:pt x="2084" y="360"/>
                    <a:pt x="2019" y="360"/>
                  </a:cubicBezTo>
                  <a:cubicBezTo>
                    <a:pt x="2011" y="360"/>
                    <a:pt x="2002" y="362"/>
                    <a:pt x="1993" y="365"/>
                  </a:cubicBezTo>
                  <a:lnTo>
                    <a:pt x="1462" y="569"/>
                  </a:lnTo>
                  <a:cubicBezTo>
                    <a:pt x="1453" y="573"/>
                    <a:pt x="1444" y="575"/>
                    <a:pt x="1435" y="575"/>
                  </a:cubicBezTo>
                  <a:cubicBezTo>
                    <a:pt x="1414" y="575"/>
                    <a:pt x="1396" y="563"/>
                    <a:pt x="1384" y="538"/>
                  </a:cubicBezTo>
                  <a:lnTo>
                    <a:pt x="1150" y="36"/>
                  </a:lnTo>
                  <a:cubicBezTo>
                    <a:pt x="1138" y="12"/>
                    <a:pt x="1120" y="1"/>
                    <a:pt x="109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3"/>
            <p:cNvSpPr/>
            <p:nvPr/>
          </p:nvSpPr>
          <p:spPr>
            <a:xfrm>
              <a:off x="-627327" y="3246889"/>
              <a:ext cx="106550" cy="150334"/>
            </a:xfrm>
            <a:custGeom>
              <a:avLst/>
              <a:gdLst/>
              <a:ahLst/>
              <a:cxnLst/>
              <a:rect l="l" t="t" r="r" b="b"/>
              <a:pathLst>
                <a:path w="2105" h="2970" extrusionOk="0">
                  <a:moveTo>
                    <a:pt x="1099" y="1"/>
                  </a:moveTo>
                  <a:cubicBezTo>
                    <a:pt x="1052" y="1"/>
                    <a:pt x="991" y="56"/>
                    <a:pt x="963" y="141"/>
                  </a:cubicBezTo>
                  <a:lnTo>
                    <a:pt x="728" y="919"/>
                  </a:lnTo>
                  <a:cubicBezTo>
                    <a:pt x="711" y="971"/>
                    <a:pt x="684" y="1015"/>
                    <a:pt x="650" y="1042"/>
                  </a:cubicBezTo>
                  <a:lnTo>
                    <a:pt x="120" y="1450"/>
                  </a:lnTo>
                  <a:cubicBezTo>
                    <a:pt x="35" y="1514"/>
                    <a:pt x="1" y="1671"/>
                    <a:pt x="62" y="1715"/>
                  </a:cubicBezTo>
                  <a:lnTo>
                    <a:pt x="446" y="1994"/>
                  </a:lnTo>
                  <a:cubicBezTo>
                    <a:pt x="470" y="2011"/>
                    <a:pt x="480" y="2052"/>
                    <a:pt x="476" y="2099"/>
                  </a:cubicBezTo>
                  <a:lnTo>
                    <a:pt x="385" y="2854"/>
                  </a:lnTo>
                  <a:cubicBezTo>
                    <a:pt x="377" y="2928"/>
                    <a:pt x="405" y="2969"/>
                    <a:pt x="446" y="2969"/>
                  </a:cubicBezTo>
                  <a:cubicBezTo>
                    <a:pt x="472" y="2969"/>
                    <a:pt x="504" y="2951"/>
                    <a:pt x="534" y="2912"/>
                  </a:cubicBezTo>
                  <a:lnTo>
                    <a:pt x="1007" y="2306"/>
                  </a:lnTo>
                  <a:cubicBezTo>
                    <a:pt x="1036" y="2271"/>
                    <a:pt x="1070" y="2251"/>
                    <a:pt x="1099" y="2251"/>
                  </a:cubicBezTo>
                  <a:cubicBezTo>
                    <a:pt x="1101" y="2251"/>
                    <a:pt x="1103" y="2251"/>
                    <a:pt x="1105" y="2252"/>
                  </a:cubicBezTo>
                  <a:lnTo>
                    <a:pt x="1578" y="2310"/>
                  </a:lnTo>
                  <a:cubicBezTo>
                    <a:pt x="1581" y="2310"/>
                    <a:pt x="1583" y="2310"/>
                    <a:pt x="1586" y="2310"/>
                  </a:cubicBezTo>
                  <a:cubicBezTo>
                    <a:pt x="1659" y="2310"/>
                    <a:pt x="1741" y="2180"/>
                    <a:pt x="1728" y="2079"/>
                  </a:cubicBezTo>
                  <a:lnTo>
                    <a:pt x="1636" y="1426"/>
                  </a:lnTo>
                  <a:cubicBezTo>
                    <a:pt x="1633" y="1385"/>
                    <a:pt x="1642" y="1334"/>
                    <a:pt x="1667" y="1290"/>
                  </a:cubicBezTo>
                  <a:lnTo>
                    <a:pt x="2050" y="569"/>
                  </a:lnTo>
                  <a:cubicBezTo>
                    <a:pt x="2105" y="466"/>
                    <a:pt x="2084" y="360"/>
                    <a:pt x="2019" y="360"/>
                  </a:cubicBezTo>
                  <a:cubicBezTo>
                    <a:pt x="2011" y="360"/>
                    <a:pt x="2002" y="362"/>
                    <a:pt x="1993" y="365"/>
                  </a:cubicBezTo>
                  <a:lnTo>
                    <a:pt x="1463" y="569"/>
                  </a:lnTo>
                  <a:cubicBezTo>
                    <a:pt x="1453" y="573"/>
                    <a:pt x="1444" y="575"/>
                    <a:pt x="1435" y="575"/>
                  </a:cubicBezTo>
                  <a:cubicBezTo>
                    <a:pt x="1414" y="575"/>
                    <a:pt x="1397" y="563"/>
                    <a:pt x="1384" y="538"/>
                  </a:cubicBezTo>
                  <a:lnTo>
                    <a:pt x="1149" y="36"/>
                  </a:lnTo>
                  <a:cubicBezTo>
                    <a:pt x="1138" y="12"/>
                    <a:pt x="1120" y="1"/>
                    <a:pt x="109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3"/>
            <p:cNvSpPr/>
            <p:nvPr/>
          </p:nvSpPr>
          <p:spPr>
            <a:xfrm>
              <a:off x="-491722" y="3168584"/>
              <a:ext cx="106600" cy="150334"/>
            </a:xfrm>
            <a:custGeom>
              <a:avLst/>
              <a:gdLst/>
              <a:ahLst/>
              <a:cxnLst/>
              <a:rect l="l" t="t" r="r" b="b"/>
              <a:pathLst>
                <a:path w="2106" h="2970" extrusionOk="0">
                  <a:moveTo>
                    <a:pt x="1099" y="1"/>
                  </a:moveTo>
                  <a:cubicBezTo>
                    <a:pt x="1052" y="1"/>
                    <a:pt x="992" y="56"/>
                    <a:pt x="966" y="141"/>
                  </a:cubicBezTo>
                  <a:lnTo>
                    <a:pt x="728" y="919"/>
                  </a:lnTo>
                  <a:cubicBezTo>
                    <a:pt x="711" y="971"/>
                    <a:pt x="684" y="1015"/>
                    <a:pt x="650" y="1042"/>
                  </a:cubicBezTo>
                  <a:lnTo>
                    <a:pt x="119" y="1450"/>
                  </a:lnTo>
                  <a:cubicBezTo>
                    <a:pt x="35" y="1514"/>
                    <a:pt x="0" y="1671"/>
                    <a:pt x="62" y="1715"/>
                  </a:cubicBezTo>
                  <a:lnTo>
                    <a:pt x="446" y="1994"/>
                  </a:lnTo>
                  <a:cubicBezTo>
                    <a:pt x="470" y="2011"/>
                    <a:pt x="480" y="2052"/>
                    <a:pt x="477" y="2099"/>
                  </a:cubicBezTo>
                  <a:lnTo>
                    <a:pt x="385" y="2854"/>
                  </a:lnTo>
                  <a:cubicBezTo>
                    <a:pt x="376" y="2928"/>
                    <a:pt x="405" y="2969"/>
                    <a:pt x="446" y="2969"/>
                  </a:cubicBezTo>
                  <a:cubicBezTo>
                    <a:pt x="473" y="2969"/>
                    <a:pt x="504" y="2951"/>
                    <a:pt x="534" y="2912"/>
                  </a:cubicBezTo>
                  <a:lnTo>
                    <a:pt x="1011" y="2306"/>
                  </a:lnTo>
                  <a:cubicBezTo>
                    <a:pt x="1035" y="2272"/>
                    <a:pt x="1069" y="2252"/>
                    <a:pt x="1097" y="2252"/>
                  </a:cubicBezTo>
                  <a:cubicBezTo>
                    <a:pt x="1100" y="2252"/>
                    <a:pt x="1103" y="2252"/>
                    <a:pt x="1105" y="2252"/>
                  </a:cubicBezTo>
                  <a:lnTo>
                    <a:pt x="1578" y="2310"/>
                  </a:lnTo>
                  <a:cubicBezTo>
                    <a:pt x="1581" y="2310"/>
                    <a:pt x="1584" y="2310"/>
                    <a:pt x="1587" y="2310"/>
                  </a:cubicBezTo>
                  <a:cubicBezTo>
                    <a:pt x="1659" y="2310"/>
                    <a:pt x="1741" y="2180"/>
                    <a:pt x="1728" y="2079"/>
                  </a:cubicBezTo>
                  <a:lnTo>
                    <a:pt x="1640" y="1426"/>
                  </a:lnTo>
                  <a:cubicBezTo>
                    <a:pt x="1632" y="1385"/>
                    <a:pt x="1643" y="1335"/>
                    <a:pt x="1667" y="1290"/>
                  </a:cubicBezTo>
                  <a:lnTo>
                    <a:pt x="2051" y="569"/>
                  </a:lnTo>
                  <a:cubicBezTo>
                    <a:pt x="2105" y="466"/>
                    <a:pt x="2084" y="360"/>
                    <a:pt x="2018" y="360"/>
                  </a:cubicBezTo>
                  <a:cubicBezTo>
                    <a:pt x="2011" y="360"/>
                    <a:pt x="2002" y="362"/>
                    <a:pt x="1993" y="365"/>
                  </a:cubicBezTo>
                  <a:lnTo>
                    <a:pt x="1463" y="569"/>
                  </a:lnTo>
                  <a:cubicBezTo>
                    <a:pt x="1453" y="573"/>
                    <a:pt x="1444" y="575"/>
                    <a:pt x="1435" y="575"/>
                  </a:cubicBezTo>
                  <a:cubicBezTo>
                    <a:pt x="1414" y="575"/>
                    <a:pt x="1397" y="563"/>
                    <a:pt x="1387" y="539"/>
                  </a:cubicBezTo>
                  <a:lnTo>
                    <a:pt x="1150" y="36"/>
                  </a:lnTo>
                  <a:cubicBezTo>
                    <a:pt x="1139" y="11"/>
                    <a:pt x="1120" y="1"/>
                    <a:pt x="1099"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3"/>
            <p:cNvSpPr/>
            <p:nvPr/>
          </p:nvSpPr>
          <p:spPr>
            <a:xfrm>
              <a:off x="-356118" y="3090278"/>
              <a:ext cx="106600" cy="150334"/>
            </a:xfrm>
            <a:custGeom>
              <a:avLst/>
              <a:gdLst/>
              <a:ahLst/>
              <a:cxnLst/>
              <a:rect l="l" t="t" r="r" b="b"/>
              <a:pathLst>
                <a:path w="2106" h="2970" extrusionOk="0">
                  <a:moveTo>
                    <a:pt x="1099" y="1"/>
                  </a:moveTo>
                  <a:cubicBezTo>
                    <a:pt x="1052" y="1"/>
                    <a:pt x="992" y="56"/>
                    <a:pt x="966" y="141"/>
                  </a:cubicBezTo>
                  <a:lnTo>
                    <a:pt x="728" y="919"/>
                  </a:lnTo>
                  <a:cubicBezTo>
                    <a:pt x="711" y="971"/>
                    <a:pt x="684" y="1015"/>
                    <a:pt x="650" y="1042"/>
                  </a:cubicBezTo>
                  <a:lnTo>
                    <a:pt x="119" y="1450"/>
                  </a:lnTo>
                  <a:cubicBezTo>
                    <a:pt x="34" y="1515"/>
                    <a:pt x="1" y="1671"/>
                    <a:pt x="62" y="1715"/>
                  </a:cubicBezTo>
                  <a:lnTo>
                    <a:pt x="446" y="1994"/>
                  </a:lnTo>
                  <a:cubicBezTo>
                    <a:pt x="470" y="2011"/>
                    <a:pt x="480" y="2052"/>
                    <a:pt x="477" y="2099"/>
                  </a:cubicBezTo>
                  <a:lnTo>
                    <a:pt x="384" y="2854"/>
                  </a:lnTo>
                  <a:cubicBezTo>
                    <a:pt x="377" y="2927"/>
                    <a:pt x="405" y="2969"/>
                    <a:pt x="446" y="2969"/>
                  </a:cubicBezTo>
                  <a:cubicBezTo>
                    <a:pt x="473" y="2969"/>
                    <a:pt x="505" y="2951"/>
                    <a:pt x="535" y="2912"/>
                  </a:cubicBezTo>
                  <a:lnTo>
                    <a:pt x="1010" y="2306"/>
                  </a:lnTo>
                  <a:cubicBezTo>
                    <a:pt x="1035" y="2272"/>
                    <a:pt x="1070" y="2252"/>
                    <a:pt x="1099" y="2252"/>
                  </a:cubicBezTo>
                  <a:cubicBezTo>
                    <a:pt x="1101" y="2252"/>
                    <a:pt x="1104" y="2252"/>
                    <a:pt x="1106" y="2252"/>
                  </a:cubicBezTo>
                  <a:lnTo>
                    <a:pt x="1578" y="2310"/>
                  </a:lnTo>
                  <a:cubicBezTo>
                    <a:pt x="1581" y="2311"/>
                    <a:pt x="1584" y="2311"/>
                    <a:pt x="1586" y="2311"/>
                  </a:cubicBezTo>
                  <a:cubicBezTo>
                    <a:pt x="1662" y="2311"/>
                    <a:pt x="1741" y="2180"/>
                    <a:pt x="1728" y="2079"/>
                  </a:cubicBezTo>
                  <a:lnTo>
                    <a:pt x="1639" y="1426"/>
                  </a:lnTo>
                  <a:cubicBezTo>
                    <a:pt x="1633" y="1385"/>
                    <a:pt x="1643" y="1334"/>
                    <a:pt x="1666" y="1290"/>
                  </a:cubicBezTo>
                  <a:lnTo>
                    <a:pt x="2051" y="569"/>
                  </a:lnTo>
                  <a:cubicBezTo>
                    <a:pt x="2105" y="466"/>
                    <a:pt x="2084" y="360"/>
                    <a:pt x="2018" y="360"/>
                  </a:cubicBezTo>
                  <a:cubicBezTo>
                    <a:pt x="2010" y="360"/>
                    <a:pt x="2002" y="362"/>
                    <a:pt x="1993" y="365"/>
                  </a:cubicBezTo>
                  <a:lnTo>
                    <a:pt x="1462" y="569"/>
                  </a:lnTo>
                  <a:cubicBezTo>
                    <a:pt x="1454" y="573"/>
                    <a:pt x="1445" y="575"/>
                    <a:pt x="1437" y="575"/>
                  </a:cubicBezTo>
                  <a:cubicBezTo>
                    <a:pt x="1416" y="575"/>
                    <a:pt x="1397" y="563"/>
                    <a:pt x="1388" y="539"/>
                  </a:cubicBezTo>
                  <a:lnTo>
                    <a:pt x="1150" y="35"/>
                  </a:lnTo>
                  <a:cubicBezTo>
                    <a:pt x="1138" y="11"/>
                    <a:pt x="1120" y="1"/>
                    <a:pt x="109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3"/>
            <p:cNvSpPr/>
            <p:nvPr/>
          </p:nvSpPr>
          <p:spPr>
            <a:xfrm>
              <a:off x="-309853" y="2184525"/>
              <a:ext cx="249595" cy="502834"/>
            </a:xfrm>
            <a:custGeom>
              <a:avLst/>
              <a:gdLst/>
              <a:ahLst/>
              <a:cxnLst/>
              <a:rect l="l" t="t" r="r" b="b"/>
              <a:pathLst>
                <a:path w="4931" h="9934" extrusionOk="0">
                  <a:moveTo>
                    <a:pt x="706" y="0"/>
                  </a:moveTo>
                  <a:cubicBezTo>
                    <a:pt x="488" y="0"/>
                    <a:pt x="255" y="36"/>
                    <a:pt x="1" y="67"/>
                  </a:cubicBezTo>
                  <a:lnTo>
                    <a:pt x="531" y="2784"/>
                  </a:lnTo>
                  <a:lnTo>
                    <a:pt x="2915" y="4562"/>
                  </a:lnTo>
                  <a:lnTo>
                    <a:pt x="1443" y="8349"/>
                  </a:lnTo>
                  <a:lnTo>
                    <a:pt x="2045" y="9933"/>
                  </a:lnTo>
                  <a:cubicBezTo>
                    <a:pt x="2045" y="9933"/>
                    <a:pt x="4931" y="4354"/>
                    <a:pt x="4724" y="3963"/>
                  </a:cubicBezTo>
                  <a:cubicBezTo>
                    <a:pt x="4513" y="3572"/>
                    <a:pt x="2395" y="1417"/>
                    <a:pt x="1833" y="635"/>
                  </a:cubicBezTo>
                  <a:cubicBezTo>
                    <a:pt x="1471" y="124"/>
                    <a:pt x="1113" y="0"/>
                    <a:pt x="706" y="0"/>
                  </a:cubicBez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3"/>
            <p:cNvSpPr/>
            <p:nvPr/>
          </p:nvSpPr>
          <p:spPr>
            <a:xfrm>
              <a:off x="-309853" y="2180678"/>
              <a:ext cx="243723" cy="446953"/>
            </a:xfrm>
            <a:custGeom>
              <a:avLst/>
              <a:gdLst/>
              <a:ahLst/>
              <a:cxnLst/>
              <a:rect l="l" t="t" r="r" b="b"/>
              <a:pathLst>
                <a:path w="4815" h="8830" extrusionOk="0">
                  <a:moveTo>
                    <a:pt x="755" y="1"/>
                  </a:moveTo>
                  <a:cubicBezTo>
                    <a:pt x="340" y="1"/>
                    <a:pt x="1" y="143"/>
                    <a:pt x="1" y="143"/>
                  </a:cubicBezTo>
                  <a:lnTo>
                    <a:pt x="531" y="2860"/>
                  </a:lnTo>
                  <a:lnTo>
                    <a:pt x="2820" y="4699"/>
                  </a:lnTo>
                  <a:lnTo>
                    <a:pt x="1918" y="7272"/>
                  </a:lnTo>
                  <a:lnTo>
                    <a:pt x="2677" y="8829"/>
                  </a:lnTo>
                  <a:cubicBezTo>
                    <a:pt x="2677" y="8829"/>
                    <a:pt x="3473" y="7293"/>
                    <a:pt x="3901" y="6364"/>
                  </a:cubicBezTo>
                  <a:cubicBezTo>
                    <a:pt x="4455" y="5157"/>
                    <a:pt x="4768" y="4478"/>
                    <a:pt x="4791" y="4169"/>
                  </a:cubicBezTo>
                  <a:cubicBezTo>
                    <a:pt x="4815" y="3863"/>
                    <a:pt x="4564" y="3668"/>
                    <a:pt x="4214" y="3169"/>
                  </a:cubicBezTo>
                  <a:cubicBezTo>
                    <a:pt x="3864" y="2672"/>
                    <a:pt x="1820" y="269"/>
                    <a:pt x="1229" y="72"/>
                  </a:cubicBezTo>
                  <a:cubicBezTo>
                    <a:pt x="1069" y="20"/>
                    <a:pt x="907" y="1"/>
                    <a:pt x="755" y="1"/>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3"/>
            <p:cNvSpPr/>
            <p:nvPr/>
          </p:nvSpPr>
          <p:spPr>
            <a:xfrm>
              <a:off x="-270220" y="3584256"/>
              <a:ext cx="78356" cy="146285"/>
            </a:xfrm>
            <a:custGeom>
              <a:avLst/>
              <a:gdLst/>
              <a:ahLst/>
              <a:cxnLst/>
              <a:rect l="l" t="t" r="r" b="b"/>
              <a:pathLst>
                <a:path w="1548" h="2890" extrusionOk="0">
                  <a:moveTo>
                    <a:pt x="1547" y="0"/>
                  </a:moveTo>
                  <a:lnTo>
                    <a:pt x="75" y="211"/>
                  </a:lnTo>
                  <a:lnTo>
                    <a:pt x="0" y="2890"/>
                  </a:lnTo>
                  <a:lnTo>
                    <a:pt x="1472" y="2682"/>
                  </a:lnTo>
                  <a:lnTo>
                    <a:pt x="1547" y="0"/>
                  </a:ln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3"/>
            <p:cNvSpPr/>
            <p:nvPr/>
          </p:nvSpPr>
          <p:spPr>
            <a:xfrm>
              <a:off x="-548870" y="3731705"/>
              <a:ext cx="74560" cy="140666"/>
            </a:xfrm>
            <a:custGeom>
              <a:avLst/>
              <a:gdLst/>
              <a:ahLst/>
              <a:cxnLst/>
              <a:rect l="l" t="t" r="r" b="b"/>
              <a:pathLst>
                <a:path w="1473" h="2779" extrusionOk="0">
                  <a:moveTo>
                    <a:pt x="1473" y="1"/>
                  </a:moveTo>
                  <a:lnTo>
                    <a:pt x="1" y="259"/>
                  </a:lnTo>
                  <a:lnTo>
                    <a:pt x="1" y="2778"/>
                  </a:lnTo>
                  <a:lnTo>
                    <a:pt x="1473" y="2520"/>
                  </a:lnTo>
                  <a:lnTo>
                    <a:pt x="1473" y="1"/>
                  </a:ln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3"/>
            <p:cNvSpPr/>
            <p:nvPr/>
          </p:nvSpPr>
          <p:spPr>
            <a:xfrm>
              <a:off x="-567598" y="3811732"/>
              <a:ext cx="218769" cy="189309"/>
            </a:xfrm>
            <a:custGeom>
              <a:avLst/>
              <a:gdLst/>
              <a:ahLst/>
              <a:cxnLst/>
              <a:rect l="l" t="t" r="r" b="b"/>
              <a:pathLst>
                <a:path w="4322" h="3740" extrusionOk="0">
                  <a:moveTo>
                    <a:pt x="1843" y="0"/>
                  </a:moveTo>
                  <a:lnTo>
                    <a:pt x="1843" y="211"/>
                  </a:lnTo>
                  <a:cubicBezTo>
                    <a:pt x="1843" y="374"/>
                    <a:pt x="1319" y="510"/>
                    <a:pt x="1105" y="541"/>
                  </a:cubicBezTo>
                  <a:cubicBezTo>
                    <a:pt x="1032" y="551"/>
                    <a:pt x="961" y="556"/>
                    <a:pt x="893" y="556"/>
                  </a:cubicBezTo>
                  <a:cubicBezTo>
                    <a:pt x="652" y="556"/>
                    <a:pt x="453" y="499"/>
                    <a:pt x="371" y="422"/>
                  </a:cubicBezTo>
                  <a:lnTo>
                    <a:pt x="371" y="262"/>
                  </a:lnTo>
                  <a:cubicBezTo>
                    <a:pt x="369" y="262"/>
                    <a:pt x="368" y="262"/>
                    <a:pt x="366" y="262"/>
                  </a:cubicBezTo>
                  <a:cubicBezTo>
                    <a:pt x="276" y="262"/>
                    <a:pt x="207" y="556"/>
                    <a:pt x="140" y="823"/>
                  </a:cubicBezTo>
                  <a:cubicBezTo>
                    <a:pt x="65" y="1119"/>
                    <a:pt x="0" y="1469"/>
                    <a:pt x="54" y="1612"/>
                  </a:cubicBezTo>
                  <a:cubicBezTo>
                    <a:pt x="150" y="1874"/>
                    <a:pt x="561" y="2071"/>
                    <a:pt x="738" y="2282"/>
                  </a:cubicBezTo>
                  <a:cubicBezTo>
                    <a:pt x="918" y="2489"/>
                    <a:pt x="1020" y="2958"/>
                    <a:pt x="1242" y="3247"/>
                  </a:cubicBezTo>
                  <a:cubicBezTo>
                    <a:pt x="1459" y="3540"/>
                    <a:pt x="2332" y="3740"/>
                    <a:pt x="2836" y="3740"/>
                  </a:cubicBezTo>
                  <a:cubicBezTo>
                    <a:pt x="3271" y="3740"/>
                    <a:pt x="4322" y="3285"/>
                    <a:pt x="4154" y="2822"/>
                  </a:cubicBezTo>
                  <a:cubicBezTo>
                    <a:pt x="3991" y="2377"/>
                    <a:pt x="3359" y="2000"/>
                    <a:pt x="2894" y="1659"/>
                  </a:cubicBezTo>
                  <a:cubicBezTo>
                    <a:pt x="2309" y="1228"/>
                    <a:pt x="1982" y="38"/>
                    <a:pt x="18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3"/>
            <p:cNvSpPr/>
            <p:nvPr/>
          </p:nvSpPr>
          <p:spPr>
            <a:xfrm>
              <a:off x="-298110" y="3696729"/>
              <a:ext cx="284673" cy="125734"/>
            </a:xfrm>
            <a:custGeom>
              <a:avLst/>
              <a:gdLst/>
              <a:ahLst/>
              <a:cxnLst/>
              <a:rect l="l" t="t" r="r" b="b"/>
              <a:pathLst>
                <a:path w="5624" h="2484" extrusionOk="0">
                  <a:moveTo>
                    <a:pt x="2051" y="1"/>
                  </a:moveTo>
                  <a:cubicBezTo>
                    <a:pt x="2048" y="1"/>
                    <a:pt x="2044" y="1"/>
                    <a:pt x="2040" y="2"/>
                  </a:cubicBezTo>
                  <a:lnTo>
                    <a:pt x="2030" y="233"/>
                  </a:lnTo>
                  <a:cubicBezTo>
                    <a:pt x="1812" y="382"/>
                    <a:pt x="1432" y="462"/>
                    <a:pt x="1109" y="462"/>
                  </a:cubicBezTo>
                  <a:cubicBezTo>
                    <a:pt x="858" y="462"/>
                    <a:pt x="642" y="413"/>
                    <a:pt x="564" y="311"/>
                  </a:cubicBezTo>
                  <a:lnTo>
                    <a:pt x="568" y="178"/>
                  </a:lnTo>
                  <a:cubicBezTo>
                    <a:pt x="568" y="178"/>
                    <a:pt x="568" y="178"/>
                    <a:pt x="567" y="178"/>
                  </a:cubicBezTo>
                  <a:cubicBezTo>
                    <a:pt x="432" y="178"/>
                    <a:pt x="296" y="836"/>
                    <a:pt x="205" y="1266"/>
                  </a:cubicBezTo>
                  <a:cubicBezTo>
                    <a:pt x="120" y="1661"/>
                    <a:pt x="1" y="2126"/>
                    <a:pt x="299" y="2279"/>
                  </a:cubicBezTo>
                  <a:cubicBezTo>
                    <a:pt x="400" y="2330"/>
                    <a:pt x="553" y="2350"/>
                    <a:pt x="726" y="2350"/>
                  </a:cubicBezTo>
                  <a:cubicBezTo>
                    <a:pt x="1072" y="2350"/>
                    <a:pt x="1500" y="2272"/>
                    <a:pt x="1772" y="2208"/>
                  </a:cubicBezTo>
                  <a:cubicBezTo>
                    <a:pt x="1822" y="2196"/>
                    <a:pt x="1875" y="2191"/>
                    <a:pt x="1930" y="2191"/>
                  </a:cubicBezTo>
                  <a:cubicBezTo>
                    <a:pt x="2334" y="2191"/>
                    <a:pt x="2882" y="2459"/>
                    <a:pt x="3318" y="2480"/>
                  </a:cubicBezTo>
                  <a:cubicBezTo>
                    <a:pt x="3378" y="2482"/>
                    <a:pt x="3436" y="2484"/>
                    <a:pt x="3494" y="2484"/>
                  </a:cubicBezTo>
                  <a:cubicBezTo>
                    <a:pt x="4324" y="2484"/>
                    <a:pt x="5005" y="2221"/>
                    <a:pt x="5297" y="1973"/>
                  </a:cubicBezTo>
                  <a:cubicBezTo>
                    <a:pt x="5610" y="1712"/>
                    <a:pt x="5623" y="1341"/>
                    <a:pt x="5321" y="1259"/>
                  </a:cubicBezTo>
                  <a:cubicBezTo>
                    <a:pt x="4835" y="1127"/>
                    <a:pt x="3764" y="892"/>
                    <a:pt x="3213" y="712"/>
                  </a:cubicBezTo>
                  <a:cubicBezTo>
                    <a:pt x="2883" y="606"/>
                    <a:pt x="2550" y="427"/>
                    <a:pt x="2346" y="243"/>
                  </a:cubicBezTo>
                  <a:cubicBezTo>
                    <a:pt x="2184" y="97"/>
                    <a:pt x="2121"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3"/>
            <p:cNvSpPr/>
            <p:nvPr/>
          </p:nvSpPr>
          <p:spPr>
            <a:xfrm>
              <a:off x="-575343" y="2632239"/>
              <a:ext cx="429540" cy="1140615"/>
            </a:xfrm>
            <a:custGeom>
              <a:avLst/>
              <a:gdLst/>
              <a:ahLst/>
              <a:cxnLst/>
              <a:rect l="l" t="t" r="r" b="b"/>
              <a:pathLst>
                <a:path w="8486" h="22534" extrusionOk="0">
                  <a:moveTo>
                    <a:pt x="7551" y="0"/>
                  </a:moveTo>
                  <a:lnTo>
                    <a:pt x="1153" y="986"/>
                  </a:lnTo>
                  <a:cubicBezTo>
                    <a:pt x="0" y="3560"/>
                    <a:pt x="1136" y="12290"/>
                    <a:pt x="1136" y="12290"/>
                  </a:cubicBezTo>
                  <a:cubicBezTo>
                    <a:pt x="1095" y="12689"/>
                    <a:pt x="632" y="13522"/>
                    <a:pt x="428" y="15265"/>
                  </a:cubicBezTo>
                  <a:cubicBezTo>
                    <a:pt x="184" y="17322"/>
                    <a:pt x="395" y="22466"/>
                    <a:pt x="395" y="22466"/>
                  </a:cubicBezTo>
                  <a:cubicBezTo>
                    <a:pt x="395" y="22466"/>
                    <a:pt x="647" y="22534"/>
                    <a:pt x="998" y="22534"/>
                  </a:cubicBezTo>
                  <a:cubicBezTo>
                    <a:pt x="1333" y="22534"/>
                    <a:pt x="1757" y="22472"/>
                    <a:pt x="2139" y="22232"/>
                  </a:cubicBezTo>
                  <a:cubicBezTo>
                    <a:pt x="2139" y="22232"/>
                    <a:pt x="3523" y="14300"/>
                    <a:pt x="3822" y="12243"/>
                  </a:cubicBezTo>
                  <a:cubicBezTo>
                    <a:pt x="4083" y="10451"/>
                    <a:pt x="4597" y="6514"/>
                    <a:pt x="4597" y="6514"/>
                  </a:cubicBezTo>
                  <a:lnTo>
                    <a:pt x="5674" y="11951"/>
                  </a:lnTo>
                  <a:cubicBezTo>
                    <a:pt x="5674" y="11951"/>
                    <a:pt x="5341" y="12984"/>
                    <a:pt x="5253" y="13746"/>
                  </a:cubicBezTo>
                  <a:cubicBezTo>
                    <a:pt x="5110" y="14950"/>
                    <a:pt x="5953" y="20301"/>
                    <a:pt x="5953" y="20301"/>
                  </a:cubicBezTo>
                  <a:cubicBezTo>
                    <a:pt x="5953" y="20301"/>
                    <a:pt x="6152" y="20363"/>
                    <a:pt x="6477" y="20363"/>
                  </a:cubicBezTo>
                  <a:cubicBezTo>
                    <a:pt x="6771" y="20363"/>
                    <a:pt x="7167" y="20312"/>
                    <a:pt x="7612" y="20117"/>
                  </a:cubicBezTo>
                  <a:cubicBezTo>
                    <a:pt x="7612" y="20117"/>
                    <a:pt x="8112" y="12733"/>
                    <a:pt x="8252" y="11288"/>
                  </a:cubicBezTo>
                  <a:cubicBezTo>
                    <a:pt x="8486" y="8860"/>
                    <a:pt x="7796" y="1520"/>
                    <a:pt x="75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3"/>
            <p:cNvSpPr/>
            <p:nvPr/>
          </p:nvSpPr>
          <p:spPr>
            <a:xfrm>
              <a:off x="-544871" y="2187815"/>
              <a:ext cx="370723" cy="523436"/>
            </a:xfrm>
            <a:custGeom>
              <a:avLst/>
              <a:gdLst/>
              <a:ahLst/>
              <a:cxnLst/>
              <a:rect l="l" t="t" r="r" b="b"/>
              <a:pathLst>
                <a:path w="7324" h="10341" extrusionOk="0">
                  <a:moveTo>
                    <a:pt x="4643" y="1"/>
                  </a:moveTo>
                  <a:cubicBezTo>
                    <a:pt x="4588" y="1"/>
                    <a:pt x="4536" y="7"/>
                    <a:pt x="4488" y="19"/>
                  </a:cubicBezTo>
                  <a:lnTo>
                    <a:pt x="2087" y="495"/>
                  </a:lnTo>
                  <a:cubicBezTo>
                    <a:pt x="1717" y="604"/>
                    <a:pt x="857" y="907"/>
                    <a:pt x="857" y="907"/>
                  </a:cubicBezTo>
                  <a:cubicBezTo>
                    <a:pt x="289" y="1216"/>
                    <a:pt x="350" y="1556"/>
                    <a:pt x="194" y="2130"/>
                  </a:cubicBezTo>
                  <a:cubicBezTo>
                    <a:pt x="0" y="2841"/>
                    <a:pt x="126" y="4028"/>
                    <a:pt x="357" y="4653"/>
                  </a:cubicBezTo>
                  <a:lnTo>
                    <a:pt x="1458" y="7648"/>
                  </a:lnTo>
                  <a:cubicBezTo>
                    <a:pt x="1047" y="8716"/>
                    <a:pt x="650" y="9076"/>
                    <a:pt x="452" y="9868"/>
                  </a:cubicBezTo>
                  <a:cubicBezTo>
                    <a:pt x="1034" y="10198"/>
                    <a:pt x="1833" y="10341"/>
                    <a:pt x="2675" y="10341"/>
                  </a:cubicBezTo>
                  <a:cubicBezTo>
                    <a:pt x="4439" y="10341"/>
                    <a:pt x="6396" y="9712"/>
                    <a:pt x="6959" y="8851"/>
                  </a:cubicBezTo>
                  <a:cubicBezTo>
                    <a:pt x="6997" y="8607"/>
                    <a:pt x="6677" y="5917"/>
                    <a:pt x="6545" y="4721"/>
                  </a:cubicBezTo>
                  <a:cubicBezTo>
                    <a:pt x="7109" y="3602"/>
                    <a:pt x="7323" y="2834"/>
                    <a:pt x="7027" y="2107"/>
                  </a:cubicBezTo>
                  <a:cubicBezTo>
                    <a:pt x="6561" y="950"/>
                    <a:pt x="5341" y="1"/>
                    <a:pt x="4643"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3"/>
            <p:cNvSpPr/>
            <p:nvPr/>
          </p:nvSpPr>
          <p:spPr>
            <a:xfrm>
              <a:off x="-555045" y="1851714"/>
              <a:ext cx="317726" cy="300263"/>
            </a:xfrm>
            <a:custGeom>
              <a:avLst/>
              <a:gdLst/>
              <a:ahLst/>
              <a:cxnLst/>
              <a:rect l="l" t="t" r="r" b="b"/>
              <a:pathLst>
                <a:path w="6277" h="5932" extrusionOk="0">
                  <a:moveTo>
                    <a:pt x="3899" y="1"/>
                  </a:moveTo>
                  <a:cubicBezTo>
                    <a:pt x="3735" y="1"/>
                    <a:pt x="3566" y="16"/>
                    <a:pt x="3393" y="46"/>
                  </a:cubicBezTo>
                  <a:lnTo>
                    <a:pt x="2880" y="134"/>
                  </a:lnTo>
                  <a:cubicBezTo>
                    <a:pt x="1289" y="417"/>
                    <a:pt x="1" y="1934"/>
                    <a:pt x="1" y="3525"/>
                  </a:cubicBezTo>
                  <a:cubicBezTo>
                    <a:pt x="1" y="4938"/>
                    <a:pt x="1021" y="5932"/>
                    <a:pt x="2365" y="5932"/>
                  </a:cubicBezTo>
                  <a:cubicBezTo>
                    <a:pt x="2528" y="5932"/>
                    <a:pt x="2695" y="5917"/>
                    <a:pt x="2866" y="5887"/>
                  </a:cubicBezTo>
                  <a:lnTo>
                    <a:pt x="3410" y="5789"/>
                  </a:lnTo>
                  <a:cubicBezTo>
                    <a:pt x="4992" y="5510"/>
                    <a:pt x="6277" y="4000"/>
                    <a:pt x="6277" y="2419"/>
                  </a:cubicBezTo>
                  <a:cubicBezTo>
                    <a:pt x="6277" y="1000"/>
                    <a:pt x="5249" y="1"/>
                    <a:pt x="389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3"/>
            <p:cNvSpPr/>
            <p:nvPr/>
          </p:nvSpPr>
          <p:spPr>
            <a:xfrm>
              <a:off x="-437005" y="1853637"/>
              <a:ext cx="221553" cy="225045"/>
            </a:xfrm>
            <a:custGeom>
              <a:avLst/>
              <a:gdLst/>
              <a:ahLst/>
              <a:cxnLst/>
              <a:rect l="l" t="t" r="r" b="b"/>
              <a:pathLst>
                <a:path w="4377" h="4446" extrusionOk="0">
                  <a:moveTo>
                    <a:pt x="2573" y="1"/>
                  </a:moveTo>
                  <a:cubicBezTo>
                    <a:pt x="2449" y="1"/>
                    <a:pt x="2321" y="12"/>
                    <a:pt x="2191" y="35"/>
                  </a:cubicBezTo>
                  <a:cubicBezTo>
                    <a:pt x="980" y="250"/>
                    <a:pt x="1" y="1402"/>
                    <a:pt x="1" y="2610"/>
                  </a:cubicBezTo>
                  <a:cubicBezTo>
                    <a:pt x="1" y="3686"/>
                    <a:pt x="779" y="4445"/>
                    <a:pt x="1807" y="4445"/>
                  </a:cubicBezTo>
                  <a:cubicBezTo>
                    <a:pt x="1931" y="4445"/>
                    <a:pt x="2060" y="4434"/>
                    <a:pt x="2191" y="4411"/>
                  </a:cubicBezTo>
                  <a:cubicBezTo>
                    <a:pt x="3397" y="4197"/>
                    <a:pt x="4376" y="3048"/>
                    <a:pt x="4376" y="1838"/>
                  </a:cubicBezTo>
                  <a:cubicBezTo>
                    <a:pt x="4376" y="761"/>
                    <a:pt x="3597" y="1"/>
                    <a:pt x="25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3"/>
            <p:cNvSpPr/>
            <p:nvPr/>
          </p:nvSpPr>
          <p:spPr>
            <a:xfrm>
              <a:off x="-629403" y="1958315"/>
              <a:ext cx="89542" cy="296720"/>
            </a:xfrm>
            <a:custGeom>
              <a:avLst/>
              <a:gdLst/>
              <a:ahLst/>
              <a:cxnLst/>
              <a:rect l="l" t="t" r="r" b="b"/>
              <a:pathLst>
                <a:path w="1769" h="5862" extrusionOk="0">
                  <a:moveTo>
                    <a:pt x="1769" y="1"/>
                  </a:moveTo>
                  <a:cubicBezTo>
                    <a:pt x="793" y="174"/>
                    <a:pt x="1" y="1102"/>
                    <a:pt x="1" y="2078"/>
                  </a:cubicBezTo>
                  <a:lnTo>
                    <a:pt x="1" y="5862"/>
                  </a:lnTo>
                  <a:cubicBezTo>
                    <a:pt x="977" y="5692"/>
                    <a:pt x="1769" y="4760"/>
                    <a:pt x="1769" y="3785"/>
                  </a:cubicBezTo>
                  <a:lnTo>
                    <a:pt x="176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3"/>
            <p:cNvSpPr/>
            <p:nvPr/>
          </p:nvSpPr>
          <p:spPr>
            <a:xfrm>
              <a:off x="-517183" y="1889677"/>
              <a:ext cx="271411" cy="417341"/>
            </a:xfrm>
            <a:custGeom>
              <a:avLst/>
              <a:gdLst/>
              <a:ahLst/>
              <a:cxnLst/>
              <a:rect l="l" t="t" r="r" b="b"/>
              <a:pathLst>
                <a:path w="5362" h="8245" extrusionOk="0">
                  <a:moveTo>
                    <a:pt x="4590" y="0"/>
                  </a:moveTo>
                  <a:cubicBezTo>
                    <a:pt x="4536" y="727"/>
                    <a:pt x="4165" y="1217"/>
                    <a:pt x="2802" y="2285"/>
                  </a:cubicBezTo>
                  <a:cubicBezTo>
                    <a:pt x="1823" y="3050"/>
                    <a:pt x="1381" y="3179"/>
                    <a:pt x="1381" y="3179"/>
                  </a:cubicBezTo>
                  <a:cubicBezTo>
                    <a:pt x="1321" y="2977"/>
                    <a:pt x="1126" y="2882"/>
                    <a:pt x="909" y="2882"/>
                  </a:cubicBezTo>
                  <a:cubicBezTo>
                    <a:pt x="693" y="2882"/>
                    <a:pt x="455" y="2976"/>
                    <a:pt x="303" y="3155"/>
                  </a:cubicBezTo>
                  <a:cubicBezTo>
                    <a:pt x="1" y="3516"/>
                    <a:pt x="21" y="4369"/>
                    <a:pt x="541" y="4624"/>
                  </a:cubicBezTo>
                  <a:cubicBezTo>
                    <a:pt x="650" y="4676"/>
                    <a:pt x="750" y="4697"/>
                    <a:pt x="840" y="4697"/>
                  </a:cubicBezTo>
                  <a:cubicBezTo>
                    <a:pt x="1182" y="4697"/>
                    <a:pt x="1381" y="4396"/>
                    <a:pt x="1381" y="4396"/>
                  </a:cubicBezTo>
                  <a:lnTo>
                    <a:pt x="1381" y="6637"/>
                  </a:lnTo>
                  <a:lnTo>
                    <a:pt x="4097" y="8245"/>
                  </a:lnTo>
                  <a:lnTo>
                    <a:pt x="3322" y="6052"/>
                  </a:lnTo>
                  <a:lnTo>
                    <a:pt x="3322" y="5124"/>
                  </a:lnTo>
                  <a:cubicBezTo>
                    <a:pt x="3795" y="5116"/>
                    <a:pt x="4280" y="5100"/>
                    <a:pt x="4533" y="4943"/>
                  </a:cubicBezTo>
                  <a:cubicBezTo>
                    <a:pt x="4784" y="4790"/>
                    <a:pt x="5284" y="4321"/>
                    <a:pt x="5321" y="2767"/>
                  </a:cubicBezTo>
                  <a:cubicBezTo>
                    <a:pt x="5362" y="939"/>
                    <a:pt x="4933" y="143"/>
                    <a:pt x="4590" y="0"/>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3"/>
            <p:cNvSpPr/>
            <p:nvPr/>
          </p:nvSpPr>
          <p:spPr>
            <a:xfrm>
              <a:off x="-364014" y="2018853"/>
              <a:ext cx="20348" cy="20804"/>
            </a:xfrm>
            <a:custGeom>
              <a:avLst/>
              <a:gdLst/>
              <a:ahLst/>
              <a:cxnLst/>
              <a:rect l="l" t="t" r="r" b="b"/>
              <a:pathLst>
                <a:path w="402" h="411" extrusionOk="0">
                  <a:moveTo>
                    <a:pt x="232" y="0"/>
                  </a:moveTo>
                  <a:cubicBezTo>
                    <a:pt x="218" y="0"/>
                    <a:pt x="205" y="2"/>
                    <a:pt x="190" y="5"/>
                  </a:cubicBezTo>
                  <a:cubicBezTo>
                    <a:pt x="85" y="32"/>
                    <a:pt x="0" y="141"/>
                    <a:pt x="7" y="250"/>
                  </a:cubicBezTo>
                  <a:cubicBezTo>
                    <a:pt x="13" y="347"/>
                    <a:pt x="83" y="411"/>
                    <a:pt x="170" y="411"/>
                  </a:cubicBezTo>
                  <a:cubicBezTo>
                    <a:pt x="183" y="411"/>
                    <a:pt x="197" y="409"/>
                    <a:pt x="211" y="406"/>
                  </a:cubicBezTo>
                  <a:cubicBezTo>
                    <a:pt x="320" y="382"/>
                    <a:pt x="402" y="273"/>
                    <a:pt x="394" y="165"/>
                  </a:cubicBezTo>
                  <a:cubicBezTo>
                    <a:pt x="392" y="67"/>
                    <a:pt x="322" y="0"/>
                    <a:pt x="23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3"/>
            <p:cNvSpPr/>
            <p:nvPr/>
          </p:nvSpPr>
          <p:spPr>
            <a:xfrm>
              <a:off x="-334605" y="2091338"/>
              <a:ext cx="24803" cy="14274"/>
            </a:xfrm>
            <a:custGeom>
              <a:avLst/>
              <a:gdLst/>
              <a:ahLst/>
              <a:cxnLst/>
              <a:rect l="l" t="t" r="r" b="b"/>
              <a:pathLst>
                <a:path w="490" h="282" extrusionOk="0">
                  <a:moveTo>
                    <a:pt x="38" y="1"/>
                  </a:moveTo>
                  <a:cubicBezTo>
                    <a:pt x="0" y="137"/>
                    <a:pt x="72" y="263"/>
                    <a:pt x="198" y="280"/>
                  </a:cubicBezTo>
                  <a:cubicBezTo>
                    <a:pt x="207" y="281"/>
                    <a:pt x="216" y="282"/>
                    <a:pt x="225" y="282"/>
                  </a:cubicBezTo>
                  <a:cubicBezTo>
                    <a:pt x="340" y="282"/>
                    <a:pt x="456" y="191"/>
                    <a:pt x="490" y="65"/>
                  </a:cubicBezTo>
                  <a:lnTo>
                    <a:pt x="38" y="1"/>
                  </a:ln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3"/>
            <p:cNvSpPr/>
            <p:nvPr/>
          </p:nvSpPr>
          <p:spPr>
            <a:xfrm>
              <a:off x="-283329" y="1964946"/>
              <a:ext cx="23638" cy="17716"/>
            </a:xfrm>
            <a:custGeom>
              <a:avLst/>
              <a:gdLst/>
              <a:ahLst/>
              <a:cxnLst/>
              <a:rect l="l" t="t" r="r" b="b"/>
              <a:pathLst>
                <a:path w="467" h="350" extrusionOk="0">
                  <a:moveTo>
                    <a:pt x="235" y="0"/>
                  </a:moveTo>
                  <a:cubicBezTo>
                    <a:pt x="146" y="0"/>
                    <a:pt x="53" y="56"/>
                    <a:pt x="1" y="149"/>
                  </a:cubicBezTo>
                  <a:lnTo>
                    <a:pt x="395" y="349"/>
                  </a:lnTo>
                  <a:cubicBezTo>
                    <a:pt x="467" y="227"/>
                    <a:pt x="436" y="77"/>
                    <a:pt x="327" y="23"/>
                  </a:cubicBezTo>
                  <a:cubicBezTo>
                    <a:pt x="298" y="8"/>
                    <a:pt x="267" y="0"/>
                    <a:pt x="2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3"/>
            <p:cNvSpPr/>
            <p:nvPr/>
          </p:nvSpPr>
          <p:spPr>
            <a:xfrm>
              <a:off x="-287936" y="1998353"/>
              <a:ext cx="20298" cy="20854"/>
            </a:xfrm>
            <a:custGeom>
              <a:avLst/>
              <a:gdLst/>
              <a:ahLst/>
              <a:cxnLst/>
              <a:rect l="l" t="t" r="r" b="b"/>
              <a:pathLst>
                <a:path w="401" h="412" extrusionOk="0">
                  <a:moveTo>
                    <a:pt x="232" y="1"/>
                  </a:moveTo>
                  <a:cubicBezTo>
                    <a:pt x="218" y="1"/>
                    <a:pt x="205" y="2"/>
                    <a:pt x="190" y="5"/>
                  </a:cubicBezTo>
                  <a:cubicBezTo>
                    <a:pt x="85" y="29"/>
                    <a:pt x="0" y="138"/>
                    <a:pt x="7" y="250"/>
                  </a:cubicBezTo>
                  <a:cubicBezTo>
                    <a:pt x="12" y="344"/>
                    <a:pt x="83" y="411"/>
                    <a:pt x="171" y="411"/>
                  </a:cubicBezTo>
                  <a:cubicBezTo>
                    <a:pt x="184" y="411"/>
                    <a:pt x="197" y="410"/>
                    <a:pt x="211" y="407"/>
                  </a:cubicBezTo>
                  <a:cubicBezTo>
                    <a:pt x="319" y="383"/>
                    <a:pt x="401" y="274"/>
                    <a:pt x="394" y="162"/>
                  </a:cubicBezTo>
                  <a:cubicBezTo>
                    <a:pt x="392" y="67"/>
                    <a:pt x="321" y="1"/>
                    <a:pt x="23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3"/>
            <p:cNvSpPr/>
            <p:nvPr/>
          </p:nvSpPr>
          <p:spPr>
            <a:xfrm>
              <a:off x="-316029" y="2009439"/>
              <a:ext cx="32750" cy="58919"/>
            </a:xfrm>
            <a:custGeom>
              <a:avLst/>
              <a:gdLst/>
              <a:ahLst/>
              <a:cxnLst/>
              <a:rect l="l" t="t" r="r" b="b"/>
              <a:pathLst>
                <a:path w="647" h="1164" extrusionOk="0">
                  <a:moveTo>
                    <a:pt x="0" y="1"/>
                  </a:moveTo>
                  <a:lnTo>
                    <a:pt x="31" y="1163"/>
                  </a:lnTo>
                  <a:lnTo>
                    <a:pt x="647" y="864"/>
                  </a:lnTo>
                  <a:lnTo>
                    <a:pt x="0" y="1"/>
                  </a:ln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3"/>
            <p:cNvSpPr/>
            <p:nvPr/>
          </p:nvSpPr>
          <p:spPr>
            <a:xfrm>
              <a:off x="-434069" y="2125252"/>
              <a:ext cx="85037" cy="39482"/>
            </a:xfrm>
            <a:custGeom>
              <a:avLst/>
              <a:gdLst/>
              <a:ahLst/>
              <a:cxnLst/>
              <a:rect l="l" t="t" r="r" b="b"/>
              <a:pathLst>
                <a:path w="1680" h="780" extrusionOk="0">
                  <a:moveTo>
                    <a:pt x="0" y="1"/>
                  </a:moveTo>
                  <a:cubicBezTo>
                    <a:pt x="0" y="1"/>
                    <a:pt x="55" y="245"/>
                    <a:pt x="361" y="453"/>
                  </a:cubicBezTo>
                  <a:cubicBezTo>
                    <a:pt x="667" y="663"/>
                    <a:pt x="1680" y="779"/>
                    <a:pt x="1680" y="779"/>
                  </a:cubicBezTo>
                  <a:lnTo>
                    <a:pt x="1680" y="470"/>
                  </a:lnTo>
                  <a:cubicBezTo>
                    <a:pt x="1643" y="471"/>
                    <a:pt x="1603" y="472"/>
                    <a:pt x="1561" y="472"/>
                  </a:cubicBezTo>
                  <a:cubicBezTo>
                    <a:pt x="1037" y="472"/>
                    <a:pt x="149" y="350"/>
                    <a:pt x="0" y="1"/>
                  </a:cubicBez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3"/>
            <p:cNvSpPr/>
            <p:nvPr/>
          </p:nvSpPr>
          <p:spPr>
            <a:xfrm>
              <a:off x="-342653" y="2770425"/>
              <a:ext cx="119255" cy="330634"/>
            </a:xfrm>
            <a:custGeom>
              <a:avLst/>
              <a:gdLst/>
              <a:ahLst/>
              <a:cxnLst/>
              <a:rect l="l" t="t" r="r" b="b"/>
              <a:pathLst>
                <a:path w="2356" h="6532" extrusionOk="0">
                  <a:moveTo>
                    <a:pt x="2356" y="1"/>
                  </a:moveTo>
                  <a:cubicBezTo>
                    <a:pt x="1734" y="555"/>
                    <a:pt x="561" y="959"/>
                    <a:pt x="561" y="959"/>
                  </a:cubicBezTo>
                  <a:lnTo>
                    <a:pt x="0" y="3784"/>
                  </a:lnTo>
                  <a:lnTo>
                    <a:pt x="544" y="6532"/>
                  </a:lnTo>
                  <a:lnTo>
                    <a:pt x="384" y="3883"/>
                  </a:lnTo>
                  <a:lnTo>
                    <a:pt x="1027" y="1194"/>
                  </a:lnTo>
                  <a:cubicBezTo>
                    <a:pt x="1869" y="731"/>
                    <a:pt x="2356" y="1"/>
                    <a:pt x="23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3"/>
            <p:cNvSpPr/>
            <p:nvPr/>
          </p:nvSpPr>
          <p:spPr>
            <a:xfrm>
              <a:off x="-447331" y="2023358"/>
              <a:ext cx="17463" cy="47580"/>
            </a:xfrm>
            <a:custGeom>
              <a:avLst/>
              <a:gdLst/>
              <a:ahLst/>
              <a:cxnLst/>
              <a:rect l="l" t="t" r="r" b="b"/>
              <a:pathLst>
                <a:path w="345" h="940" extrusionOk="0">
                  <a:moveTo>
                    <a:pt x="344" y="1"/>
                  </a:moveTo>
                  <a:lnTo>
                    <a:pt x="1" y="59"/>
                  </a:lnTo>
                  <a:lnTo>
                    <a:pt x="1" y="939"/>
                  </a:lnTo>
                  <a:cubicBezTo>
                    <a:pt x="191" y="905"/>
                    <a:pt x="344" y="725"/>
                    <a:pt x="344" y="538"/>
                  </a:cubicBezTo>
                  <a:lnTo>
                    <a:pt x="34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3"/>
            <p:cNvSpPr/>
            <p:nvPr/>
          </p:nvSpPr>
          <p:spPr>
            <a:xfrm>
              <a:off x="-558842" y="1931943"/>
              <a:ext cx="28093" cy="33812"/>
            </a:xfrm>
            <a:custGeom>
              <a:avLst/>
              <a:gdLst/>
              <a:ahLst/>
              <a:cxnLst/>
              <a:rect l="l" t="t" r="r" b="b"/>
              <a:pathLst>
                <a:path w="555" h="668" extrusionOk="0">
                  <a:moveTo>
                    <a:pt x="204" y="0"/>
                  </a:moveTo>
                  <a:cubicBezTo>
                    <a:pt x="137" y="0"/>
                    <a:pt x="66" y="21"/>
                    <a:pt x="0" y="63"/>
                  </a:cubicBezTo>
                  <a:lnTo>
                    <a:pt x="310" y="668"/>
                  </a:lnTo>
                  <a:cubicBezTo>
                    <a:pt x="480" y="559"/>
                    <a:pt x="554" y="341"/>
                    <a:pt x="473" y="185"/>
                  </a:cubicBezTo>
                  <a:lnTo>
                    <a:pt x="452" y="148"/>
                  </a:lnTo>
                  <a:cubicBezTo>
                    <a:pt x="405" y="52"/>
                    <a:pt x="310" y="0"/>
                    <a:pt x="2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3"/>
            <p:cNvSpPr/>
            <p:nvPr/>
          </p:nvSpPr>
          <p:spPr>
            <a:xfrm>
              <a:off x="-471729" y="2183260"/>
              <a:ext cx="161925" cy="123760"/>
            </a:xfrm>
            <a:custGeom>
              <a:avLst/>
              <a:gdLst/>
              <a:ahLst/>
              <a:cxnLst/>
              <a:rect l="l" t="t" r="r" b="b"/>
              <a:pathLst>
                <a:path w="3199" h="2445" extrusionOk="0">
                  <a:moveTo>
                    <a:pt x="483" y="0"/>
                  </a:moveTo>
                  <a:cubicBezTo>
                    <a:pt x="483" y="0"/>
                    <a:pt x="95" y="132"/>
                    <a:pt x="0" y="891"/>
                  </a:cubicBezTo>
                  <a:cubicBezTo>
                    <a:pt x="258" y="1445"/>
                    <a:pt x="718" y="1863"/>
                    <a:pt x="1408" y="2132"/>
                  </a:cubicBezTo>
                  <a:lnTo>
                    <a:pt x="1724" y="1778"/>
                  </a:lnTo>
                  <a:lnTo>
                    <a:pt x="3199" y="2445"/>
                  </a:lnTo>
                  <a:lnTo>
                    <a:pt x="3199" y="2445"/>
                  </a:lnTo>
                  <a:lnTo>
                    <a:pt x="483" y="336"/>
                  </a:lnTo>
                  <a:lnTo>
                    <a:pt x="48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3"/>
            <p:cNvSpPr/>
            <p:nvPr/>
          </p:nvSpPr>
          <p:spPr>
            <a:xfrm>
              <a:off x="-349082" y="2169998"/>
              <a:ext cx="60792" cy="137022"/>
            </a:xfrm>
            <a:custGeom>
              <a:avLst/>
              <a:gdLst/>
              <a:ahLst/>
              <a:cxnLst/>
              <a:rect l="l" t="t" r="r" b="b"/>
              <a:pathLst>
                <a:path w="1201" h="2707" extrusionOk="0">
                  <a:moveTo>
                    <a:pt x="1" y="0"/>
                  </a:moveTo>
                  <a:lnTo>
                    <a:pt x="1" y="514"/>
                  </a:lnTo>
                  <a:lnTo>
                    <a:pt x="776" y="2707"/>
                  </a:lnTo>
                  <a:lnTo>
                    <a:pt x="906" y="1758"/>
                  </a:lnTo>
                  <a:lnTo>
                    <a:pt x="1201" y="1605"/>
                  </a:lnTo>
                  <a:cubicBezTo>
                    <a:pt x="1201" y="1605"/>
                    <a:pt x="776" y="558"/>
                    <a:pt x="548" y="330"/>
                  </a:cubicBezTo>
                  <a:cubicBezTo>
                    <a:pt x="283" y="62"/>
                    <a:pt x="1" y="0"/>
                    <a:pt x="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3"/>
            <p:cNvSpPr/>
            <p:nvPr/>
          </p:nvSpPr>
          <p:spPr>
            <a:xfrm>
              <a:off x="-750531" y="2235598"/>
              <a:ext cx="356600" cy="560690"/>
            </a:xfrm>
            <a:custGeom>
              <a:avLst/>
              <a:gdLst/>
              <a:ahLst/>
              <a:cxnLst/>
              <a:rect l="l" t="t" r="r" b="b"/>
              <a:pathLst>
                <a:path w="7045" h="11077" extrusionOk="0">
                  <a:moveTo>
                    <a:pt x="4872" y="0"/>
                  </a:moveTo>
                  <a:cubicBezTo>
                    <a:pt x="4872" y="0"/>
                    <a:pt x="4512" y="95"/>
                    <a:pt x="3811" y="840"/>
                  </a:cubicBezTo>
                  <a:cubicBezTo>
                    <a:pt x="3111" y="1584"/>
                    <a:pt x="368" y="6283"/>
                    <a:pt x="184" y="6548"/>
                  </a:cubicBezTo>
                  <a:cubicBezTo>
                    <a:pt x="1" y="6817"/>
                    <a:pt x="54" y="7180"/>
                    <a:pt x="381" y="7517"/>
                  </a:cubicBezTo>
                  <a:cubicBezTo>
                    <a:pt x="707" y="7857"/>
                    <a:pt x="3417" y="9876"/>
                    <a:pt x="3417" y="9876"/>
                  </a:cubicBezTo>
                  <a:cubicBezTo>
                    <a:pt x="3580" y="10016"/>
                    <a:pt x="3703" y="10186"/>
                    <a:pt x="4009" y="10485"/>
                  </a:cubicBezTo>
                  <a:cubicBezTo>
                    <a:pt x="4151" y="10624"/>
                    <a:pt x="4301" y="10784"/>
                    <a:pt x="4484" y="10865"/>
                  </a:cubicBezTo>
                  <a:cubicBezTo>
                    <a:pt x="4719" y="10967"/>
                    <a:pt x="4974" y="11042"/>
                    <a:pt x="5239" y="11066"/>
                  </a:cubicBezTo>
                  <a:cubicBezTo>
                    <a:pt x="5307" y="11073"/>
                    <a:pt x="5376" y="11077"/>
                    <a:pt x="5446" y="11077"/>
                  </a:cubicBezTo>
                  <a:cubicBezTo>
                    <a:pt x="5721" y="11077"/>
                    <a:pt x="6004" y="11021"/>
                    <a:pt x="6270" y="10900"/>
                  </a:cubicBezTo>
                  <a:cubicBezTo>
                    <a:pt x="6453" y="10815"/>
                    <a:pt x="6633" y="10696"/>
                    <a:pt x="6773" y="10542"/>
                  </a:cubicBezTo>
                  <a:cubicBezTo>
                    <a:pt x="6912" y="10390"/>
                    <a:pt x="7018" y="10195"/>
                    <a:pt x="7038" y="9999"/>
                  </a:cubicBezTo>
                  <a:cubicBezTo>
                    <a:pt x="7041" y="9961"/>
                    <a:pt x="7045" y="9920"/>
                    <a:pt x="7028" y="9886"/>
                  </a:cubicBezTo>
                  <a:cubicBezTo>
                    <a:pt x="7001" y="9828"/>
                    <a:pt x="6929" y="9808"/>
                    <a:pt x="6864" y="9795"/>
                  </a:cubicBezTo>
                  <a:cubicBezTo>
                    <a:pt x="6500" y="9710"/>
                    <a:pt x="6089" y="9682"/>
                    <a:pt x="5742" y="9560"/>
                  </a:cubicBezTo>
                  <a:cubicBezTo>
                    <a:pt x="5454" y="9455"/>
                    <a:pt x="5267" y="9339"/>
                    <a:pt x="5331" y="9305"/>
                  </a:cubicBezTo>
                  <a:cubicBezTo>
                    <a:pt x="5344" y="9298"/>
                    <a:pt x="5361" y="9296"/>
                    <a:pt x="5383" y="9296"/>
                  </a:cubicBezTo>
                  <a:cubicBezTo>
                    <a:pt x="5437" y="9296"/>
                    <a:pt x="5522" y="9312"/>
                    <a:pt x="5638" y="9312"/>
                  </a:cubicBezTo>
                  <a:cubicBezTo>
                    <a:pt x="5698" y="9312"/>
                    <a:pt x="5767" y="9308"/>
                    <a:pt x="5844" y="9295"/>
                  </a:cubicBezTo>
                  <a:cubicBezTo>
                    <a:pt x="6116" y="9251"/>
                    <a:pt x="6389" y="9043"/>
                    <a:pt x="6378" y="8890"/>
                  </a:cubicBezTo>
                  <a:cubicBezTo>
                    <a:pt x="6371" y="8785"/>
                    <a:pt x="6369" y="8766"/>
                    <a:pt x="6277" y="8766"/>
                  </a:cubicBezTo>
                  <a:cubicBezTo>
                    <a:pt x="6235" y="8766"/>
                    <a:pt x="6174" y="8770"/>
                    <a:pt x="6086" y="8772"/>
                  </a:cubicBezTo>
                  <a:cubicBezTo>
                    <a:pt x="5851" y="8772"/>
                    <a:pt x="5649" y="8712"/>
                    <a:pt x="5354" y="8712"/>
                  </a:cubicBezTo>
                  <a:cubicBezTo>
                    <a:pt x="5295" y="8712"/>
                    <a:pt x="5232" y="8714"/>
                    <a:pt x="5165" y="8720"/>
                  </a:cubicBezTo>
                  <a:cubicBezTo>
                    <a:pt x="5062" y="8730"/>
                    <a:pt x="4977" y="8735"/>
                    <a:pt x="4902" y="8735"/>
                  </a:cubicBezTo>
                  <a:cubicBezTo>
                    <a:pt x="4719" y="8735"/>
                    <a:pt x="4589" y="8707"/>
                    <a:pt x="4372" y="8659"/>
                  </a:cubicBezTo>
                  <a:cubicBezTo>
                    <a:pt x="3791" y="8533"/>
                    <a:pt x="2179" y="6371"/>
                    <a:pt x="2179" y="6371"/>
                  </a:cubicBezTo>
                  <a:lnTo>
                    <a:pt x="4978" y="2720"/>
                  </a:lnTo>
                  <a:cubicBezTo>
                    <a:pt x="4978" y="2720"/>
                    <a:pt x="5681" y="1231"/>
                    <a:pt x="4872" y="0"/>
                  </a:cubicBez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3"/>
            <p:cNvSpPr/>
            <p:nvPr/>
          </p:nvSpPr>
          <p:spPr>
            <a:xfrm>
              <a:off x="-759338" y="2233675"/>
              <a:ext cx="309678" cy="486535"/>
            </a:xfrm>
            <a:custGeom>
              <a:avLst/>
              <a:gdLst/>
              <a:ahLst/>
              <a:cxnLst/>
              <a:rect l="l" t="t" r="r" b="b"/>
              <a:pathLst>
                <a:path w="6118" h="9612" extrusionOk="0">
                  <a:moveTo>
                    <a:pt x="5094" y="1"/>
                  </a:moveTo>
                  <a:cubicBezTo>
                    <a:pt x="3673" y="41"/>
                    <a:pt x="504" y="5872"/>
                    <a:pt x="252" y="6487"/>
                  </a:cubicBezTo>
                  <a:cubicBezTo>
                    <a:pt x="1" y="7099"/>
                    <a:pt x="32" y="7232"/>
                    <a:pt x="252" y="7467"/>
                  </a:cubicBezTo>
                  <a:cubicBezTo>
                    <a:pt x="473" y="7701"/>
                    <a:pt x="3190" y="9612"/>
                    <a:pt x="3190" y="9612"/>
                  </a:cubicBezTo>
                  <a:lnTo>
                    <a:pt x="4050" y="8371"/>
                  </a:lnTo>
                  <a:lnTo>
                    <a:pt x="2516" y="6392"/>
                  </a:lnTo>
                  <a:cubicBezTo>
                    <a:pt x="2516" y="6392"/>
                    <a:pt x="4285" y="4291"/>
                    <a:pt x="5203" y="2839"/>
                  </a:cubicBezTo>
                  <a:cubicBezTo>
                    <a:pt x="6117" y="1391"/>
                    <a:pt x="5094" y="1"/>
                    <a:pt x="5094" y="1"/>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1" name="Google Shape;491;p23"/>
          <p:cNvSpPr/>
          <p:nvPr/>
        </p:nvSpPr>
        <p:spPr>
          <a:xfrm>
            <a:off x="2727442" y="2014085"/>
            <a:ext cx="2778" cy="1496"/>
          </a:xfrm>
          <a:custGeom>
            <a:avLst/>
            <a:gdLst/>
            <a:ahLst/>
            <a:cxnLst/>
            <a:rect l="l" t="t" r="r" b="b"/>
            <a:pathLst>
              <a:path w="65" h="35" extrusionOk="0">
                <a:moveTo>
                  <a:pt x="65" y="1"/>
                </a:moveTo>
                <a:lnTo>
                  <a:pt x="65" y="1"/>
                </a:lnTo>
                <a:cubicBezTo>
                  <a:pt x="57" y="4"/>
                  <a:pt x="50" y="7"/>
                  <a:pt x="43" y="11"/>
                </a:cubicBezTo>
                <a:lnTo>
                  <a:pt x="43" y="11"/>
                </a:lnTo>
                <a:cubicBezTo>
                  <a:pt x="50" y="7"/>
                  <a:pt x="58" y="4"/>
                  <a:pt x="65" y="1"/>
                </a:cubicBezTo>
                <a:close/>
                <a:moveTo>
                  <a:pt x="43" y="11"/>
                </a:moveTo>
                <a:lnTo>
                  <a:pt x="43" y="11"/>
                </a:lnTo>
                <a:cubicBezTo>
                  <a:pt x="28" y="18"/>
                  <a:pt x="14" y="26"/>
                  <a:pt x="0" y="34"/>
                </a:cubicBezTo>
                <a:cubicBezTo>
                  <a:pt x="14" y="27"/>
                  <a:pt x="28" y="19"/>
                  <a:pt x="43" y="1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3"/>
          <p:cNvSpPr/>
          <p:nvPr/>
        </p:nvSpPr>
        <p:spPr>
          <a:xfrm>
            <a:off x="2283418" y="4018558"/>
            <a:ext cx="64105" cy="91713"/>
          </a:xfrm>
          <a:custGeom>
            <a:avLst/>
            <a:gdLst/>
            <a:ahLst/>
            <a:cxnLst/>
            <a:rect l="l" t="t" r="r" b="b"/>
            <a:pathLst>
              <a:path w="1500" h="2146" extrusionOk="0">
                <a:moveTo>
                  <a:pt x="1500" y="0"/>
                </a:moveTo>
                <a:lnTo>
                  <a:pt x="0" y="228"/>
                </a:lnTo>
                <a:lnTo>
                  <a:pt x="0" y="2145"/>
                </a:lnTo>
                <a:lnTo>
                  <a:pt x="1500" y="1918"/>
                </a:lnTo>
                <a:lnTo>
                  <a:pt x="1500"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3"/>
          <p:cNvSpPr/>
          <p:nvPr/>
        </p:nvSpPr>
        <p:spPr>
          <a:xfrm>
            <a:off x="2269316" y="4064584"/>
            <a:ext cx="173126" cy="141073"/>
          </a:xfrm>
          <a:custGeom>
            <a:avLst/>
            <a:gdLst/>
            <a:ahLst/>
            <a:cxnLst/>
            <a:rect l="l" t="t" r="r" b="b"/>
            <a:pathLst>
              <a:path w="4051" h="3301" extrusionOk="0">
                <a:moveTo>
                  <a:pt x="1830" y="1"/>
                </a:moveTo>
                <a:lnTo>
                  <a:pt x="1830" y="191"/>
                </a:lnTo>
                <a:cubicBezTo>
                  <a:pt x="1833" y="337"/>
                  <a:pt x="1180" y="453"/>
                  <a:pt x="986" y="480"/>
                </a:cubicBezTo>
                <a:cubicBezTo>
                  <a:pt x="920" y="489"/>
                  <a:pt x="854" y="493"/>
                  <a:pt x="793" y="493"/>
                </a:cubicBezTo>
                <a:cubicBezTo>
                  <a:pt x="580" y="493"/>
                  <a:pt x="404" y="444"/>
                  <a:pt x="330" y="375"/>
                </a:cubicBezTo>
                <a:lnTo>
                  <a:pt x="330" y="229"/>
                </a:lnTo>
                <a:cubicBezTo>
                  <a:pt x="329" y="229"/>
                  <a:pt x="328" y="228"/>
                  <a:pt x="327" y="228"/>
                </a:cubicBezTo>
                <a:cubicBezTo>
                  <a:pt x="247" y="228"/>
                  <a:pt x="183" y="493"/>
                  <a:pt x="123" y="732"/>
                </a:cubicBezTo>
                <a:cubicBezTo>
                  <a:pt x="55" y="997"/>
                  <a:pt x="0" y="1310"/>
                  <a:pt x="48" y="1439"/>
                </a:cubicBezTo>
                <a:cubicBezTo>
                  <a:pt x="133" y="1670"/>
                  <a:pt x="501" y="1847"/>
                  <a:pt x="660" y="2034"/>
                </a:cubicBezTo>
                <a:cubicBezTo>
                  <a:pt x="820" y="2224"/>
                  <a:pt x="1000" y="2496"/>
                  <a:pt x="1340" y="2826"/>
                </a:cubicBezTo>
                <a:cubicBezTo>
                  <a:pt x="1557" y="3037"/>
                  <a:pt x="1992" y="3300"/>
                  <a:pt x="2554" y="3300"/>
                </a:cubicBezTo>
                <a:cubicBezTo>
                  <a:pt x="2600" y="3300"/>
                  <a:pt x="2646" y="3299"/>
                  <a:pt x="2693" y="3295"/>
                </a:cubicBezTo>
                <a:cubicBezTo>
                  <a:pt x="3230" y="3254"/>
                  <a:pt x="4050" y="2938"/>
                  <a:pt x="3897" y="2524"/>
                </a:cubicBezTo>
                <a:cubicBezTo>
                  <a:pt x="3754" y="2126"/>
                  <a:pt x="3186" y="1790"/>
                  <a:pt x="2771" y="1484"/>
                </a:cubicBezTo>
                <a:cubicBezTo>
                  <a:pt x="2251" y="1099"/>
                  <a:pt x="1871" y="283"/>
                  <a:pt x="1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3"/>
          <p:cNvSpPr/>
          <p:nvPr/>
        </p:nvSpPr>
        <p:spPr>
          <a:xfrm>
            <a:off x="2283418" y="4064584"/>
            <a:ext cx="127312" cy="99063"/>
          </a:xfrm>
          <a:custGeom>
            <a:avLst/>
            <a:gdLst/>
            <a:ahLst/>
            <a:cxnLst/>
            <a:rect l="l" t="t" r="r" b="b"/>
            <a:pathLst>
              <a:path w="2979" h="2318" extrusionOk="0">
                <a:moveTo>
                  <a:pt x="1500" y="1"/>
                </a:moveTo>
                <a:lnTo>
                  <a:pt x="1500" y="191"/>
                </a:lnTo>
                <a:cubicBezTo>
                  <a:pt x="1503" y="337"/>
                  <a:pt x="850" y="453"/>
                  <a:pt x="656" y="480"/>
                </a:cubicBezTo>
                <a:cubicBezTo>
                  <a:pt x="590" y="489"/>
                  <a:pt x="524" y="493"/>
                  <a:pt x="463" y="493"/>
                </a:cubicBezTo>
                <a:cubicBezTo>
                  <a:pt x="250" y="493"/>
                  <a:pt x="74" y="444"/>
                  <a:pt x="0" y="375"/>
                </a:cubicBezTo>
                <a:lnTo>
                  <a:pt x="0" y="375"/>
                </a:lnTo>
                <a:cubicBezTo>
                  <a:pt x="0" y="375"/>
                  <a:pt x="449" y="1351"/>
                  <a:pt x="844" y="1765"/>
                </a:cubicBezTo>
                <a:cubicBezTo>
                  <a:pt x="1162" y="2098"/>
                  <a:pt x="1643" y="2317"/>
                  <a:pt x="2089" y="2317"/>
                </a:cubicBezTo>
                <a:cubicBezTo>
                  <a:pt x="2195" y="2317"/>
                  <a:pt x="2298" y="2305"/>
                  <a:pt x="2397" y="2279"/>
                </a:cubicBezTo>
                <a:cubicBezTo>
                  <a:pt x="2917" y="2143"/>
                  <a:pt x="2978" y="1915"/>
                  <a:pt x="2757" y="1711"/>
                </a:cubicBezTo>
                <a:cubicBezTo>
                  <a:pt x="2649" y="1633"/>
                  <a:pt x="2543" y="1558"/>
                  <a:pt x="2441" y="1484"/>
                </a:cubicBezTo>
                <a:cubicBezTo>
                  <a:pt x="1921" y="1099"/>
                  <a:pt x="1541" y="283"/>
                  <a:pt x="1500"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24"/>
          <p:cNvSpPr txBox="1">
            <a:spLocks noGrp="1"/>
          </p:cNvSpPr>
          <p:nvPr>
            <p:ph type="ctrTitle"/>
          </p:nvPr>
        </p:nvSpPr>
        <p:spPr>
          <a:xfrm flipH="1">
            <a:off x="5964600" y="111500"/>
            <a:ext cx="2250900" cy="1114500"/>
          </a:xfrm>
          <a:prstGeom prst="rect">
            <a:avLst/>
          </a:prstGeom>
        </p:spPr>
        <p:txBody>
          <a:bodyPr spcFirstLastPara="1" wrap="square" lIns="91425" tIns="91425" rIns="91425" bIns="91425" anchor="t" anchorCtr="0">
            <a:noAutofit/>
          </a:bodyPr>
          <a:lstStyle/>
          <a:p>
            <a:pPr marL="0" lvl="0" indent="0" algn="r" rtl="0">
              <a:lnSpc>
                <a:spcPct val="100000"/>
              </a:lnSpc>
              <a:spcBef>
                <a:spcPts val="0"/>
              </a:spcBef>
              <a:spcAft>
                <a:spcPts val="0"/>
              </a:spcAft>
              <a:buNone/>
            </a:pPr>
            <a:r>
              <a:rPr lang="en" sz="6000" b="1"/>
              <a:t>説明</a:t>
            </a:r>
            <a:endParaRPr sz="6000"/>
          </a:p>
        </p:txBody>
      </p:sp>
      <p:sp>
        <p:nvSpPr>
          <p:cNvPr id="500" name="Google Shape;500;p24"/>
          <p:cNvSpPr txBox="1">
            <a:spLocks noGrp="1"/>
          </p:cNvSpPr>
          <p:nvPr>
            <p:ph type="subTitle" idx="4294967295"/>
          </p:nvPr>
        </p:nvSpPr>
        <p:spPr>
          <a:xfrm>
            <a:off x="470987" y="2898821"/>
            <a:ext cx="3493800" cy="562129"/>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500" b="1" dirty="0">
                <a:solidFill>
                  <a:srgbClr val="6AA84F"/>
                </a:solidFill>
                <a:latin typeface="Dosis"/>
                <a:ea typeface="Dosis"/>
                <a:cs typeface="Dosis"/>
                <a:sym typeface="Dosis"/>
              </a:rPr>
              <a:t>使用</a:t>
            </a:r>
            <a:endParaRPr sz="2500" b="1" dirty="0">
              <a:solidFill>
                <a:srgbClr val="6AA84F"/>
              </a:solidFill>
              <a:latin typeface="Dosis"/>
              <a:ea typeface="Dosis"/>
              <a:cs typeface="Dosis"/>
              <a:sym typeface="Dosis"/>
            </a:endParaRPr>
          </a:p>
        </p:txBody>
      </p:sp>
      <p:sp>
        <p:nvSpPr>
          <p:cNvPr id="501" name="Google Shape;501;p24"/>
          <p:cNvSpPr txBox="1">
            <a:spLocks noGrp="1"/>
          </p:cNvSpPr>
          <p:nvPr>
            <p:ph type="subTitle" idx="4294967295"/>
          </p:nvPr>
        </p:nvSpPr>
        <p:spPr>
          <a:xfrm>
            <a:off x="470975" y="1536850"/>
            <a:ext cx="3493800" cy="12948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869FB2"/>
              </a:buClr>
              <a:buSzPts val="2000"/>
              <a:buFont typeface="Bree Serif"/>
              <a:buChar char="❖"/>
            </a:pPr>
            <a:r>
              <a:rPr lang="en" sz="2000" b="1">
                <a:solidFill>
                  <a:srgbClr val="869FB2"/>
                </a:solidFill>
                <a:latin typeface="Bree Serif"/>
                <a:ea typeface="Bree Serif"/>
                <a:cs typeface="Bree Serif"/>
                <a:sym typeface="Bree Serif"/>
              </a:rPr>
              <a:t>ポジティブ</a:t>
            </a:r>
            <a:endParaRPr sz="2000" b="1">
              <a:solidFill>
                <a:srgbClr val="869FB2"/>
              </a:solidFill>
              <a:latin typeface="Bree Serif"/>
              <a:ea typeface="Bree Serif"/>
              <a:cs typeface="Bree Serif"/>
              <a:sym typeface="Bree Serif"/>
            </a:endParaRPr>
          </a:p>
          <a:p>
            <a:pPr marL="457200" lvl="0" indent="-355600" algn="l" rtl="0">
              <a:spcBef>
                <a:spcPts val="0"/>
              </a:spcBef>
              <a:spcAft>
                <a:spcPts val="0"/>
              </a:spcAft>
              <a:buClr>
                <a:srgbClr val="869FB2"/>
              </a:buClr>
              <a:buSzPts val="2000"/>
              <a:buFont typeface="Bree Serif"/>
              <a:buChar char="❖"/>
            </a:pPr>
            <a:r>
              <a:rPr lang="en" sz="2000" b="1">
                <a:solidFill>
                  <a:srgbClr val="869FB2"/>
                </a:solidFill>
                <a:latin typeface="Bree Serif"/>
                <a:ea typeface="Bree Serif"/>
                <a:cs typeface="Bree Serif"/>
                <a:sym typeface="Bree Serif"/>
              </a:rPr>
              <a:t>ニュートラル</a:t>
            </a:r>
            <a:endParaRPr sz="2000" b="1">
              <a:solidFill>
                <a:srgbClr val="869FB2"/>
              </a:solidFill>
              <a:latin typeface="Bree Serif"/>
              <a:ea typeface="Bree Serif"/>
              <a:cs typeface="Bree Serif"/>
              <a:sym typeface="Bree Serif"/>
            </a:endParaRPr>
          </a:p>
          <a:p>
            <a:pPr marL="457200" lvl="0" indent="-355600" algn="l" rtl="0">
              <a:spcBef>
                <a:spcPts val="0"/>
              </a:spcBef>
              <a:spcAft>
                <a:spcPts val="0"/>
              </a:spcAft>
              <a:buClr>
                <a:srgbClr val="869FB2"/>
              </a:buClr>
              <a:buSzPts val="2000"/>
              <a:buFont typeface="Bree Serif"/>
              <a:buChar char="❖"/>
            </a:pPr>
            <a:r>
              <a:rPr lang="en" sz="2000" b="1">
                <a:solidFill>
                  <a:srgbClr val="869FB2"/>
                </a:solidFill>
                <a:latin typeface="Bree Serif"/>
                <a:ea typeface="Bree Serif"/>
                <a:cs typeface="Bree Serif"/>
                <a:sym typeface="Bree Serif"/>
              </a:rPr>
              <a:t>ネガティブ</a:t>
            </a:r>
            <a:endParaRPr sz="2000" b="1">
              <a:solidFill>
                <a:srgbClr val="869FB2"/>
              </a:solidFill>
              <a:latin typeface="Bree Serif"/>
              <a:ea typeface="Bree Serif"/>
              <a:cs typeface="Bree Serif"/>
              <a:sym typeface="Bree Serif"/>
            </a:endParaRPr>
          </a:p>
        </p:txBody>
      </p:sp>
      <p:sp>
        <p:nvSpPr>
          <p:cNvPr id="502" name="Google Shape;502;p24"/>
          <p:cNvSpPr txBox="1">
            <a:spLocks noGrp="1"/>
          </p:cNvSpPr>
          <p:nvPr>
            <p:ph type="subTitle" idx="4294967295"/>
          </p:nvPr>
        </p:nvSpPr>
        <p:spPr>
          <a:xfrm>
            <a:off x="470975" y="948900"/>
            <a:ext cx="3493800" cy="52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500" b="1">
                <a:solidFill>
                  <a:srgbClr val="6AA84F"/>
                </a:solidFill>
                <a:latin typeface="Dosis"/>
                <a:ea typeface="Dosis"/>
                <a:cs typeface="Dosis"/>
                <a:sym typeface="Dosis"/>
              </a:rPr>
              <a:t>レビューで感情を識別</a:t>
            </a:r>
            <a:endParaRPr sz="2500" b="1">
              <a:solidFill>
                <a:srgbClr val="6AA84F"/>
              </a:solidFill>
              <a:latin typeface="Dosis"/>
              <a:ea typeface="Dosis"/>
              <a:cs typeface="Dosis"/>
              <a:sym typeface="Dosis"/>
            </a:endParaRPr>
          </a:p>
        </p:txBody>
      </p:sp>
      <p:sp>
        <p:nvSpPr>
          <p:cNvPr id="503" name="Google Shape;503;p24"/>
          <p:cNvSpPr txBox="1">
            <a:spLocks noGrp="1"/>
          </p:cNvSpPr>
          <p:nvPr>
            <p:ph type="subTitle" idx="4294967295"/>
          </p:nvPr>
        </p:nvSpPr>
        <p:spPr>
          <a:xfrm>
            <a:off x="470975" y="3571700"/>
            <a:ext cx="4494000" cy="12948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869FB2"/>
              </a:buClr>
              <a:buSzPts val="2000"/>
              <a:buFont typeface="Bree Serif"/>
              <a:buChar char="❖"/>
            </a:pPr>
            <a:r>
              <a:rPr lang="en" sz="2000" b="1" dirty="0">
                <a:solidFill>
                  <a:srgbClr val="869FB2"/>
                </a:solidFill>
                <a:latin typeface="Bree Serif"/>
                <a:ea typeface="Bree Serif"/>
                <a:cs typeface="Bree Serif"/>
                <a:sym typeface="Bree Serif"/>
              </a:rPr>
              <a:t>顧客の感情を理解</a:t>
            </a:r>
            <a:endParaRPr sz="2000" b="1" dirty="0">
              <a:solidFill>
                <a:srgbClr val="869FB2"/>
              </a:solidFill>
              <a:latin typeface="Bree Serif"/>
              <a:ea typeface="Bree Serif"/>
              <a:cs typeface="Bree Serif"/>
              <a:sym typeface="Bree Serif"/>
            </a:endParaRPr>
          </a:p>
          <a:p>
            <a:pPr marL="457200" lvl="0" indent="-355600" algn="l" rtl="0">
              <a:spcBef>
                <a:spcPts val="0"/>
              </a:spcBef>
              <a:spcAft>
                <a:spcPts val="0"/>
              </a:spcAft>
              <a:buClr>
                <a:srgbClr val="869FB2"/>
              </a:buClr>
              <a:buSzPts val="2000"/>
              <a:buFont typeface="Bree Serif"/>
              <a:buChar char="❖"/>
            </a:pPr>
            <a:r>
              <a:rPr lang="en" sz="2000" b="1" dirty="0">
                <a:solidFill>
                  <a:srgbClr val="869FB2"/>
                </a:solidFill>
                <a:latin typeface="Bree Serif"/>
                <a:ea typeface="Bree Serif"/>
                <a:cs typeface="Bree Serif"/>
                <a:sym typeface="Bree Serif"/>
              </a:rPr>
              <a:t>製品、サービス、ブランドを改善</a:t>
            </a:r>
            <a:endParaRPr sz="2000" b="1" dirty="0">
              <a:solidFill>
                <a:srgbClr val="869FB2"/>
              </a:solidFill>
              <a:latin typeface="Bree Serif"/>
              <a:ea typeface="Bree Serif"/>
              <a:cs typeface="Bree Serif"/>
              <a:sym typeface="Bree Serif"/>
            </a:endParaRPr>
          </a:p>
        </p:txBody>
      </p:sp>
      <p:sp>
        <p:nvSpPr>
          <p:cNvPr id="504" name="Google Shape;504;p24"/>
          <p:cNvSpPr/>
          <p:nvPr/>
        </p:nvSpPr>
        <p:spPr>
          <a:xfrm>
            <a:off x="6517579" y="1937772"/>
            <a:ext cx="98075" cy="153754"/>
          </a:xfrm>
          <a:custGeom>
            <a:avLst/>
            <a:gdLst/>
            <a:ahLst/>
            <a:cxnLst/>
            <a:rect l="l" t="t" r="r" b="b"/>
            <a:pathLst>
              <a:path w="2230" h="3496" extrusionOk="0">
                <a:moveTo>
                  <a:pt x="1557" y="0"/>
                </a:moveTo>
                <a:cubicBezTo>
                  <a:pt x="1448" y="0"/>
                  <a:pt x="1331" y="32"/>
                  <a:pt x="1205" y="93"/>
                </a:cubicBezTo>
                <a:cubicBezTo>
                  <a:pt x="594" y="403"/>
                  <a:pt x="55" y="1393"/>
                  <a:pt x="5" y="2308"/>
                </a:cubicBezTo>
                <a:cubicBezTo>
                  <a:pt x="0" y="2355"/>
                  <a:pt x="0" y="2400"/>
                  <a:pt x="0" y="2448"/>
                </a:cubicBezTo>
                <a:cubicBezTo>
                  <a:pt x="0" y="3097"/>
                  <a:pt x="271" y="3496"/>
                  <a:pt x="670" y="3496"/>
                </a:cubicBezTo>
                <a:cubicBezTo>
                  <a:pt x="779" y="3496"/>
                  <a:pt x="898" y="3465"/>
                  <a:pt x="1021" y="3404"/>
                </a:cubicBezTo>
                <a:cubicBezTo>
                  <a:pt x="1635" y="3093"/>
                  <a:pt x="2171" y="2103"/>
                  <a:pt x="2223" y="1188"/>
                </a:cubicBezTo>
                <a:cubicBezTo>
                  <a:pt x="2226" y="1141"/>
                  <a:pt x="2229" y="1096"/>
                  <a:pt x="2229" y="1049"/>
                </a:cubicBezTo>
                <a:cubicBezTo>
                  <a:pt x="2229" y="926"/>
                  <a:pt x="2219" y="806"/>
                  <a:pt x="2199" y="701"/>
                </a:cubicBezTo>
                <a:cubicBezTo>
                  <a:pt x="2120" y="271"/>
                  <a:pt x="1888" y="11"/>
                  <a:pt x="1574"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5" name="Google Shape;505;p24"/>
          <p:cNvGrpSpPr/>
          <p:nvPr/>
        </p:nvGrpSpPr>
        <p:grpSpPr>
          <a:xfrm>
            <a:off x="5553202" y="1146951"/>
            <a:ext cx="3395541" cy="3521497"/>
            <a:chOff x="4778639" y="938100"/>
            <a:chExt cx="3054917" cy="3168239"/>
          </a:xfrm>
        </p:grpSpPr>
        <p:grpSp>
          <p:nvGrpSpPr>
            <p:cNvPr id="506" name="Google Shape;506;p24"/>
            <p:cNvGrpSpPr/>
            <p:nvPr/>
          </p:nvGrpSpPr>
          <p:grpSpPr>
            <a:xfrm>
              <a:off x="7144033" y="2156930"/>
              <a:ext cx="326413" cy="477672"/>
              <a:chOff x="7144033" y="2156930"/>
              <a:chExt cx="326413" cy="477672"/>
            </a:xfrm>
          </p:grpSpPr>
          <p:sp>
            <p:nvSpPr>
              <p:cNvPr id="507" name="Google Shape;507;p24"/>
              <p:cNvSpPr/>
              <p:nvPr/>
            </p:nvSpPr>
            <p:spPr>
              <a:xfrm>
                <a:off x="7163129" y="2156930"/>
                <a:ext cx="235865" cy="451851"/>
              </a:xfrm>
              <a:custGeom>
                <a:avLst/>
                <a:gdLst/>
                <a:ahLst/>
                <a:cxnLst/>
                <a:rect l="l" t="t" r="r" b="b"/>
                <a:pathLst>
                  <a:path w="5363" h="10274" extrusionOk="0">
                    <a:moveTo>
                      <a:pt x="1321" y="0"/>
                    </a:moveTo>
                    <a:cubicBezTo>
                      <a:pt x="519" y="0"/>
                      <a:pt x="1" y="723"/>
                      <a:pt x="1" y="1539"/>
                    </a:cubicBezTo>
                    <a:cubicBezTo>
                      <a:pt x="1" y="1942"/>
                      <a:pt x="127" y="2369"/>
                      <a:pt x="406" y="2741"/>
                    </a:cubicBezTo>
                    <a:cubicBezTo>
                      <a:pt x="2284" y="5246"/>
                      <a:pt x="3318" y="7434"/>
                      <a:pt x="3431" y="9352"/>
                    </a:cubicBezTo>
                    <a:lnTo>
                      <a:pt x="4445" y="9938"/>
                    </a:lnTo>
                    <a:cubicBezTo>
                      <a:pt x="4690" y="7580"/>
                      <a:pt x="4236" y="5662"/>
                      <a:pt x="3761" y="4389"/>
                    </a:cubicBezTo>
                    <a:cubicBezTo>
                      <a:pt x="3468" y="3611"/>
                      <a:pt x="3089" y="2856"/>
                      <a:pt x="2663" y="2208"/>
                    </a:cubicBezTo>
                    <a:cubicBezTo>
                      <a:pt x="2202" y="1505"/>
                      <a:pt x="1860" y="1181"/>
                      <a:pt x="1765" y="1099"/>
                    </a:cubicBezTo>
                    <a:cubicBezTo>
                      <a:pt x="1762" y="1095"/>
                      <a:pt x="1762" y="1092"/>
                      <a:pt x="1765" y="1089"/>
                    </a:cubicBezTo>
                    <a:lnTo>
                      <a:pt x="1775" y="1089"/>
                    </a:lnTo>
                    <a:cubicBezTo>
                      <a:pt x="1868" y="1171"/>
                      <a:pt x="2213" y="1498"/>
                      <a:pt x="2673" y="2201"/>
                    </a:cubicBezTo>
                    <a:cubicBezTo>
                      <a:pt x="3103" y="2850"/>
                      <a:pt x="3482" y="3604"/>
                      <a:pt x="3772" y="4386"/>
                    </a:cubicBezTo>
                    <a:cubicBezTo>
                      <a:pt x="4147" y="5386"/>
                      <a:pt x="4386" y="6437"/>
                      <a:pt x="4481" y="7509"/>
                    </a:cubicBezTo>
                    <a:cubicBezTo>
                      <a:pt x="4554" y="8311"/>
                      <a:pt x="4547" y="9127"/>
                      <a:pt x="4458" y="9946"/>
                    </a:cubicBezTo>
                    <a:lnTo>
                      <a:pt x="5028" y="10273"/>
                    </a:lnTo>
                    <a:cubicBezTo>
                      <a:pt x="5206" y="9300"/>
                      <a:pt x="5362" y="8055"/>
                      <a:pt x="5362" y="6802"/>
                    </a:cubicBezTo>
                    <a:cubicBezTo>
                      <a:pt x="5362" y="5912"/>
                      <a:pt x="5284" y="5020"/>
                      <a:pt x="5075" y="4222"/>
                    </a:cubicBezTo>
                    <a:cubicBezTo>
                      <a:pt x="4554" y="2205"/>
                      <a:pt x="3260" y="533"/>
                      <a:pt x="1769" y="71"/>
                    </a:cubicBezTo>
                    <a:cubicBezTo>
                      <a:pt x="1611" y="21"/>
                      <a:pt x="1461" y="0"/>
                      <a:pt x="1321" y="0"/>
                    </a:cubicBezTo>
                    <a:close/>
                  </a:path>
                </a:pathLst>
              </a:custGeom>
              <a:solidFill>
                <a:srgbClr val="7DEB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4"/>
              <p:cNvSpPr/>
              <p:nvPr/>
            </p:nvSpPr>
            <p:spPr>
              <a:xfrm rot="1013989" flipH="1">
                <a:off x="7193816" y="2233553"/>
                <a:ext cx="226849" cy="376200"/>
              </a:xfrm>
              <a:custGeom>
                <a:avLst/>
                <a:gdLst/>
                <a:ahLst/>
                <a:cxnLst/>
                <a:rect l="l" t="t" r="r" b="b"/>
                <a:pathLst>
                  <a:path w="6390" h="10597" extrusionOk="0">
                    <a:moveTo>
                      <a:pt x="6379" y="0"/>
                    </a:moveTo>
                    <a:cubicBezTo>
                      <a:pt x="6378" y="0"/>
                      <a:pt x="6377" y="1"/>
                      <a:pt x="6375" y="2"/>
                    </a:cubicBezTo>
                    <a:cubicBezTo>
                      <a:pt x="6106" y="132"/>
                      <a:pt x="5608" y="565"/>
                      <a:pt x="5044" y="1159"/>
                    </a:cubicBezTo>
                    <a:cubicBezTo>
                      <a:pt x="4584" y="1647"/>
                      <a:pt x="3871" y="2466"/>
                      <a:pt x="3075" y="3596"/>
                    </a:cubicBezTo>
                    <a:cubicBezTo>
                      <a:pt x="2314" y="4685"/>
                      <a:pt x="1670" y="5790"/>
                      <a:pt x="1164" y="6882"/>
                    </a:cubicBezTo>
                    <a:cubicBezTo>
                      <a:pt x="567" y="8176"/>
                      <a:pt x="175" y="9425"/>
                      <a:pt x="4" y="10589"/>
                    </a:cubicBezTo>
                    <a:cubicBezTo>
                      <a:pt x="0" y="10592"/>
                      <a:pt x="4" y="10596"/>
                      <a:pt x="7" y="10596"/>
                    </a:cubicBezTo>
                    <a:lnTo>
                      <a:pt x="11" y="10596"/>
                    </a:lnTo>
                    <a:cubicBezTo>
                      <a:pt x="14" y="10596"/>
                      <a:pt x="14" y="10596"/>
                      <a:pt x="17" y="10592"/>
                    </a:cubicBezTo>
                    <a:cubicBezTo>
                      <a:pt x="416" y="7865"/>
                      <a:pt x="1908" y="5288"/>
                      <a:pt x="3089" y="3603"/>
                    </a:cubicBezTo>
                    <a:cubicBezTo>
                      <a:pt x="4537" y="1538"/>
                      <a:pt x="5912" y="238"/>
                      <a:pt x="6383" y="12"/>
                    </a:cubicBezTo>
                    <a:cubicBezTo>
                      <a:pt x="6386" y="12"/>
                      <a:pt x="6389" y="9"/>
                      <a:pt x="6386" y="5"/>
                    </a:cubicBezTo>
                    <a:cubicBezTo>
                      <a:pt x="6386" y="3"/>
                      <a:pt x="6383" y="0"/>
                      <a:pt x="6379" y="0"/>
                    </a:cubicBezTo>
                    <a:close/>
                  </a:path>
                </a:pathLst>
              </a:custGeom>
              <a:solidFill>
                <a:srgbClr val="FAFAFA"/>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9" name="Google Shape;509;p24"/>
            <p:cNvSpPr/>
            <p:nvPr/>
          </p:nvSpPr>
          <p:spPr>
            <a:xfrm>
              <a:off x="4799968" y="2360289"/>
              <a:ext cx="3010651" cy="1746050"/>
            </a:xfrm>
            <a:custGeom>
              <a:avLst/>
              <a:gdLst/>
              <a:ahLst/>
              <a:cxnLst/>
              <a:rect l="l" t="t" r="r" b="b"/>
              <a:pathLst>
                <a:path w="68455" h="39701" extrusionOk="0">
                  <a:moveTo>
                    <a:pt x="43591" y="1"/>
                  </a:moveTo>
                  <a:cubicBezTo>
                    <a:pt x="43313" y="1"/>
                    <a:pt x="43035" y="62"/>
                    <a:pt x="42823" y="185"/>
                  </a:cubicBezTo>
                  <a:lnTo>
                    <a:pt x="424" y="24850"/>
                  </a:lnTo>
                  <a:cubicBezTo>
                    <a:pt x="1" y="25096"/>
                    <a:pt x="1" y="25499"/>
                    <a:pt x="424" y="25745"/>
                  </a:cubicBezTo>
                  <a:lnTo>
                    <a:pt x="24096" y="39516"/>
                  </a:lnTo>
                  <a:cubicBezTo>
                    <a:pt x="24308" y="39639"/>
                    <a:pt x="24586" y="39700"/>
                    <a:pt x="24864" y="39700"/>
                  </a:cubicBezTo>
                  <a:cubicBezTo>
                    <a:pt x="25142" y="39700"/>
                    <a:pt x="25421" y="39639"/>
                    <a:pt x="25632" y="39516"/>
                  </a:cubicBezTo>
                  <a:lnTo>
                    <a:pt x="68032" y="14851"/>
                  </a:lnTo>
                  <a:cubicBezTo>
                    <a:pt x="68454" y="14605"/>
                    <a:pt x="68454" y="14205"/>
                    <a:pt x="68032" y="13956"/>
                  </a:cubicBezTo>
                  <a:lnTo>
                    <a:pt x="44359" y="185"/>
                  </a:lnTo>
                  <a:cubicBezTo>
                    <a:pt x="44148" y="62"/>
                    <a:pt x="43869" y="1"/>
                    <a:pt x="43591" y="1"/>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4"/>
            <p:cNvSpPr/>
            <p:nvPr/>
          </p:nvSpPr>
          <p:spPr>
            <a:xfrm>
              <a:off x="7314724" y="2206451"/>
              <a:ext cx="518832" cy="576314"/>
            </a:xfrm>
            <a:custGeom>
              <a:avLst/>
              <a:gdLst/>
              <a:ahLst/>
              <a:cxnLst/>
              <a:rect l="l" t="t" r="r" b="b"/>
              <a:pathLst>
                <a:path w="11797" h="13104" extrusionOk="0">
                  <a:moveTo>
                    <a:pt x="9848" y="1"/>
                  </a:moveTo>
                  <a:cubicBezTo>
                    <a:pt x="8619" y="1"/>
                    <a:pt x="7422" y="1292"/>
                    <a:pt x="6523" y="1812"/>
                  </a:cubicBezTo>
                  <a:cubicBezTo>
                    <a:pt x="6199" y="1999"/>
                    <a:pt x="5851" y="2044"/>
                    <a:pt x="5496" y="2044"/>
                  </a:cubicBezTo>
                  <a:cubicBezTo>
                    <a:pt x="5154" y="2044"/>
                    <a:pt x="4804" y="2002"/>
                    <a:pt x="4463" y="2002"/>
                  </a:cubicBezTo>
                  <a:cubicBezTo>
                    <a:pt x="3973" y="2002"/>
                    <a:pt x="3500" y="2090"/>
                    <a:pt x="3090" y="2519"/>
                  </a:cubicBezTo>
                  <a:cubicBezTo>
                    <a:pt x="2096" y="3560"/>
                    <a:pt x="3973" y="4895"/>
                    <a:pt x="2796" y="5980"/>
                  </a:cubicBezTo>
                  <a:cubicBezTo>
                    <a:pt x="1619" y="7062"/>
                    <a:pt x="1" y="7287"/>
                    <a:pt x="700" y="9659"/>
                  </a:cubicBezTo>
                  <a:lnTo>
                    <a:pt x="6523" y="13103"/>
                  </a:lnTo>
                  <a:cubicBezTo>
                    <a:pt x="7291" y="13010"/>
                    <a:pt x="8267" y="12768"/>
                    <a:pt x="8734" y="11826"/>
                  </a:cubicBezTo>
                  <a:cubicBezTo>
                    <a:pt x="9199" y="10888"/>
                    <a:pt x="7820" y="10089"/>
                    <a:pt x="7844" y="9297"/>
                  </a:cubicBezTo>
                  <a:cubicBezTo>
                    <a:pt x="7871" y="8505"/>
                    <a:pt x="8666" y="8157"/>
                    <a:pt x="9506" y="7837"/>
                  </a:cubicBezTo>
                  <a:cubicBezTo>
                    <a:pt x="10349" y="7519"/>
                    <a:pt x="11178" y="6383"/>
                    <a:pt x="10479" y="5577"/>
                  </a:cubicBezTo>
                  <a:cubicBezTo>
                    <a:pt x="9783" y="4768"/>
                    <a:pt x="9052" y="3754"/>
                    <a:pt x="9783" y="2754"/>
                  </a:cubicBezTo>
                  <a:cubicBezTo>
                    <a:pt x="10512" y="1755"/>
                    <a:pt x="11796" y="785"/>
                    <a:pt x="10612" y="185"/>
                  </a:cubicBezTo>
                  <a:cubicBezTo>
                    <a:pt x="10357" y="56"/>
                    <a:pt x="10102" y="1"/>
                    <a:pt x="9848" y="1"/>
                  </a:cubicBezTo>
                  <a:close/>
                </a:path>
              </a:pathLst>
            </a:custGeom>
            <a:solidFill>
              <a:srgbClr val="1F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4"/>
            <p:cNvSpPr/>
            <p:nvPr/>
          </p:nvSpPr>
          <p:spPr>
            <a:xfrm>
              <a:off x="7467990" y="2236400"/>
              <a:ext cx="281032" cy="466056"/>
            </a:xfrm>
            <a:custGeom>
              <a:avLst/>
              <a:gdLst/>
              <a:ahLst/>
              <a:cxnLst/>
              <a:rect l="l" t="t" r="r" b="b"/>
              <a:pathLst>
                <a:path w="6390" h="10597" extrusionOk="0">
                  <a:moveTo>
                    <a:pt x="6379" y="0"/>
                  </a:moveTo>
                  <a:cubicBezTo>
                    <a:pt x="6378" y="0"/>
                    <a:pt x="6377" y="1"/>
                    <a:pt x="6375" y="2"/>
                  </a:cubicBezTo>
                  <a:cubicBezTo>
                    <a:pt x="6106" y="132"/>
                    <a:pt x="5608" y="565"/>
                    <a:pt x="5044" y="1159"/>
                  </a:cubicBezTo>
                  <a:cubicBezTo>
                    <a:pt x="4584" y="1647"/>
                    <a:pt x="3871" y="2466"/>
                    <a:pt x="3075" y="3596"/>
                  </a:cubicBezTo>
                  <a:cubicBezTo>
                    <a:pt x="2314" y="4685"/>
                    <a:pt x="1670" y="5790"/>
                    <a:pt x="1164" y="6882"/>
                  </a:cubicBezTo>
                  <a:cubicBezTo>
                    <a:pt x="567" y="8176"/>
                    <a:pt x="175" y="9425"/>
                    <a:pt x="4" y="10589"/>
                  </a:cubicBezTo>
                  <a:cubicBezTo>
                    <a:pt x="0" y="10592"/>
                    <a:pt x="4" y="10596"/>
                    <a:pt x="7" y="10596"/>
                  </a:cubicBezTo>
                  <a:lnTo>
                    <a:pt x="11" y="10596"/>
                  </a:lnTo>
                  <a:cubicBezTo>
                    <a:pt x="14" y="10596"/>
                    <a:pt x="14" y="10596"/>
                    <a:pt x="17" y="10592"/>
                  </a:cubicBezTo>
                  <a:cubicBezTo>
                    <a:pt x="416" y="7865"/>
                    <a:pt x="1908" y="5288"/>
                    <a:pt x="3089" y="3603"/>
                  </a:cubicBezTo>
                  <a:cubicBezTo>
                    <a:pt x="4537" y="1538"/>
                    <a:pt x="5912" y="238"/>
                    <a:pt x="6383" y="12"/>
                  </a:cubicBezTo>
                  <a:cubicBezTo>
                    <a:pt x="6386" y="12"/>
                    <a:pt x="6389" y="9"/>
                    <a:pt x="6386" y="5"/>
                  </a:cubicBezTo>
                  <a:cubicBezTo>
                    <a:pt x="6386" y="3"/>
                    <a:pt x="6383" y="0"/>
                    <a:pt x="6379" y="0"/>
                  </a:cubicBezTo>
                  <a:close/>
                </a:path>
              </a:pathLst>
            </a:custGeom>
            <a:solidFill>
              <a:srgbClr val="FAFAFA"/>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4"/>
            <p:cNvSpPr/>
            <p:nvPr/>
          </p:nvSpPr>
          <p:spPr>
            <a:xfrm>
              <a:off x="7509858" y="2342741"/>
              <a:ext cx="63111" cy="99087"/>
            </a:xfrm>
            <a:custGeom>
              <a:avLst/>
              <a:gdLst/>
              <a:ahLst/>
              <a:cxnLst/>
              <a:rect l="l" t="t" r="r" b="b"/>
              <a:pathLst>
                <a:path w="1435" h="2253" extrusionOk="0">
                  <a:moveTo>
                    <a:pt x="7" y="1"/>
                  </a:moveTo>
                  <a:cubicBezTo>
                    <a:pt x="6" y="1"/>
                    <a:pt x="4" y="2"/>
                    <a:pt x="4" y="3"/>
                  </a:cubicBezTo>
                  <a:cubicBezTo>
                    <a:pt x="1" y="8"/>
                    <a:pt x="1" y="11"/>
                    <a:pt x="4" y="14"/>
                  </a:cubicBezTo>
                  <a:cubicBezTo>
                    <a:pt x="14" y="24"/>
                    <a:pt x="1154" y="1263"/>
                    <a:pt x="1420" y="2249"/>
                  </a:cubicBezTo>
                  <a:cubicBezTo>
                    <a:pt x="1420" y="2253"/>
                    <a:pt x="1424" y="2253"/>
                    <a:pt x="1427" y="2253"/>
                  </a:cubicBezTo>
                  <a:cubicBezTo>
                    <a:pt x="1430" y="2253"/>
                    <a:pt x="1434" y="2249"/>
                    <a:pt x="1434" y="2246"/>
                  </a:cubicBezTo>
                  <a:cubicBezTo>
                    <a:pt x="1168" y="1257"/>
                    <a:pt x="25" y="17"/>
                    <a:pt x="11" y="3"/>
                  </a:cubicBezTo>
                  <a:cubicBezTo>
                    <a:pt x="11" y="2"/>
                    <a:pt x="9" y="1"/>
                    <a:pt x="7" y="1"/>
                  </a:cubicBezTo>
                  <a:close/>
                </a:path>
              </a:pathLst>
            </a:custGeom>
            <a:solidFill>
              <a:srgbClr val="FAFAFA"/>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4"/>
            <p:cNvSpPr/>
            <p:nvPr/>
          </p:nvSpPr>
          <p:spPr>
            <a:xfrm>
              <a:off x="7533299" y="2481055"/>
              <a:ext cx="187047" cy="29555"/>
            </a:xfrm>
            <a:custGeom>
              <a:avLst/>
              <a:gdLst/>
              <a:ahLst/>
              <a:cxnLst/>
              <a:rect l="l" t="t" r="r" b="b"/>
              <a:pathLst>
                <a:path w="4253" h="672" extrusionOk="0">
                  <a:moveTo>
                    <a:pt x="2907" y="1"/>
                  </a:moveTo>
                  <a:cubicBezTo>
                    <a:pt x="2654" y="1"/>
                    <a:pt x="2389" y="9"/>
                    <a:pt x="2123" y="29"/>
                  </a:cubicBezTo>
                  <a:cubicBezTo>
                    <a:pt x="1444" y="84"/>
                    <a:pt x="525" y="234"/>
                    <a:pt x="4" y="657"/>
                  </a:cubicBezTo>
                  <a:cubicBezTo>
                    <a:pt x="0" y="661"/>
                    <a:pt x="0" y="664"/>
                    <a:pt x="0" y="667"/>
                  </a:cubicBezTo>
                  <a:cubicBezTo>
                    <a:pt x="4" y="671"/>
                    <a:pt x="4" y="671"/>
                    <a:pt x="7" y="671"/>
                  </a:cubicBezTo>
                  <a:lnTo>
                    <a:pt x="10" y="671"/>
                  </a:lnTo>
                  <a:cubicBezTo>
                    <a:pt x="653" y="151"/>
                    <a:pt x="1897" y="18"/>
                    <a:pt x="2911" y="18"/>
                  </a:cubicBezTo>
                  <a:cubicBezTo>
                    <a:pt x="3474" y="18"/>
                    <a:pt x="3967" y="59"/>
                    <a:pt x="4246" y="98"/>
                  </a:cubicBezTo>
                  <a:cubicBezTo>
                    <a:pt x="4249" y="98"/>
                    <a:pt x="4252" y="94"/>
                    <a:pt x="4252" y="91"/>
                  </a:cubicBezTo>
                  <a:cubicBezTo>
                    <a:pt x="4252" y="87"/>
                    <a:pt x="4252" y="84"/>
                    <a:pt x="4249" y="84"/>
                  </a:cubicBezTo>
                  <a:cubicBezTo>
                    <a:pt x="3918" y="38"/>
                    <a:pt x="3439" y="1"/>
                    <a:pt x="2907" y="1"/>
                  </a:cubicBezTo>
                  <a:close/>
                </a:path>
              </a:pathLst>
            </a:custGeom>
            <a:solidFill>
              <a:srgbClr val="FAFAFA"/>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4"/>
            <p:cNvSpPr/>
            <p:nvPr/>
          </p:nvSpPr>
          <p:spPr>
            <a:xfrm>
              <a:off x="4921475" y="3214385"/>
              <a:ext cx="1359067" cy="660320"/>
            </a:xfrm>
            <a:custGeom>
              <a:avLst/>
              <a:gdLst/>
              <a:ahLst/>
              <a:cxnLst/>
              <a:rect l="l" t="t" r="r" b="b"/>
              <a:pathLst>
                <a:path w="30428" h="14783" extrusionOk="0">
                  <a:moveTo>
                    <a:pt x="9048" y="1"/>
                  </a:moveTo>
                  <a:lnTo>
                    <a:pt x="0" y="2438"/>
                  </a:lnTo>
                  <a:lnTo>
                    <a:pt x="21379" y="14783"/>
                  </a:lnTo>
                  <a:lnTo>
                    <a:pt x="30427" y="12342"/>
                  </a:lnTo>
                  <a:lnTo>
                    <a:pt x="904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4"/>
            <p:cNvSpPr/>
            <p:nvPr/>
          </p:nvSpPr>
          <p:spPr>
            <a:xfrm>
              <a:off x="4778639" y="3182078"/>
              <a:ext cx="1556188" cy="748803"/>
            </a:xfrm>
            <a:custGeom>
              <a:avLst/>
              <a:gdLst/>
              <a:ahLst/>
              <a:cxnLst/>
              <a:rect l="l" t="t" r="r" b="b"/>
              <a:pathLst>
                <a:path w="35384" h="17026" extrusionOk="0">
                  <a:moveTo>
                    <a:pt x="11059" y="1"/>
                  </a:moveTo>
                  <a:lnTo>
                    <a:pt x="1" y="2981"/>
                  </a:lnTo>
                  <a:lnTo>
                    <a:pt x="24329" y="17025"/>
                  </a:lnTo>
                  <a:lnTo>
                    <a:pt x="35384" y="14045"/>
                  </a:lnTo>
                  <a:lnTo>
                    <a:pt x="33912" y="13192"/>
                  </a:lnTo>
                  <a:lnTo>
                    <a:pt x="24864" y="15633"/>
                  </a:lnTo>
                  <a:lnTo>
                    <a:pt x="3485" y="3288"/>
                  </a:lnTo>
                  <a:lnTo>
                    <a:pt x="12533" y="851"/>
                  </a:lnTo>
                  <a:lnTo>
                    <a:pt x="1105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4"/>
            <p:cNvSpPr/>
            <p:nvPr/>
          </p:nvSpPr>
          <p:spPr>
            <a:xfrm>
              <a:off x="5316500" y="2807775"/>
              <a:ext cx="1420839" cy="963559"/>
            </a:xfrm>
            <a:custGeom>
              <a:avLst/>
              <a:gdLst/>
              <a:ahLst/>
              <a:cxnLst/>
              <a:rect l="l" t="t" r="r" b="b"/>
              <a:pathLst>
                <a:path w="31701" h="21703" extrusionOk="0">
                  <a:moveTo>
                    <a:pt x="10321" y="0"/>
                  </a:moveTo>
                  <a:lnTo>
                    <a:pt x="0" y="9362"/>
                  </a:lnTo>
                  <a:lnTo>
                    <a:pt x="21379" y="21703"/>
                  </a:lnTo>
                  <a:lnTo>
                    <a:pt x="31700" y="12341"/>
                  </a:lnTo>
                  <a:lnTo>
                    <a:pt x="10321"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4"/>
            <p:cNvSpPr/>
            <p:nvPr/>
          </p:nvSpPr>
          <p:spPr>
            <a:xfrm>
              <a:off x="6266925" y="3350475"/>
              <a:ext cx="521781" cy="452051"/>
            </a:xfrm>
            <a:custGeom>
              <a:avLst/>
              <a:gdLst/>
              <a:ahLst/>
              <a:cxnLst/>
              <a:rect l="l" t="t" r="r" b="b"/>
              <a:pathLst>
                <a:path w="11793" h="10217" extrusionOk="0">
                  <a:moveTo>
                    <a:pt x="10321" y="1"/>
                  </a:moveTo>
                  <a:lnTo>
                    <a:pt x="0" y="9363"/>
                  </a:lnTo>
                  <a:lnTo>
                    <a:pt x="1472" y="10216"/>
                  </a:lnTo>
                  <a:lnTo>
                    <a:pt x="11792" y="854"/>
                  </a:lnTo>
                  <a:lnTo>
                    <a:pt x="10321"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4"/>
            <p:cNvSpPr/>
            <p:nvPr/>
          </p:nvSpPr>
          <p:spPr>
            <a:xfrm>
              <a:off x="5265001" y="2770348"/>
              <a:ext cx="518788" cy="449168"/>
            </a:xfrm>
            <a:custGeom>
              <a:avLst/>
              <a:gdLst/>
              <a:ahLst/>
              <a:cxnLst/>
              <a:rect l="l" t="t" r="r" b="b"/>
              <a:pathLst>
                <a:path w="11796" h="10213" extrusionOk="0">
                  <a:moveTo>
                    <a:pt x="10318" y="1"/>
                  </a:moveTo>
                  <a:lnTo>
                    <a:pt x="0" y="9363"/>
                  </a:lnTo>
                  <a:lnTo>
                    <a:pt x="1474" y="10213"/>
                  </a:lnTo>
                  <a:lnTo>
                    <a:pt x="11795" y="851"/>
                  </a:lnTo>
                  <a:lnTo>
                    <a:pt x="10318"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4"/>
            <p:cNvSpPr/>
            <p:nvPr/>
          </p:nvSpPr>
          <p:spPr>
            <a:xfrm>
              <a:off x="6260300" y="2284971"/>
              <a:ext cx="1394218" cy="940744"/>
            </a:xfrm>
            <a:custGeom>
              <a:avLst/>
              <a:gdLst/>
              <a:ahLst/>
              <a:cxnLst/>
              <a:rect l="l" t="t" r="r" b="b"/>
              <a:pathLst>
                <a:path w="31271" h="21100" extrusionOk="0">
                  <a:moveTo>
                    <a:pt x="9891" y="0"/>
                  </a:moveTo>
                  <a:lnTo>
                    <a:pt x="0" y="8758"/>
                  </a:lnTo>
                  <a:lnTo>
                    <a:pt x="21376" y="21100"/>
                  </a:lnTo>
                  <a:lnTo>
                    <a:pt x="31270" y="12342"/>
                  </a:lnTo>
                  <a:lnTo>
                    <a:pt x="9891"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4"/>
            <p:cNvSpPr/>
            <p:nvPr/>
          </p:nvSpPr>
          <p:spPr>
            <a:xfrm>
              <a:off x="6205049" y="2208693"/>
              <a:ext cx="1556320" cy="1048351"/>
            </a:xfrm>
            <a:custGeom>
              <a:avLst/>
              <a:gdLst/>
              <a:ahLst/>
              <a:cxnLst/>
              <a:rect l="l" t="t" r="r" b="b"/>
              <a:pathLst>
                <a:path w="35387" h="23837" extrusionOk="0">
                  <a:moveTo>
                    <a:pt x="11059" y="0"/>
                  </a:moveTo>
                  <a:lnTo>
                    <a:pt x="1" y="9793"/>
                  </a:lnTo>
                  <a:lnTo>
                    <a:pt x="1478" y="10642"/>
                  </a:lnTo>
                  <a:lnTo>
                    <a:pt x="11369" y="1884"/>
                  </a:lnTo>
                  <a:lnTo>
                    <a:pt x="32748" y="14226"/>
                  </a:lnTo>
                  <a:lnTo>
                    <a:pt x="22854" y="22984"/>
                  </a:lnTo>
                  <a:lnTo>
                    <a:pt x="24328" y="23837"/>
                  </a:lnTo>
                  <a:lnTo>
                    <a:pt x="35387" y="14045"/>
                  </a:lnTo>
                  <a:lnTo>
                    <a:pt x="11059"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4"/>
            <p:cNvSpPr/>
            <p:nvPr/>
          </p:nvSpPr>
          <p:spPr>
            <a:xfrm>
              <a:off x="5767950" y="2669275"/>
              <a:ext cx="1463143" cy="691092"/>
            </a:xfrm>
            <a:custGeom>
              <a:avLst/>
              <a:gdLst/>
              <a:ahLst/>
              <a:cxnLst/>
              <a:rect l="l" t="t" r="r" b="b"/>
              <a:pathLst>
                <a:path w="32435" h="15321" extrusionOk="0">
                  <a:moveTo>
                    <a:pt x="11058" y="0"/>
                  </a:moveTo>
                  <a:lnTo>
                    <a:pt x="0" y="2980"/>
                  </a:lnTo>
                  <a:lnTo>
                    <a:pt x="21379" y="15321"/>
                  </a:lnTo>
                  <a:lnTo>
                    <a:pt x="32434" y="12342"/>
                  </a:lnTo>
                  <a:lnTo>
                    <a:pt x="11058"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4"/>
            <p:cNvSpPr/>
            <p:nvPr/>
          </p:nvSpPr>
          <p:spPr>
            <a:xfrm>
              <a:off x="5718731" y="2639335"/>
              <a:ext cx="551377" cy="168487"/>
            </a:xfrm>
            <a:custGeom>
              <a:avLst/>
              <a:gdLst/>
              <a:ahLst/>
              <a:cxnLst/>
              <a:rect l="l" t="t" r="r" b="b"/>
              <a:pathLst>
                <a:path w="12537" h="3831" extrusionOk="0">
                  <a:moveTo>
                    <a:pt x="11059" y="1"/>
                  </a:moveTo>
                  <a:lnTo>
                    <a:pt x="1" y="2980"/>
                  </a:lnTo>
                  <a:lnTo>
                    <a:pt x="1478" y="3830"/>
                  </a:lnTo>
                  <a:lnTo>
                    <a:pt x="12536" y="850"/>
                  </a:lnTo>
                  <a:lnTo>
                    <a:pt x="1105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4"/>
            <p:cNvSpPr/>
            <p:nvPr/>
          </p:nvSpPr>
          <p:spPr>
            <a:xfrm>
              <a:off x="6626543" y="2291550"/>
              <a:ext cx="422560" cy="272896"/>
            </a:xfrm>
            <a:custGeom>
              <a:avLst/>
              <a:gdLst/>
              <a:ahLst/>
              <a:cxnLst/>
              <a:rect l="l" t="t" r="r" b="b"/>
              <a:pathLst>
                <a:path w="9608" h="6205" extrusionOk="0">
                  <a:moveTo>
                    <a:pt x="1785" y="0"/>
                  </a:moveTo>
                  <a:lnTo>
                    <a:pt x="0" y="1581"/>
                  </a:lnTo>
                  <a:lnTo>
                    <a:pt x="738" y="6205"/>
                  </a:lnTo>
                  <a:lnTo>
                    <a:pt x="9608" y="4516"/>
                  </a:lnTo>
                  <a:lnTo>
                    <a:pt x="178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4"/>
            <p:cNvSpPr/>
            <p:nvPr/>
          </p:nvSpPr>
          <p:spPr>
            <a:xfrm>
              <a:off x="7024903" y="2526925"/>
              <a:ext cx="329806" cy="288069"/>
            </a:xfrm>
            <a:custGeom>
              <a:avLst/>
              <a:gdLst/>
              <a:ahLst/>
              <a:cxnLst/>
              <a:rect l="l" t="t" r="r" b="b"/>
              <a:pathLst>
                <a:path w="7499" h="6550" extrusionOk="0">
                  <a:moveTo>
                    <a:pt x="2000" y="0"/>
                  </a:moveTo>
                  <a:lnTo>
                    <a:pt x="0" y="393"/>
                  </a:lnTo>
                  <a:lnTo>
                    <a:pt x="3898" y="6550"/>
                  </a:lnTo>
                  <a:cubicBezTo>
                    <a:pt x="5280" y="5775"/>
                    <a:pt x="6615" y="4673"/>
                    <a:pt x="7498" y="3174"/>
                  </a:cubicBezTo>
                  <a:lnTo>
                    <a:pt x="200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4"/>
            <p:cNvSpPr/>
            <p:nvPr/>
          </p:nvSpPr>
          <p:spPr>
            <a:xfrm>
              <a:off x="6861258" y="2556654"/>
              <a:ext cx="279405" cy="326156"/>
            </a:xfrm>
            <a:custGeom>
              <a:avLst/>
              <a:gdLst/>
              <a:ahLst/>
              <a:cxnLst/>
              <a:rect l="l" t="t" r="r" b="b"/>
              <a:pathLst>
                <a:path w="6353" h="7416" extrusionOk="0">
                  <a:moveTo>
                    <a:pt x="2270" y="0"/>
                  </a:moveTo>
                  <a:lnTo>
                    <a:pt x="1" y="440"/>
                  </a:lnTo>
                  <a:lnTo>
                    <a:pt x="1421" y="7358"/>
                  </a:lnTo>
                  <a:cubicBezTo>
                    <a:pt x="1768" y="7397"/>
                    <a:pt x="2133" y="7416"/>
                    <a:pt x="2517" y="7416"/>
                  </a:cubicBezTo>
                  <a:cubicBezTo>
                    <a:pt x="2601" y="7416"/>
                    <a:pt x="2687" y="7415"/>
                    <a:pt x="2773" y="7413"/>
                  </a:cubicBezTo>
                  <a:cubicBezTo>
                    <a:pt x="3575" y="7389"/>
                    <a:pt x="4923" y="7109"/>
                    <a:pt x="6353" y="6498"/>
                  </a:cubicBezTo>
                  <a:lnTo>
                    <a:pt x="227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4"/>
            <p:cNvSpPr/>
            <p:nvPr/>
          </p:nvSpPr>
          <p:spPr>
            <a:xfrm>
              <a:off x="6666915" y="2587132"/>
              <a:ext cx="192764" cy="281428"/>
            </a:xfrm>
            <a:custGeom>
              <a:avLst/>
              <a:gdLst/>
              <a:ahLst/>
              <a:cxnLst/>
              <a:rect l="l" t="t" r="r" b="b"/>
              <a:pathLst>
                <a:path w="4383" h="6399" extrusionOk="0">
                  <a:moveTo>
                    <a:pt x="3137" y="0"/>
                  </a:moveTo>
                  <a:lnTo>
                    <a:pt x="1" y="610"/>
                  </a:lnTo>
                  <a:lnTo>
                    <a:pt x="631" y="4522"/>
                  </a:lnTo>
                  <a:cubicBezTo>
                    <a:pt x="1324" y="4976"/>
                    <a:pt x="2529" y="5911"/>
                    <a:pt x="4383" y="6399"/>
                  </a:cubicBezTo>
                  <a:lnTo>
                    <a:pt x="313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4"/>
            <p:cNvSpPr/>
            <p:nvPr/>
          </p:nvSpPr>
          <p:spPr>
            <a:xfrm>
              <a:off x="6964388" y="2690966"/>
              <a:ext cx="680942" cy="360152"/>
            </a:xfrm>
            <a:custGeom>
              <a:avLst/>
              <a:gdLst/>
              <a:ahLst/>
              <a:cxnLst/>
              <a:rect l="l" t="t" r="r" b="b"/>
              <a:pathLst>
                <a:path w="15483" h="8189" extrusionOk="0">
                  <a:moveTo>
                    <a:pt x="9840" y="1"/>
                  </a:moveTo>
                  <a:cubicBezTo>
                    <a:pt x="7731" y="3519"/>
                    <a:pt x="3044" y="5327"/>
                    <a:pt x="644" y="5327"/>
                  </a:cubicBezTo>
                  <a:cubicBezTo>
                    <a:pt x="570" y="5327"/>
                    <a:pt x="497" y="5325"/>
                    <a:pt x="428" y="5322"/>
                  </a:cubicBezTo>
                  <a:cubicBezTo>
                    <a:pt x="428" y="5322"/>
                    <a:pt x="1" y="5390"/>
                    <a:pt x="428" y="5635"/>
                  </a:cubicBezTo>
                  <a:cubicBezTo>
                    <a:pt x="854" y="5881"/>
                    <a:pt x="4851" y="8188"/>
                    <a:pt x="4851" y="8188"/>
                  </a:cubicBezTo>
                  <a:lnTo>
                    <a:pt x="11407" y="6867"/>
                  </a:lnTo>
                  <a:lnTo>
                    <a:pt x="15482" y="3260"/>
                  </a:lnTo>
                  <a:lnTo>
                    <a:pt x="984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4"/>
            <p:cNvSpPr/>
            <p:nvPr/>
          </p:nvSpPr>
          <p:spPr>
            <a:xfrm>
              <a:off x="7231120" y="3047327"/>
              <a:ext cx="173589" cy="81539"/>
            </a:xfrm>
            <a:custGeom>
              <a:avLst/>
              <a:gdLst/>
              <a:ahLst/>
              <a:cxnLst/>
              <a:rect l="l" t="t" r="r" b="b"/>
              <a:pathLst>
                <a:path w="3947" h="1854" extrusionOk="0">
                  <a:moveTo>
                    <a:pt x="3946" y="0"/>
                  </a:moveTo>
                  <a:lnTo>
                    <a:pt x="1" y="785"/>
                  </a:lnTo>
                  <a:lnTo>
                    <a:pt x="1850" y="1853"/>
                  </a:lnTo>
                  <a:lnTo>
                    <a:pt x="394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4"/>
            <p:cNvSpPr/>
            <p:nvPr/>
          </p:nvSpPr>
          <p:spPr>
            <a:xfrm>
              <a:off x="6270050" y="2404707"/>
              <a:ext cx="356546" cy="421680"/>
            </a:xfrm>
            <a:custGeom>
              <a:avLst/>
              <a:gdLst/>
              <a:ahLst/>
              <a:cxnLst/>
              <a:rect l="l" t="t" r="r" b="b"/>
              <a:pathLst>
                <a:path w="8107" h="9588" extrusionOk="0">
                  <a:moveTo>
                    <a:pt x="6983" y="1"/>
                  </a:moveTo>
                  <a:lnTo>
                    <a:pt x="0" y="6185"/>
                  </a:lnTo>
                  <a:lnTo>
                    <a:pt x="5895" y="9588"/>
                  </a:lnTo>
                  <a:lnTo>
                    <a:pt x="8106" y="8315"/>
                  </a:lnTo>
                  <a:lnTo>
                    <a:pt x="698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4"/>
            <p:cNvSpPr/>
            <p:nvPr/>
          </p:nvSpPr>
          <p:spPr>
            <a:xfrm>
              <a:off x="6751443" y="2898018"/>
              <a:ext cx="509948" cy="321494"/>
            </a:xfrm>
            <a:custGeom>
              <a:avLst/>
              <a:gdLst/>
              <a:ahLst/>
              <a:cxnLst/>
              <a:rect l="l" t="t" r="r" b="b"/>
              <a:pathLst>
                <a:path w="11595" h="7310" extrusionOk="0">
                  <a:moveTo>
                    <a:pt x="601" y="0"/>
                  </a:moveTo>
                  <a:cubicBezTo>
                    <a:pt x="224" y="0"/>
                    <a:pt x="1" y="581"/>
                    <a:pt x="109" y="1351"/>
                  </a:cubicBezTo>
                  <a:lnTo>
                    <a:pt x="10430" y="7310"/>
                  </a:lnTo>
                  <a:lnTo>
                    <a:pt x="11594" y="6279"/>
                  </a:lnTo>
                  <a:cubicBezTo>
                    <a:pt x="11594" y="6279"/>
                    <a:pt x="1365" y="374"/>
                    <a:pt x="846" y="74"/>
                  </a:cubicBezTo>
                  <a:cubicBezTo>
                    <a:pt x="759" y="24"/>
                    <a:pt x="677" y="0"/>
                    <a:pt x="6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4"/>
            <p:cNvSpPr/>
            <p:nvPr/>
          </p:nvSpPr>
          <p:spPr>
            <a:xfrm>
              <a:off x="6583751" y="2821407"/>
              <a:ext cx="137965" cy="98647"/>
            </a:xfrm>
            <a:custGeom>
              <a:avLst/>
              <a:gdLst/>
              <a:ahLst/>
              <a:cxnLst/>
              <a:rect l="l" t="t" r="r" b="b"/>
              <a:pathLst>
                <a:path w="3137" h="2243" extrusionOk="0">
                  <a:moveTo>
                    <a:pt x="1512" y="1"/>
                  </a:moveTo>
                  <a:lnTo>
                    <a:pt x="0" y="830"/>
                  </a:lnTo>
                  <a:lnTo>
                    <a:pt x="2448" y="2242"/>
                  </a:lnTo>
                  <a:cubicBezTo>
                    <a:pt x="2338" y="1567"/>
                    <a:pt x="3137" y="966"/>
                    <a:pt x="3137" y="966"/>
                  </a:cubicBezTo>
                  <a:cubicBezTo>
                    <a:pt x="3137" y="966"/>
                    <a:pt x="2021" y="294"/>
                    <a:pt x="15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4"/>
            <p:cNvSpPr/>
            <p:nvPr/>
          </p:nvSpPr>
          <p:spPr>
            <a:xfrm>
              <a:off x="5783732" y="2752228"/>
              <a:ext cx="446265" cy="205211"/>
            </a:xfrm>
            <a:custGeom>
              <a:avLst/>
              <a:gdLst/>
              <a:ahLst/>
              <a:cxnLst/>
              <a:rect l="l" t="t" r="r" b="b"/>
              <a:pathLst>
                <a:path w="10147" h="4666" extrusionOk="0">
                  <a:moveTo>
                    <a:pt x="4679" y="0"/>
                  </a:moveTo>
                  <a:lnTo>
                    <a:pt x="0" y="1263"/>
                  </a:lnTo>
                  <a:lnTo>
                    <a:pt x="5895" y="4666"/>
                  </a:lnTo>
                  <a:lnTo>
                    <a:pt x="10147" y="3522"/>
                  </a:lnTo>
                  <a:lnTo>
                    <a:pt x="4679"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4"/>
            <p:cNvSpPr/>
            <p:nvPr/>
          </p:nvSpPr>
          <p:spPr>
            <a:xfrm>
              <a:off x="6057500" y="2706007"/>
              <a:ext cx="103925" cy="69972"/>
            </a:xfrm>
            <a:custGeom>
              <a:avLst/>
              <a:gdLst/>
              <a:ahLst/>
              <a:cxnLst/>
              <a:rect l="l" t="t" r="r" b="b"/>
              <a:pathLst>
                <a:path w="2363" h="1591" extrusionOk="0">
                  <a:moveTo>
                    <a:pt x="2362" y="0"/>
                  </a:moveTo>
                  <a:lnTo>
                    <a:pt x="1" y="638"/>
                  </a:lnTo>
                  <a:lnTo>
                    <a:pt x="1478" y="1590"/>
                  </a:lnTo>
                  <a:lnTo>
                    <a:pt x="2362"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4"/>
            <p:cNvSpPr/>
            <p:nvPr/>
          </p:nvSpPr>
          <p:spPr>
            <a:xfrm>
              <a:off x="6172505" y="2676717"/>
              <a:ext cx="356810" cy="212160"/>
            </a:xfrm>
            <a:custGeom>
              <a:avLst/>
              <a:gdLst/>
              <a:ahLst/>
              <a:cxnLst/>
              <a:rect l="l" t="t" r="r" b="b"/>
              <a:pathLst>
                <a:path w="8113" h="4824" extrusionOk="0">
                  <a:moveTo>
                    <a:pt x="2218" y="0"/>
                  </a:moveTo>
                  <a:lnTo>
                    <a:pt x="1557" y="178"/>
                  </a:lnTo>
                  <a:lnTo>
                    <a:pt x="0" y="2987"/>
                  </a:lnTo>
                  <a:lnTo>
                    <a:pt x="0" y="2990"/>
                  </a:lnTo>
                  <a:lnTo>
                    <a:pt x="2850" y="4823"/>
                  </a:lnTo>
                  <a:lnTo>
                    <a:pt x="8113" y="3403"/>
                  </a:lnTo>
                  <a:lnTo>
                    <a:pt x="2218"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4"/>
            <p:cNvSpPr/>
            <p:nvPr/>
          </p:nvSpPr>
          <p:spPr>
            <a:xfrm>
              <a:off x="6756236" y="2957390"/>
              <a:ext cx="453962" cy="294974"/>
            </a:xfrm>
            <a:custGeom>
              <a:avLst/>
              <a:gdLst/>
              <a:ahLst/>
              <a:cxnLst/>
              <a:rect l="l" t="t" r="r" b="b"/>
              <a:pathLst>
                <a:path w="10322" h="6707" extrusionOk="0">
                  <a:moveTo>
                    <a:pt x="0" y="1"/>
                  </a:moveTo>
                  <a:cubicBezTo>
                    <a:pt x="0" y="1"/>
                    <a:pt x="1966" y="4363"/>
                    <a:pt x="2368" y="5110"/>
                  </a:cubicBezTo>
                  <a:cubicBezTo>
                    <a:pt x="2768" y="5854"/>
                    <a:pt x="3253" y="6031"/>
                    <a:pt x="4017" y="6195"/>
                  </a:cubicBezTo>
                  <a:cubicBezTo>
                    <a:pt x="4768" y="6355"/>
                    <a:pt x="7457" y="6694"/>
                    <a:pt x="7557" y="6707"/>
                  </a:cubicBezTo>
                  <a:lnTo>
                    <a:pt x="7560" y="6707"/>
                  </a:lnTo>
                  <a:lnTo>
                    <a:pt x="10321" y="5960"/>
                  </a:lnTo>
                  <a:lnTo>
                    <a:pt x="0"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4"/>
            <p:cNvSpPr/>
            <p:nvPr/>
          </p:nvSpPr>
          <p:spPr>
            <a:xfrm>
              <a:off x="6346309" y="2857866"/>
              <a:ext cx="474808" cy="367805"/>
            </a:xfrm>
            <a:custGeom>
              <a:avLst/>
              <a:gdLst/>
              <a:ahLst/>
              <a:cxnLst/>
              <a:rect l="l" t="t" r="r" b="b"/>
              <a:pathLst>
                <a:path w="10796" h="8363" extrusionOk="0">
                  <a:moveTo>
                    <a:pt x="5399" y="1"/>
                  </a:moveTo>
                  <a:lnTo>
                    <a:pt x="0" y="1413"/>
                  </a:lnTo>
                  <a:lnTo>
                    <a:pt x="10796" y="8363"/>
                  </a:lnTo>
                  <a:lnTo>
                    <a:pt x="10796" y="8363"/>
                  </a:lnTo>
                  <a:lnTo>
                    <a:pt x="7847" y="1413"/>
                  </a:lnTo>
                  <a:lnTo>
                    <a:pt x="5399"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4"/>
            <p:cNvSpPr/>
            <p:nvPr/>
          </p:nvSpPr>
          <p:spPr>
            <a:xfrm>
              <a:off x="6093079" y="2937863"/>
              <a:ext cx="593114" cy="300427"/>
            </a:xfrm>
            <a:custGeom>
              <a:avLst/>
              <a:gdLst/>
              <a:ahLst/>
              <a:cxnLst/>
              <a:rect l="l" t="t" r="r" b="b"/>
              <a:pathLst>
                <a:path w="13486" h="6831" extrusionOk="0">
                  <a:moveTo>
                    <a:pt x="4202" y="1"/>
                  </a:moveTo>
                  <a:lnTo>
                    <a:pt x="4" y="1100"/>
                  </a:lnTo>
                  <a:lnTo>
                    <a:pt x="0" y="1107"/>
                  </a:lnTo>
                  <a:lnTo>
                    <a:pt x="9919" y="6831"/>
                  </a:lnTo>
                  <a:lnTo>
                    <a:pt x="13485" y="5980"/>
                  </a:lnTo>
                  <a:lnTo>
                    <a:pt x="4202"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4"/>
            <p:cNvSpPr/>
            <p:nvPr/>
          </p:nvSpPr>
          <p:spPr>
            <a:xfrm>
              <a:off x="6594130" y="3239426"/>
              <a:ext cx="267179" cy="111093"/>
            </a:xfrm>
            <a:custGeom>
              <a:avLst/>
              <a:gdLst/>
              <a:ahLst/>
              <a:cxnLst/>
              <a:rect l="l" t="t" r="r" b="b"/>
              <a:pathLst>
                <a:path w="6075" h="2526" extrusionOk="0">
                  <a:moveTo>
                    <a:pt x="3458" y="1"/>
                  </a:moveTo>
                  <a:lnTo>
                    <a:pt x="0" y="823"/>
                  </a:lnTo>
                  <a:lnTo>
                    <a:pt x="2952" y="2526"/>
                  </a:lnTo>
                  <a:lnTo>
                    <a:pt x="6075" y="1686"/>
                  </a:lnTo>
                  <a:lnTo>
                    <a:pt x="3458"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4"/>
            <p:cNvSpPr/>
            <p:nvPr/>
          </p:nvSpPr>
          <p:spPr>
            <a:xfrm>
              <a:off x="6871021" y="3265550"/>
              <a:ext cx="112193" cy="31710"/>
            </a:xfrm>
            <a:custGeom>
              <a:avLst/>
              <a:gdLst/>
              <a:ahLst/>
              <a:cxnLst/>
              <a:rect l="l" t="t" r="r" b="b"/>
              <a:pathLst>
                <a:path w="2551" h="721" extrusionOk="0">
                  <a:moveTo>
                    <a:pt x="1" y="0"/>
                  </a:moveTo>
                  <a:lnTo>
                    <a:pt x="1158" y="720"/>
                  </a:lnTo>
                  <a:lnTo>
                    <a:pt x="2551" y="345"/>
                  </a:lnTo>
                  <a:lnTo>
                    <a:pt x="1"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4"/>
            <p:cNvSpPr/>
            <p:nvPr/>
          </p:nvSpPr>
          <p:spPr>
            <a:xfrm>
              <a:off x="6346309" y="3275621"/>
              <a:ext cx="377700" cy="243341"/>
            </a:xfrm>
            <a:custGeom>
              <a:avLst/>
              <a:gdLst/>
              <a:ahLst/>
              <a:cxnLst/>
              <a:rect l="l" t="t" r="r" b="b"/>
              <a:pathLst>
                <a:path w="8588" h="5533" extrusionOk="0">
                  <a:moveTo>
                    <a:pt x="5635" y="0"/>
                  </a:moveTo>
                  <a:lnTo>
                    <a:pt x="908" y="1621"/>
                  </a:lnTo>
                  <a:lnTo>
                    <a:pt x="0" y="5110"/>
                  </a:lnTo>
                  <a:lnTo>
                    <a:pt x="4362" y="5532"/>
                  </a:lnTo>
                  <a:lnTo>
                    <a:pt x="8587" y="1703"/>
                  </a:lnTo>
                  <a:lnTo>
                    <a:pt x="563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4"/>
            <p:cNvSpPr/>
            <p:nvPr/>
          </p:nvSpPr>
          <p:spPr>
            <a:xfrm>
              <a:off x="5329826" y="3084797"/>
              <a:ext cx="521779" cy="275491"/>
            </a:xfrm>
            <a:custGeom>
              <a:avLst/>
              <a:gdLst/>
              <a:ahLst/>
              <a:cxnLst/>
              <a:rect l="l" t="t" r="r" b="b"/>
              <a:pathLst>
                <a:path w="11864" h="6264" extrusionOk="0">
                  <a:moveTo>
                    <a:pt x="7782" y="1"/>
                  </a:moveTo>
                  <a:lnTo>
                    <a:pt x="3304" y="2523"/>
                  </a:lnTo>
                  <a:lnTo>
                    <a:pt x="673" y="2455"/>
                  </a:lnTo>
                  <a:lnTo>
                    <a:pt x="0" y="3063"/>
                  </a:lnTo>
                  <a:lnTo>
                    <a:pt x="5539" y="6264"/>
                  </a:lnTo>
                  <a:lnTo>
                    <a:pt x="11864" y="841"/>
                  </a:lnTo>
                  <a:lnTo>
                    <a:pt x="778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4"/>
            <p:cNvSpPr/>
            <p:nvPr/>
          </p:nvSpPr>
          <p:spPr>
            <a:xfrm>
              <a:off x="5990256" y="2986504"/>
              <a:ext cx="539063" cy="307904"/>
            </a:xfrm>
            <a:custGeom>
              <a:avLst/>
              <a:gdLst/>
              <a:ahLst/>
              <a:cxnLst/>
              <a:rect l="l" t="t" r="r" b="b"/>
              <a:pathLst>
                <a:path w="12257" h="7001" extrusionOk="0">
                  <a:moveTo>
                    <a:pt x="2338" y="1"/>
                  </a:moveTo>
                  <a:lnTo>
                    <a:pt x="0" y="2052"/>
                  </a:lnTo>
                  <a:lnTo>
                    <a:pt x="8571" y="7001"/>
                  </a:lnTo>
                  <a:lnTo>
                    <a:pt x="12257" y="5725"/>
                  </a:lnTo>
                  <a:lnTo>
                    <a:pt x="233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4"/>
            <p:cNvSpPr/>
            <p:nvPr/>
          </p:nvSpPr>
          <p:spPr>
            <a:xfrm>
              <a:off x="5772429" y="2807774"/>
              <a:ext cx="270565" cy="272588"/>
            </a:xfrm>
            <a:custGeom>
              <a:avLst/>
              <a:gdLst/>
              <a:ahLst/>
              <a:cxnLst/>
              <a:rect l="l" t="t" r="r" b="b"/>
              <a:pathLst>
                <a:path w="6152" h="6198" extrusionOk="0">
                  <a:moveTo>
                    <a:pt x="257" y="0"/>
                  </a:moveTo>
                  <a:lnTo>
                    <a:pt x="1" y="5532"/>
                  </a:lnTo>
                  <a:lnTo>
                    <a:pt x="2896" y="6198"/>
                  </a:lnTo>
                  <a:lnTo>
                    <a:pt x="6152" y="3403"/>
                  </a:lnTo>
                  <a:lnTo>
                    <a:pt x="25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4"/>
            <p:cNvSpPr/>
            <p:nvPr/>
          </p:nvSpPr>
          <p:spPr>
            <a:xfrm>
              <a:off x="5603462" y="2863891"/>
              <a:ext cx="118306" cy="182737"/>
            </a:xfrm>
            <a:custGeom>
              <a:avLst/>
              <a:gdLst/>
              <a:ahLst/>
              <a:cxnLst/>
              <a:rect l="l" t="t" r="r" b="b"/>
              <a:pathLst>
                <a:path w="2690" h="4155" extrusionOk="0">
                  <a:moveTo>
                    <a:pt x="2690" y="0"/>
                  </a:moveTo>
                  <a:lnTo>
                    <a:pt x="0" y="2444"/>
                  </a:lnTo>
                  <a:lnTo>
                    <a:pt x="584" y="4154"/>
                  </a:lnTo>
                  <a:lnTo>
                    <a:pt x="1150" y="3830"/>
                  </a:lnTo>
                  <a:lnTo>
                    <a:pt x="2509" y="4021"/>
                  </a:lnTo>
                  <a:lnTo>
                    <a:pt x="269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4"/>
            <p:cNvSpPr/>
            <p:nvPr/>
          </p:nvSpPr>
          <p:spPr>
            <a:xfrm>
              <a:off x="5417168" y="3019972"/>
              <a:ext cx="153446" cy="120285"/>
            </a:xfrm>
            <a:custGeom>
              <a:avLst/>
              <a:gdLst/>
              <a:ahLst/>
              <a:cxnLst/>
              <a:rect l="l" t="t" r="r" b="b"/>
              <a:pathLst>
                <a:path w="3489" h="2735" extrusionOk="0">
                  <a:moveTo>
                    <a:pt x="3014" y="1"/>
                  </a:moveTo>
                  <a:lnTo>
                    <a:pt x="1" y="2735"/>
                  </a:lnTo>
                  <a:lnTo>
                    <a:pt x="1206" y="2694"/>
                  </a:lnTo>
                  <a:lnTo>
                    <a:pt x="3489" y="1376"/>
                  </a:lnTo>
                  <a:lnTo>
                    <a:pt x="301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4"/>
            <p:cNvSpPr/>
            <p:nvPr/>
          </p:nvSpPr>
          <p:spPr>
            <a:xfrm>
              <a:off x="5733156" y="3121871"/>
              <a:ext cx="565319" cy="322329"/>
            </a:xfrm>
            <a:custGeom>
              <a:avLst/>
              <a:gdLst/>
              <a:ahLst/>
              <a:cxnLst/>
              <a:rect l="l" t="t" r="r" b="b"/>
              <a:pathLst>
                <a:path w="12854" h="7329" extrusionOk="0">
                  <a:moveTo>
                    <a:pt x="4676" y="1"/>
                  </a:moveTo>
                  <a:lnTo>
                    <a:pt x="0" y="4110"/>
                  </a:lnTo>
                  <a:lnTo>
                    <a:pt x="5574" y="7329"/>
                  </a:lnTo>
                  <a:lnTo>
                    <a:pt x="12853" y="4721"/>
                  </a:lnTo>
                  <a:lnTo>
                    <a:pt x="467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4"/>
            <p:cNvSpPr/>
            <p:nvPr/>
          </p:nvSpPr>
          <p:spPr>
            <a:xfrm>
              <a:off x="5978250" y="3376025"/>
              <a:ext cx="335963" cy="353115"/>
            </a:xfrm>
            <a:custGeom>
              <a:avLst/>
              <a:gdLst/>
              <a:ahLst/>
              <a:cxnLst/>
              <a:rect l="l" t="t" r="r" b="b"/>
              <a:pathLst>
                <a:path w="7639" h="8029" extrusionOk="0">
                  <a:moveTo>
                    <a:pt x="7639" y="1"/>
                  </a:moveTo>
                  <a:lnTo>
                    <a:pt x="1" y="2741"/>
                  </a:lnTo>
                  <a:lnTo>
                    <a:pt x="598" y="5297"/>
                  </a:lnTo>
                  <a:lnTo>
                    <a:pt x="598" y="5300"/>
                  </a:lnTo>
                  <a:lnTo>
                    <a:pt x="5322" y="8028"/>
                  </a:lnTo>
                  <a:lnTo>
                    <a:pt x="76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4"/>
            <p:cNvSpPr/>
            <p:nvPr/>
          </p:nvSpPr>
          <p:spPr>
            <a:xfrm>
              <a:off x="6280561" y="3556426"/>
              <a:ext cx="201472" cy="196239"/>
            </a:xfrm>
            <a:custGeom>
              <a:avLst/>
              <a:gdLst/>
              <a:ahLst/>
              <a:cxnLst/>
              <a:rect l="l" t="t" r="r" b="b"/>
              <a:pathLst>
                <a:path w="4581" h="4462" extrusionOk="0">
                  <a:moveTo>
                    <a:pt x="1164" y="1"/>
                  </a:moveTo>
                  <a:lnTo>
                    <a:pt x="1" y="4462"/>
                  </a:lnTo>
                  <a:lnTo>
                    <a:pt x="1642" y="2973"/>
                  </a:lnTo>
                  <a:lnTo>
                    <a:pt x="4580" y="305"/>
                  </a:lnTo>
                  <a:lnTo>
                    <a:pt x="116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4"/>
            <p:cNvSpPr/>
            <p:nvPr/>
          </p:nvSpPr>
          <p:spPr>
            <a:xfrm>
              <a:off x="5836110" y="3500309"/>
              <a:ext cx="115008" cy="77317"/>
            </a:xfrm>
            <a:custGeom>
              <a:avLst/>
              <a:gdLst/>
              <a:ahLst/>
              <a:cxnLst/>
              <a:rect l="l" t="t" r="r" b="b"/>
              <a:pathLst>
                <a:path w="2615" h="1758" extrusionOk="0">
                  <a:moveTo>
                    <a:pt x="2120" y="1"/>
                  </a:moveTo>
                  <a:lnTo>
                    <a:pt x="0" y="263"/>
                  </a:lnTo>
                  <a:lnTo>
                    <a:pt x="2591" y="1758"/>
                  </a:lnTo>
                  <a:lnTo>
                    <a:pt x="2615" y="1704"/>
                  </a:lnTo>
                  <a:lnTo>
                    <a:pt x="212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4"/>
            <p:cNvSpPr/>
            <p:nvPr/>
          </p:nvSpPr>
          <p:spPr>
            <a:xfrm>
              <a:off x="5630157" y="3340446"/>
              <a:ext cx="275183" cy="137965"/>
            </a:xfrm>
            <a:custGeom>
              <a:avLst/>
              <a:gdLst/>
              <a:ahLst/>
              <a:cxnLst/>
              <a:rect l="l" t="t" r="r" b="b"/>
              <a:pathLst>
                <a:path w="6257" h="3137" extrusionOk="0">
                  <a:moveTo>
                    <a:pt x="1363" y="0"/>
                  </a:moveTo>
                  <a:lnTo>
                    <a:pt x="0" y="1195"/>
                  </a:lnTo>
                  <a:lnTo>
                    <a:pt x="3363" y="3137"/>
                  </a:lnTo>
                  <a:lnTo>
                    <a:pt x="3366" y="3137"/>
                  </a:lnTo>
                  <a:lnTo>
                    <a:pt x="6257" y="2690"/>
                  </a:lnTo>
                  <a:lnTo>
                    <a:pt x="136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4"/>
            <p:cNvSpPr/>
            <p:nvPr/>
          </p:nvSpPr>
          <p:spPr>
            <a:xfrm>
              <a:off x="6626543" y="2291550"/>
              <a:ext cx="422560" cy="272896"/>
            </a:xfrm>
            <a:custGeom>
              <a:avLst/>
              <a:gdLst/>
              <a:ahLst/>
              <a:cxnLst/>
              <a:rect l="l" t="t" r="r" b="b"/>
              <a:pathLst>
                <a:path w="9608" h="6205" extrusionOk="0">
                  <a:moveTo>
                    <a:pt x="1785" y="0"/>
                  </a:moveTo>
                  <a:lnTo>
                    <a:pt x="0" y="1581"/>
                  </a:lnTo>
                  <a:lnTo>
                    <a:pt x="738" y="6205"/>
                  </a:lnTo>
                  <a:lnTo>
                    <a:pt x="9608" y="4516"/>
                  </a:lnTo>
                  <a:lnTo>
                    <a:pt x="1785"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4"/>
            <p:cNvSpPr/>
            <p:nvPr/>
          </p:nvSpPr>
          <p:spPr>
            <a:xfrm>
              <a:off x="7024903" y="2526925"/>
              <a:ext cx="329806" cy="288069"/>
            </a:xfrm>
            <a:custGeom>
              <a:avLst/>
              <a:gdLst/>
              <a:ahLst/>
              <a:cxnLst/>
              <a:rect l="l" t="t" r="r" b="b"/>
              <a:pathLst>
                <a:path w="7499" h="6550" extrusionOk="0">
                  <a:moveTo>
                    <a:pt x="2000" y="0"/>
                  </a:moveTo>
                  <a:lnTo>
                    <a:pt x="0" y="393"/>
                  </a:lnTo>
                  <a:lnTo>
                    <a:pt x="3898" y="6550"/>
                  </a:lnTo>
                  <a:cubicBezTo>
                    <a:pt x="5280" y="5775"/>
                    <a:pt x="6615" y="4673"/>
                    <a:pt x="7498" y="3174"/>
                  </a:cubicBezTo>
                  <a:lnTo>
                    <a:pt x="2000"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4"/>
            <p:cNvSpPr/>
            <p:nvPr/>
          </p:nvSpPr>
          <p:spPr>
            <a:xfrm>
              <a:off x="6861258" y="2556654"/>
              <a:ext cx="279405" cy="326200"/>
            </a:xfrm>
            <a:custGeom>
              <a:avLst/>
              <a:gdLst/>
              <a:ahLst/>
              <a:cxnLst/>
              <a:rect l="l" t="t" r="r" b="b"/>
              <a:pathLst>
                <a:path w="6353" h="7417" extrusionOk="0">
                  <a:moveTo>
                    <a:pt x="2270" y="0"/>
                  </a:moveTo>
                  <a:lnTo>
                    <a:pt x="1" y="440"/>
                  </a:lnTo>
                  <a:lnTo>
                    <a:pt x="1421" y="7358"/>
                  </a:lnTo>
                  <a:cubicBezTo>
                    <a:pt x="1759" y="7396"/>
                    <a:pt x="2110" y="7416"/>
                    <a:pt x="2479" y="7416"/>
                  </a:cubicBezTo>
                  <a:cubicBezTo>
                    <a:pt x="2578" y="7416"/>
                    <a:pt x="2673" y="7416"/>
                    <a:pt x="2773" y="7413"/>
                  </a:cubicBezTo>
                  <a:cubicBezTo>
                    <a:pt x="3575" y="7389"/>
                    <a:pt x="4923" y="7109"/>
                    <a:pt x="6353" y="6498"/>
                  </a:cubicBezTo>
                  <a:lnTo>
                    <a:pt x="2270"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4"/>
            <p:cNvSpPr/>
            <p:nvPr/>
          </p:nvSpPr>
          <p:spPr>
            <a:xfrm>
              <a:off x="6666915" y="2587132"/>
              <a:ext cx="192764" cy="281428"/>
            </a:xfrm>
            <a:custGeom>
              <a:avLst/>
              <a:gdLst/>
              <a:ahLst/>
              <a:cxnLst/>
              <a:rect l="l" t="t" r="r" b="b"/>
              <a:pathLst>
                <a:path w="4383" h="6399" extrusionOk="0">
                  <a:moveTo>
                    <a:pt x="3137" y="0"/>
                  </a:moveTo>
                  <a:lnTo>
                    <a:pt x="1" y="610"/>
                  </a:lnTo>
                  <a:lnTo>
                    <a:pt x="631" y="4522"/>
                  </a:lnTo>
                  <a:cubicBezTo>
                    <a:pt x="1324" y="4976"/>
                    <a:pt x="2529" y="5911"/>
                    <a:pt x="4383" y="6399"/>
                  </a:cubicBezTo>
                  <a:lnTo>
                    <a:pt x="3137"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4"/>
            <p:cNvSpPr/>
            <p:nvPr/>
          </p:nvSpPr>
          <p:spPr>
            <a:xfrm>
              <a:off x="6974943" y="2690966"/>
              <a:ext cx="670387" cy="360152"/>
            </a:xfrm>
            <a:custGeom>
              <a:avLst/>
              <a:gdLst/>
              <a:ahLst/>
              <a:cxnLst/>
              <a:rect l="l" t="t" r="r" b="b"/>
              <a:pathLst>
                <a:path w="15243" h="8189" extrusionOk="0">
                  <a:moveTo>
                    <a:pt x="9600" y="1"/>
                  </a:moveTo>
                  <a:lnTo>
                    <a:pt x="9600" y="4"/>
                  </a:lnTo>
                  <a:cubicBezTo>
                    <a:pt x="7491" y="3519"/>
                    <a:pt x="2806" y="5328"/>
                    <a:pt x="402" y="5328"/>
                  </a:cubicBezTo>
                  <a:cubicBezTo>
                    <a:pt x="331" y="5328"/>
                    <a:pt x="259" y="5325"/>
                    <a:pt x="188" y="5322"/>
                  </a:cubicBezTo>
                  <a:cubicBezTo>
                    <a:pt x="188" y="5322"/>
                    <a:pt x="0" y="5352"/>
                    <a:pt x="0" y="5444"/>
                  </a:cubicBezTo>
                  <a:cubicBezTo>
                    <a:pt x="0" y="5489"/>
                    <a:pt x="44" y="5553"/>
                    <a:pt x="188" y="5635"/>
                  </a:cubicBezTo>
                  <a:cubicBezTo>
                    <a:pt x="614" y="5881"/>
                    <a:pt x="4611" y="8188"/>
                    <a:pt x="4611" y="8188"/>
                  </a:cubicBezTo>
                  <a:lnTo>
                    <a:pt x="11167" y="6867"/>
                  </a:lnTo>
                  <a:lnTo>
                    <a:pt x="15242" y="3260"/>
                  </a:lnTo>
                  <a:lnTo>
                    <a:pt x="9600"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4"/>
            <p:cNvSpPr/>
            <p:nvPr/>
          </p:nvSpPr>
          <p:spPr>
            <a:xfrm>
              <a:off x="7231120" y="3047327"/>
              <a:ext cx="173589" cy="81539"/>
            </a:xfrm>
            <a:custGeom>
              <a:avLst/>
              <a:gdLst/>
              <a:ahLst/>
              <a:cxnLst/>
              <a:rect l="l" t="t" r="r" b="b"/>
              <a:pathLst>
                <a:path w="3947" h="1854" extrusionOk="0">
                  <a:moveTo>
                    <a:pt x="3946" y="0"/>
                  </a:moveTo>
                  <a:lnTo>
                    <a:pt x="1" y="785"/>
                  </a:lnTo>
                  <a:lnTo>
                    <a:pt x="1850" y="1853"/>
                  </a:lnTo>
                  <a:lnTo>
                    <a:pt x="3946"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4"/>
            <p:cNvSpPr/>
            <p:nvPr/>
          </p:nvSpPr>
          <p:spPr>
            <a:xfrm>
              <a:off x="6577154" y="2404707"/>
              <a:ext cx="49434" cy="365694"/>
            </a:xfrm>
            <a:custGeom>
              <a:avLst/>
              <a:gdLst/>
              <a:ahLst/>
              <a:cxnLst/>
              <a:rect l="l" t="t" r="r" b="b"/>
              <a:pathLst>
                <a:path w="1124" h="8315" extrusionOk="0">
                  <a:moveTo>
                    <a:pt x="0" y="1"/>
                  </a:moveTo>
                  <a:lnTo>
                    <a:pt x="0" y="1"/>
                  </a:lnTo>
                  <a:lnTo>
                    <a:pt x="1123" y="8315"/>
                  </a:lnTo>
                  <a:close/>
                </a:path>
              </a:pathLst>
            </a:custGeom>
            <a:solidFill>
              <a:srgbClr val="2E3C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4"/>
            <p:cNvSpPr/>
            <p:nvPr/>
          </p:nvSpPr>
          <p:spPr>
            <a:xfrm>
              <a:off x="6270050" y="2404707"/>
              <a:ext cx="356546" cy="421680"/>
            </a:xfrm>
            <a:custGeom>
              <a:avLst/>
              <a:gdLst/>
              <a:ahLst/>
              <a:cxnLst/>
              <a:rect l="l" t="t" r="r" b="b"/>
              <a:pathLst>
                <a:path w="8107" h="9588" extrusionOk="0">
                  <a:moveTo>
                    <a:pt x="6983" y="1"/>
                  </a:moveTo>
                  <a:lnTo>
                    <a:pt x="6747" y="209"/>
                  </a:lnTo>
                  <a:cubicBezTo>
                    <a:pt x="5857" y="2485"/>
                    <a:pt x="4737" y="4837"/>
                    <a:pt x="4195" y="5946"/>
                  </a:cubicBezTo>
                  <a:cubicBezTo>
                    <a:pt x="4096" y="6151"/>
                    <a:pt x="3894" y="6264"/>
                    <a:pt x="3690" y="6264"/>
                  </a:cubicBezTo>
                  <a:cubicBezTo>
                    <a:pt x="3587" y="6264"/>
                    <a:pt x="3482" y="6233"/>
                    <a:pt x="3389" y="6175"/>
                  </a:cubicBezTo>
                  <a:lnTo>
                    <a:pt x="1847" y="5301"/>
                  </a:lnTo>
                  <a:cubicBezTo>
                    <a:pt x="1847" y="5301"/>
                    <a:pt x="1680" y="5168"/>
                    <a:pt x="1417" y="4929"/>
                  </a:cubicBezTo>
                  <a:lnTo>
                    <a:pt x="0" y="6185"/>
                  </a:lnTo>
                  <a:lnTo>
                    <a:pt x="5895" y="9588"/>
                  </a:lnTo>
                  <a:lnTo>
                    <a:pt x="8106" y="8315"/>
                  </a:lnTo>
                  <a:lnTo>
                    <a:pt x="6983"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4"/>
            <p:cNvSpPr/>
            <p:nvPr/>
          </p:nvSpPr>
          <p:spPr>
            <a:xfrm>
              <a:off x="6755005" y="2898106"/>
              <a:ext cx="506386" cy="321406"/>
            </a:xfrm>
            <a:custGeom>
              <a:avLst/>
              <a:gdLst/>
              <a:ahLst/>
              <a:cxnLst/>
              <a:rect l="l" t="t" r="r" b="b"/>
              <a:pathLst>
                <a:path w="11514" h="7308" extrusionOk="0">
                  <a:moveTo>
                    <a:pt x="520" y="0"/>
                  </a:moveTo>
                  <a:cubicBezTo>
                    <a:pt x="209" y="0"/>
                    <a:pt x="0" y="396"/>
                    <a:pt x="0" y="969"/>
                  </a:cubicBezTo>
                  <a:cubicBezTo>
                    <a:pt x="0" y="1089"/>
                    <a:pt x="11" y="1219"/>
                    <a:pt x="28" y="1349"/>
                  </a:cubicBezTo>
                  <a:lnTo>
                    <a:pt x="10349" y="7308"/>
                  </a:lnTo>
                  <a:lnTo>
                    <a:pt x="11513" y="6277"/>
                  </a:lnTo>
                  <a:cubicBezTo>
                    <a:pt x="11513" y="6277"/>
                    <a:pt x="1284" y="372"/>
                    <a:pt x="765" y="72"/>
                  </a:cubicBezTo>
                  <a:cubicBezTo>
                    <a:pt x="680" y="21"/>
                    <a:pt x="598" y="0"/>
                    <a:pt x="520" y="0"/>
                  </a:cubicBez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4"/>
            <p:cNvSpPr/>
            <p:nvPr/>
          </p:nvSpPr>
          <p:spPr>
            <a:xfrm>
              <a:off x="6583751" y="2821407"/>
              <a:ext cx="137965" cy="98647"/>
            </a:xfrm>
            <a:custGeom>
              <a:avLst/>
              <a:gdLst/>
              <a:ahLst/>
              <a:cxnLst/>
              <a:rect l="l" t="t" r="r" b="b"/>
              <a:pathLst>
                <a:path w="3137" h="2243" extrusionOk="0">
                  <a:moveTo>
                    <a:pt x="1512" y="1"/>
                  </a:moveTo>
                  <a:lnTo>
                    <a:pt x="0" y="830"/>
                  </a:lnTo>
                  <a:lnTo>
                    <a:pt x="2448" y="2242"/>
                  </a:lnTo>
                  <a:cubicBezTo>
                    <a:pt x="2440" y="2198"/>
                    <a:pt x="2437" y="2157"/>
                    <a:pt x="2437" y="2113"/>
                  </a:cubicBezTo>
                  <a:cubicBezTo>
                    <a:pt x="2437" y="1492"/>
                    <a:pt x="3137" y="966"/>
                    <a:pt x="3137" y="966"/>
                  </a:cubicBezTo>
                  <a:cubicBezTo>
                    <a:pt x="3137" y="966"/>
                    <a:pt x="2021" y="294"/>
                    <a:pt x="1512" y="1"/>
                  </a:cubicBez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4"/>
            <p:cNvSpPr/>
            <p:nvPr/>
          </p:nvSpPr>
          <p:spPr>
            <a:xfrm>
              <a:off x="6346309" y="3275621"/>
              <a:ext cx="377700" cy="243341"/>
            </a:xfrm>
            <a:custGeom>
              <a:avLst/>
              <a:gdLst/>
              <a:ahLst/>
              <a:cxnLst/>
              <a:rect l="l" t="t" r="r" b="b"/>
              <a:pathLst>
                <a:path w="8588" h="5533" extrusionOk="0">
                  <a:moveTo>
                    <a:pt x="5635" y="0"/>
                  </a:moveTo>
                  <a:lnTo>
                    <a:pt x="908" y="1621"/>
                  </a:lnTo>
                  <a:lnTo>
                    <a:pt x="0" y="5110"/>
                  </a:lnTo>
                  <a:lnTo>
                    <a:pt x="4362" y="5532"/>
                  </a:lnTo>
                  <a:lnTo>
                    <a:pt x="8587" y="1703"/>
                  </a:lnTo>
                  <a:lnTo>
                    <a:pt x="5635"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4"/>
            <p:cNvSpPr/>
            <p:nvPr/>
          </p:nvSpPr>
          <p:spPr>
            <a:xfrm>
              <a:off x="5329826" y="3084797"/>
              <a:ext cx="521779" cy="275491"/>
            </a:xfrm>
            <a:custGeom>
              <a:avLst/>
              <a:gdLst/>
              <a:ahLst/>
              <a:cxnLst/>
              <a:rect l="l" t="t" r="r" b="b"/>
              <a:pathLst>
                <a:path w="11864" h="6264" extrusionOk="0">
                  <a:moveTo>
                    <a:pt x="7782" y="1"/>
                  </a:moveTo>
                  <a:lnTo>
                    <a:pt x="3304" y="2523"/>
                  </a:lnTo>
                  <a:lnTo>
                    <a:pt x="673" y="2455"/>
                  </a:lnTo>
                  <a:lnTo>
                    <a:pt x="0" y="3063"/>
                  </a:lnTo>
                  <a:lnTo>
                    <a:pt x="5539" y="6264"/>
                  </a:lnTo>
                  <a:lnTo>
                    <a:pt x="11864" y="841"/>
                  </a:lnTo>
                  <a:lnTo>
                    <a:pt x="7782"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4"/>
            <p:cNvSpPr/>
            <p:nvPr/>
          </p:nvSpPr>
          <p:spPr>
            <a:xfrm>
              <a:off x="5990256" y="2986504"/>
              <a:ext cx="539063" cy="307904"/>
            </a:xfrm>
            <a:custGeom>
              <a:avLst/>
              <a:gdLst/>
              <a:ahLst/>
              <a:cxnLst/>
              <a:rect l="l" t="t" r="r" b="b"/>
              <a:pathLst>
                <a:path w="12257" h="7001" extrusionOk="0">
                  <a:moveTo>
                    <a:pt x="2338" y="1"/>
                  </a:moveTo>
                  <a:lnTo>
                    <a:pt x="0" y="2052"/>
                  </a:lnTo>
                  <a:lnTo>
                    <a:pt x="8571" y="7001"/>
                  </a:lnTo>
                  <a:lnTo>
                    <a:pt x="12257" y="5725"/>
                  </a:lnTo>
                  <a:lnTo>
                    <a:pt x="2338"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4"/>
            <p:cNvSpPr/>
            <p:nvPr/>
          </p:nvSpPr>
          <p:spPr>
            <a:xfrm>
              <a:off x="5772429" y="2807774"/>
              <a:ext cx="270565" cy="272588"/>
            </a:xfrm>
            <a:custGeom>
              <a:avLst/>
              <a:gdLst/>
              <a:ahLst/>
              <a:cxnLst/>
              <a:rect l="l" t="t" r="r" b="b"/>
              <a:pathLst>
                <a:path w="6152" h="6198" extrusionOk="0">
                  <a:moveTo>
                    <a:pt x="257" y="0"/>
                  </a:moveTo>
                  <a:lnTo>
                    <a:pt x="1" y="5532"/>
                  </a:lnTo>
                  <a:lnTo>
                    <a:pt x="2896" y="6198"/>
                  </a:lnTo>
                  <a:lnTo>
                    <a:pt x="6152" y="3403"/>
                  </a:lnTo>
                  <a:lnTo>
                    <a:pt x="257"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4"/>
            <p:cNvSpPr/>
            <p:nvPr/>
          </p:nvSpPr>
          <p:spPr>
            <a:xfrm>
              <a:off x="5603462" y="2863891"/>
              <a:ext cx="118306" cy="182737"/>
            </a:xfrm>
            <a:custGeom>
              <a:avLst/>
              <a:gdLst/>
              <a:ahLst/>
              <a:cxnLst/>
              <a:rect l="l" t="t" r="r" b="b"/>
              <a:pathLst>
                <a:path w="2690" h="4155" extrusionOk="0">
                  <a:moveTo>
                    <a:pt x="2690" y="0"/>
                  </a:moveTo>
                  <a:lnTo>
                    <a:pt x="2174" y="468"/>
                  </a:lnTo>
                  <a:lnTo>
                    <a:pt x="0" y="2444"/>
                  </a:lnTo>
                  <a:lnTo>
                    <a:pt x="584" y="4154"/>
                  </a:lnTo>
                  <a:lnTo>
                    <a:pt x="1150" y="3830"/>
                  </a:lnTo>
                  <a:lnTo>
                    <a:pt x="2509" y="4021"/>
                  </a:lnTo>
                  <a:lnTo>
                    <a:pt x="2690"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4"/>
            <p:cNvSpPr/>
            <p:nvPr/>
          </p:nvSpPr>
          <p:spPr>
            <a:xfrm>
              <a:off x="5417168" y="3019972"/>
              <a:ext cx="153446" cy="120285"/>
            </a:xfrm>
            <a:custGeom>
              <a:avLst/>
              <a:gdLst/>
              <a:ahLst/>
              <a:cxnLst/>
              <a:rect l="l" t="t" r="r" b="b"/>
              <a:pathLst>
                <a:path w="3489" h="2735" extrusionOk="0">
                  <a:moveTo>
                    <a:pt x="3014" y="1"/>
                  </a:moveTo>
                  <a:lnTo>
                    <a:pt x="1" y="2735"/>
                  </a:lnTo>
                  <a:lnTo>
                    <a:pt x="1206" y="2694"/>
                  </a:lnTo>
                  <a:lnTo>
                    <a:pt x="3489" y="1376"/>
                  </a:lnTo>
                  <a:lnTo>
                    <a:pt x="3014"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4"/>
            <p:cNvSpPr/>
            <p:nvPr/>
          </p:nvSpPr>
          <p:spPr>
            <a:xfrm>
              <a:off x="5733156" y="3121871"/>
              <a:ext cx="565319" cy="322329"/>
            </a:xfrm>
            <a:custGeom>
              <a:avLst/>
              <a:gdLst/>
              <a:ahLst/>
              <a:cxnLst/>
              <a:rect l="l" t="t" r="r" b="b"/>
              <a:pathLst>
                <a:path w="12854" h="7329" extrusionOk="0">
                  <a:moveTo>
                    <a:pt x="4676" y="1"/>
                  </a:moveTo>
                  <a:lnTo>
                    <a:pt x="0" y="4110"/>
                  </a:lnTo>
                  <a:lnTo>
                    <a:pt x="5574" y="7329"/>
                  </a:lnTo>
                  <a:lnTo>
                    <a:pt x="12853" y="4721"/>
                  </a:lnTo>
                  <a:lnTo>
                    <a:pt x="4676"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4"/>
            <p:cNvSpPr/>
            <p:nvPr/>
          </p:nvSpPr>
          <p:spPr>
            <a:xfrm>
              <a:off x="5978250" y="3376025"/>
              <a:ext cx="335963" cy="353115"/>
            </a:xfrm>
            <a:custGeom>
              <a:avLst/>
              <a:gdLst/>
              <a:ahLst/>
              <a:cxnLst/>
              <a:rect l="l" t="t" r="r" b="b"/>
              <a:pathLst>
                <a:path w="7639" h="8029" extrusionOk="0">
                  <a:moveTo>
                    <a:pt x="7639" y="1"/>
                  </a:moveTo>
                  <a:lnTo>
                    <a:pt x="1" y="2741"/>
                  </a:lnTo>
                  <a:lnTo>
                    <a:pt x="598" y="5297"/>
                  </a:lnTo>
                  <a:lnTo>
                    <a:pt x="598" y="5300"/>
                  </a:lnTo>
                  <a:lnTo>
                    <a:pt x="5322" y="8028"/>
                  </a:lnTo>
                  <a:lnTo>
                    <a:pt x="7639"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4"/>
            <p:cNvSpPr/>
            <p:nvPr/>
          </p:nvSpPr>
          <p:spPr>
            <a:xfrm>
              <a:off x="6280561" y="3556426"/>
              <a:ext cx="201472" cy="196239"/>
            </a:xfrm>
            <a:custGeom>
              <a:avLst/>
              <a:gdLst/>
              <a:ahLst/>
              <a:cxnLst/>
              <a:rect l="l" t="t" r="r" b="b"/>
              <a:pathLst>
                <a:path w="4581" h="4462" extrusionOk="0">
                  <a:moveTo>
                    <a:pt x="1164" y="1"/>
                  </a:moveTo>
                  <a:lnTo>
                    <a:pt x="1" y="4462"/>
                  </a:lnTo>
                  <a:lnTo>
                    <a:pt x="1642" y="2973"/>
                  </a:lnTo>
                  <a:lnTo>
                    <a:pt x="4580" y="305"/>
                  </a:lnTo>
                  <a:lnTo>
                    <a:pt x="1164"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4"/>
            <p:cNvSpPr/>
            <p:nvPr/>
          </p:nvSpPr>
          <p:spPr>
            <a:xfrm>
              <a:off x="5836110" y="3500309"/>
              <a:ext cx="115008" cy="77317"/>
            </a:xfrm>
            <a:custGeom>
              <a:avLst/>
              <a:gdLst/>
              <a:ahLst/>
              <a:cxnLst/>
              <a:rect l="l" t="t" r="r" b="b"/>
              <a:pathLst>
                <a:path w="2615" h="1758" extrusionOk="0">
                  <a:moveTo>
                    <a:pt x="2120" y="1"/>
                  </a:moveTo>
                  <a:lnTo>
                    <a:pt x="0" y="263"/>
                  </a:lnTo>
                  <a:lnTo>
                    <a:pt x="2591" y="1758"/>
                  </a:lnTo>
                  <a:lnTo>
                    <a:pt x="2615" y="1704"/>
                  </a:lnTo>
                  <a:lnTo>
                    <a:pt x="2120"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4"/>
            <p:cNvSpPr/>
            <p:nvPr/>
          </p:nvSpPr>
          <p:spPr>
            <a:xfrm>
              <a:off x="5630157" y="3340446"/>
              <a:ext cx="275183" cy="137965"/>
            </a:xfrm>
            <a:custGeom>
              <a:avLst/>
              <a:gdLst/>
              <a:ahLst/>
              <a:cxnLst/>
              <a:rect l="l" t="t" r="r" b="b"/>
              <a:pathLst>
                <a:path w="6257" h="3137" extrusionOk="0">
                  <a:moveTo>
                    <a:pt x="1363" y="0"/>
                  </a:moveTo>
                  <a:lnTo>
                    <a:pt x="4" y="1195"/>
                  </a:lnTo>
                  <a:lnTo>
                    <a:pt x="0" y="1195"/>
                  </a:lnTo>
                  <a:lnTo>
                    <a:pt x="3363" y="3137"/>
                  </a:lnTo>
                  <a:lnTo>
                    <a:pt x="3366" y="3137"/>
                  </a:lnTo>
                  <a:lnTo>
                    <a:pt x="6257" y="2690"/>
                  </a:lnTo>
                  <a:lnTo>
                    <a:pt x="1363"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4"/>
            <p:cNvSpPr/>
            <p:nvPr/>
          </p:nvSpPr>
          <p:spPr>
            <a:xfrm>
              <a:off x="4931905" y="3239426"/>
              <a:ext cx="384605" cy="177899"/>
            </a:xfrm>
            <a:custGeom>
              <a:avLst/>
              <a:gdLst/>
              <a:ahLst/>
              <a:cxnLst/>
              <a:rect l="l" t="t" r="r" b="b"/>
              <a:pathLst>
                <a:path w="8745" h="4045" extrusionOk="0">
                  <a:moveTo>
                    <a:pt x="7373" y="1"/>
                  </a:moveTo>
                  <a:lnTo>
                    <a:pt x="0" y="1984"/>
                  </a:lnTo>
                  <a:lnTo>
                    <a:pt x="3570" y="4045"/>
                  </a:lnTo>
                  <a:lnTo>
                    <a:pt x="8745" y="3438"/>
                  </a:lnTo>
                  <a:lnTo>
                    <a:pt x="7373"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4"/>
            <p:cNvSpPr/>
            <p:nvPr/>
          </p:nvSpPr>
          <p:spPr>
            <a:xfrm>
              <a:off x="5297413" y="3219460"/>
              <a:ext cx="276062" cy="165937"/>
            </a:xfrm>
            <a:custGeom>
              <a:avLst/>
              <a:gdLst/>
              <a:ahLst/>
              <a:cxnLst/>
              <a:rect l="l" t="t" r="r" b="b"/>
              <a:pathLst>
                <a:path w="6277" h="3773" extrusionOk="0">
                  <a:moveTo>
                    <a:pt x="737" y="1"/>
                  </a:moveTo>
                  <a:lnTo>
                    <a:pt x="0" y="198"/>
                  </a:lnTo>
                  <a:lnTo>
                    <a:pt x="1448" y="3772"/>
                  </a:lnTo>
                  <a:lnTo>
                    <a:pt x="6276" y="3202"/>
                  </a:lnTo>
                  <a:lnTo>
                    <a:pt x="737"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4"/>
            <p:cNvSpPr/>
            <p:nvPr/>
          </p:nvSpPr>
          <p:spPr>
            <a:xfrm>
              <a:off x="5151491" y="3392956"/>
              <a:ext cx="626583" cy="252841"/>
            </a:xfrm>
            <a:custGeom>
              <a:avLst/>
              <a:gdLst/>
              <a:ahLst/>
              <a:cxnLst/>
              <a:rect l="l" t="t" r="r" b="b"/>
              <a:pathLst>
                <a:path w="14247" h="5749" extrusionOk="0">
                  <a:moveTo>
                    <a:pt x="10884" y="1"/>
                  </a:moveTo>
                  <a:lnTo>
                    <a:pt x="1" y="1377"/>
                  </a:lnTo>
                  <a:lnTo>
                    <a:pt x="7571" y="5748"/>
                  </a:lnTo>
                  <a:lnTo>
                    <a:pt x="14247" y="1943"/>
                  </a:lnTo>
                  <a:lnTo>
                    <a:pt x="10884"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4"/>
            <p:cNvSpPr/>
            <p:nvPr/>
          </p:nvSpPr>
          <p:spPr>
            <a:xfrm>
              <a:off x="5905289" y="3609113"/>
              <a:ext cx="307024" cy="251478"/>
            </a:xfrm>
            <a:custGeom>
              <a:avLst/>
              <a:gdLst/>
              <a:ahLst/>
              <a:cxnLst/>
              <a:rect l="l" t="t" r="r" b="b"/>
              <a:pathLst>
                <a:path w="6981" h="5718" extrusionOk="0">
                  <a:moveTo>
                    <a:pt x="2257" y="0"/>
                  </a:moveTo>
                  <a:lnTo>
                    <a:pt x="1" y="5718"/>
                  </a:lnTo>
                  <a:lnTo>
                    <a:pt x="5499" y="4236"/>
                  </a:lnTo>
                  <a:lnTo>
                    <a:pt x="6981" y="2728"/>
                  </a:lnTo>
                  <a:lnTo>
                    <a:pt x="2257"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4"/>
            <p:cNvSpPr/>
            <p:nvPr/>
          </p:nvSpPr>
          <p:spPr>
            <a:xfrm>
              <a:off x="5541628" y="3511831"/>
              <a:ext cx="408486" cy="338558"/>
            </a:xfrm>
            <a:custGeom>
              <a:avLst/>
              <a:gdLst/>
              <a:ahLst/>
              <a:cxnLst/>
              <a:rect l="l" t="t" r="r" b="b"/>
              <a:pathLst>
                <a:path w="9288" h="7698" extrusionOk="0">
                  <a:moveTo>
                    <a:pt x="6696" y="1"/>
                  </a:moveTo>
                  <a:lnTo>
                    <a:pt x="0" y="3793"/>
                  </a:lnTo>
                  <a:lnTo>
                    <a:pt x="6761" y="7697"/>
                  </a:lnTo>
                  <a:lnTo>
                    <a:pt x="9287" y="1496"/>
                  </a:lnTo>
                  <a:lnTo>
                    <a:pt x="6696"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4"/>
            <p:cNvSpPr/>
            <p:nvPr/>
          </p:nvSpPr>
          <p:spPr>
            <a:xfrm>
              <a:off x="6183895" y="1995132"/>
              <a:ext cx="382934" cy="681470"/>
            </a:xfrm>
            <a:custGeom>
              <a:avLst/>
              <a:gdLst/>
              <a:ahLst/>
              <a:cxnLst/>
              <a:rect l="l" t="t" r="r" b="b"/>
              <a:pathLst>
                <a:path w="8707" h="15495" extrusionOk="0">
                  <a:moveTo>
                    <a:pt x="5095" y="2657"/>
                  </a:moveTo>
                  <a:cubicBezTo>
                    <a:pt x="5777" y="2657"/>
                    <a:pt x="6246" y="3202"/>
                    <a:pt x="6246" y="4144"/>
                  </a:cubicBezTo>
                  <a:cubicBezTo>
                    <a:pt x="6246" y="5471"/>
                    <a:pt x="5314" y="7085"/>
                    <a:pt x="4164" y="7748"/>
                  </a:cubicBezTo>
                  <a:cubicBezTo>
                    <a:pt x="3830" y="7941"/>
                    <a:pt x="3514" y="8033"/>
                    <a:pt x="3234" y="8033"/>
                  </a:cubicBezTo>
                  <a:cubicBezTo>
                    <a:pt x="2551" y="8033"/>
                    <a:pt x="2082" y="7488"/>
                    <a:pt x="2082" y="6546"/>
                  </a:cubicBezTo>
                  <a:cubicBezTo>
                    <a:pt x="2700" y="6447"/>
                    <a:pt x="4256" y="3791"/>
                    <a:pt x="4164" y="2942"/>
                  </a:cubicBezTo>
                  <a:cubicBezTo>
                    <a:pt x="4499" y="2748"/>
                    <a:pt x="4815" y="2657"/>
                    <a:pt x="5095" y="2657"/>
                  </a:cubicBezTo>
                  <a:close/>
                  <a:moveTo>
                    <a:pt x="5928" y="0"/>
                  </a:moveTo>
                  <a:cubicBezTo>
                    <a:pt x="5392" y="0"/>
                    <a:pt x="4794" y="173"/>
                    <a:pt x="4164" y="539"/>
                  </a:cubicBezTo>
                  <a:cubicBezTo>
                    <a:pt x="1864" y="1863"/>
                    <a:pt x="0" y="5235"/>
                    <a:pt x="0" y="8065"/>
                  </a:cubicBezTo>
                  <a:lnTo>
                    <a:pt x="0" y="8710"/>
                  </a:lnTo>
                  <a:cubicBezTo>
                    <a:pt x="0" y="11539"/>
                    <a:pt x="3806" y="14614"/>
                    <a:pt x="3806" y="14614"/>
                  </a:cubicBezTo>
                  <a:lnTo>
                    <a:pt x="5362" y="15495"/>
                  </a:lnTo>
                  <a:cubicBezTo>
                    <a:pt x="5362" y="15495"/>
                    <a:pt x="4427" y="14430"/>
                    <a:pt x="4533" y="14208"/>
                  </a:cubicBezTo>
                  <a:cubicBezTo>
                    <a:pt x="5553" y="12119"/>
                    <a:pt x="8325" y="6212"/>
                    <a:pt x="8325" y="3901"/>
                  </a:cubicBezTo>
                  <a:lnTo>
                    <a:pt x="8325" y="3259"/>
                  </a:lnTo>
                  <a:cubicBezTo>
                    <a:pt x="8325" y="2740"/>
                    <a:pt x="8263" y="2280"/>
                    <a:pt x="8147" y="1877"/>
                  </a:cubicBezTo>
                  <a:lnTo>
                    <a:pt x="8147" y="1877"/>
                  </a:lnTo>
                  <a:lnTo>
                    <a:pt x="8325" y="1979"/>
                  </a:lnTo>
                  <a:lnTo>
                    <a:pt x="8706" y="1259"/>
                  </a:lnTo>
                  <a:lnTo>
                    <a:pt x="7126" y="351"/>
                  </a:lnTo>
                  <a:cubicBezTo>
                    <a:pt x="6781" y="121"/>
                    <a:pt x="6376" y="0"/>
                    <a:pt x="5928" y="0"/>
                  </a:cubicBezTo>
                  <a:close/>
                </a:path>
              </a:pathLst>
            </a:custGeom>
            <a:solidFill>
              <a:srgbClr val="7DEB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4"/>
            <p:cNvSpPr/>
            <p:nvPr/>
          </p:nvSpPr>
          <p:spPr>
            <a:xfrm>
              <a:off x="6257164" y="2037396"/>
              <a:ext cx="366090" cy="642812"/>
            </a:xfrm>
            <a:custGeom>
              <a:avLst/>
              <a:gdLst/>
              <a:ahLst/>
              <a:cxnLst/>
              <a:rect l="l" t="t" r="r" b="b"/>
              <a:pathLst>
                <a:path w="8324" h="14616" extrusionOk="0">
                  <a:moveTo>
                    <a:pt x="5090" y="2657"/>
                  </a:moveTo>
                  <a:cubicBezTo>
                    <a:pt x="5773" y="2657"/>
                    <a:pt x="6242" y="3201"/>
                    <a:pt x="6242" y="4141"/>
                  </a:cubicBezTo>
                  <a:cubicBezTo>
                    <a:pt x="6242" y="5469"/>
                    <a:pt x="5310" y="7083"/>
                    <a:pt x="4164" y="7749"/>
                  </a:cubicBezTo>
                  <a:cubicBezTo>
                    <a:pt x="3829" y="7941"/>
                    <a:pt x="3514" y="8033"/>
                    <a:pt x="3234" y="8033"/>
                  </a:cubicBezTo>
                  <a:cubicBezTo>
                    <a:pt x="2551" y="8033"/>
                    <a:pt x="2082" y="7489"/>
                    <a:pt x="2082" y="6547"/>
                  </a:cubicBezTo>
                  <a:cubicBezTo>
                    <a:pt x="2082" y="5220"/>
                    <a:pt x="3014" y="3605"/>
                    <a:pt x="4164" y="2940"/>
                  </a:cubicBezTo>
                  <a:cubicBezTo>
                    <a:pt x="4496" y="2748"/>
                    <a:pt x="4811" y="2657"/>
                    <a:pt x="5090" y="2657"/>
                  </a:cubicBezTo>
                  <a:close/>
                  <a:moveTo>
                    <a:pt x="5928" y="0"/>
                  </a:moveTo>
                  <a:cubicBezTo>
                    <a:pt x="5392" y="0"/>
                    <a:pt x="4794" y="173"/>
                    <a:pt x="4164" y="537"/>
                  </a:cubicBezTo>
                  <a:cubicBezTo>
                    <a:pt x="1864" y="1865"/>
                    <a:pt x="0" y="5237"/>
                    <a:pt x="0" y="8066"/>
                  </a:cubicBezTo>
                  <a:lnTo>
                    <a:pt x="0" y="8708"/>
                  </a:lnTo>
                  <a:cubicBezTo>
                    <a:pt x="0" y="10889"/>
                    <a:pt x="2467" y="13417"/>
                    <a:pt x="3604" y="14466"/>
                  </a:cubicBezTo>
                  <a:cubicBezTo>
                    <a:pt x="3714" y="14567"/>
                    <a:pt x="3850" y="14616"/>
                    <a:pt x="3984" y="14616"/>
                  </a:cubicBezTo>
                  <a:cubicBezTo>
                    <a:pt x="4189" y="14616"/>
                    <a:pt x="4389" y="14504"/>
                    <a:pt x="4488" y="14298"/>
                  </a:cubicBezTo>
                  <a:cubicBezTo>
                    <a:pt x="5468" y="12291"/>
                    <a:pt x="8324" y="6247"/>
                    <a:pt x="8324" y="3903"/>
                  </a:cubicBezTo>
                  <a:lnTo>
                    <a:pt x="8324" y="3257"/>
                  </a:lnTo>
                  <a:cubicBezTo>
                    <a:pt x="8324" y="1205"/>
                    <a:pt x="7343" y="0"/>
                    <a:pt x="5928"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4"/>
            <p:cNvSpPr/>
            <p:nvPr/>
          </p:nvSpPr>
          <p:spPr>
            <a:xfrm>
              <a:off x="6257164" y="2037440"/>
              <a:ext cx="366090" cy="642768"/>
            </a:xfrm>
            <a:custGeom>
              <a:avLst/>
              <a:gdLst/>
              <a:ahLst/>
              <a:cxnLst/>
              <a:rect l="l" t="t" r="r" b="b"/>
              <a:pathLst>
                <a:path w="8324" h="14615" extrusionOk="0">
                  <a:moveTo>
                    <a:pt x="5092" y="2656"/>
                  </a:moveTo>
                  <a:cubicBezTo>
                    <a:pt x="5775" y="2656"/>
                    <a:pt x="6242" y="3202"/>
                    <a:pt x="6242" y="4140"/>
                  </a:cubicBezTo>
                  <a:cubicBezTo>
                    <a:pt x="6242" y="5468"/>
                    <a:pt x="5310" y="7082"/>
                    <a:pt x="4164" y="7748"/>
                  </a:cubicBezTo>
                  <a:cubicBezTo>
                    <a:pt x="3830" y="7939"/>
                    <a:pt x="3512" y="8031"/>
                    <a:pt x="3232" y="8031"/>
                  </a:cubicBezTo>
                  <a:cubicBezTo>
                    <a:pt x="2658" y="8031"/>
                    <a:pt x="2235" y="7646"/>
                    <a:pt x="2116" y="6966"/>
                  </a:cubicBezTo>
                  <a:cubicBezTo>
                    <a:pt x="2092" y="6836"/>
                    <a:pt x="2082" y="6696"/>
                    <a:pt x="2082" y="6546"/>
                  </a:cubicBezTo>
                  <a:cubicBezTo>
                    <a:pt x="2082" y="5219"/>
                    <a:pt x="3014" y="3604"/>
                    <a:pt x="4164" y="2939"/>
                  </a:cubicBezTo>
                  <a:cubicBezTo>
                    <a:pt x="4495" y="2747"/>
                    <a:pt x="4812" y="2656"/>
                    <a:pt x="5092" y="2656"/>
                  </a:cubicBezTo>
                  <a:close/>
                  <a:moveTo>
                    <a:pt x="5928" y="0"/>
                  </a:moveTo>
                  <a:cubicBezTo>
                    <a:pt x="5392" y="0"/>
                    <a:pt x="4795" y="171"/>
                    <a:pt x="4164" y="536"/>
                  </a:cubicBezTo>
                  <a:cubicBezTo>
                    <a:pt x="2515" y="1488"/>
                    <a:pt x="1092" y="3489"/>
                    <a:pt x="416" y="5587"/>
                  </a:cubicBezTo>
                  <a:cubicBezTo>
                    <a:pt x="150" y="6417"/>
                    <a:pt x="0" y="7263"/>
                    <a:pt x="0" y="8065"/>
                  </a:cubicBezTo>
                  <a:lnTo>
                    <a:pt x="0" y="8707"/>
                  </a:lnTo>
                  <a:cubicBezTo>
                    <a:pt x="0" y="10888"/>
                    <a:pt x="2467" y="13416"/>
                    <a:pt x="3604" y="14465"/>
                  </a:cubicBezTo>
                  <a:cubicBezTo>
                    <a:pt x="3713" y="14563"/>
                    <a:pt x="3850" y="14615"/>
                    <a:pt x="3983" y="14615"/>
                  </a:cubicBezTo>
                  <a:cubicBezTo>
                    <a:pt x="4187" y="14615"/>
                    <a:pt x="4389" y="14502"/>
                    <a:pt x="4488" y="14297"/>
                  </a:cubicBezTo>
                  <a:cubicBezTo>
                    <a:pt x="5468" y="12290"/>
                    <a:pt x="8324" y="6246"/>
                    <a:pt x="8324" y="3902"/>
                  </a:cubicBezTo>
                  <a:lnTo>
                    <a:pt x="8324" y="3256"/>
                  </a:lnTo>
                  <a:cubicBezTo>
                    <a:pt x="8324" y="1205"/>
                    <a:pt x="7344" y="0"/>
                    <a:pt x="5928" y="0"/>
                  </a:cubicBezTo>
                  <a:close/>
                </a:path>
              </a:pathLst>
            </a:custGeom>
            <a:solidFill>
              <a:srgbClr val="1F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4"/>
            <p:cNvSpPr/>
            <p:nvPr/>
          </p:nvSpPr>
          <p:spPr>
            <a:xfrm>
              <a:off x="6993667" y="3675610"/>
              <a:ext cx="572224" cy="400306"/>
            </a:xfrm>
            <a:custGeom>
              <a:avLst/>
              <a:gdLst/>
              <a:ahLst/>
              <a:cxnLst/>
              <a:rect l="l" t="t" r="r" b="b"/>
              <a:pathLst>
                <a:path w="13011" h="9102" extrusionOk="0">
                  <a:moveTo>
                    <a:pt x="1" y="0"/>
                  </a:moveTo>
                  <a:lnTo>
                    <a:pt x="1" y="1741"/>
                  </a:lnTo>
                  <a:lnTo>
                    <a:pt x="4" y="1741"/>
                  </a:lnTo>
                  <a:cubicBezTo>
                    <a:pt x="4" y="1778"/>
                    <a:pt x="21" y="1826"/>
                    <a:pt x="62" y="1884"/>
                  </a:cubicBezTo>
                  <a:lnTo>
                    <a:pt x="5130" y="8987"/>
                  </a:lnTo>
                  <a:cubicBezTo>
                    <a:pt x="5184" y="9063"/>
                    <a:pt x="5240" y="9101"/>
                    <a:pt x="5290" y="9101"/>
                  </a:cubicBezTo>
                  <a:cubicBezTo>
                    <a:pt x="5353" y="9101"/>
                    <a:pt x="5405" y="9040"/>
                    <a:pt x="5427" y="8922"/>
                  </a:cubicBezTo>
                  <a:lnTo>
                    <a:pt x="6069" y="5591"/>
                  </a:lnTo>
                  <a:cubicBezTo>
                    <a:pt x="6110" y="5379"/>
                    <a:pt x="6315" y="5198"/>
                    <a:pt x="6529" y="5184"/>
                  </a:cubicBezTo>
                  <a:lnTo>
                    <a:pt x="12850" y="4779"/>
                  </a:lnTo>
                  <a:cubicBezTo>
                    <a:pt x="12956" y="4771"/>
                    <a:pt x="13011" y="4754"/>
                    <a:pt x="13011" y="4734"/>
                  </a:cubicBezTo>
                  <a:lnTo>
                    <a:pt x="13011" y="2990"/>
                  </a:lnTo>
                  <a:lnTo>
                    <a:pt x="1"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4"/>
            <p:cNvSpPr/>
            <p:nvPr/>
          </p:nvSpPr>
          <p:spPr>
            <a:xfrm>
              <a:off x="6991908" y="3671256"/>
              <a:ext cx="576402" cy="328047"/>
            </a:xfrm>
            <a:custGeom>
              <a:avLst/>
              <a:gdLst/>
              <a:ahLst/>
              <a:cxnLst/>
              <a:rect l="l" t="t" r="r" b="b"/>
              <a:pathLst>
                <a:path w="13106" h="7459" extrusionOk="0">
                  <a:moveTo>
                    <a:pt x="160" y="1"/>
                  </a:moveTo>
                  <a:cubicBezTo>
                    <a:pt x="30" y="1"/>
                    <a:pt x="1" y="96"/>
                    <a:pt x="102" y="239"/>
                  </a:cubicBezTo>
                  <a:lnTo>
                    <a:pt x="5170" y="7345"/>
                  </a:lnTo>
                  <a:cubicBezTo>
                    <a:pt x="5224" y="7421"/>
                    <a:pt x="5280" y="7458"/>
                    <a:pt x="5329" y="7458"/>
                  </a:cubicBezTo>
                  <a:cubicBezTo>
                    <a:pt x="5392" y="7458"/>
                    <a:pt x="5444" y="7397"/>
                    <a:pt x="5467" y="7280"/>
                  </a:cubicBezTo>
                  <a:lnTo>
                    <a:pt x="6109" y="3946"/>
                  </a:lnTo>
                  <a:cubicBezTo>
                    <a:pt x="6150" y="3734"/>
                    <a:pt x="6355" y="3553"/>
                    <a:pt x="6569" y="3539"/>
                  </a:cubicBezTo>
                  <a:lnTo>
                    <a:pt x="12890" y="3133"/>
                  </a:lnTo>
                  <a:cubicBezTo>
                    <a:pt x="13102" y="3120"/>
                    <a:pt x="13106" y="3068"/>
                    <a:pt x="12897" y="3021"/>
                  </a:cubicBezTo>
                  <a:lnTo>
                    <a:pt x="255" y="14"/>
                  </a:lnTo>
                  <a:cubicBezTo>
                    <a:pt x="219" y="5"/>
                    <a:pt x="187" y="1"/>
                    <a:pt x="160" y="1"/>
                  </a:cubicBezTo>
                  <a:close/>
                </a:path>
              </a:pathLst>
            </a:custGeom>
            <a:solidFill>
              <a:srgbClr val="7DEB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4"/>
            <p:cNvSpPr/>
            <p:nvPr/>
          </p:nvSpPr>
          <p:spPr>
            <a:xfrm>
              <a:off x="5151227" y="1167450"/>
              <a:ext cx="822998" cy="1082436"/>
            </a:xfrm>
            <a:custGeom>
              <a:avLst/>
              <a:gdLst/>
              <a:ahLst/>
              <a:cxnLst/>
              <a:rect l="l" t="t" r="r" b="b"/>
              <a:pathLst>
                <a:path w="18713" h="24612" extrusionOk="0">
                  <a:moveTo>
                    <a:pt x="13050" y="1"/>
                  </a:moveTo>
                  <a:cubicBezTo>
                    <a:pt x="11838" y="1"/>
                    <a:pt x="10469" y="397"/>
                    <a:pt x="9020" y="1232"/>
                  </a:cubicBezTo>
                  <a:cubicBezTo>
                    <a:pt x="4038" y="4110"/>
                    <a:pt x="0" y="11107"/>
                    <a:pt x="0" y="16857"/>
                  </a:cubicBezTo>
                  <a:cubicBezTo>
                    <a:pt x="0" y="19717"/>
                    <a:pt x="996" y="21731"/>
                    <a:pt x="2611" y="22680"/>
                  </a:cubicBezTo>
                  <a:lnTo>
                    <a:pt x="2611" y="22683"/>
                  </a:lnTo>
                  <a:lnTo>
                    <a:pt x="2635" y="22697"/>
                  </a:lnTo>
                  <a:cubicBezTo>
                    <a:pt x="2642" y="22697"/>
                    <a:pt x="2645" y="22701"/>
                    <a:pt x="2648" y="22704"/>
                  </a:cubicBezTo>
                  <a:lnTo>
                    <a:pt x="5952" y="24612"/>
                  </a:lnTo>
                  <a:lnTo>
                    <a:pt x="6525" y="23100"/>
                  </a:lnTo>
                  <a:cubicBezTo>
                    <a:pt x="7321" y="22905"/>
                    <a:pt x="8157" y="22567"/>
                    <a:pt x="9020" y="22069"/>
                  </a:cubicBezTo>
                  <a:cubicBezTo>
                    <a:pt x="14003" y="19192"/>
                    <a:pt x="18045" y="12195"/>
                    <a:pt x="18045" y="6441"/>
                  </a:cubicBezTo>
                  <a:cubicBezTo>
                    <a:pt x="18045" y="5448"/>
                    <a:pt x="17922" y="4564"/>
                    <a:pt x="17696" y="3782"/>
                  </a:cubicBezTo>
                  <a:lnTo>
                    <a:pt x="18713" y="2513"/>
                  </a:lnTo>
                  <a:lnTo>
                    <a:pt x="15406" y="605"/>
                  </a:lnTo>
                  <a:cubicBezTo>
                    <a:pt x="15403" y="602"/>
                    <a:pt x="15400" y="598"/>
                    <a:pt x="15396" y="598"/>
                  </a:cubicBezTo>
                  <a:lnTo>
                    <a:pt x="15369" y="584"/>
                  </a:lnTo>
                  <a:cubicBezTo>
                    <a:pt x="14693" y="200"/>
                    <a:pt x="13911" y="1"/>
                    <a:pt x="13050"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4"/>
            <p:cNvSpPr/>
            <p:nvPr/>
          </p:nvSpPr>
          <p:spPr>
            <a:xfrm>
              <a:off x="5557944" y="938100"/>
              <a:ext cx="234062" cy="335391"/>
            </a:xfrm>
            <a:custGeom>
              <a:avLst/>
              <a:gdLst/>
              <a:ahLst/>
              <a:cxnLst/>
              <a:rect l="l" t="t" r="r" b="b"/>
              <a:pathLst>
                <a:path w="5322" h="7626" extrusionOk="0">
                  <a:moveTo>
                    <a:pt x="1510" y="1"/>
                  </a:moveTo>
                  <a:cubicBezTo>
                    <a:pt x="1425" y="1"/>
                    <a:pt x="1360" y="69"/>
                    <a:pt x="1360" y="151"/>
                  </a:cubicBezTo>
                  <a:cubicBezTo>
                    <a:pt x="1360" y="233"/>
                    <a:pt x="1425" y="301"/>
                    <a:pt x="1510" y="301"/>
                  </a:cubicBezTo>
                  <a:cubicBezTo>
                    <a:pt x="3444" y="301"/>
                    <a:pt x="5021" y="1874"/>
                    <a:pt x="5021" y="3813"/>
                  </a:cubicBezTo>
                  <a:cubicBezTo>
                    <a:pt x="5021" y="5751"/>
                    <a:pt x="3444" y="7325"/>
                    <a:pt x="1510" y="7325"/>
                  </a:cubicBezTo>
                  <a:cubicBezTo>
                    <a:pt x="1066" y="7325"/>
                    <a:pt x="632" y="7246"/>
                    <a:pt x="226" y="7082"/>
                  </a:cubicBezTo>
                  <a:cubicBezTo>
                    <a:pt x="209" y="7076"/>
                    <a:pt x="191" y="7073"/>
                    <a:pt x="174" y="7073"/>
                  </a:cubicBezTo>
                  <a:cubicBezTo>
                    <a:pt x="113" y="7073"/>
                    <a:pt x="56" y="7109"/>
                    <a:pt x="32" y="7168"/>
                  </a:cubicBezTo>
                  <a:cubicBezTo>
                    <a:pt x="1" y="7246"/>
                    <a:pt x="39" y="7332"/>
                    <a:pt x="117" y="7362"/>
                  </a:cubicBezTo>
                  <a:cubicBezTo>
                    <a:pt x="561" y="7537"/>
                    <a:pt x="1028" y="7625"/>
                    <a:pt x="1510" y="7625"/>
                  </a:cubicBezTo>
                  <a:cubicBezTo>
                    <a:pt x="3612" y="7625"/>
                    <a:pt x="5322" y="5915"/>
                    <a:pt x="5322" y="3813"/>
                  </a:cubicBezTo>
                  <a:cubicBezTo>
                    <a:pt x="5322" y="1710"/>
                    <a:pt x="3612" y="1"/>
                    <a:pt x="151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4"/>
            <p:cNvSpPr/>
            <p:nvPr/>
          </p:nvSpPr>
          <p:spPr>
            <a:xfrm>
              <a:off x="5298161" y="1252241"/>
              <a:ext cx="793619" cy="1024822"/>
            </a:xfrm>
            <a:custGeom>
              <a:avLst/>
              <a:gdLst/>
              <a:ahLst/>
              <a:cxnLst/>
              <a:rect l="l" t="t" r="r" b="b"/>
              <a:pathLst>
                <a:path w="18045" h="23302" extrusionOk="0">
                  <a:moveTo>
                    <a:pt x="13052" y="1"/>
                  </a:moveTo>
                  <a:cubicBezTo>
                    <a:pt x="11838" y="1"/>
                    <a:pt x="10469" y="397"/>
                    <a:pt x="9021" y="1233"/>
                  </a:cubicBezTo>
                  <a:cubicBezTo>
                    <a:pt x="4038" y="4110"/>
                    <a:pt x="0" y="11107"/>
                    <a:pt x="0" y="16861"/>
                  </a:cubicBezTo>
                  <a:cubicBezTo>
                    <a:pt x="0" y="20941"/>
                    <a:pt x="2032" y="23302"/>
                    <a:pt x="4992" y="23302"/>
                  </a:cubicBezTo>
                  <a:cubicBezTo>
                    <a:pt x="6204" y="23302"/>
                    <a:pt x="7573" y="22905"/>
                    <a:pt x="9021" y="22069"/>
                  </a:cubicBezTo>
                  <a:cubicBezTo>
                    <a:pt x="14004" y="19193"/>
                    <a:pt x="18045" y="12196"/>
                    <a:pt x="18045" y="6441"/>
                  </a:cubicBezTo>
                  <a:cubicBezTo>
                    <a:pt x="18045" y="2360"/>
                    <a:pt x="16012" y="1"/>
                    <a:pt x="1305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4"/>
            <p:cNvSpPr/>
            <p:nvPr/>
          </p:nvSpPr>
          <p:spPr>
            <a:xfrm>
              <a:off x="5406657" y="1360781"/>
              <a:ext cx="576578" cy="807781"/>
            </a:xfrm>
            <a:custGeom>
              <a:avLst/>
              <a:gdLst/>
              <a:ahLst/>
              <a:cxnLst/>
              <a:rect l="l" t="t" r="r" b="b"/>
              <a:pathLst>
                <a:path w="13110" h="18367" extrusionOk="0">
                  <a:moveTo>
                    <a:pt x="10584" y="1"/>
                  </a:moveTo>
                  <a:cubicBezTo>
                    <a:pt x="9779" y="1"/>
                    <a:pt x="8809" y="311"/>
                    <a:pt x="7790" y="902"/>
                  </a:cubicBezTo>
                  <a:cubicBezTo>
                    <a:pt x="3567" y="3339"/>
                    <a:pt x="1" y="9520"/>
                    <a:pt x="1" y="14393"/>
                  </a:cubicBezTo>
                  <a:cubicBezTo>
                    <a:pt x="1" y="15131"/>
                    <a:pt x="96" y="16475"/>
                    <a:pt x="707" y="17396"/>
                  </a:cubicBezTo>
                  <a:cubicBezTo>
                    <a:pt x="1083" y="17960"/>
                    <a:pt x="1656" y="18366"/>
                    <a:pt x="2527" y="18366"/>
                  </a:cubicBezTo>
                  <a:cubicBezTo>
                    <a:pt x="3332" y="18366"/>
                    <a:pt x="4298" y="18052"/>
                    <a:pt x="5322" y="17465"/>
                  </a:cubicBezTo>
                  <a:cubicBezTo>
                    <a:pt x="9543" y="15025"/>
                    <a:pt x="13110" y="8847"/>
                    <a:pt x="13110" y="3973"/>
                  </a:cubicBezTo>
                  <a:cubicBezTo>
                    <a:pt x="13110" y="2806"/>
                    <a:pt x="12875" y="123"/>
                    <a:pt x="10731" y="4"/>
                  </a:cubicBezTo>
                  <a:cubicBezTo>
                    <a:pt x="10684" y="1"/>
                    <a:pt x="10636" y="1"/>
                    <a:pt x="105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4"/>
            <p:cNvSpPr/>
            <p:nvPr/>
          </p:nvSpPr>
          <p:spPr>
            <a:xfrm>
              <a:off x="5406657" y="1360781"/>
              <a:ext cx="503043" cy="765296"/>
            </a:xfrm>
            <a:custGeom>
              <a:avLst/>
              <a:gdLst/>
              <a:ahLst/>
              <a:cxnLst/>
              <a:rect l="l" t="t" r="r" b="b"/>
              <a:pathLst>
                <a:path w="11438" h="17401" extrusionOk="0">
                  <a:moveTo>
                    <a:pt x="10584" y="1"/>
                  </a:moveTo>
                  <a:cubicBezTo>
                    <a:pt x="9779" y="1"/>
                    <a:pt x="8809" y="311"/>
                    <a:pt x="7790" y="902"/>
                  </a:cubicBezTo>
                  <a:cubicBezTo>
                    <a:pt x="3567" y="3339"/>
                    <a:pt x="1" y="9520"/>
                    <a:pt x="1" y="14393"/>
                  </a:cubicBezTo>
                  <a:cubicBezTo>
                    <a:pt x="1" y="15131"/>
                    <a:pt x="96" y="16475"/>
                    <a:pt x="707" y="17396"/>
                  </a:cubicBezTo>
                  <a:cubicBezTo>
                    <a:pt x="755" y="17400"/>
                    <a:pt x="803" y="17400"/>
                    <a:pt x="854" y="17400"/>
                  </a:cubicBezTo>
                  <a:cubicBezTo>
                    <a:pt x="1663" y="17400"/>
                    <a:pt x="2629" y="17089"/>
                    <a:pt x="3649" y="16499"/>
                  </a:cubicBezTo>
                  <a:cubicBezTo>
                    <a:pt x="7871" y="14062"/>
                    <a:pt x="11438" y="7885"/>
                    <a:pt x="11438" y="3011"/>
                  </a:cubicBezTo>
                  <a:cubicBezTo>
                    <a:pt x="11438" y="2270"/>
                    <a:pt x="11345" y="925"/>
                    <a:pt x="10731" y="4"/>
                  </a:cubicBezTo>
                  <a:cubicBezTo>
                    <a:pt x="10684" y="1"/>
                    <a:pt x="10636" y="1"/>
                    <a:pt x="1058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4"/>
            <p:cNvSpPr/>
            <p:nvPr/>
          </p:nvSpPr>
          <p:spPr>
            <a:xfrm>
              <a:off x="5558912" y="1656671"/>
              <a:ext cx="84661" cy="105992"/>
            </a:xfrm>
            <a:custGeom>
              <a:avLst/>
              <a:gdLst/>
              <a:ahLst/>
              <a:cxnLst/>
              <a:rect l="l" t="t" r="r" b="b"/>
              <a:pathLst>
                <a:path w="1925" h="2410" extrusionOk="0">
                  <a:moveTo>
                    <a:pt x="260" y="1"/>
                  </a:moveTo>
                  <a:cubicBezTo>
                    <a:pt x="137" y="1"/>
                    <a:pt x="0" y="284"/>
                    <a:pt x="71" y="423"/>
                  </a:cubicBezTo>
                  <a:lnTo>
                    <a:pt x="1099" y="2409"/>
                  </a:lnTo>
                  <a:lnTo>
                    <a:pt x="1924" y="884"/>
                  </a:lnTo>
                  <a:lnTo>
                    <a:pt x="297" y="10"/>
                  </a:lnTo>
                  <a:cubicBezTo>
                    <a:pt x="285" y="4"/>
                    <a:pt x="272" y="1"/>
                    <a:pt x="260" y="1"/>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4"/>
            <p:cNvSpPr/>
            <p:nvPr/>
          </p:nvSpPr>
          <p:spPr>
            <a:xfrm>
              <a:off x="5631829" y="1724178"/>
              <a:ext cx="84837" cy="105992"/>
            </a:xfrm>
            <a:custGeom>
              <a:avLst/>
              <a:gdLst/>
              <a:ahLst/>
              <a:cxnLst/>
              <a:rect l="l" t="t" r="r" b="b"/>
              <a:pathLst>
                <a:path w="1929" h="2410" extrusionOk="0">
                  <a:moveTo>
                    <a:pt x="830" y="0"/>
                  </a:moveTo>
                  <a:lnTo>
                    <a:pt x="0" y="1526"/>
                  </a:lnTo>
                  <a:lnTo>
                    <a:pt x="1628" y="2400"/>
                  </a:lnTo>
                  <a:cubicBezTo>
                    <a:pt x="1640" y="2406"/>
                    <a:pt x="1653" y="2409"/>
                    <a:pt x="1665" y="2409"/>
                  </a:cubicBezTo>
                  <a:cubicBezTo>
                    <a:pt x="1788" y="2409"/>
                    <a:pt x="1928" y="2126"/>
                    <a:pt x="1854" y="1986"/>
                  </a:cubicBezTo>
                  <a:lnTo>
                    <a:pt x="830" y="0"/>
                  </a:ln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4"/>
            <p:cNvSpPr/>
            <p:nvPr/>
          </p:nvSpPr>
          <p:spPr>
            <a:xfrm>
              <a:off x="5605397" y="1510089"/>
              <a:ext cx="67905" cy="221175"/>
            </a:xfrm>
            <a:custGeom>
              <a:avLst/>
              <a:gdLst/>
              <a:ahLst/>
              <a:cxnLst/>
              <a:rect l="l" t="t" r="r" b="b"/>
              <a:pathLst>
                <a:path w="1544" h="5029" extrusionOk="0">
                  <a:moveTo>
                    <a:pt x="1100" y="1"/>
                  </a:moveTo>
                  <a:cubicBezTo>
                    <a:pt x="991" y="1"/>
                    <a:pt x="847" y="151"/>
                    <a:pt x="806" y="383"/>
                  </a:cubicBezTo>
                  <a:lnTo>
                    <a:pt x="1" y="5029"/>
                  </a:lnTo>
                  <a:lnTo>
                    <a:pt x="1" y="5029"/>
                  </a:lnTo>
                  <a:lnTo>
                    <a:pt x="1543" y="4250"/>
                  </a:lnTo>
                  <a:lnTo>
                    <a:pt x="1226" y="172"/>
                  </a:lnTo>
                  <a:cubicBezTo>
                    <a:pt x="1216" y="53"/>
                    <a:pt x="1164" y="1"/>
                    <a:pt x="1100" y="1"/>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4"/>
            <p:cNvSpPr/>
            <p:nvPr/>
          </p:nvSpPr>
          <p:spPr>
            <a:xfrm>
              <a:off x="5602099" y="1755535"/>
              <a:ext cx="68037" cy="221175"/>
            </a:xfrm>
            <a:custGeom>
              <a:avLst/>
              <a:gdLst/>
              <a:ahLst/>
              <a:cxnLst/>
              <a:rect l="l" t="t" r="r" b="b"/>
              <a:pathLst>
                <a:path w="1547" h="5029" extrusionOk="0">
                  <a:moveTo>
                    <a:pt x="1547" y="1"/>
                  </a:moveTo>
                  <a:lnTo>
                    <a:pt x="0" y="779"/>
                  </a:lnTo>
                  <a:lnTo>
                    <a:pt x="318" y="4857"/>
                  </a:lnTo>
                  <a:cubicBezTo>
                    <a:pt x="328" y="4976"/>
                    <a:pt x="380" y="5029"/>
                    <a:pt x="443" y="5029"/>
                  </a:cubicBezTo>
                  <a:cubicBezTo>
                    <a:pt x="552" y="5029"/>
                    <a:pt x="697" y="4878"/>
                    <a:pt x="738" y="4646"/>
                  </a:cubicBezTo>
                  <a:lnTo>
                    <a:pt x="1547" y="1"/>
                  </a:ln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4"/>
            <p:cNvSpPr/>
            <p:nvPr/>
          </p:nvSpPr>
          <p:spPr>
            <a:xfrm>
              <a:off x="5478870" y="1702717"/>
              <a:ext cx="142055" cy="129433"/>
            </a:xfrm>
            <a:custGeom>
              <a:avLst/>
              <a:gdLst/>
              <a:ahLst/>
              <a:cxnLst/>
              <a:rect l="l" t="t" r="r" b="b"/>
              <a:pathLst>
                <a:path w="3230" h="2943" extrusionOk="0">
                  <a:moveTo>
                    <a:pt x="3229" y="1"/>
                  </a:moveTo>
                  <a:lnTo>
                    <a:pt x="256" y="2318"/>
                  </a:lnTo>
                  <a:cubicBezTo>
                    <a:pt x="36" y="2490"/>
                    <a:pt x="0" y="2943"/>
                    <a:pt x="191" y="2943"/>
                  </a:cubicBezTo>
                  <a:cubicBezTo>
                    <a:pt x="200" y="2943"/>
                    <a:pt x="211" y="2941"/>
                    <a:pt x="222" y="2939"/>
                  </a:cubicBezTo>
                  <a:lnTo>
                    <a:pt x="3103" y="2301"/>
                  </a:lnTo>
                  <a:lnTo>
                    <a:pt x="3229" y="1"/>
                  </a:ln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4"/>
            <p:cNvSpPr/>
            <p:nvPr/>
          </p:nvSpPr>
          <p:spPr>
            <a:xfrm>
              <a:off x="5654478" y="1654648"/>
              <a:ext cx="142187" cy="129477"/>
            </a:xfrm>
            <a:custGeom>
              <a:avLst/>
              <a:gdLst/>
              <a:ahLst/>
              <a:cxnLst/>
              <a:rect l="l" t="t" r="r" b="b"/>
              <a:pathLst>
                <a:path w="3233" h="2944" extrusionOk="0">
                  <a:moveTo>
                    <a:pt x="3039" y="1"/>
                  </a:moveTo>
                  <a:cubicBezTo>
                    <a:pt x="3029" y="1"/>
                    <a:pt x="3018" y="2"/>
                    <a:pt x="3007" y="4"/>
                  </a:cubicBezTo>
                  <a:lnTo>
                    <a:pt x="131" y="643"/>
                  </a:lnTo>
                  <a:lnTo>
                    <a:pt x="0" y="2943"/>
                  </a:lnTo>
                  <a:lnTo>
                    <a:pt x="2974" y="626"/>
                  </a:lnTo>
                  <a:cubicBezTo>
                    <a:pt x="3197" y="454"/>
                    <a:pt x="3233" y="1"/>
                    <a:pt x="3039" y="1"/>
                  </a:cubicBezTo>
                  <a:close/>
                </a:path>
              </a:pathLst>
            </a:custGeom>
            <a:solidFill>
              <a:srgbClr val="7DEB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4"/>
            <p:cNvSpPr/>
            <p:nvPr/>
          </p:nvSpPr>
          <p:spPr>
            <a:xfrm>
              <a:off x="5488633" y="1811520"/>
              <a:ext cx="92226" cy="20451"/>
            </a:xfrm>
            <a:custGeom>
              <a:avLst/>
              <a:gdLst/>
              <a:ahLst/>
              <a:cxnLst/>
              <a:rect l="l" t="t" r="r" b="b"/>
              <a:pathLst>
                <a:path w="2097" h="465" extrusionOk="0">
                  <a:moveTo>
                    <a:pt x="2096" y="0"/>
                  </a:moveTo>
                  <a:lnTo>
                    <a:pt x="0" y="465"/>
                  </a:lnTo>
                  <a:close/>
                </a:path>
              </a:pathLst>
            </a:custGeom>
            <a:solidFill>
              <a:srgbClr val="7DEB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4"/>
            <p:cNvSpPr/>
            <p:nvPr/>
          </p:nvSpPr>
          <p:spPr>
            <a:xfrm>
              <a:off x="5587102" y="1666478"/>
              <a:ext cx="101198" cy="153842"/>
            </a:xfrm>
            <a:custGeom>
              <a:avLst/>
              <a:gdLst/>
              <a:ahLst/>
              <a:cxnLst/>
              <a:rect l="l" t="t" r="r" b="b"/>
              <a:pathLst>
                <a:path w="2301" h="3498" extrusionOk="0">
                  <a:moveTo>
                    <a:pt x="1594" y="1"/>
                  </a:moveTo>
                  <a:cubicBezTo>
                    <a:pt x="1486" y="1"/>
                    <a:pt x="1367" y="31"/>
                    <a:pt x="1242" y="94"/>
                  </a:cubicBezTo>
                  <a:cubicBezTo>
                    <a:pt x="631" y="404"/>
                    <a:pt x="92" y="1394"/>
                    <a:pt x="42" y="2309"/>
                  </a:cubicBezTo>
                  <a:cubicBezTo>
                    <a:pt x="0" y="3038"/>
                    <a:pt x="280" y="3498"/>
                    <a:pt x="706" y="3498"/>
                  </a:cubicBezTo>
                  <a:cubicBezTo>
                    <a:pt x="815" y="3498"/>
                    <a:pt x="933" y="3468"/>
                    <a:pt x="1058" y="3405"/>
                  </a:cubicBezTo>
                  <a:cubicBezTo>
                    <a:pt x="1672" y="3094"/>
                    <a:pt x="2208" y="2104"/>
                    <a:pt x="2260" y="1189"/>
                  </a:cubicBezTo>
                  <a:cubicBezTo>
                    <a:pt x="2300" y="461"/>
                    <a:pt x="2020" y="1"/>
                    <a:pt x="159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4"/>
            <p:cNvSpPr/>
            <p:nvPr/>
          </p:nvSpPr>
          <p:spPr>
            <a:xfrm>
              <a:off x="5587102" y="1666478"/>
              <a:ext cx="101198" cy="153842"/>
            </a:xfrm>
            <a:custGeom>
              <a:avLst/>
              <a:gdLst/>
              <a:ahLst/>
              <a:cxnLst/>
              <a:rect l="l" t="t" r="r" b="b"/>
              <a:pathLst>
                <a:path w="2301" h="3498" extrusionOk="0">
                  <a:moveTo>
                    <a:pt x="1594" y="1"/>
                  </a:moveTo>
                  <a:cubicBezTo>
                    <a:pt x="1486" y="1"/>
                    <a:pt x="1367" y="31"/>
                    <a:pt x="1242" y="94"/>
                  </a:cubicBezTo>
                  <a:cubicBezTo>
                    <a:pt x="631" y="404"/>
                    <a:pt x="92" y="1394"/>
                    <a:pt x="42" y="2309"/>
                  </a:cubicBezTo>
                  <a:cubicBezTo>
                    <a:pt x="0" y="3038"/>
                    <a:pt x="280" y="3498"/>
                    <a:pt x="706" y="3498"/>
                  </a:cubicBezTo>
                  <a:cubicBezTo>
                    <a:pt x="815" y="3498"/>
                    <a:pt x="933" y="3468"/>
                    <a:pt x="1058" y="3405"/>
                  </a:cubicBezTo>
                  <a:cubicBezTo>
                    <a:pt x="1672" y="3094"/>
                    <a:pt x="2208" y="2104"/>
                    <a:pt x="2260" y="1189"/>
                  </a:cubicBezTo>
                  <a:cubicBezTo>
                    <a:pt x="2300" y="461"/>
                    <a:pt x="2020" y="1"/>
                    <a:pt x="1594" y="1"/>
                  </a:cubicBezTo>
                  <a:close/>
                </a:path>
              </a:pathLst>
            </a:custGeom>
            <a:solidFill>
              <a:srgbClr val="7DEB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4"/>
            <p:cNvSpPr/>
            <p:nvPr/>
          </p:nvSpPr>
          <p:spPr>
            <a:xfrm>
              <a:off x="5605089" y="1693789"/>
              <a:ext cx="65354" cy="99219"/>
            </a:xfrm>
            <a:custGeom>
              <a:avLst/>
              <a:gdLst/>
              <a:ahLst/>
              <a:cxnLst/>
              <a:rect l="l" t="t" r="r" b="b"/>
              <a:pathLst>
                <a:path w="1486" h="2256" extrusionOk="0">
                  <a:moveTo>
                    <a:pt x="1030" y="1"/>
                  </a:moveTo>
                  <a:cubicBezTo>
                    <a:pt x="959" y="1"/>
                    <a:pt x="883" y="20"/>
                    <a:pt x="803" y="60"/>
                  </a:cubicBezTo>
                  <a:cubicBezTo>
                    <a:pt x="407" y="261"/>
                    <a:pt x="58" y="900"/>
                    <a:pt x="25" y="1490"/>
                  </a:cubicBezTo>
                  <a:cubicBezTo>
                    <a:pt x="0" y="1961"/>
                    <a:pt x="182" y="2256"/>
                    <a:pt x="457" y="2256"/>
                  </a:cubicBezTo>
                  <a:cubicBezTo>
                    <a:pt x="527" y="2256"/>
                    <a:pt x="603" y="2237"/>
                    <a:pt x="683" y="2197"/>
                  </a:cubicBezTo>
                  <a:cubicBezTo>
                    <a:pt x="1079" y="1995"/>
                    <a:pt x="1424" y="1357"/>
                    <a:pt x="1458" y="766"/>
                  </a:cubicBezTo>
                  <a:cubicBezTo>
                    <a:pt x="1485" y="296"/>
                    <a:pt x="1304" y="1"/>
                    <a:pt x="1030" y="1"/>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4"/>
            <p:cNvSpPr/>
            <p:nvPr/>
          </p:nvSpPr>
          <p:spPr>
            <a:xfrm>
              <a:off x="5537098" y="1189087"/>
              <a:ext cx="168619" cy="114084"/>
            </a:xfrm>
            <a:custGeom>
              <a:avLst/>
              <a:gdLst/>
              <a:ahLst/>
              <a:cxnLst/>
              <a:rect l="l" t="t" r="r" b="b"/>
              <a:pathLst>
                <a:path w="3834" h="2594" extrusionOk="0">
                  <a:moveTo>
                    <a:pt x="1917" y="1"/>
                  </a:moveTo>
                  <a:cubicBezTo>
                    <a:pt x="1602" y="1"/>
                    <a:pt x="1287" y="46"/>
                    <a:pt x="1004" y="137"/>
                  </a:cubicBezTo>
                  <a:lnTo>
                    <a:pt x="28" y="137"/>
                  </a:lnTo>
                  <a:lnTo>
                    <a:pt x="28" y="1437"/>
                  </a:lnTo>
                  <a:lnTo>
                    <a:pt x="35" y="1437"/>
                  </a:lnTo>
                  <a:cubicBezTo>
                    <a:pt x="1" y="1737"/>
                    <a:pt x="185" y="2044"/>
                    <a:pt x="581" y="2276"/>
                  </a:cubicBezTo>
                  <a:cubicBezTo>
                    <a:pt x="949" y="2488"/>
                    <a:pt x="1433" y="2594"/>
                    <a:pt x="1917" y="2594"/>
                  </a:cubicBezTo>
                  <a:cubicBezTo>
                    <a:pt x="2401" y="2594"/>
                    <a:pt x="2885" y="2488"/>
                    <a:pt x="3253" y="2276"/>
                  </a:cubicBezTo>
                  <a:cubicBezTo>
                    <a:pt x="3652" y="2044"/>
                    <a:pt x="3833" y="1737"/>
                    <a:pt x="3803" y="1437"/>
                  </a:cubicBezTo>
                  <a:lnTo>
                    <a:pt x="3810" y="1437"/>
                  </a:lnTo>
                  <a:lnTo>
                    <a:pt x="3810" y="137"/>
                  </a:lnTo>
                  <a:lnTo>
                    <a:pt x="2830" y="137"/>
                  </a:lnTo>
                  <a:cubicBezTo>
                    <a:pt x="2547" y="46"/>
                    <a:pt x="2232" y="1"/>
                    <a:pt x="191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4"/>
            <p:cNvSpPr/>
            <p:nvPr/>
          </p:nvSpPr>
          <p:spPr>
            <a:xfrm>
              <a:off x="5537098" y="1189087"/>
              <a:ext cx="168619" cy="114084"/>
            </a:xfrm>
            <a:custGeom>
              <a:avLst/>
              <a:gdLst/>
              <a:ahLst/>
              <a:cxnLst/>
              <a:rect l="l" t="t" r="r" b="b"/>
              <a:pathLst>
                <a:path w="3834" h="2594" extrusionOk="0">
                  <a:moveTo>
                    <a:pt x="1917" y="1"/>
                  </a:moveTo>
                  <a:cubicBezTo>
                    <a:pt x="1602" y="1"/>
                    <a:pt x="1287" y="46"/>
                    <a:pt x="1004" y="137"/>
                  </a:cubicBezTo>
                  <a:lnTo>
                    <a:pt x="28" y="137"/>
                  </a:lnTo>
                  <a:lnTo>
                    <a:pt x="28" y="1437"/>
                  </a:lnTo>
                  <a:lnTo>
                    <a:pt x="35" y="1437"/>
                  </a:lnTo>
                  <a:cubicBezTo>
                    <a:pt x="1" y="1737"/>
                    <a:pt x="185" y="2044"/>
                    <a:pt x="581" y="2276"/>
                  </a:cubicBezTo>
                  <a:cubicBezTo>
                    <a:pt x="949" y="2488"/>
                    <a:pt x="1433" y="2594"/>
                    <a:pt x="1917" y="2594"/>
                  </a:cubicBezTo>
                  <a:cubicBezTo>
                    <a:pt x="2401" y="2594"/>
                    <a:pt x="2885" y="2488"/>
                    <a:pt x="3253" y="2276"/>
                  </a:cubicBezTo>
                  <a:cubicBezTo>
                    <a:pt x="3652" y="2044"/>
                    <a:pt x="3833" y="1737"/>
                    <a:pt x="3803" y="1437"/>
                  </a:cubicBezTo>
                  <a:lnTo>
                    <a:pt x="3810" y="1437"/>
                  </a:lnTo>
                  <a:lnTo>
                    <a:pt x="3810" y="137"/>
                  </a:lnTo>
                  <a:lnTo>
                    <a:pt x="2830" y="137"/>
                  </a:lnTo>
                  <a:cubicBezTo>
                    <a:pt x="2547" y="46"/>
                    <a:pt x="2232" y="1"/>
                    <a:pt x="19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4"/>
            <p:cNvSpPr/>
            <p:nvPr/>
          </p:nvSpPr>
          <p:spPr>
            <a:xfrm>
              <a:off x="5530193" y="1147044"/>
              <a:ext cx="182561" cy="96052"/>
            </a:xfrm>
            <a:custGeom>
              <a:avLst/>
              <a:gdLst/>
              <a:ahLst/>
              <a:cxnLst/>
              <a:rect l="l" t="t" r="r" b="b"/>
              <a:pathLst>
                <a:path w="4151" h="2184" extrusionOk="0">
                  <a:moveTo>
                    <a:pt x="2074" y="1"/>
                  </a:moveTo>
                  <a:cubicBezTo>
                    <a:pt x="1590" y="1"/>
                    <a:pt x="1106" y="108"/>
                    <a:pt x="738" y="321"/>
                  </a:cubicBezTo>
                  <a:cubicBezTo>
                    <a:pt x="0" y="748"/>
                    <a:pt x="0" y="1438"/>
                    <a:pt x="738" y="1864"/>
                  </a:cubicBezTo>
                  <a:cubicBezTo>
                    <a:pt x="1106" y="2077"/>
                    <a:pt x="1590" y="2184"/>
                    <a:pt x="2074" y="2184"/>
                  </a:cubicBezTo>
                  <a:cubicBezTo>
                    <a:pt x="2558" y="2184"/>
                    <a:pt x="3042" y="2077"/>
                    <a:pt x="3410" y="1864"/>
                  </a:cubicBezTo>
                  <a:cubicBezTo>
                    <a:pt x="4151" y="1438"/>
                    <a:pt x="4151" y="748"/>
                    <a:pt x="3410" y="321"/>
                  </a:cubicBezTo>
                  <a:cubicBezTo>
                    <a:pt x="3042" y="108"/>
                    <a:pt x="2558" y="1"/>
                    <a:pt x="207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4"/>
            <p:cNvSpPr/>
            <p:nvPr/>
          </p:nvSpPr>
          <p:spPr>
            <a:xfrm>
              <a:off x="5506357" y="1127473"/>
              <a:ext cx="235997" cy="115579"/>
            </a:xfrm>
            <a:custGeom>
              <a:avLst/>
              <a:gdLst/>
              <a:ahLst/>
              <a:cxnLst/>
              <a:rect l="l" t="t" r="r" b="b"/>
              <a:pathLst>
                <a:path w="5366" h="2628" extrusionOk="0">
                  <a:moveTo>
                    <a:pt x="2682" y="0"/>
                  </a:moveTo>
                  <a:cubicBezTo>
                    <a:pt x="2241" y="0"/>
                    <a:pt x="1800" y="63"/>
                    <a:pt x="1402" y="189"/>
                  </a:cubicBezTo>
                  <a:lnTo>
                    <a:pt x="34" y="189"/>
                  </a:lnTo>
                  <a:lnTo>
                    <a:pt x="34" y="1009"/>
                  </a:lnTo>
                  <a:lnTo>
                    <a:pt x="41" y="1009"/>
                  </a:lnTo>
                  <a:cubicBezTo>
                    <a:pt x="0" y="1429"/>
                    <a:pt x="252" y="1859"/>
                    <a:pt x="809" y="2182"/>
                  </a:cubicBezTo>
                  <a:cubicBezTo>
                    <a:pt x="1326" y="2479"/>
                    <a:pt x="2003" y="2628"/>
                    <a:pt x="2681" y="2628"/>
                  </a:cubicBezTo>
                  <a:cubicBezTo>
                    <a:pt x="3358" y="2628"/>
                    <a:pt x="4036" y="2479"/>
                    <a:pt x="4553" y="2182"/>
                  </a:cubicBezTo>
                  <a:cubicBezTo>
                    <a:pt x="5109" y="1859"/>
                    <a:pt x="5365" y="1429"/>
                    <a:pt x="5321" y="1009"/>
                  </a:cubicBezTo>
                  <a:lnTo>
                    <a:pt x="5328" y="1009"/>
                  </a:lnTo>
                  <a:lnTo>
                    <a:pt x="5328" y="189"/>
                  </a:lnTo>
                  <a:lnTo>
                    <a:pt x="3959" y="189"/>
                  </a:lnTo>
                  <a:cubicBezTo>
                    <a:pt x="3563" y="63"/>
                    <a:pt x="3123" y="0"/>
                    <a:pt x="2682"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4"/>
            <p:cNvSpPr/>
            <p:nvPr/>
          </p:nvSpPr>
          <p:spPr>
            <a:xfrm>
              <a:off x="5496418" y="1068585"/>
              <a:ext cx="255700" cy="134403"/>
            </a:xfrm>
            <a:custGeom>
              <a:avLst/>
              <a:gdLst/>
              <a:ahLst/>
              <a:cxnLst/>
              <a:rect l="l" t="t" r="r" b="b"/>
              <a:pathLst>
                <a:path w="5814" h="3056" extrusionOk="0">
                  <a:moveTo>
                    <a:pt x="2907" y="1"/>
                  </a:moveTo>
                  <a:cubicBezTo>
                    <a:pt x="2229" y="1"/>
                    <a:pt x="1552" y="149"/>
                    <a:pt x="1035" y="446"/>
                  </a:cubicBezTo>
                  <a:cubicBezTo>
                    <a:pt x="1" y="1043"/>
                    <a:pt x="1" y="2013"/>
                    <a:pt x="1035" y="2610"/>
                  </a:cubicBezTo>
                  <a:cubicBezTo>
                    <a:pt x="1552" y="2907"/>
                    <a:pt x="2229" y="3056"/>
                    <a:pt x="2907" y="3056"/>
                  </a:cubicBezTo>
                  <a:cubicBezTo>
                    <a:pt x="3584" y="3056"/>
                    <a:pt x="4262" y="2907"/>
                    <a:pt x="4779" y="2610"/>
                  </a:cubicBezTo>
                  <a:cubicBezTo>
                    <a:pt x="5813" y="2013"/>
                    <a:pt x="5813" y="1043"/>
                    <a:pt x="4779" y="446"/>
                  </a:cubicBezTo>
                  <a:cubicBezTo>
                    <a:pt x="4262" y="149"/>
                    <a:pt x="3584" y="1"/>
                    <a:pt x="290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4"/>
            <p:cNvSpPr/>
            <p:nvPr/>
          </p:nvSpPr>
          <p:spPr>
            <a:xfrm>
              <a:off x="5456661" y="938100"/>
              <a:ext cx="174293" cy="324265"/>
            </a:xfrm>
            <a:custGeom>
              <a:avLst/>
              <a:gdLst/>
              <a:ahLst/>
              <a:cxnLst/>
              <a:rect l="l" t="t" r="r" b="b"/>
              <a:pathLst>
                <a:path w="3963" h="7373" extrusionOk="0">
                  <a:moveTo>
                    <a:pt x="3813" y="1"/>
                  </a:moveTo>
                  <a:cubicBezTo>
                    <a:pt x="1710" y="1"/>
                    <a:pt x="1" y="1710"/>
                    <a:pt x="1" y="3813"/>
                  </a:cubicBezTo>
                  <a:cubicBezTo>
                    <a:pt x="1" y="5393"/>
                    <a:pt x="949" y="6786"/>
                    <a:pt x="2420" y="7362"/>
                  </a:cubicBezTo>
                  <a:cubicBezTo>
                    <a:pt x="2437" y="7369"/>
                    <a:pt x="2455" y="7373"/>
                    <a:pt x="2475" y="7373"/>
                  </a:cubicBezTo>
                  <a:cubicBezTo>
                    <a:pt x="2532" y="7373"/>
                    <a:pt x="2591" y="7339"/>
                    <a:pt x="2614" y="7277"/>
                  </a:cubicBezTo>
                  <a:cubicBezTo>
                    <a:pt x="2642" y="7202"/>
                    <a:pt x="2605" y="7113"/>
                    <a:pt x="2529" y="7082"/>
                  </a:cubicBezTo>
                  <a:cubicBezTo>
                    <a:pt x="1174" y="6554"/>
                    <a:pt x="297" y="5267"/>
                    <a:pt x="297" y="3813"/>
                  </a:cubicBezTo>
                  <a:cubicBezTo>
                    <a:pt x="297" y="1874"/>
                    <a:pt x="1874" y="301"/>
                    <a:pt x="3813" y="301"/>
                  </a:cubicBezTo>
                  <a:cubicBezTo>
                    <a:pt x="3895" y="301"/>
                    <a:pt x="3963" y="233"/>
                    <a:pt x="3963" y="151"/>
                  </a:cubicBezTo>
                  <a:cubicBezTo>
                    <a:pt x="3963" y="69"/>
                    <a:pt x="3895" y="1"/>
                    <a:pt x="381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4"/>
            <p:cNvSpPr/>
            <p:nvPr/>
          </p:nvSpPr>
          <p:spPr>
            <a:xfrm>
              <a:off x="6666920" y="1243059"/>
              <a:ext cx="461922" cy="349025"/>
            </a:xfrm>
            <a:custGeom>
              <a:avLst/>
              <a:gdLst/>
              <a:ahLst/>
              <a:cxnLst/>
              <a:rect l="l" t="t" r="r" b="b"/>
              <a:pathLst>
                <a:path w="10503" h="7936" extrusionOk="0">
                  <a:moveTo>
                    <a:pt x="4865" y="0"/>
                  </a:moveTo>
                  <a:cubicBezTo>
                    <a:pt x="4595" y="0"/>
                    <a:pt x="4290" y="88"/>
                    <a:pt x="3967" y="275"/>
                  </a:cubicBezTo>
                  <a:cubicBezTo>
                    <a:pt x="2857" y="916"/>
                    <a:pt x="1956" y="2476"/>
                    <a:pt x="1956" y="3759"/>
                  </a:cubicBezTo>
                  <a:lnTo>
                    <a:pt x="1956" y="4479"/>
                  </a:lnTo>
                  <a:cubicBezTo>
                    <a:pt x="1956" y="4811"/>
                    <a:pt x="2018" y="5090"/>
                    <a:pt x="2127" y="5312"/>
                  </a:cubicBezTo>
                  <a:lnTo>
                    <a:pt x="745" y="6111"/>
                  </a:lnTo>
                  <a:cubicBezTo>
                    <a:pt x="335" y="6350"/>
                    <a:pt x="1" y="6927"/>
                    <a:pt x="1" y="7404"/>
                  </a:cubicBezTo>
                  <a:cubicBezTo>
                    <a:pt x="1" y="7741"/>
                    <a:pt x="169" y="7935"/>
                    <a:pt x="413" y="7935"/>
                  </a:cubicBezTo>
                  <a:cubicBezTo>
                    <a:pt x="513" y="7935"/>
                    <a:pt x="626" y="7903"/>
                    <a:pt x="745" y="7834"/>
                  </a:cubicBezTo>
                  <a:lnTo>
                    <a:pt x="9758" y="2630"/>
                  </a:lnTo>
                  <a:cubicBezTo>
                    <a:pt x="10168" y="2394"/>
                    <a:pt x="10503" y="1814"/>
                    <a:pt x="10503" y="1339"/>
                  </a:cubicBezTo>
                  <a:cubicBezTo>
                    <a:pt x="10503" y="1003"/>
                    <a:pt x="10334" y="807"/>
                    <a:pt x="10090" y="807"/>
                  </a:cubicBezTo>
                  <a:cubicBezTo>
                    <a:pt x="9990" y="807"/>
                    <a:pt x="9877" y="840"/>
                    <a:pt x="9758" y="909"/>
                  </a:cubicBezTo>
                  <a:lnTo>
                    <a:pt x="8093" y="1869"/>
                  </a:lnTo>
                  <a:cubicBezTo>
                    <a:pt x="8104" y="1793"/>
                    <a:pt x="8110" y="1722"/>
                    <a:pt x="8110" y="1650"/>
                  </a:cubicBezTo>
                  <a:lnTo>
                    <a:pt x="8110" y="1166"/>
                  </a:lnTo>
                  <a:cubicBezTo>
                    <a:pt x="8110" y="558"/>
                    <a:pt x="7806" y="206"/>
                    <a:pt x="7365" y="206"/>
                  </a:cubicBezTo>
                  <a:cubicBezTo>
                    <a:pt x="7185" y="206"/>
                    <a:pt x="6981" y="266"/>
                    <a:pt x="6765" y="391"/>
                  </a:cubicBezTo>
                  <a:cubicBezTo>
                    <a:pt x="6465" y="565"/>
                    <a:pt x="6188" y="838"/>
                    <a:pt x="5963" y="1162"/>
                  </a:cubicBezTo>
                  <a:cubicBezTo>
                    <a:pt x="5879" y="422"/>
                    <a:pt x="5455" y="0"/>
                    <a:pt x="4865"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4"/>
            <p:cNvSpPr/>
            <p:nvPr/>
          </p:nvSpPr>
          <p:spPr>
            <a:xfrm>
              <a:off x="6721754" y="3218930"/>
              <a:ext cx="554171" cy="168504"/>
            </a:xfrm>
            <a:custGeom>
              <a:avLst/>
              <a:gdLst/>
              <a:ahLst/>
              <a:cxnLst/>
              <a:rect l="l" t="t" r="r" b="b"/>
              <a:pathLst>
                <a:path w="12530" h="3834" extrusionOk="0">
                  <a:moveTo>
                    <a:pt x="11055" y="1"/>
                  </a:moveTo>
                  <a:lnTo>
                    <a:pt x="0" y="2980"/>
                  </a:lnTo>
                  <a:lnTo>
                    <a:pt x="1471" y="3833"/>
                  </a:lnTo>
                  <a:lnTo>
                    <a:pt x="12529" y="854"/>
                  </a:lnTo>
                  <a:lnTo>
                    <a:pt x="11055"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4"/>
            <p:cNvSpPr/>
            <p:nvPr/>
          </p:nvSpPr>
          <p:spPr>
            <a:xfrm>
              <a:off x="5636182" y="1566734"/>
              <a:ext cx="100846" cy="167696"/>
            </a:xfrm>
            <a:custGeom>
              <a:avLst/>
              <a:gdLst/>
              <a:ahLst/>
              <a:cxnLst/>
              <a:rect l="l" t="t" r="r" b="b"/>
              <a:pathLst>
                <a:path w="2293" h="3813" extrusionOk="0">
                  <a:moveTo>
                    <a:pt x="2150" y="0"/>
                  </a:moveTo>
                  <a:cubicBezTo>
                    <a:pt x="2108" y="0"/>
                    <a:pt x="2057" y="31"/>
                    <a:pt x="2007" y="103"/>
                  </a:cubicBezTo>
                  <a:lnTo>
                    <a:pt x="0" y="2983"/>
                  </a:lnTo>
                  <a:lnTo>
                    <a:pt x="772" y="3813"/>
                  </a:lnTo>
                  <a:lnTo>
                    <a:pt x="2215" y="328"/>
                  </a:lnTo>
                  <a:cubicBezTo>
                    <a:pt x="2292" y="142"/>
                    <a:pt x="2241" y="0"/>
                    <a:pt x="2150" y="0"/>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4"/>
            <p:cNvSpPr/>
            <p:nvPr/>
          </p:nvSpPr>
          <p:spPr>
            <a:xfrm>
              <a:off x="5538373" y="1752413"/>
              <a:ext cx="100846" cy="167652"/>
            </a:xfrm>
            <a:custGeom>
              <a:avLst/>
              <a:gdLst/>
              <a:ahLst/>
              <a:cxnLst/>
              <a:rect l="l" t="t" r="r" b="b"/>
              <a:pathLst>
                <a:path w="2293" h="3812" extrusionOk="0">
                  <a:moveTo>
                    <a:pt x="1521" y="0"/>
                  </a:moveTo>
                  <a:lnTo>
                    <a:pt x="77" y="3481"/>
                  </a:lnTo>
                  <a:cubicBezTo>
                    <a:pt x="1" y="3669"/>
                    <a:pt x="52" y="3811"/>
                    <a:pt x="142" y="3811"/>
                  </a:cubicBezTo>
                  <a:cubicBezTo>
                    <a:pt x="184" y="3811"/>
                    <a:pt x="235" y="3780"/>
                    <a:pt x="285" y="3707"/>
                  </a:cubicBezTo>
                  <a:lnTo>
                    <a:pt x="2292" y="829"/>
                  </a:lnTo>
                  <a:lnTo>
                    <a:pt x="1521" y="0"/>
                  </a:ln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7" name="Google Shape;607;p24"/>
          <p:cNvGrpSpPr/>
          <p:nvPr/>
        </p:nvGrpSpPr>
        <p:grpSpPr>
          <a:xfrm>
            <a:off x="5231358" y="2674992"/>
            <a:ext cx="790685" cy="1839751"/>
            <a:chOff x="4593707" y="2226241"/>
            <a:chExt cx="711368" cy="1655196"/>
          </a:xfrm>
        </p:grpSpPr>
        <p:sp>
          <p:nvSpPr>
            <p:cNvPr id="608" name="Google Shape;608;p24"/>
            <p:cNvSpPr/>
            <p:nvPr/>
          </p:nvSpPr>
          <p:spPr>
            <a:xfrm>
              <a:off x="4593707" y="3585540"/>
              <a:ext cx="681250" cy="295897"/>
            </a:xfrm>
            <a:custGeom>
              <a:avLst/>
              <a:gdLst/>
              <a:ahLst/>
              <a:cxnLst/>
              <a:rect l="l" t="t" r="r" b="b"/>
              <a:pathLst>
                <a:path w="15490" h="6728" extrusionOk="0">
                  <a:moveTo>
                    <a:pt x="7746" y="1"/>
                  </a:moveTo>
                  <a:cubicBezTo>
                    <a:pt x="5941" y="1"/>
                    <a:pt x="4134" y="328"/>
                    <a:pt x="2755" y="984"/>
                  </a:cubicBezTo>
                  <a:cubicBezTo>
                    <a:pt x="1" y="2298"/>
                    <a:pt x="1" y="4427"/>
                    <a:pt x="2755" y="5742"/>
                  </a:cubicBezTo>
                  <a:cubicBezTo>
                    <a:pt x="4134" y="6399"/>
                    <a:pt x="5941" y="6727"/>
                    <a:pt x="7746" y="6727"/>
                  </a:cubicBezTo>
                  <a:cubicBezTo>
                    <a:pt x="9552" y="6727"/>
                    <a:pt x="11358" y="6399"/>
                    <a:pt x="12735" y="5742"/>
                  </a:cubicBezTo>
                  <a:cubicBezTo>
                    <a:pt x="15489" y="4427"/>
                    <a:pt x="15489" y="2298"/>
                    <a:pt x="12735" y="984"/>
                  </a:cubicBezTo>
                  <a:cubicBezTo>
                    <a:pt x="11358" y="328"/>
                    <a:pt x="9552" y="1"/>
                    <a:pt x="7746" y="1"/>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4"/>
            <p:cNvSpPr/>
            <p:nvPr/>
          </p:nvSpPr>
          <p:spPr>
            <a:xfrm>
              <a:off x="4723093" y="2551245"/>
              <a:ext cx="42837" cy="166156"/>
            </a:xfrm>
            <a:custGeom>
              <a:avLst/>
              <a:gdLst/>
              <a:ahLst/>
              <a:cxnLst/>
              <a:rect l="l" t="t" r="r" b="b"/>
              <a:pathLst>
                <a:path w="974" h="3778" extrusionOk="0">
                  <a:moveTo>
                    <a:pt x="974" y="0"/>
                  </a:moveTo>
                  <a:cubicBezTo>
                    <a:pt x="510" y="0"/>
                    <a:pt x="93" y="416"/>
                    <a:pt x="93" y="1618"/>
                  </a:cubicBezTo>
                  <a:cubicBezTo>
                    <a:pt x="93" y="2815"/>
                    <a:pt x="1" y="3778"/>
                    <a:pt x="735" y="3778"/>
                  </a:cubicBezTo>
                  <a:lnTo>
                    <a:pt x="974" y="0"/>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4"/>
            <p:cNvSpPr/>
            <p:nvPr/>
          </p:nvSpPr>
          <p:spPr>
            <a:xfrm>
              <a:off x="4727051" y="2553048"/>
              <a:ext cx="28367" cy="160923"/>
            </a:xfrm>
            <a:custGeom>
              <a:avLst/>
              <a:gdLst/>
              <a:ahLst/>
              <a:cxnLst/>
              <a:rect l="l" t="t" r="r" b="b"/>
              <a:pathLst>
                <a:path w="645" h="3659" extrusionOk="0">
                  <a:moveTo>
                    <a:pt x="645" y="0"/>
                  </a:moveTo>
                  <a:cubicBezTo>
                    <a:pt x="287" y="130"/>
                    <a:pt x="3" y="587"/>
                    <a:pt x="3" y="1577"/>
                  </a:cubicBezTo>
                  <a:cubicBezTo>
                    <a:pt x="3" y="1819"/>
                    <a:pt x="0" y="2054"/>
                    <a:pt x="0" y="2270"/>
                  </a:cubicBezTo>
                  <a:cubicBezTo>
                    <a:pt x="0" y="2946"/>
                    <a:pt x="37" y="3467"/>
                    <a:pt x="341" y="3658"/>
                  </a:cubicBezTo>
                  <a:cubicBezTo>
                    <a:pt x="440" y="3331"/>
                    <a:pt x="542" y="2993"/>
                    <a:pt x="645" y="2662"/>
                  </a:cubicBezTo>
                  <a:lnTo>
                    <a:pt x="645" y="0"/>
                  </a:lnTo>
                  <a:close/>
                </a:path>
              </a:pathLst>
            </a:custGeom>
            <a:solidFill>
              <a:srgbClr val="7DEB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4"/>
            <p:cNvSpPr/>
            <p:nvPr/>
          </p:nvSpPr>
          <p:spPr>
            <a:xfrm>
              <a:off x="4755374" y="2503352"/>
              <a:ext cx="262737" cy="436853"/>
            </a:xfrm>
            <a:custGeom>
              <a:avLst/>
              <a:gdLst/>
              <a:ahLst/>
              <a:cxnLst/>
              <a:rect l="l" t="t" r="r" b="b"/>
              <a:pathLst>
                <a:path w="5974" h="9933" extrusionOk="0">
                  <a:moveTo>
                    <a:pt x="103" y="1"/>
                  </a:moveTo>
                  <a:cubicBezTo>
                    <a:pt x="48" y="1"/>
                    <a:pt x="1" y="45"/>
                    <a:pt x="1" y="103"/>
                  </a:cubicBezTo>
                  <a:lnTo>
                    <a:pt x="1" y="9830"/>
                  </a:lnTo>
                  <a:cubicBezTo>
                    <a:pt x="1" y="9887"/>
                    <a:pt x="48" y="9932"/>
                    <a:pt x="103" y="9932"/>
                  </a:cubicBezTo>
                  <a:lnTo>
                    <a:pt x="5871" y="9932"/>
                  </a:lnTo>
                  <a:cubicBezTo>
                    <a:pt x="5930" y="9932"/>
                    <a:pt x="5974" y="9887"/>
                    <a:pt x="5974" y="9830"/>
                  </a:cubicBezTo>
                  <a:lnTo>
                    <a:pt x="5974" y="103"/>
                  </a:lnTo>
                  <a:cubicBezTo>
                    <a:pt x="5974" y="45"/>
                    <a:pt x="5930" y="1"/>
                    <a:pt x="5871" y="1"/>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4"/>
            <p:cNvSpPr/>
            <p:nvPr/>
          </p:nvSpPr>
          <p:spPr>
            <a:xfrm>
              <a:off x="5043435" y="2527496"/>
              <a:ext cx="112633" cy="162770"/>
            </a:xfrm>
            <a:custGeom>
              <a:avLst/>
              <a:gdLst/>
              <a:ahLst/>
              <a:cxnLst/>
              <a:rect l="l" t="t" r="r" b="b"/>
              <a:pathLst>
                <a:path w="2561" h="3701" extrusionOk="0">
                  <a:moveTo>
                    <a:pt x="0" y="0"/>
                  </a:moveTo>
                  <a:lnTo>
                    <a:pt x="0" y="3700"/>
                  </a:lnTo>
                  <a:lnTo>
                    <a:pt x="2560" y="3700"/>
                  </a:lnTo>
                  <a:lnTo>
                    <a:pt x="1809" y="953"/>
                  </a:lnTo>
                  <a:cubicBezTo>
                    <a:pt x="1659" y="389"/>
                    <a:pt x="1147" y="0"/>
                    <a:pt x="567"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4"/>
            <p:cNvSpPr/>
            <p:nvPr/>
          </p:nvSpPr>
          <p:spPr>
            <a:xfrm>
              <a:off x="4718168" y="2536952"/>
              <a:ext cx="182869" cy="280153"/>
            </a:xfrm>
            <a:custGeom>
              <a:avLst/>
              <a:gdLst/>
              <a:ahLst/>
              <a:cxnLst/>
              <a:rect l="l" t="t" r="r" b="b"/>
              <a:pathLst>
                <a:path w="4158" h="6370" extrusionOk="0">
                  <a:moveTo>
                    <a:pt x="2953" y="1"/>
                  </a:moveTo>
                  <a:cubicBezTo>
                    <a:pt x="2403" y="62"/>
                    <a:pt x="1857" y="130"/>
                    <a:pt x="1400" y="1359"/>
                  </a:cubicBezTo>
                  <a:cubicBezTo>
                    <a:pt x="1052" y="2294"/>
                    <a:pt x="386" y="4533"/>
                    <a:pt x="92" y="5540"/>
                  </a:cubicBezTo>
                  <a:cubicBezTo>
                    <a:pt x="1" y="5851"/>
                    <a:pt x="116" y="6182"/>
                    <a:pt x="379" y="6369"/>
                  </a:cubicBezTo>
                  <a:lnTo>
                    <a:pt x="1772" y="5462"/>
                  </a:lnTo>
                  <a:cubicBezTo>
                    <a:pt x="2212" y="4427"/>
                    <a:pt x="2895" y="2854"/>
                    <a:pt x="2895" y="2854"/>
                  </a:cubicBezTo>
                  <a:lnTo>
                    <a:pt x="3188" y="3516"/>
                  </a:lnTo>
                  <a:cubicBezTo>
                    <a:pt x="3188" y="3516"/>
                    <a:pt x="4007" y="2800"/>
                    <a:pt x="4059" y="1899"/>
                  </a:cubicBezTo>
                  <a:cubicBezTo>
                    <a:pt x="4158" y="202"/>
                    <a:pt x="2953" y="1"/>
                    <a:pt x="2953"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4"/>
            <p:cNvSpPr/>
            <p:nvPr/>
          </p:nvSpPr>
          <p:spPr>
            <a:xfrm>
              <a:off x="4848609" y="2226241"/>
              <a:ext cx="263308" cy="247256"/>
            </a:xfrm>
            <a:custGeom>
              <a:avLst/>
              <a:gdLst/>
              <a:ahLst/>
              <a:cxnLst/>
              <a:rect l="l" t="t" r="r" b="b"/>
              <a:pathLst>
                <a:path w="5987" h="5622" extrusionOk="0">
                  <a:moveTo>
                    <a:pt x="2994" y="1"/>
                  </a:moveTo>
                  <a:cubicBezTo>
                    <a:pt x="1342" y="1"/>
                    <a:pt x="1" y="1339"/>
                    <a:pt x="1" y="2991"/>
                  </a:cubicBezTo>
                  <a:cubicBezTo>
                    <a:pt x="1" y="4445"/>
                    <a:pt x="1181" y="5622"/>
                    <a:pt x="2632" y="5622"/>
                  </a:cubicBezTo>
                  <a:lnTo>
                    <a:pt x="3355" y="5622"/>
                  </a:lnTo>
                  <a:cubicBezTo>
                    <a:pt x="4809" y="5622"/>
                    <a:pt x="5987" y="4445"/>
                    <a:pt x="5987" y="2991"/>
                  </a:cubicBezTo>
                  <a:cubicBezTo>
                    <a:pt x="5987" y="1339"/>
                    <a:pt x="4645" y="1"/>
                    <a:pt x="299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4"/>
            <p:cNvSpPr/>
            <p:nvPr/>
          </p:nvSpPr>
          <p:spPr>
            <a:xfrm>
              <a:off x="4642832" y="3508093"/>
              <a:ext cx="178471" cy="183397"/>
            </a:xfrm>
            <a:custGeom>
              <a:avLst/>
              <a:gdLst/>
              <a:ahLst/>
              <a:cxnLst/>
              <a:rect l="l" t="t" r="r" b="b"/>
              <a:pathLst>
                <a:path w="4058" h="4170" extrusionOk="0">
                  <a:moveTo>
                    <a:pt x="934" y="1"/>
                  </a:moveTo>
                  <a:cubicBezTo>
                    <a:pt x="761" y="1"/>
                    <a:pt x="629" y="239"/>
                    <a:pt x="454" y="434"/>
                  </a:cubicBezTo>
                  <a:cubicBezTo>
                    <a:pt x="310" y="598"/>
                    <a:pt x="82" y="857"/>
                    <a:pt x="48" y="1045"/>
                  </a:cubicBezTo>
                  <a:cubicBezTo>
                    <a:pt x="0" y="1322"/>
                    <a:pt x="249" y="1755"/>
                    <a:pt x="523" y="1994"/>
                  </a:cubicBezTo>
                  <a:cubicBezTo>
                    <a:pt x="799" y="2236"/>
                    <a:pt x="1120" y="2407"/>
                    <a:pt x="1219" y="2932"/>
                  </a:cubicBezTo>
                  <a:cubicBezTo>
                    <a:pt x="1321" y="3458"/>
                    <a:pt x="1522" y="3769"/>
                    <a:pt x="2068" y="4004"/>
                  </a:cubicBezTo>
                  <a:cubicBezTo>
                    <a:pt x="2340" y="4122"/>
                    <a:pt x="2652" y="4169"/>
                    <a:pt x="2939" y="4169"/>
                  </a:cubicBezTo>
                  <a:cubicBezTo>
                    <a:pt x="3283" y="4169"/>
                    <a:pt x="3588" y="4101"/>
                    <a:pt x="3738" y="4004"/>
                  </a:cubicBezTo>
                  <a:cubicBezTo>
                    <a:pt x="4058" y="3796"/>
                    <a:pt x="3765" y="3571"/>
                    <a:pt x="3314" y="2926"/>
                  </a:cubicBezTo>
                  <a:cubicBezTo>
                    <a:pt x="2727" y="2086"/>
                    <a:pt x="2270" y="1486"/>
                    <a:pt x="2270" y="700"/>
                  </a:cubicBezTo>
                  <a:lnTo>
                    <a:pt x="1038" y="28"/>
                  </a:lnTo>
                  <a:cubicBezTo>
                    <a:pt x="1001" y="9"/>
                    <a:pt x="967" y="1"/>
                    <a:pt x="9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4"/>
            <p:cNvSpPr/>
            <p:nvPr/>
          </p:nvSpPr>
          <p:spPr>
            <a:xfrm>
              <a:off x="4678675" y="3478979"/>
              <a:ext cx="90863" cy="77713"/>
            </a:xfrm>
            <a:custGeom>
              <a:avLst/>
              <a:gdLst/>
              <a:ahLst/>
              <a:cxnLst/>
              <a:rect l="l" t="t" r="r" b="b"/>
              <a:pathLst>
                <a:path w="2066" h="1767" extrusionOk="0">
                  <a:moveTo>
                    <a:pt x="694" y="1"/>
                  </a:moveTo>
                  <a:lnTo>
                    <a:pt x="209" y="707"/>
                  </a:lnTo>
                  <a:cubicBezTo>
                    <a:pt x="1" y="1014"/>
                    <a:pt x="66" y="1441"/>
                    <a:pt x="373" y="1649"/>
                  </a:cubicBezTo>
                  <a:cubicBezTo>
                    <a:pt x="379" y="1653"/>
                    <a:pt x="383" y="1656"/>
                    <a:pt x="390" y="1659"/>
                  </a:cubicBezTo>
                  <a:cubicBezTo>
                    <a:pt x="502" y="1732"/>
                    <a:pt x="628" y="1766"/>
                    <a:pt x="755" y="1766"/>
                  </a:cubicBezTo>
                  <a:cubicBezTo>
                    <a:pt x="960" y="1766"/>
                    <a:pt x="1166" y="1677"/>
                    <a:pt x="1311" y="1516"/>
                  </a:cubicBezTo>
                  <a:lnTo>
                    <a:pt x="2066" y="697"/>
                  </a:lnTo>
                  <a:lnTo>
                    <a:pt x="694"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4"/>
            <p:cNvSpPr/>
            <p:nvPr/>
          </p:nvSpPr>
          <p:spPr>
            <a:xfrm>
              <a:off x="4704050" y="2876469"/>
              <a:ext cx="411785" cy="652399"/>
            </a:xfrm>
            <a:custGeom>
              <a:avLst/>
              <a:gdLst/>
              <a:ahLst/>
              <a:cxnLst/>
              <a:rect l="l" t="t" r="r" b="b"/>
              <a:pathLst>
                <a:path w="9363" h="14834" extrusionOk="0">
                  <a:moveTo>
                    <a:pt x="4929" y="1"/>
                  </a:moveTo>
                  <a:lnTo>
                    <a:pt x="5090" y="7055"/>
                  </a:lnTo>
                  <a:cubicBezTo>
                    <a:pt x="5090" y="7055"/>
                    <a:pt x="3315" y="8291"/>
                    <a:pt x="2817" y="9096"/>
                  </a:cubicBezTo>
                  <a:cubicBezTo>
                    <a:pt x="2315" y="9906"/>
                    <a:pt x="1" y="13838"/>
                    <a:pt x="1" y="13838"/>
                  </a:cubicBezTo>
                  <a:cubicBezTo>
                    <a:pt x="155" y="14766"/>
                    <a:pt x="1113" y="14834"/>
                    <a:pt x="1113" y="14834"/>
                  </a:cubicBezTo>
                  <a:cubicBezTo>
                    <a:pt x="1113" y="14834"/>
                    <a:pt x="6755" y="9339"/>
                    <a:pt x="6953" y="9005"/>
                  </a:cubicBezTo>
                  <a:cubicBezTo>
                    <a:pt x="7147" y="8670"/>
                    <a:pt x="7704" y="7806"/>
                    <a:pt x="8321" y="6192"/>
                  </a:cubicBezTo>
                  <a:cubicBezTo>
                    <a:pt x="8976" y="4468"/>
                    <a:pt x="9362" y="1789"/>
                    <a:pt x="9332" y="888"/>
                  </a:cubicBezTo>
                  <a:lnTo>
                    <a:pt x="4929"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4"/>
            <p:cNvSpPr/>
            <p:nvPr/>
          </p:nvSpPr>
          <p:spPr>
            <a:xfrm>
              <a:off x="5026767" y="3628199"/>
              <a:ext cx="69840" cy="88444"/>
            </a:xfrm>
            <a:custGeom>
              <a:avLst/>
              <a:gdLst/>
              <a:ahLst/>
              <a:cxnLst/>
              <a:rect l="l" t="t" r="r" b="b"/>
              <a:pathLst>
                <a:path w="1588" h="2011" extrusionOk="0">
                  <a:moveTo>
                    <a:pt x="1192" y="1"/>
                  </a:moveTo>
                  <a:lnTo>
                    <a:pt x="0" y="273"/>
                  </a:lnTo>
                  <a:lnTo>
                    <a:pt x="393" y="2011"/>
                  </a:lnTo>
                  <a:lnTo>
                    <a:pt x="1588" y="1737"/>
                  </a:lnTo>
                  <a:lnTo>
                    <a:pt x="1192"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4"/>
            <p:cNvSpPr/>
            <p:nvPr/>
          </p:nvSpPr>
          <p:spPr>
            <a:xfrm>
              <a:off x="4822793" y="2872115"/>
              <a:ext cx="268410" cy="785087"/>
            </a:xfrm>
            <a:custGeom>
              <a:avLst/>
              <a:gdLst/>
              <a:ahLst/>
              <a:cxnLst/>
              <a:rect l="l" t="t" r="r" b="b"/>
              <a:pathLst>
                <a:path w="6103" h="17851" extrusionOk="0">
                  <a:moveTo>
                    <a:pt x="5588" y="1"/>
                  </a:moveTo>
                  <a:lnTo>
                    <a:pt x="509" y="199"/>
                  </a:lnTo>
                  <a:cubicBezTo>
                    <a:pt x="335" y="622"/>
                    <a:pt x="0" y="1390"/>
                    <a:pt x="86" y="2605"/>
                  </a:cubicBezTo>
                  <a:cubicBezTo>
                    <a:pt x="253" y="5083"/>
                    <a:pt x="2601" y="9513"/>
                    <a:pt x="2601" y="9513"/>
                  </a:cubicBezTo>
                  <a:cubicBezTo>
                    <a:pt x="2574" y="9851"/>
                    <a:pt x="2431" y="11264"/>
                    <a:pt x="2751" y="12516"/>
                  </a:cubicBezTo>
                  <a:cubicBezTo>
                    <a:pt x="3260" y="14493"/>
                    <a:pt x="4638" y="17837"/>
                    <a:pt x="4638" y="17837"/>
                  </a:cubicBezTo>
                  <a:cubicBezTo>
                    <a:pt x="4638" y="17837"/>
                    <a:pt x="4733" y="17851"/>
                    <a:pt x="4874" y="17851"/>
                  </a:cubicBezTo>
                  <a:cubicBezTo>
                    <a:pt x="5162" y="17851"/>
                    <a:pt x="5644" y="17796"/>
                    <a:pt x="5932" y="17462"/>
                  </a:cubicBezTo>
                  <a:cubicBezTo>
                    <a:pt x="5932" y="17462"/>
                    <a:pt x="5167" y="10670"/>
                    <a:pt x="4959" y="8929"/>
                  </a:cubicBezTo>
                  <a:cubicBezTo>
                    <a:pt x="4737" y="7045"/>
                    <a:pt x="4167" y="3608"/>
                    <a:pt x="4167" y="3608"/>
                  </a:cubicBezTo>
                  <a:cubicBezTo>
                    <a:pt x="4167" y="3608"/>
                    <a:pt x="4564" y="3247"/>
                    <a:pt x="5191" y="2380"/>
                  </a:cubicBezTo>
                  <a:cubicBezTo>
                    <a:pt x="6103" y="1121"/>
                    <a:pt x="5963" y="1"/>
                    <a:pt x="596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4"/>
            <p:cNvSpPr/>
            <p:nvPr/>
          </p:nvSpPr>
          <p:spPr>
            <a:xfrm>
              <a:off x="5032177" y="3671255"/>
              <a:ext cx="183748" cy="131632"/>
            </a:xfrm>
            <a:custGeom>
              <a:avLst/>
              <a:gdLst/>
              <a:ahLst/>
              <a:cxnLst/>
              <a:rect l="l" t="t" r="r" b="b"/>
              <a:pathLst>
                <a:path w="4178" h="2993" extrusionOk="0">
                  <a:moveTo>
                    <a:pt x="1290" y="0"/>
                  </a:moveTo>
                  <a:lnTo>
                    <a:pt x="1331" y="172"/>
                  </a:lnTo>
                  <a:cubicBezTo>
                    <a:pt x="1430" y="506"/>
                    <a:pt x="1055" y="553"/>
                    <a:pt x="854" y="561"/>
                  </a:cubicBezTo>
                  <a:cubicBezTo>
                    <a:pt x="836" y="561"/>
                    <a:pt x="819" y="562"/>
                    <a:pt x="801" y="562"/>
                  </a:cubicBezTo>
                  <a:cubicBezTo>
                    <a:pt x="535" y="562"/>
                    <a:pt x="229" y="474"/>
                    <a:pt x="127" y="400"/>
                  </a:cubicBezTo>
                  <a:cubicBezTo>
                    <a:pt x="127" y="400"/>
                    <a:pt x="107" y="298"/>
                    <a:pt x="99" y="271"/>
                  </a:cubicBezTo>
                  <a:cubicBezTo>
                    <a:pt x="99" y="271"/>
                    <a:pt x="98" y="271"/>
                    <a:pt x="97" y="271"/>
                  </a:cubicBezTo>
                  <a:cubicBezTo>
                    <a:pt x="20" y="271"/>
                    <a:pt x="14" y="514"/>
                    <a:pt x="7" y="738"/>
                  </a:cubicBezTo>
                  <a:cubicBezTo>
                    <a:pt x="0" y="980"/>
                    <a:pt x="11" y="1263"/>
                    <a:pt x="82" y="1380"/>
                  </a:cubicBezTo>
                  <a:cubicBezTo>
                    <a:pt x="212" y="1588"/>
                    <a:pt x="594" y="1731"/>
                    <a:pt x="782" y="1892"/>
                  </a:cubicBezTo>
                  <a:cubicBezTo>
                    <a:pt x="973" y="2056"/>
                    <a:pt x="1144" y="2431"/>
                    <a:pt x="1383" y="2656"/>
                  </a:cubicBezTo>
                  <a:cubicBezTo>
                    <a:pt x="1605" y="2866"/>
                    <a:pt x="2291" y="2992"/>
                    <a:pt x="2727" y="2992"/>
                  </a:cubicBezTo>
                  <a:cubicBezTo>
                    <a:pt x="2759" y="2992"/>
                    <a:pt x="2790" y="2992"/>
                    <a:pt x="2819" y="2990"/>
                  </a:cubicBezTo>
                  <a:cubicBezTo>
                    <a:pt x="3676" y="2943"/>
                    <a:pt x="4178" y="2421"/>
                    <a:pt x="3834" y="2164"/>
                  </a:cubicBezTo>
                  <a:cubicBezTo>
                    <a:pt x="3571" y="1974"/>
                    <a:pt x="3065" y="1725"/>
                    <a:pt x="2485" y="1301"/>
                  </a:cubicBezTo>
                  <a:cubicBezTo>
                    <a:pt x="1953" y="912"/>
                    <a:pt x="1417" y="25"/>
                    <a:pt x="129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4"/>
            <p:cNvSpPr/>
            <p:nvPr/>
          </p:nvSpPr>
          <p:spPr>
            <a:xfrm>
              <a:off x="5006053" y="2995212"/>
              <a:ext cx="49741" cy="218888"/>
            </a:xfrm>
            <a:custGeom>
              <a:avLst/>
              <a:gdLst/>
              <a:ahLst/>
              <a:cxnLst/>
              <a:rect l="l" t="t" r="r" b="b"/>
              <a:pathLst>
                <a:path w="1131" h="4977" extrusionOk="0">
                  <a:moveTo>
                    <a:pt x="1131" y="1"/>
                  </a:moveTo>
                  <a:lnTo>
                    <a:pt x="1131" y="1"/>
                  </a:lnTo>
                  <a:cubicBezTo>
                    <a:pt x="819" y="352"/>
                    <a:pt x="0" y="809"/>
                    <a:pt x="0" y="809"/>
                  </a:cubicBezTo>
                  <a:cubicBezTo>
                    <a:pt x="137" y="1370"/>
                    <a:pt x="642" y="4977"/>
                    <a:pt x="642" y="4977"/>
                  </a:cubicBezTo>
                  <a:lnTo>
                    <a:pt x="356" y="967"/>
                  </a:lnTo>
                  <a:cubicBezTo>
                    <a:pt x="762" y="537"/>
                    <a:pt x="1130" y="1"/>
                    <a:pt x="1131"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4"/>
            <p:cNvSpPr/>
            <p:nvPr/>
          </p:nvSpPr>
          <p:spPr>
            <a:xfrm>
              <a:off x="4899492" y="3208817"/>
              <a:ext cx="37735" cy="155249"/>
            </a:xfrm>
            <a:custGeom>
              <a:avLst/>
              <a:gdLst/>
              <a:ahLst/>
              <a:cxnLst/>
              <a:rect l="l" t="t" r="r" b="b"/>
              <a:pathLst>
                <a:path w="858" h="3530" extrusionOk="0">
                  <a:moveTo>
                    <a:pt x="0" y="0"/>
                  </a:moveTo>
                  <a:lnTo>
                    <a:pt x="0" y="0"/>
                  </a:lnTo>
                  <a:cubicBezTo>
                    <a:pt x="167" y="960"/>
                    <a:pt x="629" y="1966"/>
                    <a:pt x="629" y="1966"/>
                  </a:cubicBezTo>
                  <a:cubicBezTo>
                    <a:pt x="468" y="2557"/>
                    <a:pt x="485" y="3529"/>
                    <a:pt x="485" y="3529"/>
                  </a:cubicBezTo>
                  <a:lnTo>
                    <a:pt x="805" y="3250"/>
                  </a:lnTo>
                  <a:cubicBezTo>
                    <a:pt x="796" y="3014"/>
                    <a:pt x="857" y="1857"/>
                    <a:pt x="857" y="1857"/>
                  </a:cubicBezTo>
                  <a:cubicBezTo>
                    <a:pt x="611" y="1519"/>
                    <a:pt x="0" y="1"/>
                    <a:pt x="0"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4"/>
            <p:cNvSpPr/>
            <p:nvPr/>
          </p:nvSpPr>
          <p:spPr>
            <a:xfrm>
              <a:off x="4834360" y="2521515"/>
              <a:ext cx="285826" cy="437865"/>
            </a:xfrm>
            <a:custGeom>
              <a:avLst/>
              <a:gdLst/>
              <a:ahLst/>
              <a:cxnLst/>
              <a:rect l="l" t="t" r="r" b="b"/>
              <a:pathLst>
                <a:path w="6499" h="9956" extrusionOk="0">
                  <a:moveTo>
                    <a:pt x="4178" y="0"/>
                  </a:moveTo>
                  <a:lnTo>
                    <a:pt x="2102" y="62"/>
                  </a:lnTo>
                  <a:cubicBezTo>
                    <a:pt x="2102" y="62"/>
                    <a:pt x="522" y="256"/>
                    <a:pt x="311" y="352"/>
                  </a:cubicBezTo>
                  <a:cubicBezTo>
                    <a:pt x="1362" y="1417"/>
                    <a:pt x="546" y="3867"/>
                    <a:pt x="546" y="3867"/>
                  </a:cubicBezTo>
                  <a:lnTo>
                    <a:pt x="1426" y="6304"/>
                  </a:lnTo>
                  <a:cubicBezTo>
                    <a:pt x="809" y="7291"/>
                    <a:pt x="273" y="7911"/>
                    <a:pt x="0" y="8844"/>
                  </a:cubicBezTo>
                  <a:cubicBezTo>
                    <a:pt x="292" y="9184"/>
                    <a:pt x="1510" y="9955"/>
                    <a:pt x="3166" y="9955"/>
                  </a:cubicBezTo>
                  <a:cubicBezTo>
                    <a:pt x="4120" y="9955"/>
                    <a:pt x="5218" y="9700"/>
                    <a:pt x="6369" y="8959"/>
                  </a:cubicBezTo>
                  <a:cubicBezTo>
                    <a:pt x="6369" y="8959"/>
                    <a:pt x="6185" y="7188"/>
                    <a:pt x="5918" y="5846"/>
                  </a:cubicBezTo>
                  <a:cubicBezTo>
                    <a:pt x="6375" y="3673"/>
                    <a:pt x="6498" y="2908"/>
                    <a:pt x="6369" y="2400"/>
                  </a:cubicBezTo>
                  <a:cubicBezTo>
                    <a:pt x="5997" y="969"/>
                    <a:pt x="5150" y="51"/>
                    <a:pt x="4178" y="0"/>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4"/>
            <p:cNvSpPr/>
            <p:nvPr/>
          </p:nvSpPr>
          <p:spPr>
            <a:xfrm>
              <a:off x="4884320" y="2287020"/>
              <a:ext cx="215414" cy="296865"/>
            </a:xfrm>
            <a:custGeom>
              <a:avLst/>
              <a:gdLst/>
              <a:ahLst/>
              <a:cxnLst/>
              <a:rect l="l" t="t" r="r" b="b"/>
              <a:pathLst>
                <a:path w="4898" h="6750" extrusionOk="0">
                  <a:moveTo>
                    <a:pt x="4192" y="1"/>
                  </a:moveTo>
                  <a:cubicBezTo>
                    <a:pt x="4130" y="547"/>
                    <a:pt x="3779" y="1407"/>
                    <a:pt x="2864" y="1913"/>
                  </a:cubicBezTo>
                  <a:cubicBezTo>
                    <a:pt x="2028" y="2370"/>
                    <a:pt x="1381" y="2390"/>
                    <a:pt x="1275" y="2390"/>
                  </a:cubicBezTo>
                  <a:cubicBezTo>
                    <a:pt x="1265" y="2390"/>
                    <a:pt x="1260" y="2390"/>
                    <a:pt x="1260" y="2390"/>
                  </a:cubicBezTo>
                  <a:cubicBezTo>
                    <a:pt x="1143" y="2149"/>
                    <a:pt x="912" y="2025"/>
                    <a:pt x="687" y="2025"/>
                  </a:cubicBezTo>
                  <a:cubicBezTo>
                    <a:pt x="536" y="2025"/>
                    <a:pt x="388" y="2080"/>
                    <a:pt x="277" y="2192"/>
                  </a:cubicBezTo>
                  <a:cubicBezTo>
                    <a:pt x="0" y="2475"/>
                    <a:pt x="120" y="2998"/>
                    <a:pt x="475" y="3308"/>
                  </a:cubicBezTo>
                  <a:cubicBezTo>
                    <a:pt x="661" y="3471"/>
                    <a:pt x="814" y="3517"/>
                    <a:pt x="927" y="3517"/>
                  </a:cubicBezTo>
                  <a:cubicBezTo>
                    <a:pt x="1076" y="3517"/>
                    <a:pt x="1158" y="3438"/>
                    <a:pt x="1158" y="3438"/>
                  </a:cubicBezTo>
                  <a:lnTo>
                    <a:pt x="1158" y="3438"/>
                  </a:lnTo>
                  <a:lnTo>
                    <a:pt x="1147" y="5386"/>
                  </a:lnTo>
                  <a:cubicBezTo>
                    <a:pt x="1147" y="5386"/>
                    <a:pt x="1618" y="6128"/>
                    <a:pt x="2174" y="6506"/>
                  </a:cubicBezTo>
                  <a:cubicBezTo>
                    <a:pt x="2421" y="6673"/>
                    <a:pt x="2717" y="6749"/>
                    <a:pt x="2976" y="6749"/>
                  </a:cubicBezTo>
                  <a:cubicBezTo>
                    <a:pt x="3306" y="6749"/>
                    <a:pt x="3574" y="6625"/>
                    <a:pt x="3595" y="6407"/>
                  </a:cubicBezTo>
                  <a:cubicBezTo>
                    <a:pt x="3632" y="6018"/>
                    <a:pt x="3034" y="5325"/>
                    <a:pt x="3034" y="5325"/>
                  </a:cubicBezTo>
                  <a:lnTo>
                    <a:pt x="3034" y="4479"/>
                  </a:lnTo>
                  <a:cubicBezTo>
                    <a:pt x="3301" y="4524"/>
                    <a:pt x="3573" y="4564"/>
                    <a:pt x="3796" y="4564"/>
                  </a:cubicBezTo>
                  <a:cubicBezTo>
                    <a:pt x="3933" y="4564"/>
                    <a:pt x="4052" y="4549"/>
                    <a:pt x="4140" y="4510"/>
                  </a:cubicBezTo>
                  <a:cubicBezTo>
                    <a:pt x="4370" y="4411"/>
                    <a:pt x="4827" y="4060"/>
                    <a:pt x="4861" y="2650"/>
                  </a:cubicBezTo>
                  <a:cubicBezTo>
                    <a:pt x="4898" y="980"/>
                    <a:pt x="4506" y="185"/>
                    <a:pt x="4192"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4"/>
            <p:cNvSpPr/>
            <p:nvPr/>
          </p:nvSpPr>
          <p:spPr>
            <a:xfrm>
              <a:off x="5012826" y="2380123"/>
              <a:ext cx="16097" cy="16273"/>
            </a:xfrm>
            <a:custGeom>
              <a:avLst/>
              <a:gdLst/>
              <a:ahLst/>
              <a:cxnLst/>
              <a:rect l="l" t="t" r="r" b="b"/>
              <a:pathLst>
                <a:path w="366" h="370" extrusionOk="0">
                  <a:moveTo>
                    <a:pt x="180" y="0"/>
                  </a:moveTo>
                  <a:cubicBezTo>
                    <a:pt x="178" y="0"/>
                    <a:pt x="176" y="0"/>
                    <a:pt x="174" y="0"/>
                  </a:cubicBezTo>
                  <a:cubicBezTo>
                    <a:pt x="76" y="4"/>
                    <a:pt x="0" y="92"/>
                    <a:pt x="7" y="195"/>
                  </a:cubicBezTo>
                  <a:cubicBezTo>
                    <a:pt x="10" y="292"/>
                    <a:pt x="93" y="369"/>
                    <a:pt x="185" y="369"/>
                  </a:cubicBezTo>
                  <a:cubicBezTo>
                    <a:pt x="187" y="369"/>
                    <a:pt x="189" y="369"/>
                    <a:pt x="191" y="369"/>
                  </a:cubicBezTo>
                  <a:cubicBezTo>
                    <a:pt x="290" y="366"/>
                    <a:pt x="366" y="276"/>
                    <a:pt x="362" y="177"/>
                  </a:cubicBezTo>
                  <a:cubicBezTo>
                    <a:pt x="355" y="77"/>
                    <a:pt x="276" y="0"/>
                    <a:pt x="18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4"/>
            <p:cNvSpPr/>
            <p:nvPr/>
          </p:nvSpPr>
          <p:spPr>
            <a:xfrm>
              <a:off x="5029186" y="2440462"/>
              <a:ext cx="19703" cy="12798"/>
            </a:xfrm>
            <a:custGeom>
              <a:avLst/>
              <a:gdLst/>
              <a:ahLst/>
              <a:cxnLst/>
              <a:rect l="l" t="t" r="r" b="b"/>
              <a:pathLst>
                <a:path w="448" h="291" extrusionOk="0">
                  <a:moveTo>
                    <a:pt x="34" y="0"/>
                  </a:moveTo>
                  <a:cubicBezTo>
                    <a:pt x="0" y="120"/>
                    <a:pt x="65" y="246"/>
                    <a:pt x="181" y="280"/>
                  </a:cubicBezTo>
                  <a:cubicBezTo>
                    <a:pt x="203" y="287"/>
                    <a:pt x="225" y="290"/>
                    <a:pt x="246" y="290"/>
                  </a:cubicBezTo>
                  <a:cubicBezTo>
                    <a:pt x="336" y="290"/>
                    <a:pt x="420" y="230"/>
                    <a:pt x="447" y="133"/>
                  </a:cubicBezTo>
                  <a:lnTo>
                    <a:pt x="34"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4"/>
            <p:cNvSpPr/>
            <p:nvPr/>
          </p:nvSpPr>
          <p:spPr>
            <a:xfrm>
              <a:off x="5076903" y="2348590"/>
              <a:ext cx="18823" cy="15349"/>
            </a:xfrm>
            <a:custGeom>
              <a:avLst/>
              <a:gdLst/>
              <a:ahLst/>
              <a:cxnLst/>
              <a:rect l="l" t="t" r="r" b="b"/>
              <a:pathLst>
                <a:path w="428" h="349" extrusionOk="0">
                  <a:moveTo>
                    <a:pt x="178" y="1"/>
                  </a:moveTo>
                  <a:cubicBezTo>
                    <a:pt x="109" y="1"/>
                    <a:pt x="41" y="35"/>
                    <a:pt x="0" y="100"/>
                  </a:cubicBezTo>
                  <a:lnTo>
                    <a:pt x="359" y="349"/>
                  </a:lnTo>
                  <a:cubicBezTo>
                    <a:pt x="427" y="246"/>
                    <a:pt x="400" y="106"/>
                    <a:pt x="298" y="38"/>
                  </a:cubicBezTo>
                  <a:cubicBezTo>
                    <a:pt x="261" y="13"/>
                    <a:pt x="219" y="1"/>
                    <a:pt x="17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4"/>
            <p:cNvSpPr/>
            <p:nvPr/>
          </p:nvSpPr>
          <p:spPr>
            <a:xfrm>
              <a:off x="5073297" y="2374406"/>
              <a:ext cx="16097" cy="16273"/>
            </a:xfrm>
            <a:custGeom>
              <a:avLst/>
              <a:gdLst/>
              <a:ahLst/>
              <a:cxnLst/>
              <a:rect l="l" t="t" r="r" b="b"/>
              <a:pathLst>
                <a:path w="366" h="370" extrusionOk="0">
                  <a:moveTo>
                    <a:pt x="177" y="0"/>
                  </a:moveTo>
                  <a:cubicBezTo>
                    <a:pt x="175" y="0"/>
                    <a:pt x="173" y="0"/>
                    <a:pt x="171" y="0"/>
                  </a:cubicBezTo>
                  <a:cubicBezTo>
                    <a:pt x="76" y="8"/>
                    <a:pt x="0" y="93"/>
                    <a:pt x="4" y="195"/>
                  </a:cubicBezTo>
                  <a:cubicBezTo>
                    <a:pt x="11" y="293"/>
                    <a:pt x="86" y="369"/>
                    <a:pt x="179" y="369"/>
                  </a:cubicBezTo>
                  <a:cubicBezTo>
                    <a:pt x="183" y="369"/>
                    <a:pt x="187" y="369"/>
                    <a:pt x="191" y="369"/>
                  </a:cubicBezTo>
                  <a:cubicBezTo>
                    <a:pt x="287" y="365"/>
                    <a:pt x="366" y="280"/>
                    <a:pt x="359" y="178"/>
                  </a:cubicBezTo>
                  <a:cubicBezTo>
                    <a:pt x="355" y="78"/>
                    <a:pt x="273" y="0"/>
                    <a:pt x="17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4"/>
            <p:cNvSpPr/>
            <p:nvPr/>
          </p:nvSpPr>
          <p:spPr>
            <a:xfrm>
              <a:off x="5052275" y="2377704"/>
              <a:ext cx="26036" cy="47015"/>
            </a:xfrm>
            <a:custGeom>
              <a:avLst/>
              <a:gdLst/>
              <a:ahLst/>
              <a:cxnLst/>
              <a:rect l="l" t="t" r="r" b="b"/>
              <a:pathLst>
                <a:path w="592" h="1069" extrusionOk="0">
                  <a:moveTo>
                    <a:pt x="1" y="0"/>
                  </a:moveTo>
                  <a:lnTo>
                    <a:pt x="28" y="1069"/>
                  </a:lnTo>
                  <a:lnTo>
                    <a:pt x="592" y="895"/>
                  </a:lnTo>
                  <a:lnTo>
                    <a:pt x="1"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4"/>
            <p:cNvSpPr/>
            <p:nvPr/>
          </p:nvSpPr>
          <p:spPr>
            <a:xfrm>
              <a:off x="4950200" y="2453216"/>
              <a:ext cx="67597" cy="43276"/>
            </a:xfrm>
            <a:custGeom>
              <a:avLst/>
              <a:gdLst/>
              <a:ahLst/>
              <a:cxnLst/>
              <a:rect l="l" t="t" r="r" b="b"/>
              <a:pathLst>
                <a:path w="1537" h="984" extrusionOk="0">
                  <a:moveTo>
                    <a:pt x="1" y="0"/>
                  </a:moveTo>
                  <a:cubicBezTo>
                    <a:pt x="1" y="0"/>
                    <a:pt x="52" y="232"/>
                    <a:pt x="328" y="471"/>
                  </a:cubicBezTo>
                  <a:cubicBezTo>
                    <a:pt x="608" y="714"/>
                    <a:pt x="1536" y="983"/>
                    <a:pt x="1536" y="983"/>
                  </a:cubicBezTo>
                  <a:lnTo>
                    <a:pt x="1536" y="700"/>
                  </a:lnTo>
                  <a:cubicBezTo>
                    <a:pt x="1083" y="638"/>
                    <a:pt x="148" y="372"/>
                    <a:pt x="1"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4"/>
            <p:cNvSpPr/>
            <p:nvPr/>
          </p:nvSpPr>
          <p:spPr>
            <a:xfrm>
              <a:off x="4876228" y="2741541"/>
              <a:ext cx="54799" cy="74194"/>
            </a:xfrm>
            <a:custGeom>
              <a:avLst/>
              <a:gdLst/>
              <a:ahLst/>
              <a:cxnLst/>
              <a:rect l="l" t="t" r="r" b="b"/>
              <a:pathLst>
                <a:path w="1246" h="1687" extrusionOk="0">
                  <a:moveTo>
                    <a:pt x="0" y="1"/>
                  </a:moveTo>
                  <a:lnTo>
                    <a:pt x="474" y="1301"/>
                  </a:lnTo>
                  <a:lnTo>
                    <a:pt x="1246" y="1686"/>
                  </a:lnTo>
                  <a:lnTo>
                    <a:pt x="0" y="1"/>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4"/>
            <p:cNvSpPr/>
            <p:nvPr/>
          </p:nvSpPr>
          <p:spPr>
            <a:xfrm>
              <a:off x="4887178" y="2763619"/>
              <a:ext cx="43848" cy="52116"/>
            </a:xfrm>
            <a:custGeom>
              <a:avLst/>
              <a:gdLst/>
              <a:ahLst/>
              <a:cxnLst/>
              <a:rect l="l" t="t" r="r" b="b"/>
              <a:pathLst>
                <a:path w="997" h="1185" extrusionOk="0">
                  <a:moveTo>
                    <a:pt x="120" y="1"/>
                  </a:moveTo>
                  <a:cubicBezTo>
                    <a:pt x="79" y="62"/>
                    <a:pt x="41" y="119"/>
                    <a:pt x="0" y="178"/>
                  </a:cubicBezTo>
                  <a:lnTo>
                    <a:pt x="225" y="799"/>
                  </a:lnTo>
                  <a:lnTo>
                    <a:pt x="997" y="1184"/>
                  </a:lnTo>
                  <a:lnTo>
                    <a:pt x="997" y="1184"/>
                  </a:lnTo>
                  <a:lnTo>
                    <a:pt x="120" y="1"/>
                  </a:lnTo>
                  <a:close/>
                </a:path>
              </a:pathLst>
            </a:custGeom>
            <a:solidFill>
              <a:srgbClr val="1F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4"/>
            <p:cNvSpPr/>
            <p:nvPr/>
          </p:nvSpPr>
          <p:spPr>
            <a:xfrm>
              <a:off x="4734836" y="2777120"/>
              <a:ext cx="247300" cy="139637"/>
            </a:xfrm>
            <a:custGeom>
              <a:avLst/>
              <a:gdLst/>
              <a:ahLst/>
              <a:cxnLst/>
              <a:rect l="l" t="t" r="r" b="b"/>
              <a:pathLst>
                <a:path w="5623" h="3175" extrusionOk="0">
                  <a:moveTo>
                    <a:pt x="1393" y="1"/>
                  </a:moveTo>
                  <a:lnTo>
                    <a:pt x="0" y="908"/>
                  </a:lnTo>
                  <a:cubicBezTo>
                    <a:pt x="901" y="1557"/>
                    <a:pt x="2158" y="2308"/>
                    <a:pt x="2775" y="2516"/>
                  </a:cubicBezTo>
                  <a:cubicBezTo>
                    <a:pt x="3366" y="2711"/>
                    <a:pt x="3847" y="3052"/>
                    <a:pt x="4536" y="3175"/>
                  </a:cubicBezTo>
                  <a:lnTo>
                    <a:pt x="4915" y="1877"/>
                  </a:lnTo>
                  <a:cubicBezTo>
                    <a:pt x="4915" y="1857"/>
                    <a:pt x="4925" y="1837"/>
                    <a:pt x="4943" y="1816"/>
                  </a:cubicBezTo>
                  <a:cubicBezTo>
                    <a:pt x="5086" y="1649"/>
                    <a:pt x="5567" y="1301"/>
                    <a:pt x="5598" y="1216"/>
                  </a:cubicBezTo>
                  <a:cubicBezTo>
                    <a:pt x="5623" y="1153"/>
                    <a:pt x="5487" y="1094"/>
                    <a:pt x="5242" y="1094"/>
                  </a:cubicBezTo>
                  <a:cubicBezTo>
                    <a:pt x="5153" y="1094"/>
                    <a:pt x="5050" y="1102"/>
                    <a:pt x="4935" y="1120"/>
                  </a:cubicBezTo>
                  <a:cubicBezTo>
                    <a:pt x="4530" y="1184"/>
                    <a:pt x="3761" y="1397"/>
                    <a:pt x="3214" y="1397"/>
                  </a:cubicBezTo>
                  <a:cubicBezTo>
                    <a:pt x="3176" y="1397"/>
                    <a:pt x="3139" y="1396"/>
                    <a:pt x="3103" y="1393"/>
                  </a:cubicBezTo>
                  <a:cubicBezTo>
                    <a:pt x="2744" y="1369"/>
                    <a:pt x="1922" y="560"/>
                    <a:pt x="1393"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4"/>
            <p:cNvSpPr/>
            <p:nvPr/>
          </p:nvSpPr>
          <p:spPr>
            <a:xfrm>
              <a:off x="4941052" y="2578820"/>
              <a:ext cx="364022" cy="376205"/>
            </a:xfrm>
            <a:custGeom>
              <a:avLst/>
              <a:gdLst/>
              <a:ahLst/>
              <a:cxnLst/>
              <a:rect l="l" t="t" r="r" b="b"/>
              <a:pathLst>
                <a:path w="8277" h="8554" extrusionOk="0">
                  <a:moveTo>
                    <a:pt x="8277" y="1"/>
                  </a:moveTo>
                  <a:lnTo>
                    <a:pt x="6789" y="1414"/>
                  </a:lnTo>
                  <a:lnTo>
                    <a:pt x="4796" y="916"/>
                  </a:lnTo>
                  <a:lnTo>
                    <a:pt x="3243" y="2267"/>
                  </a:lnTo>
                  <a:lnTo>
                    <a:pt x="830" y="1704"/>
                  </a:lnTo>
                  <a:lnTo>
                    <a:pt x="1" y="8179"/>
                  </a:lnTo>
                  <a:lnTo>
                    <a:pt x="1708" y="8554"/>
                  </a:lnTo>
                  <a:lnTo>
                    <a:pt x="3209" y="7332"/>
                  </a:lnTo>
                  <a:lnTo>
                    <a:pt x="4796" y="7401"/>
                  </a:lnTo>
                  <a:lnTo>
                    <a:pt x="5663" y="6646"/>
                  </a:lnTo>
                  <a:lnTo>
                    <a:pt x="8277"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4"/>
            <p:cNvSpPr/>
            <p:nvPr/>
          </p:nvSpPr>
          <p:spPr>
            <a:xfrm>
              <a:off x="5016124" y="2619060"/>
              <a:ext cx="135854" cy="335963"/>
            </a:xfrm>
            <a:custGeom>
              <a:avLst/>
              <a:gdLst/>
              <a:ahLst/>
              <a:cxnLst/>
              <a:rect l="l" t="t" r="r" b="b"/>
              <a:pathLst>
                <a:path w="3089" h="7639" extrusionOk="0">
                  <a:moveTo>
                    <a:pt x="3089" y="1"/>
                  </a:moveTo>
                  <a:lnTo>
                    <a:pt x="1536" y="1352"/>
                  </a:lnTo>
                  <a:lnTo>
                    <a:pt x="1" y="7639"/>
                  </a:lnTo>
                  <a:lnTo>
                    <a:pt x="1502" y="6417"/>
                  </a:lnTo>
                  <a:lnTo>
                    <a:pt x="308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4"/>
            <p:cNvSpPr/>
            <p:nvPr/>
          </p:nvSpPr>
          <p:spPr>
            <a:xfrm>
              <a:off x="5151931" y="2578820"/>
              <a:ext cx="153138" cy="325496"/>
            </a:xfrm>
            <a:custGeom>
              <a:avLst/>
              <a:gdLst/>
              <a:ahLst/>
              <a:cxnLst/>
              <a:rect l="l" t="t" r="r" b="b"/>
              <a:pathLst>
                <a:path w="3482" h="7401" extrusionOk="0">
                  <a:moveTo>
                    <a:pt x="3482" y="1"/>
                  </a:moveTo>
                  <a:lnTo>
                    <a:pt x="1994" y="1414"/>
                  </a:lnTo>
                  <a:lnTo>
                    <a:pt x="1" y="7401"/>
                  </a:lnTo>
                  <a:lnTo>
                    <a:pt x="868" y="6646"/>
                  </a:lnTo>
                  <a:lnTo>
                    <a:pt x="348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4"/>
            <p:cNvSpPr/>
            <p:nvPr/>
          </p:nvSpPr>
          <p:spPr>
            <a:xfrm>
              <a:off x="4802695" y="2293793"/>
              <a:ext cx="73710" cy="213347"/>
            </a:xfrm>
            <a:custGeom>
              <a:avLst/>
              <a:gdLst/>
              <a:ahLst/>
              <a:cxnLst/>
              <a:rect l="l" t="t" r="r" b="b"/>
              <a:pathLst>
                <a:path w="1676" h="4851" extrusionOk="0">
                  <a:moveTo>
                    <a:pt x="85" y="1"/>
                  </a:moveTo>
                  <a:cubicBezTo>
                    <a:pt x="37" y="1"/>
                    <a:pt x="0" y="42"/>
                    <a:pt x="0" y="86"/>
                  </a:cubicBezTo>
                  <a:lnTo>
                    <a:pt x="0" y="4851"/>
                  </a:lnTo>
                  <a:lnTo>
                    <a:pt x="1590" y="4851"/>
                  </a:lnTo>
                  <a:cubicBezTo>
                    <a:pt x="1639" y="4851"/>
                    <a:pt x="1675" y="4813"/>
                    <a:pt x="1675" y="4766"/>
                  </a:cubicBezTo>
                  <a:lnTo>
                    <a:pt x="167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4"/>
            <p:cNvSpPr/>
            <p:nvPr/>
          </p:nvSpPr>
          <p:spPr>
            <a:xfrm>
              <a:off x="4848609" y="2522263"/>
              <a:ext cx="100318" cy="293479"/>
            </a:xfrm>
            <a:custGeom>
              <a:avLst/>
              <a:gdLst/>
              <a:ahLst/>
              <a:cxnLst/>
              <a:rect l="l" t="t" r="r" b="b"/>
              <a:pathLst>
                <a:path w="2281" h="6673" extrusionOk="0">
                  <a:moveTo>
                    <a:pt x="1455" y="1"/>
                  </a:moveTo>
                  <a:cubicBezTo>
                    <a:pt x="1070" y="1"/>
                    <a:pt x="334" y="137"/>
                    <a:pt x="349" y="250"/>
                  </a:cubicBezTo>
                  <a:cubicBezTo>
                    <a:pt x="349" y="250"/>
                    <a:pt x="908" y="662"/>
                    <a:pt x="935" y="2447"/>
                  </a:cubicBezTo>
                  <a:cubicBezTo>
                    <a:pt x="966" y="4232"/>
                    <a:pt x="1" y="5632"/>
                    <a:pt x="1" y="5632"/>
                  </a:cubicBezTo>
                  <a:lnTo>
                    <a:pt x="1" y="6672"/>
                  </a:lnTo>
                  <a:cubicBezTo>
                    <a:pt x="1" y="6672"/>
                    <a:pt x="1512" y="5355"/>
                    <a:pt x="1874" y="3393"/>
                  </a:cubicBezTo>
                  <a:cubicBezTo>
                    <a:pt x="2280" y="1174"/>
                    <a:pt x="1683" y="55"/>
                    <a:pt x="1683" y="55"/>
                  </a:cubicBezTo>
                  <a:cubicBezTo>
                    <a:pt x="1677" y="17"/>
                    <a:pt x="1587" y="1"/>
                    <a:pt x="1455" y="1"/>
                  </a:cubicBezTo>
                  <a:close/>
                </a:path>
              </a:pathLst>
            </a:custGeom>
            <a:solidFill>
              <a:srgbClr val="7DEB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4"/>
            <p:cNvSpPr/>
            <p:nvPr/>
          </p:nvSpPr>
          <p:spPr>
            <a:xfrm>
              <a:off x="5017752" y="2518832"/>
              <a:ext cx="80395" cy="64871"/>
            </a:xfrm>
            <a:custGeom>
              <a:avLst/>
              <a:gdLst/>
              <a:ahLst/>
              <a:cxnLst/>
              <a:rect l="l" t="t" r="r" b="b"/>
              <a:pathLst>
                <a:path w="1828" h="1475" extrusionOk="0">
                  <a:moveTo>
                    <a:pt x="404" y="1"/>
                  </a:moveTo>
                  <a:cubicBezTo>
                    <a:pt x="166" y="1"/>
                    <a:pt x="0" y="54"/>
                    <a:pt x="0" y="54"/>
                  </a:cubicBezTo>
                  <a:cubicBezTo>
                    <a:pt x="994" y="290"/>
                    <a:pt x="1827" y="1474"/>
                    <a:pt x="1827" y="1474"/>
                  </a:cubicBezTo>
                  <a:cubicBezTo>
                    <a:pt x="1632" y="611"/>
                    <a:pt x="1079" y="167"/>
                    <a:pt x="1079" y="167"/>
                  </a:cubicBezTo>
                  <a:cubicBezTo>
                    <a:pt x="841" y="36"/>
                    <a:pt x="598" y="1"/>
                    <a:pt x="404" y="1"/>
                  </a:cubicBezTo>
                  <a:close/>
                </a:path>
              </a:pathLst>
            </a:custGeom>
            <a:solidFill>
              <a:srgbClr val="7DEB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4"/>
            <p:cNvSpPr/>
            <p:nvPr/>
          </p:nvSpPr>
          <p:spPr>
            <a:xfrm>
              <a:off x="4934324" y="2859669"/>
              <a:ext cx="99087" cy="59065"/>
            </a:xfrm>
            <a:custGeom>
              <a:avLst/>
              <a:gdLst/>
              <a:ahLst/>
              <a:cxnLst/>
              <a:rect l="l" t="t" r="r" b="b"/>
              <a:pathLst>
                <a:path w="2253" h="1343" extrusionOk="0">
                  <a:moveTo>
                    <a:pt x="379" y="0"/>
                  </a:moveTo>
                  <a:lnTo>
                    <a:pt x="0" y="1298"/>
                  </a:lnTo>
                  <a:cubicBezTo>
                    <a:pt x="157" y="1325"/>
                    <a:pt x="328" y="1342"/>
                    <a:pt x="512" y="1342"/>
                  </a:cubicBezTo>
                  <a:cubicBezTo>
                    <a:pt x="517" y="1342"/>
                    <a:pt x="521" y="1342"/>
                    <a:pt x="526" y="1342"/>
                  </a:cubicBezTo>
                  <a:cubicBezTo>
                    <a:pt x="1505" y="1342"/>
                    <a:pt x="2253" y="645"/>
                    <a:pt x="2184" y="417"/>
                  </a:cubicBezTo>
                  <a:cubicBezTo>
                    <a:pt x="2160" y="335"/>
                    <a:pt x="2102" y="311"/>
                    <a:pt x="2011" y="311"/>
                  </a:cubicBezTo>
                  <a:cubicBezTo>
                    <a:pt x="1891" y="311"/>
                    <a:pt x="1713" y="353"/>
                    <a:pt x="1480" y="353"/>
                  </a:cubicBezTo>
                  <a:cubicBezTo>
                    <a:pt x="1401" y="353"/>
                    <a:pt x="1317" y="348"/>
                    <a:pt x="1226" y="335"/>
                  </a:cubicBezTo>
                  <a:cubicBezTo>
                    <a:pt x="730" y="267"/>
                    <a:pt x="366" y="141"/>
                    <a:pt x="379"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25"/>
          <p:cNvSpPr txBox="1">
            <a:spLocks noGrp="1"/>
          </p:cNvSpPr>
          <p:nvPr>
            <p:ph type="ctrTitle"/>
          </p:nvPr>
        </p:nvSpPr>
        <p:spPr>
          <a:xfrm flipH="1">
            <a:off x="6496450" y="120400"/>
            <a:ext cx="1721100" cy="9951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6000" b="1"/>
              <a:t>技術</a:t>
            </a:r>
            <a:endParaRPr sz="6000" b="1"/>
          </a:p>
        </p:txBody>
      </p:sp>
      <p:sp>
        <p:nvSpPr>
          <p:cNvPr id="646" name="Google Shape;646;p25"/>
          <p:cNvSpPr txBox="1">
            <a:spLocks noGrp="1"/>
          </p:cNvSpPr>
          <p:nvPr>
            <p:ph type="subTitle" idx="1"/>
          </p:nvPr>
        </p:nvSpPr>
        <p:spPr>
          <a:xfrm>
            <a:off x="1021355" y="1712928"/>
            <a:ext cx="3493800" cy="5787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869FB2"/>
              </a:buClr>
              <a:buSzPts val="2000"/>
              <a:buFont typeface="Bree Serif"/>
              <a:buChar char="➔"/>
            </a:pPr>
            <a:r>
              <a:rPr lang="en" sz="2000">
                <a:solidFill>
                  <a:srgbClr val="869FB2"/>
                </a:solidFill>
                <a:latin typeface="Bree Serif"/>
                <a:ea typeface="Bree Serif"/>
                <a:cs typeface="Bree Serif"/>
                <a:sym typeface="Bree Serif"/>
              </a:rPr>
              <a:t>Python</a:t>
            </a:r>
            <a:endParaRPr sz="2000">
              <a:solidFill>
                <a:srgbClr val="869FB2"/>
              </a:solidFill>
              <a:latin typeface="Bree Serif"/>
              <a:ea typeface="Bree Serif"/>
              <a:cs typeface="Bree Serif"/>
              <a:sym typeface="Bree Serif"/>
            </a:endParaRPr>
          </a:p>
        </p:txBody>
      </p:sp>
      <p:sp>
        <p:nvSpPr>
          <p:cNvPr id="647" name="Google Shape;647;p25"/>
          <p:cNvSpPr txBox="1">
            <a:spLocks noGrp="1"/>
          </p:cNvSpPr>
          <p:nvPr>
            <p:ph type="subTitle" idx="4"/>
          </p:nvPr>
        </p:nvSpPr>
        <p:spPr>
          <a:xfrm>
            <a:off x="1021350" y="1115500"/>
            <a:ext cx="1017900" cy="65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500" b="1">
                <a:solidFill>
                  <a:srgbClr val="6AA84F"/>
                </a:solidFill>
                <a:latin typeface="Dosis"/>
                <a:ea typeface="Dosis"/>
                <a:cs typeface="Dosis"/>
                <a:sym typeface="Dosis"/>
              </a:rPr>
              <a:t>言語</a:t>
            </a:r>
            <a:endParaRPr sz="2500" b="1">
              <a:solidFill>
                <a:srgbClr val="6AA84F"/>
              </a:solidFill>
              <a:latin typeface="Dosis"/>
              <a:ea typeface="Dosis"/>
              <a:cs typeface="Dosis"/>
              <a:sym typeface="Dosis"/>
            </a:endParaRPr>
          </a:p>
        </p:txBody>
      </p:sp>
      <p:sp>
        <p:nvSpPr>
          <p:cNvPr id="648" name="Google Shape;648;p25"/>
          <p:cNvSpPr txBox="1">
            <a:spLocks noGrp="1"/>
          </p:cNvSpPr>
          <p:nvPr>
            <p:ph type="subTitle" idx="1"/>
          </p:nvPr>
        </p:nvSpPr>
        <p:spPr>
          <a:xfrm>
            <a:off x="1021355" y="2930178"/>
            <a:ext cx="3493800" cy="5787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869FB2"/>
              </a:buClr>
              <a:buSzPts val="2000"/>
              <a:buFont typeface="Bree Serif"/>
              <a:buChar char="➔"/>
            </a:pPr>
            <a:r>
              <a:rPr lang="en" sz="2000">
                <a:solidFill>
                  <a:srgbClr val="869FB2"/>
                </a:solidFill>
                <a:latin typeface="Bree Serif"/>
                <a:ea typeface="Bree Serif"/>
                <a:cs typeface="Bree Serif"/>
                <a:sym typeface="Bree Serif"/>
              </a:rPr>
              <a:t>Keras</a:t>
            </a:r>
            <a:endParaRPr sz="2000">
              <a:solidFill>
                <a:srgbClr val="869FB2"/>
              </a:solidFill>
              <a:latin typeface="Bree Serif"/>
              <a:ea typeface="Bree Serif"/>
              <a:cs typeface="Bree Serif"/>
              <a:sym typeface="Bree Serif"/>
            </a:endParaRPr>
          </a:p>
        </p:txBody>
      </p:sp>
      <p:sp>
        <p:nvSpPr>
          <p:cNvPr id="649" name="Google Shape;649;p25"/>
          <p:cNvSpPr txBox="1">
            <a:spLocks noGrp="1"/>
          </p:cNvSpPr>
          <p:nvPr>
            <p:ph type="subTitle" idx="4"/>
          </p:nvPr>
        </p:nvSpPr>
        <p:spPr>
          <a:xfrm>
            <a:off x="1021350" y="2332750"/>
            <a:ext cx="2695800" cy="65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500" b="1">
                <a:solidFill>
                  <a:srgbClr val="6AA84F"/>
                </a:solidFill>
                <a:latin typeface="Dosis"/>
                <a:ea typeface="Dosis"/>
                <a:cs typeface="Dosis"/>
                <a:sym typeface="Dosis"/>
              </a:rPr>
              <a:t>フレームワーク</a:t>
            </a:r>
            <a:endParaRPr sz="2500" b="1">
              <a:solidFill>
                <a:srgbClr val="6AA84F"/>
              </a:solidFill>
              <a:latin typeface="Dosis"/>
              <a:ea typeface="Dosis"/>
              <a:cs typeface="Dosis"/>
              <a:sym typeface="Dosis"/>
            </a:endParaRPr>
          </a:p>
        </p:txBody>
      </p:sp>
      <p:sp>
        <p:nvSpPr>
          <p:cNvPr id="650" name="Google Shape;650;p25"/>
          <p:cNvSpPr txBox="1">
            <a:spLocks noGrp="1"/>
          </p:cNvSpPr>
          <p:nvPr>
            <p:ph type="subTitle" idx="1"/>
          </p:nvPr>
        </p:nvSpPr>
        <p:spPr>
          <a:xfrm>
            <a:off x="1021355" y="4197678"/>
            <a:ext cx="3493800" cy="5787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869FB2"/>
              </a:buClr>
              <a:buSzPts val="2000"/>
              <a:buFont typeface="Bree Serif"/>
              <a:buChar char="➔"/>
            </a:pPr>
            <a:r>
              <a:rPr lang="en" sz="2000">
                <a:solidFill>
                  <a:srgbClr val="869FB2"/>
                </a:solidFill>
                <a:latin typeface="Bree Serif"/>
                <a:ea typeface="Bree Serif"/>
                <a:cs typeface="Bree Serif"/>
                <a:sym typeface="Bree Serif"/>
              </a:rPr>
              <a:t>Streamlit</a:t>
            </a:r>
            <a:endParaRPr sz="2000">
              <a:solidFill>
                <a:srgbClr val="869FB2"/>
              </a:solidFill>
              <a:latin typeface="Bree Serif"/>
              <a:ea typeface="Bree Serif"/>
              <a:cs typeface="Bree Serif"/>
              <a:sym typeface="Bree Serif"/>
            </a:endParaRPr>
          </a:p>
        </p:txBody>
      </p:sp>
      <p:sp>
        <p:nvSpPr>
          <p:cNvPr id="651" name="Google Shape;651;p25"/>
          <p:cNvSpPr txBox="1">
            <a:spLocks noGrp="1"/>
          </p:cNvSpPr>
          <p:nvPr>
            <p:ph type="subTitle" idx="4"/>
          </p:nvPr>
        </p:nvSpPr>
        <p:spPr>
          <a:xfrm>
            <a:off x="1021350" y="3600250"/>
            <a:ext cx="1600800" cy="65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500" b="1">
                <a:solidFill>
                  <a:srgbClr val="6AA84F"/>
                </a:solidFill>
                <a:latin typeface="Dosis"/>
                <a:ea typeface="Dosis"/>
                <a:cs typeface="Dosis"/>
                <a:sym typeface="Dosis"/>
              </a:rPr>
              <a:t>デプロイ</a:t>
            </a:r>
            <a:endParaRPr sz="2500" b="1">
              <a:solidFill>
                <a:srgbClr val="6AA84F"/>
              </a:solidFill>
              <a:latin typeface="Dosis"/>
              <a:ea typeface="Dosis"/>
              <a:cs typeface="Dosis"/>
              <a:sym typeface="Dosis"/>
            </a:endParaRPr>
          </a:p>
        </p:txBody>
      </p:sp>
      <p:grpSp>
        <p:nvGrpSpPr>
          <p:cNvPr id="652" name="Google Shape;652;p25"/>
          <p:cNvGrpSpPr/>
          <p:nvPr/>
        </p:nvGrpSpPr>
        <p:grpSpPr>
          <a:xfrm>
            <a:off x="4967173" y="1342402"/>
            <a:ext cx="3641359" cy="3443450"/>
            <a:chOff x="1219875" y="2035600"/>
            <a:chExt cx="2656375" cy="2512000"/>
          </a:xfrm>
        </p:grpSpPr>
        <p:sp>
          <p:nvSpPr>
            <p:cNvPr id="653" name="Google Shape;653;p25"/>
            <p:cNvSpPr/>
            <p:nvPr/>
          </p:nvSpPr>
          <p:spPr>
            <a:xfrm>
              <a:off x="2119150" y="3658450"/>
              <a:ext cx="1543775" cy="889150"/>
            </a:xfrm>
            <a:custGeom>
              <a:avLst/>
              <a:gdLst/>
              <a:ahLst/>
              <a:cxnLst/>
              <a:rect l="l" t="t" r="r" b="b"/>
              <a:pathLst>
                <a:path w="61751" h="35566" extrusionOk="0">
                  <a:moveTo>
                    <a:pt x="60014" y="1"/>
                  </a:moveTo>
                  <a:cubicBezTo>
                    <a:pt x="59821" y="1"/>
                    <a:pt x="59629" y="43"/>
                    <a:pt x="59483" y="128"/>
                  </a:cubicBezTo>
                  <a:lnTo>
                    <a:pt x="292" y="34286"/>
                  </a:lnTo>
                  <a:cubicBezTo>
                    <a:pt x="0" y="34456"/>
                    <a:pt x="0" y="34731"/>
                    <a:pt x="292" y="34901"/>
                  </a:cubicBezTo>
                  <a:lnTo>
                    <a:pt x="1201" y="35438"/>
                  </a:lnTo>
                  <a:cubicBezTo>
                    <a:pt x="1348" y="35523"/>
                    <a:pt x="1541" y="35566"/>
                    <a:pt x="1734" y="35566"/>
                  </a:cubicBezTo>
                  <a:cubicBezTo>
                    <a:pt x="1926" y="35566"/>
                    <a:pt x="2118" y="35523"/>
                    <a:pt x="2265" y="35438"/>
                  </a:cubicBezTo>
                  <a:lnTo>
                    <a:pt x="61455" y="1281"/>
                  </a:lnTo>
                  <a:cubicBezTo>
                    <a:pt x="61751" y="1110"/>
                    <a:pt x="61751" y="835"/>
                    <a:pt x="61455" y="665"/>
                  </a:cubicBezTo>
                  <a:lnTo>
                    <a:pt x="60547" y="128"/>
                  </a:lnTo>
                  <a:cubicBezTo>
                    <a:pt x="60399" y="43"/>
                    <a:pt x="60206" y="1"/>
                    <a:pt x="60014" y="1"/>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5"/>
            <p:cNvSpPr/>
            <p:nvPr/>
          </p:nvSpPr>
          <p:spPr>
            <a:xfrm>
              <a:off x="1819725" y="3486000"/>
              <a:ext cx="1543775" cy="889175"/>
            </a:xfrm>
            <a:custGeom>
              <a:avLst/>
              <a:gdLst/>
              <a:ahLst/>
              <a:cxnLst/>
              <a:rect l="l" t="t" r="r" b="b"/>
              <a:pathLst>
                <a:path w="61751" h="35567" extrusionOk="0">
                  <a:moveTo>
                    <a:pt x="60016" y="1"/>
                  </a:moveTo>
                  <a:cubicBezTo>
                    <a:pt x="59823" y="1"/>
                    <a:pt x="59631" y="43"/>
                    <a:pt x="59483" y="128"/>
                  </a:cubicBezTo>
                  <a:lnTo>
                    <a:pt x="292" y="34289"/>
                  </a:lnTo>
                  <a:cubicBezTo>
                    <a:pt x="0" y="34456"/>
                    <a:pt x="0" y="34731"/>
                    <a:pt x="292" y="34901"/>
                  </a:cubicBezTo>
                  <a:lnTo>
                    <a:pt x="1204" y="35441"/>
                  </a:lnTo>
                  <a:cubicBezTo>
                    <a:pt x="1350" y="35525"/>
                    <a:pt x="1542" y="35566"/>
                    <a:pt x="1734" y="35566"/>
                  </a:cubicBezTo>
                  <a:cubicBezTo>
                    <a:pt x="1926" y="35566"/>
                    <a:pt x="2119" y="35525"/>
                    <a:pt x="2268" y="35441"/>
                  </a:cubicBezTo>
                  <a:lnTo>
                    <a:pt x="61457" y="1280"/>
                  </a:lnTo>
                  <a:cubicBezTo>
                    <a:pt x="61750" y="1110"/>
                    <a:pt x="61750" y="835"/>
                    <a:pt x="61457" y="668"/>
                  </a:cubicBezTo>
                  <a:lnTo>
                    <a:pt x="60547" y="128"/>
                  </a:lnTo>
                  <a:cubicBezTo>
                    <a:pt x="60400" y="43"/>
                    <a:pt x="60208" y="1"/>
                    <a:pt x="60016" y="1"/>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5"/>
            <p:cNvSpPr/>
            <p:nvPr/>
          </p:nvSpPr>
          <p:spPr>
            <a:xfrm>
              <a:off x="1520350" y="3313625"/>
              <a:ext cx="1543800" cy="889150"/>
            </a:xfrm>
            <a:custGeom>
              <a:avLst/>
              <a:gdLst/>
              <a:ahLst/>
              <a:cxnLst/>
              <a:rect l="l" t="t" r="r" b="b"/>
              <a:pathLst>
                <a:path w="61752" h="35566" extrusionOk="0">
                  <a:moveTo>
                    <a:pt x="60014" y="1"/>
                  </a:moveTo>
                  <a:cubicBezTo>
                    <a:pt x="59822" y="1"/>
                    <a:pt x="59630" y="43"/>
                    <a:pt x="59484" y="128"/>
                  </a:cubicBezTo>
                  <a:lnTo>
                    <a:pt x="293" y="34285"/>
                  </a:lnTo>
                  <a:cubicBezTo>
                    <a:pt x="1" y="34456"/>
                    <a:pt x="1" y="34731"/>
                    <a:pt x="293" y="34902"/>
                  </a:cubicBezTo>
                  <a:lnTo>
                    <a:pt x="1200" y="35438"/>
                  </a:lnTo>
                  <a:cubicBezTo>
                    <a:pt x="1348" y="35523"/>
                    <a:pt x="1541" y="35566"/>
                    <a:pt x="1734" y="35566"/>
                  </a:cubicBezTo>
                  <a:cubicBezTo>
                    <a:pt x="1927" y="35566"/>
                    <a:pt x="2119" y="35523"/>
                    <a:pt x="2265" y="35438"/>
                  </a:cubicBezTo>
                  <a:lnTo>
                    <a:pt x="61455" y="1280"/>
                  </a:lnTo>
                  <a:cubicBezTo>
                    <a:pt x="61751" y="1110"/>
                    <a:pt x="61751" y="835"/>
                    <a:pt x="61455" y="665"/>
                  </a:cubicBezTo>
                  <a:lnTo>
                    <a:pt x="60548" y="128"/>
                  </a:lnTo>
                  <a:cubicBezTo>
                    <a:pt x="60400" y="43"/>
                    <a:pt x="60207" y="1"/>
                    <a:pt x="60014" y="1"/>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5"/>
            <p:cNvSpPr/>
            <p:nvPr/>
          </p:nvSpPr>
          <p:spPr>
            <a:xfrm>
              <a:off x="1307775" y="3664050"/>
              <a:ext cx="249225" cy="261950"/>
            </a:xfrm>
            <a:custGeom>
              <a:avLst/>
              <a:gdLst/>
              <a:ahLst/>
              <a:cxnLst/>
              <a:rect l="l" t="t" r="r" b="b"/>
              <a:pathLst>
                <a:path w="9969" h="10478" extrusionOk="0">
                  <a:moveTo>
                    <a:pt x="3223" y="1"/>
                  </a:moveTo>
                  <a:cubicBezTo>
                    <a:pt x="2651" y="1"/>
                    <a:pt x="2118" y="114"/>
                    <a:pt x="1653" y="309"/>
                  </a:cubicBezTo>
                  <a:cubicBezTo>
                    <a:pt x="1" y="1002"/>
                    <a:pt x="340" y="2699"/>
                    <a:pt x="2374" y="3715"/>
                  </a:cubicBezTo>
                  <a:cubicBezTo>
                    <a:pt x="4407" y="4732"/>
                    <a:pt x="6936" y="6510"/>
                    <a:pt x="7541" y="9750"/>
                  </a:cubicBezTo>
                  <a:lnTo>
                    <a:pt x="9673" y="10477"/>
                  </a:lnTo>
                  <a:cubicBezTo>
                    <a:pt x="9744" y="10447"/>
                    <a:pt x="9969" y="5626"/>
                    <a:pt x="7895" y="2783"/>
                  </a:cubicBezTo>
                  <a:cubicBezTo>
                    <a:pt x="6405" y="743"/>
                    <a:pt x="4686" y="1"/>
                    <a:pt x="3223" y="1"/>
                  </a:cubicBezTo>
                  <a:close/>
                </a:path>
              </a:pathLst>
            </a:custGeom>
            <a:solidFill>
              <a:srgbClr val="7DEB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5"/>
            <p:cNvSpPr/>
            <p:nvPr/>
          </p:nvSpPr>
          <p:spPr>
            <a:xfrm>
              <a:off x="1370250" y="3682075"/>
              <a:ext cx="164425" cy="208550"/>
            </a:xfrm>
            <a:custGeom>
              <a:avLst/>
              <a:gdLst/>
              <a:ahLst/>
              <a:cxnLst/>
              <a:rect l="l" t="t" r="r" b="b"/>
              <a:pathLst>
                <a:path w="6577" h="8342" extrusionOk="0">
                  <a:moveTo>
                    <a:pt x="174" y="1"/>
                  </a:moveTo>
                  <a:cubicBezTo>
                    <a:pt x="102" y="1"/>
                    <a:pt x="38" y="49"/>
                    <a:pt x="21" y="118"/>
                  </a:cubicBezTo>
                  <a:cubicBezTo>
                    <a:pt x="0" y="200"/>
                    <a:pt x="52" y="284"/>
                    <a:pt x="133" y="305"/>
                  </a:cubicBezTo>
                  <a:cubicBezTo>
                    <a:pt x="2584" y="917"/>
                    <a:pt x="5478" y="3317"/>
                    <a:pt x="6256" y="8213"/>
                  </a:cubicBezTo>
                  <a:cubicBezTo>
                    <a:pt x="6270" y="8287"/>
                    <a:pt x="6335" y="8342"/>
                    <a:pt x="6409" y="8342"/>
                  </a:cubicBezTo>
                  <a:lnTo>
                    <a:pt x="6433" y="8342"/>
                  </a:lnTo>
                  <a:cubicBezTo>
                    <a:pt x="6518" y="8328"/>
                    <a:pt x="6576" y="8247"/>
                    <a:pt x="6562" y="8162"/>
                  </a:cubicBezTo>
                  <a:cubicBezTo>
                    <a:pt x="5760" y="3120"/>
                    <a:pt x="2754" y="642"/>
                    <a:pt x="212" y="5"/>
                  </a:cubicBezTo>
                  <a:cubicBezTo>
                    <a:pt x="199" y="2"/>
                    <a:pt x="186"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5"/>
            <p:cNvSpPr/>
            <p:nvPr/>
          </p:nvSpPr>
          <p:spPr>
            <a:xfrm>
              <a:off x="1219875" y="3807500"/>
              <a:ext cx="331275" cy="342275"/>
            </a:xfrm>
            <a:custGeom>
              <a:avLst/>
              <a:gdLst/>
              <a:ahLst/>
              <a:cxnLst/>
              <a:rect l="l" t="t" r="r" b="b"/>
              <a:pathLst>
                <a:path w="13251" h="13691" extrusionOk="0">
                  <a:moveTo>
                    <a:pt x="3906" y="0"/>
                  </a:moveTo>
                  <a:cubicBezTo>
                    <a:pt x="3211" y="0"/>
                    <a:pt x="2518" y="119"/>
                    <a:pt x="1861" y="381"/>
                  </a:cubicBezTo>
                  <a:cubicBezTo>
                    <a:pt x="1" y="1125"/>
                    <a:pt x="1021" y="2893"/>
                    <a:pt x="2867" y="3474"/>
                  </a:cubicBezTo>
                  <a:cubicBezTo>
                    <a:pt x="4931" y="4121"/>
                    <a:pt x="5339" y="4756"/>
                    <a:pt x="5607" y="5820"/>
                  </a:cubicBezTo>
                  <a:cubicBezTo>
                    <a:pt x="5832" y="6701"/>
                    <a:pt x="5342" y="8496"/>
                    <a:pt x="5828" y="9822"/>
                  </a:cubicBezTo>
                  <a:cubicBezTo>
                    <a:pt x="6312" y="11148"/>
                    <a:pt x="8140" y="11301"/>
                    <a:pt x="9708" y="11444"/>
                  </a:cubicBezTo>
                  <a:cubicBezTo>
                    <a:pt x="11217" y="11580"/>
                    <a:pt x="12499" y="12420"/>
                    <a:pt x="12811" y="13691"/>
                  </a:cubicBezTo>
                  <a:cubicBezTo>
                    <a:pt x="12832" y="13229"/>
                    <a:pt x="12849" y="12770"/>
                    <a:pt x="12866" y="12307"/>
                  </a:cubicBezTo>
                  <a:cubicBezTo>
                    <a:pt x="12927" y="10645"/>
                    <a:pt x="12992" y="8982"/>
                    <a:pt x="13053" y="7320"/>
                  </a:cubicBezTo>
                  <a:cubicBezTo>
                    <a:pt x="13081" y="6555"/>
                    <a:pt x="13111" y="5790"/>
                    <a:pt x="13138" y="5025"/>
                  </a:cubicBezTo>
                  <a:cubicBezTo>
                    <a:pt x="13169" y="4267"/>
                    <a:pt x="13250" y="3485"/>
                    <a:pt x="12880" y="2791"/>
                  </a:cubicBezTo>
                  <a:cubicBezTo>
                    <a:pt x="12353" y="1802"/>
                    <a:pt x="11350" y="1037"/>
                    <a:pt x="10231" y="965"/>
                  </a:cubicBezTo>
                  <a:cubicBezTo>
                    <a:pt x="10189" y="962"/>
                    <a:pt x="10147" y="961"/>
                    <a:pt x="10105" y="961"/>
                  </a:cubicBezTo>
                  <a:cubicBezTo>
                    <a:pt x="9932" y="961"/>
                    <a:pt x="9758" y="984"/>
                    <a:pt x="9585" y="1006"/>
                  </a:cubicBezTo>
                  <a:cubicBezTo>
                    <a:pt x="9410" y="1031"/>
                    <a:pt x="9237" y="1056"/>
                    <a:pt x="9062" y="1056"/>
                  </a:cubicBezTo>
                  <a:cubicBezTo>
                    <a:pt x="9020" y="1056"/>
                    <a:pt x="8978" y="1054"/>
                    <a:pt x="8936" y="1051"/>
                  </a:cubicBezTo>
                  <a:cubicBezTo>
                    <a:pt x="8576" y="1026"/>
                    <a:pt x="8191" y="976"/>
                    <a:pt x="7831" y="898"/>
                  </a:cubicBezTo>
                  <a:cubicBezTo>
                    <a:pt x="7046" y="728"/>
                    <a:pt x="6301" y="405"/>
                    <a:pt x="5522" y="207"/>
                  </a:cubicBezTo>
                  <a:cubicBezTo>
                    <a:pt x="4993" y="73"/>
                    <a:pt x="4449" y="0"/>
                    <a:pt x="3906" y="0"/>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5"/>
            <p:cNvSpPr/>
            <p:nvPr/>
          </p:nvSpPr>
          <p:spPr>
            <a:xfrm>
              <a:off x="1296575" y="3831325"/>
              <a:ext cx="248025" cy="210700"/>
            </a:xfrm>
            <a:custGeom>
              <a:avLst/>
              <a:gdLst/>
              <a:ahLst/>
              <a:cxnLst/>
              <a:rect l="l" t="t" r="r" b="b"/>
              <a:pathLst>
                <a:path w="9921" h="8428" extrusionOk="0">
                  <a:moveTo>
                    <a:pt x="160" y="0"/>
                  </a:moveTo>
                  <a:cubicBezTo>
                    <a:pt x="84" y="0"/>
                    <a:pt x="20" y="58"/>
                    <a:pt x="10" y="135"/>
                  </a:cubicBezTo>
                  <a:cubicBezTo>
                    <a:pt x="0" y="220"/>
                    <a:pt x="61" y="298"/>
                    <a:pt x="146" y="308"/>
                  </a:cubicBezTo>
                  <a:cubicBezTo>
                    <a:pt x="2139" y="543"/>
                    <a:pt x="8132" y="4239"/>
                    <a:pt x="9601" y="8325"/>
                  </a:cubicBezTo>
                  <a:cubicBezTo>
                    <a:pt x="9621" y="8386"/>
                    <a:pt x="9682" y="8427"/>
                    <a:pt x="9743" y="8427"/>
                  </a:cubicBezTo>
                  <a:cubicBezTo>
                    <a:pt x="9764" y="8427"/>
                    <a:pt x="9781" y="8424"/>
                    <a:pt x="9798" y="8417"/>
                  </a:cubicBezTo>
                  <a:cubicBezTo>
                    <a:pt x="9880" y="8390"/>
                    <a:pt x="9920" y="8302"/>
                    <a:pt x="9890" y="8220"/>
                  </a:cubicBezTo>
                  <a:cubicBezTo>
                    <a:pt x="8387" y="4031"/>
                    <a:pt x="2230" y="244"/>
                    <a:pt x="184" y="2"/>
                  </a:cubicBezTo>
                  <a:cubicBezTo>
                    <a:pt x="176" y="1"/>
                    <a:pt x="168" y="0"/>
                    <a:pt x="1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5"/>
            <p:cNvSpPr/>
            <p:nvPr/>
          </p:nvSpPr>
          <p:spPr>
            <a:xfrm>
              <a:off x="1483125" y="3860925"/>
              <a:ext cx="26375" cy="97400"/>
            </a:xfrm>
            <a:custGeom>
              <a:avLst/>
              <a:gdLst/>
              <a:ahLst/>
              <a:cxnLst/>
              <a:rect l="l" t="t" r="r" b="b"/>
              <a:pathLst>
                <a:path w="1055" h="3896" extrusionOk="0">
                  <a:moveTo>
                    <a:pt x="533" y="0"/>
                  </a:moveTo>
                  <a:cubicBezTo>
                    <a:pt x="521" y="0"/>
                    <a:pt x="509" y="2"/>
                    <a:pt x="497" y="5"/>
                  </a:cubicBezTo>
                  <a:cubicBezTo>
                    <a:pt x="412" y="29"/>
                    <a:pt x="364" y="113"/>
                    <a:pt x="384" y="195"/>
                  </a:cubicBezTo>
                  <a:cubicBezTo>
                    <a:pt x="388" y="209"/>
                    <a:pt x="731" y="1623"/>
                    <a:pt x="28" y="3691"/>
                  </a:cubicBezTo>
                  <a:cubicBezTo>
                    <a:pt x="1" y="3772"/>
                    <a:pt x="45" y="3857"/>
                    <a:pt x="126" y="3887"/>
                  </a:cubicBezTo>
                  <a:cubicBezTo>
                    <a:pt x="136" y="3891"/>
                    <a:pt x="150" y="3891"/>
                    <a:pt x="160" y="3895"/>
                  </a:cubicBezTo>
                  <a:cubicBezTo>
                    <a:pt x="165" y="3895"/>
                    <a:pt x="170" y="3895"/>
                    <a:pt x="175" y="3895"/>
                  </a:cubicBezTo>
                  <a:cubicBezTo>
                    <a:pt x="241" y="3895"/>
                    <a:pt x="301" y="3855"/>
                    <a:pt x="323" y="3789"/>
                  </a:cubicBezTo>
                  <a:cubicBezTo>
                    <a:pt x="1054" y="1627"/>
                    <a:pt x="701" y="179"/>
                    <a:pt x="684" y="117"/>
                  </a:cubicBezTo>
                  <a:cubicBezTo>
                    <a:pt x="666" y="48"/>
                    <a:pt x="602" y="0"/>
                    <a:pt x="5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5"/>
            <p:cNvSpPr/>
            <p:nvPr/>
          </p:nvSpPr>
          <p:spPr>
            <a:xfrm>
              <a:off x="1427700" y="4002925"/>
              <a:ext cx="107200" cy="16900"/>
            </a:xfrm>
            <a:custGeom>
              <a:avLst/>
              <a:gdLst/>
              <a:ahLst/>
              <a:cxnLst/>
              <a:rect l="l" t="t" r="r" b="b"/>
              <a:pathLst>
                <a:path w="4288" h="676" extrusionOk="0">
                  <a:moveTo>
                    <a:pt x="2103" y="1"/>
                  </a:moveTo>
                  <a:cubicBezTo>
                    <a:pt x="1103" y="1"/>
                    <a:pt x="205" y="161"/>
                    <a:pt x="140" y="173"/>
                  </a:cubicBezTo>
                  <a:cubicBezTo>
                    <a:pt x="59" y="186"/>
                    <a:pt x="1" y="267"/>
                    <a:pt x="18" y="353"/>
                  </a:cubicBezTo>
                  <a:cubicBezTo>
                    <a:pt x="30" y="425"/>
                    <a:pt x="95" y="478"/>
                    <a:pt x="169" y="478"/>
                  </a:cubicBezTo>
                  <a:cubicBezTo>
                    <a:pt x="179" y="478"/>
                    <a:pt x="188" y="477"/>
                    <a:pt x="198" y="476"/>
                  </a:cubicBezTo>
                  <a:cubicBezTo>
                    <a:pt x="212" y="473"/>
                    <a:pt x="1122" y="311"/>
                    <a:pt x="2114" y="311"/>
                  </a:cubicBezTo>
                  <a:cubicBezTo>
                    <a:pt x="2807" y="311"/>
                    <a:pt x="3541" y="390"/>
                    <a:pt x="4037" y="659"/>
                  </a:cubicBezTo>
                  <a:cubicBezTo>
                    <a:pt x="4060" y="672"/>
                    <a:pt x="4087" y="675"/>
                    <a:pt x="4111" y="675"/>
                  </a:cubicBezTo>
                  <a:cubicBezTo>
                    <a:pt x="4165" y="675"/>
                    <a:pt x="4220" y="648"/>
                    <a:pt x="4247" y="598"/>
                  </a:cubicBezTo>
                  <a:cubicBezTo>
                    <a:pt x="4288" y="523"/>
                    <a:pt x="4261" y="427"/>
                    <a:pt x="4186" y="387"/>
                  </a:cubicBezTo>
                  <a:cubicBezTo>
                    <a:pt x="3633" y="88"/>
                    <a:pt x="2841" y="1"/>
                    <a:pt x="21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5"/>
            <p:cNvSpPr/>
            <p:nvPr/>
          </p:nvSpPr>
          <p:spPr>
            <a:xfrm>
              <a:off x="1541075" y="2035625"/>
              <a:ext cx="1496475" cy="2150950"/>
            </a:xfrm>
            <a:custGeom>
              <a:avLst/>
              <a:gdLst/>
              <a:ahLst/>
              <a:cxnLst/>
              <a:rect l="l" t="t" r="r" b="b"/>
              <a:pathLst>
                <a:path w="59859" h="86038" extrusionOk="0">
                  <a:moveTo>
                    <a:pt x="58873" y="1"/>
                  </a:moveTo>
                  <a:cubicBezTo>
                    <a:pt x="58679" y="1"/>
                    <a:pt x="58481" y="45"/>
                    <a:pt x="58328" y="132"/>
                  </a:cubicBezTo>
                  <a:lnTo>
                    <a:pt x="531" y="33501"/>
                  </a:lnTo>
                  <a:cubicBezTo>
                    <a:pt x="239" y="33667"/>
                    <a:pt x="1" y="34082"/>
                    <a:pt x="1" y="34419"/>
                  </a:cubicBezTo>
                  <a:lnTo>
                    <a:pt x="1" y="85022"/>
                  </a:lnTo>
                  <a:cubicBezTo>
                    <a:pt x="1" y="85361"/>
                    <a:pt x="222" y="85763"/>
                    <a:pt x="498" y="85923"/>
                  </a:cubicBezTo>
                  <a:cubicBezTo>
                    <a:pt x="630" y="86000"/>
                    <a:pt x="806" y="86038"/>
                    <a:pt x="986" y="86038"/>
                  </a:cubicBezTo>
                  <a:cubicBezTo>
                    <a:pt x="1180" y="86038"/>
                    <a:pt x="1378" y="85994"/>
                    <a:pt x="1531" y="85906"/>
                  </a:cubicBezTo>
                  <a:lnTo>
                    <a:pt x="59324" y="52540"/>
                  </a:lnTo>
                  <a:cubicBezTo>
                    <a:pt x="59620" y="52370"/>
                    <a:pt x="59858" y="51955"/>
                    <a:pt x="59858" y="51618"/>
                  </a:cubicBezTo>
                  <a:lnTo>
                    <a:pt x="59858" y="1015"/>
                  </a:lnTo>
                  <a:cubicBezTo>
                    <a:pt x="59858" y="676"/>
                    <a:pt x="59634" y="275"/>
                    <a:pt x="59358" y="115"/>
                  </a:cubicBezTo>
                  <a:cubicBezTo>
                    <a:pt x="59226" y="38"/>
                    <a:pt x="59052" y="1"/>
                    <a:pt x="58873" y="1"/>
                  </a:cubicBezTo>
                  <a:close/>
                </a:path>
              </a:pathLst>
            </a:custGeom>
            <a:solidFill>
              <a:srgbClr val="7DEB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5"/>
            <p:cNvSpPr/>
            <p:nvPr/>
          </p:nvSpPr>
          <p:spPr>
            <a:xfrm>
              <a:off x="3012850" y="2035600"/>
              <a:ext cx="9225" cy="1550"/>
            </a:xfrm>
            <a:custGeom>
              <a:avLst/>
              <a:gdLst/>
              <a:ahLst/>
              <a:cxnLst/>
              <a:rect l="l" t="t" r="r" b="b"/>
              <a:pathLst>
                <a:path w="369" h="62" extrusionOk="0">
                  <a:moveTo>
                    <a:pt x="1" y="1"/>
                  </a:moveTo>
                  <a:cubicBezTo>
                    <a:pt x="131" y="1"/>
                    <a:pt x="259" y="21"/>
                    <a:pt x="368" y="62"/>
                  </a:cubicBezTo>
                  <a:cubicBezTo>
                    <a:pt x="259" y="21"/>
                    <a:pt x="134" y="1"/>
                    <a:pt x="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5"/>
            <p:cNvSpPr/>
            <p:nvPr/>
          </p:nvSpPr>
          <p:spPr>
            <a:xfrm>
              <a:off x="1541000" y="2890900"/>
              <a:ext cx="800" cy="162700"/>
            </a:xfrm>
            <a:custGeom>
              <a:avLst/>
              <a:gdLst/>
              <a:ahLst/>
              <a:cxnLst/>
              <a:rect l="l" t="t" r="r" b="b"/>
              <a:pathLst>
                <a:path w="32" h="6508" extrusionOk="0">
                  <a:moveTo>
                    <a:pt x="32" y="1"/>
                  </a:moveTo>
                  <a:lnTo>
                    <a:pt x="32" y="1"/>
                  </a:lnTo>
                  <a:cubicBezTo>
                    <a:pt x="28" y="4"/>
                    <a:pt x="28" y="7"/>
                    <a:pt x="28" y="14"/>
                  </a:cubicBezTo>
                  <a:cubicBezTo>
                    <a:pt x="24" y="24"/>
                    <a:pt x="21" y="31"/>
                    <a:pt x="21" y="42"/>
                  </a:cubicBezTo>
                  <a:cubicBezTo>
                    <a:pt x="24" y="28"/>
                    <a:pt x="28" y="14"/>
                    <a:pt x="32" y="1"/>
                  </a:cubicBezTo>
                  <a:close/>
                  <a:moveTo>
                    <a:pt x="15" y="68"/>
                  </a:moveTo>
                  <a:cubicBezTo>
                    <a:pt x="13" y="80"/>
                    <a:pt x="11" y="91"/>
                    <a:pt x="10" y="103"/>
                  </a:cubicBezTo>
                  <a:lnTo>
                    <a:pt x="10" y="103"/>
                  </a:lnTo>
                  <a:cubicBezTo>
                    <a:pt x="12" y="92"/>
                    <a:pt x="13" y="80"/>
                    <a:pt x="15" y="68"/>
                  </a:cubicBezTo>
                  <a:close/>
                  <a:moveTo>
                    <a:pt x="10" y="103"/>
                  </a:moveTo>
                  <a:cubicBezTo>
                    <a:pt x="8" y="117"/>
                    <a:pt x="6" y="132"/>
                    <a:pt x="4" y="147"/>
                  </a:cubicBezTo>
                  <a:cubicBezTo>
                    <a:pt x="1" y="167"/>
                    <a:pt x="1" y="188"/>
                    <a:pt x="1" y="211"/>
                  </a:cubicBezTo>
                  <a:lnTo>
                    <a:pt x="1" y="6508"/>
                  </a:lnTo>
                  <a:lnTo>
                    <a:pt x="4" y="6508"/>
                  </a:lnTo>
                  <a:lnTo>
                    <a:pt x="4" y="208"/>
                  </a:lnTo>
                  <a:cubicBezTo>
                    <a:pt x="4" y="175"/>
                    <a:pt x="6" y="139"/>
                    <a:pt x="10" y="103"/>
                  </a:cubicBez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5"/>
            <p:cNvSpPr/>
            <p:nvPr/>
          </p:nvSpPr>
          <p:spPr>
            <a:xfrm>
              <a:off x="1541075" y="2883000"/>
              <a:ext cx="28850" cy="185050"/>
            </a:xfrm>
            <a:custGeom>
              <a:avLst/>
              <a:gdLst/>
              <a:ahLst/>
              <a:cxnLst/>
              <a:rect l="l" t="t" r="r" b="b"/>
              <a:pathLst>
                <a:path w="1154" h="7402" extrusionOk="0">
                  <a:moveTo>
                    <a:pt x="158" y="0"/>
                  </a:moveTo>
                  <a:cubicBezTo>
                    <a:pt x="100" y="99"/>
                    <a:pt x="56" y="207"/>
                    <a:pt x="29" y="317"/>
                  </a:cubicBezTo>
                  <a:cubicBezTo>
                    <a:pt x="25" y="330"/>
                    <a:pt x="21" y="344"/>
                    <a:pt x="18" y="358"/>
                  </a:cubicBezTo>
                  <a:cubicBezTo>
                    <a:pt x="15" y="367"/>
                    <a:pt x="15" y="378"/>
                    <a:pt x="12" y="384"/>
                  </a:cubicBezTo>
                  <a:cubicBezTo>
                    <a:pt x="4" y="432"/>
                    <a:pt x="1" y="480"/>
                    <a:pt x="1" y="524"/>
                  </a:cubicBezTo>
                  <a:lnTo>
                    <a:pt x="1" y="6824"/>
                  </a:lnTo>
                  <a:lnTo>
                    <a:pt x="997" y="7402"/>
                  </a:lnTo>
                  <a:lnTo>
                    <a:pt x="997" y="1102"/>
                  </a:lnTo>
                  <a:cubicBezTo>
                    <a:pt x="997" y="932"/>
                    <a:pt x="1058" y="742"/>
                    <a:pt x="1154" y="579"/>
                  </a:cubicBezTo>
                  <a:lnTo>
                    <a:pt x="158" y="0"/>
                  </a:lnTo>
                  <a:close/>
                </a:path>
              </a:pathLst>
            </a:custGeom>
            <a:solidFill>
              <a:srgbClr val="1F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5"/>
            <p:cNvSpPr/>
            <p:nvPr/>
          </p:nvSpPr>
          <p:spPr>
            <a:xfrm>
              <a:off x="1566000" y="2132075"/>
              <a:ext cx="1471550" cy="2052950"/>
            </a:xfrm>
            <a:custGeom>
              <a:avLst/>
              <a:gdLst/>
              <a:ahLst/>
              <a:cxnLst/>
              <a:rect l="l" t="t" r="r" b="b"/>
              <a:pathLst>
                <a:path w="58862" h="82118" extrusionOk="0">
                  <a:moveTo>
                    <a:pt x="58857" y="0"/>
                  </a:moveTo>
                  <a:lnTo>
                    <a:pt x="16493" y="24458"/>
                  </a:lnTo>
                  <a:cubicBezTo>
                    <a:pt x="16481" y="24466"/>
                    <a:pt x="16467" y="24469"/>
                    <a:pt x="16453" y="24469"/>
                  </a:cubicBezTo>
                  <a:cubicBezTo>
                    <a:pt x="16304" y="24469"/>
                    <a:pt x="16080" y="24072"/>
                    <a:pt x="15853" y="23676"/>
                  </a:cubicBezTo>
                  <a:cubicBezTo>
                    <a:pt x="15629" y="23277"/>
                    <a:pt x="15402" y="22881"/>
                    <a:pt x="15253" y="22881"/>
                  </a:cubicBezTo>
                  <a:cubicBezTo>
                    <a:pt x="15239" y="22881"/>
                    <a:pt x="15227" y="22884"/>
                    <a:pt x="15214" y="22891"/>
                  </a:cubicBezTo>
                  <a:lnTo>
                    <a:pt x="2530" y="30217"/>
                  </a:lnTo>
                  <a:cubicBezTo>
                    <a:pt x="2234" y="30387"/>
                    <a:pt x="1758" y="32965"/>
                    <a:pt x="1466" y="33134"/>
                  </a:cubicBezTo>
                  <a:lnTo>
                    <a:pt x="0" y="33981"/>
                  </a:lnTo>
                  <a:lnTo>
                    <a:pt x="0" y="81738"/>
                  </a:lnTo>
                  <a:cubicBezTo>
                    <a:pt x="0" y="81979"/>
                    <a:pt x="120" y="82117"/>
                    <a:pt x="293" y="82117"/>
                  </a:cubicBezTo>
                  <a:cubicBezTo>
                    <a:pt x="365" y="82117"/>
                    <a:pt x="445" y="82094"/>
                    <a:pt x="531" y="82044"/>
                  </a:cubicBezTo>
                  <a:lnTo>
                    <a:pt x="58327" y="48678"/>
                  </a:lnTo>
                  <a:cubicBezTo>
                    <a:pt x="58623" y="48509"/>
                    <a:pt x="58861" y="48097"/>
                    <a:pt x="58861" y="47757"/>
                  </a:cubicBezTo>
                  <a:lnTo>
                    <a:pt x="58857" y="3457"/>
                  </a:lnTo>
                  <a:lnTo>
                    <a:pt x="58857"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5"/>
            <p:cNvSpPr/>
            <p:nvPr/>
          </p:nvSpPr>
          <p:spPr>
            <a:xfrm>
              <a:off x="1566000" y="2132075"/>
              <a:ext cx="1471450" cy="935975"/>
            </a:xfrm>
            <a:custGeom>
              <a:avLst/>
              <a:gdLst/>
              <a:ahLst/>
              <a:cxnLst/>
              <a:rect l="l" t="t" r="r" b="b"/>
              <a:pathLst>
                <a:path w="58858" h="37439" extrusionOk="0">
                  <a:moveTo>
                    <a:pt x="58857" y="0"/>
                  </a:moveTo>
                  <a:lnTo>
                    <a:pt x="16962" y="24190"/>
                  </a:lnTo>
                  <a:cubicBezTo>
                    <a:pt x="16882" y="24237"/>
                    <a:pt x="16817" y="24258"/>
                    <a:pt x="16762" y="24258"/>
                  </a:cubicBezTo>
                  <a:cubicBezTo>
                    <a:pt x="16617" y="24258"/>
                    <a:pt x="16539" y="24111"/>
                    <a:pt x="16418" y="23900"/>
                  </a:cubicBezTo>
                  <a:lnTo>
                    <a:pt x="15963" y="23075"/>
                  </a:lnTo>
                  <a:cubicBezTo>
                    <a:pt x="15833" y="22860"/>
                    <a:pt x="15702" y="22777"/>
                    <a:pt x="15557" y="22777"/>
                  </a:cubicBezTo>
                  <a:cubicBezTo>
                    <a:pt x="15451" y="22777"/>
                    <a:pt x="15339" y="22821"/>
                    <a:pt x="15214" y="22891"/>
                  </a:cubicBezTo>
                  <a:lnTo>
                    <a:pt x="2530" y="30217"/>
                  </a:lnTo>
                  <a:cubicBezTo>
                    <a:pt x="2234" y="30387"/>
                    <a:pt x="2112" y="30690"/>
                    <a:pt x="1996" y="31139"/>
                  </a:cubicBezTo>
                  <a:lnTo>
                    <a:pt x="1626" y="32424"/>
                  </a:lnTo>
                  <a:cubicBezTo>
                    <a:pt x="1486" y="32921"/>
                    <a:pt x="1387" y="33179"/>
                    <a:pt x="1095" y="33345"/>
                  </a:cubicBezTo>
                  <a:lnTo>
                    <a:pt x="0" y="33981"/>
                  </a:lnTo>
                  <a:lnTo>
                    <a:pt x="0" y="37439"/>
                  </a:lnTo>
                  <a:lnTo>
                    <a:pt x="58857" y="3457"/>
                  </a:lnTo>
                  <a:lnTo>
                    <a:pt x="58857"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5"/>
            <p:cNvSpPr/>
            <p:nvPr/>
          </p:nvSpPr>
          <p:spPr>
            <a:xfrm>
              <a:off x="2958375" y="2103250"/>
              <a:ext cx="33525" cy="43225"/>
            </a:xfrm>
            <a:custGeom>
              <a:avLst/>
              <a:gdLst/>
              <a:ahLst/>
              <a:cxnLst/>
              <a:rect l="l" t="t" r="r" b="b"/>
              <a:pathLst>
                <a:path w="1341" h="1729" extrusionOk="0">
                  <a:moveTo>
                    <a:pt x="970" y="1"/>
                  </a:moveTo>
                  <a:cubicBezTo>
                    <a:pt x="880" y="1"/>
                    <a:pt x="778" y="30"/>
                    <a:pt x="670" y="92"/>
                  </a:cubicBezTo>
                  <a:cubicBezTo>
                    <a:pt x="300" y="306"/>
                    <a:pt x="0" y="824"/>
                    <a:pt x="0" y="1252"/>
                  </a:cubicBezTo>
                  <a:cubicBezTo>
                    <a:pt x="0" y="1554"/>
                    <a:pt x="152" y="1729"/>
                    <a:pt x="373" y="1729"/>
                  </a:cubicBezTo>
                  <a:cubicBezTo>
                    <a:pt x="463" y="1729"/>
                    <a:pt x="564" y="1700"/>
                    <a:pt x="670" y="1640"/>
                  </a:cubicBezTo>
                  <a:cubicBezTo>
                    <a:pt x="1041" y="1425"/>
                    <a:pt x="1340" y="905"/>
                    <a:pt x="1340" y="480"/>
                  </a:cubicBezTo>
                  <a:cubicBezTo>
                    <a:pt x="1340" y="176"/>
                    <a:pt x="1190" y="1"/>
                    <a:pt x="9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5"/>
            <p:cNvSpPr/>
            <p:nvPr/>
          </p:nvSpPr>
          <p:spPr>
            <a:xfrm>
              <a:off x="2898200" y="2138000"/>
              <a:ext cx="33425" cy="43225"/>
            </a:xfrm>
            <a:custGeom>
              <a:avLst/>
              <a:gdLst/>
              <a:ahLst/>
              <a:cxnLst/>
              <a:rect l="l" t="t" r="r" b="b"/>
              <a:pathLst>
                <a:path w="1337" h="1729" extrusionOk="0">
                  <a:moveTo>
                    <a:pt x="968" y="1"/>
                  </a:moveTo>
                  <a:cubicBezTo>
                    <a:pt x="878" y="1"/>
                    <a:pt x="777" y="30"/>
                    <a:pt x="670" y="93"/>
                  </a:cubicBezTo>
                  <a:cubicBezTo>
                    <a:pt x="300" y="303"/>
                    <a:pt x="0" y="824"/>
                    <a:pt x="0" y="1252"/>
                  </a:cubicBezTo>
                  <a:cubicBezTo>
                    <a:pt x="0" y="1554"/>
                    <a:pt x="151" y="1728"/>
                    <a:pt x="370" y="1728"/>
                  </a:cubicBezTo>
                  <a:cubicBezTo>
                    <a:pt x="461" y="1728"/>
                    <a:pt x="562" y="1699"/>
                    <a:pt x="670" y="1637"/>
                  </a:cubicBezTo>
                  <a:cubicBezTo>
                    <a:pt x="1037" y="1422"/>
                    <a:pt x="1337" y="906"/>
                    <a:pt x="1337" y="477"/>
                  </a:cubicBezTo>
                  <a:cubicBezTo>
                    <a:pt x="1337" y="176"/>
                    <a:pt x="118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5"/>
            <p:cNvSpPr/>
            <p:nvPr/>
          </p:nvSpPr>
          <p:spPr>
            <a:xfrm>
              <a:off x="2837950" y="2172700"/>
              <a:ext cx="33500" cy="43250"/>
            </a:xfrm>
            <a:custGeom>
              <a:avLst/>
              <a:gdLst/>
              <a:ahLst/>
              <a:cxnLst/>
              <a:rect l="l" t="t" r="r" b="b"/>
              <a:pathLst>
                <a:path w="1340" h="1730" extrusionOk="0">
                  <a:moveTo>
                    <a:pt x="970" y="0"/>
                  </a:moveTo>
                  <a:cubicBezTo>
                    <a:pt x="879" y="0"/>
                    <a:pt x="778" y="30"/>
                    <a:pt x="670" y="92"/>
                  </a:cubicBezTo>
                  <a:cubicBezTo>
                    <a:pt x="300" y="306"/>
                    <a:pt x="0" y="826"/>
                    <a:pt x="0" y="1251"/>
                  </a:cubicBezTo>
                  <a:cubicBezTo>
                    <a:pt x="0" y="1555"/>
                    <a:pt x="151" y="1729"/>
                    <a:pt x="371" y="1729"/>
                  </a:cubicBezTo>
                  <a:cubicBezTo>
                    <a:pt x="461" y="1729"/>
                    <a:pt x="562" y="1700"/>
                    <a:pt x="670" y="1639"/>
                  </a:cubicBezTo>
                  <a:cubicBezTo>
                    <a:pt x="1040" y="1424"/>
                    <a:pt x="1340" y="905"/>
                    <a:pt x="1340" y="480"/>
                  </a:cubicBezTo>
                  <a:cubicBezTo>
                    <a:pt x="1340" y="176"/>
                    <a:pt x="1189" y="0"/>
                    <a:pt x="9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5"/>
            <p:cNvSpPr/>
            <p:nvPr/>
          </p:nvSpPr>
          <p:spPr>
            <a:xfrm>
              <a:off x="1600000" y="2980475"/>
              <a:ext cx="28750" cy="36000"/>
            </a:xfrm>
            <a:custGeom>
              <a:avLst/>
              <a:gdLst/>
              <a:ahLst/>
              <a:cxnLst/>
              <a:rect l="l" t="t" r="r" b="b"/>
              <a:pathLst>
                <a:path w="1150" h="1440" extrusionOk="0">
                  <a:moveTo>
                    <a:pt x="544" y="1"/>
                  </a:moveTo>
                  <a:cubicBezTo>
                    <a:pt x="520" y="1"/>
                    <a:pt x="496" y="21"/>
                    <a:pt x="476" y="59"/>
                  </a:cubicBezTo>
                  <a:lnTo>
                    <a:pt x="24" y="929"/>
                  </a:lnTo>
                  <a:lnTo>
                    <a:pt x="21" y="932"/>
                  </a:lnTo>
                  <a:cubicBezTo>
                    <a:pt x="18" y="943"/>
                    <a:pt x="13" y="953"/>
                    <a:pt x="10" y="967"/>
                  </a:cubicBezTo>
                  <a:cubicBezTo>
                    <a:pt x="7" y="970"/>
                    <a:pt x="7" y="973"/>
                    <a:pt x="7" y="976"/>
                  </a:cubicBezTo>
                  <a:cubicBezTo>
                    <a:pt x="4" y="990"/>
                    <a:pt x="0" y="1007"/>
                    <a:pt x="0" y="1021"/>
                  </a:cubicBezTo>
                  <a:cubicBezTo>
                    <a:pt x="0" y="1034"/>
                    <a:pt x="4" y="1048"/>
                    <a:pt x="7" y="1058"/>
                  </a:cubicBezTo>
                  <a:cubicBezTo>
                    <a:pt x="7" y="1061"/>
                    <a:pt x="7" y="1061"/>
                    <a:pt x="10" y="1065"/>
                  </a:cubicBezTo>
                  <a:cubicBezTo>
                    <a:pt x="13" y="1072"/>
                    <a:pt x="18" y="1078"/>
                    <a:pt x="21" y="1082"/>
                  </a:cubicBezTo>
                  <a:lnTo>
                    <a:pt x="24" y="1086"/>
                  </a:lnTo>
                  <a:lnTo>
                    <a:pt x="476" y="1433"/>
                  </a:lnTo>
                  <a:cubicBezTo>
                    <a:pt x="483" y="1439"/>
                    <a:pt x="490" y="1439"/>
                    <a:pt x="496" y="1439"/>
                  </a:cubicBezTo>
                  <a:cubicBezTo>
                    <a:pt x="503" y="1439"/>
                    <a:pt x="514" y="1439"/>
                    <a:pt x="520" y="1433"/>
                  </a:cubicBezTo>
                  <a:cubicBezTo>
                    <a:pt x="537" y="1422"/>
                    <a:pt x="558" y="1398"/>
                    <a:pt x="572" y="1367"/>
                  </a:cubicBezTo>
                  <a:cubicBezTo>
                    <a:pt x="595" y="1313"/>
                    <a:pt x="592" y="1249"/>
                    <a:pt x="564" y="1225"/>
                  </a:cubicBezTo>
                  <a:lnTo>
                    <a:pt x="245" y="984"/>
                  </a:lnTo>
                  <a:lnTo>
                    <a:pt x="1082" y="501"/>
                  </a:lnTo>
                  <a:cubicBezTo>
                    <a:pt x="1119" y="477"/>
                    <a:pt x="1149" y="416"/>
                    <a:pt x="1149" y="358"/>
                  </a:cubicBezTo>
                  <a:cubicBezTo>
                    <a:pt x="1149" y="314"/>
                    <a:pt x="1129" y="286"/>
                    <a:pt x="1105" y="286"/>
                  </a:cubicBezTo>
                  <a:cubicBezTo>
                    <a:pt x="1099" y="286"/>
                    <a:pt x="1088" y="290"/>
                    <a:pt x="1082" y="293"/>
                  </a:cubicBezTo>
                  <a:lnTo>
                    <a:pt x="245" y="776"/>
                  </a:lnTo>
                  <a:lnTo>
                    <a:pt x="564" y="164"/>
                  </a:lnTo>
                  <a:cubicBezTo>
                    <a:pt x="592" y="110"/>
                    <a:pt x="595" y="41"/>
                    <a:pt x="572" y="14"/>
                  </a:cubicBezTo>
                  <a:cubicBezTo>
                    <a:pt x="564" y="5"/>
                    <a:pt x="554" y="1"/>
                    <a:pt x="544" y="1"/>
                  </a:cubicBezTo>
                  <a:close/>
                </a:path>
              </a:pathLst>
            </a:custGeom>
            <a:solidFill>
              <a:srgbClr val="95A0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5"/>
            <p:cNvSpPr/>
            <p:nvPr/>
          </p:nvSpPr>
          <p:spPr>
            <a:xfrm>
              <a:off x="1642750" y="2954225"/>
              <a:ext cx="28750" cy="36075"/>
            </a:xfrm>
            <a:custGeom>
              <a:avLst/>
              <a:gdLst/>
              <a:ahLst/>
              <a:cxnLst/>
              <a:rect l="l" t="t" r="r" b="b"/>
              <a:pathLst>
                <a:path w="1150" h="1443" extrusionOk="0">
                  <a:moveTo>
                    <a:pt x="653" y="0"/>
                  </a:moveTo>
                  <a:cubicBezTo>
                    <a:pt x="626" y="0"/>
                    <a:pt x="599" y="27"/>
                    <a:pt x="578" y="71"/>
                  </a:cubicBezTo>
                  <a:cubicBezTo>
                    <a:pt x="555" y="129"/>
                    <a:pt x="558" y="194"/>
                    <a:pt x="585" y="214"/>
                  </a:cubicBezTo>
                  <a:lnTo>
                    <a:pt x="901" y="459"/>
                  </a:lnTo>
                  <a:lnTo>
                    <a:pt x="68" y="942"/>
                  </a:lnTo>
                  <a:cubicBezTo>
                    <a:pt x="31" y="962"/>
                    <a:pt x="1" y="1027"/>
                    <a:pt x="1" y="1082"/>
                  </a:cubicBezTo>
                  <a:cubicBezTo>
                    <a:pt x="1" y="1126"/>
                    <a:pt x="17" y="1153"/>
                    <a:pt x="45" y="1153"/>
                  </a:cubicBezTo>
                  <a:cubicBezTo>
                    <a:pt x="51" y="1153"/>
                    <a:pt x="58" y="1153"/>
                    <a:pt x="68" y="1146"/>
                  </a:cubicBezTo>
                  <a:lnTo>
                    <a:pt x="901" y="667"/>
                  </a:lnTo>
                  <a:lnTo>
                    <a:pt x="901" y="667"/>
                  </a:lnTo>
                  <a:lnTo>
                    <a:pt x="585" y="1279"/>
                  </a:lnTo>
                  <a:cubicBezTo>
                    <a:pt x="558" y="1330"/>
                    <a:pt x="555" y="1397"/>
                    <a:pt x="578" y="1428"/>
                  </a:cubicBezTo>
                  <a:cubicBezTo>
                    <a:pt x="585" y="1435"/>
                    <a:pt x="595" y="1442"/>
                    <a:pt x="605" y="1442"/>
                  </a:cubicBezTo>
                  <a:cubicBezTo>
                    <a:pt x="613" y="1442"/>
                    <a:pt x="619" y="1438"/>
                    <a:pt x="629" y="1432"/>
                  </a:cubicBezTo>
                  <a:cubicBezTo>
                    <a:pt x="643" y="1425"/>
                    <a:pt x="660" y="1408"/>
                    <a:pt x="674" y="1381"/>
                  </a:cubicBezTo>
                  <a:lnTo>
                    <a:pt x="1126" y="510"/>
                  </a:lnTo>
                  <a:lnTo>
                    <a:pt x="1126" y="507"/>
                  </a:lnTo>
                  <a:cubicBezTo>
                    <a:pt x="1132" y="497"/>
                    <a:pt x="1136" y="487"/>
                    <a:pt x="1139" y="476"/>
                  </a:cubicBezTo>
                  <a:cubicBezTo>
                    <a:pt x="1139" y="473"/>
                    <a:pt x="1143" y="470"/>
                    <a:pt x="1143" y="466"/>
                  </a:cubicBezTo>
                  <a:cubicBezTo>
                    <a:pt x="1146" y="449"/>
                    <a:pt x="1149" y="435"/>
                    <a:pt x="1149" y="418"/>
                  </a:cubicBezTo>
                  <a:cubicBezTo>
                    <a:pt x="1149" y="405"/>
                    <a:pt x="1146" y="391"/>
                    <a:pt x="1143" y="381"/>
                  </a:cubicBezTo>
                  <a:cubicBezTo>
                    <a:pt x="1143" y="377"/>
                    <a:pt x="1139" y="377"/>
                    <a:pt x="1139" y="374"/>
                  </a:cubicBezTo>
                  <a:cubicBezTo>
                    <a:pt x="1136" y="368"/>
                    <a:pt x="1132" y="361"/>
                    <a:pt x="1126" y="357"/>
                  </a:cubicBezTo>
                  <a:lnTo>
                    <a:pt x="1126" y="354"/>
                  </a:lnTo>
                  <a:lnTo>
                    <a:pt x="674" y="7"/>
                  </a:lnTo>
                  <a:cubicBezTo>
                    <a:pt x="666" y="4"/>
                    <a:pt x="660" y="0"/>
                    <a:pt x="653" y="0"/>
                  </a:cubicBezTo>
                  <a:close/>
                </a:path>
              </a:pathLst>
            </a:custGeom>
            <a:solidFill>
              <a:srgbClr val="95A0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5"/>
            <p:cNvSpPr/>
            <p:nvPr/>
          </p:nvSpPr>
          <p:spPr>
            <a:xfrm>
              <a:off x="1688300" y="2916725"/>
              <a:ext cx="25950" cy="51725"/>
            </a:xfrm>
            <a:custGeom>
              <a:avLst/>
              <a:gdLst/>
              <a:ahLst/>
              <a:cxnLst/>
              <a:rect l="l" t="t" r="r" b="b"/>
              <a:pathLst>
                <a:path w="1038" h="2069" extrusionOk="0">
                  <a:moveTo>
                    <a:pt x="959" y="1"/>
                  </a:moveTo>
                  <a:cubicBezTo>
                    <a:pt x="942" y="1"/>
                    <a:pt x="925" y="18"/>
                    <a:pt x="912" y="49"/>
                  </a:cubicBezTo>
                  <a:lnTo>
                    <a:pt x="799" y="327"/>
                  </a:lnTo>
                  <a:cubicBezTo>
                    <a:pt x="790" y="327"/>
                    <a:pt x="779" y="324"/>
                    <a:pt x="769" y="324"/>
                  </a:cubicBezTo>
                  <a:cubicBezTo>
                    <a:pt x="582" y="324"/>
                    <a:pt x="361" y="515"/>
                    <a:pt x="208" y="834"/>
                  </a:cubicBezTo>
                  <a:cubicBezTo>
                    <a:pt x="1" y="1273"/>
                    <a:pt x="1" y="1789"/>
                    <a:pt x="208" y="1990"/>
                  </a:cubicBezTo>
                  <a:cubicBezTo>
                    <a:pt x="263" y="2041"/>
                    <a:pt x="327" y="2068"/>
                    <a:pt x="395" y="2068"/>
                  </a:cubicBezTo>
                  <a:cubicBezTo>
                    <a:pt x="456" y="2068"/>
                    <a:pt x="520" y="2048"/>
                    <a:pt x="582" y="2010"/>
                  </a:cubicBezTo>
                  <a:cubicBezTo>
                    <a:pt x="718" y="1932"/>
                    <a:pt x="854" y="1775"/>
                    <a:pt x="959" y="1555"/>
                  </a:cubicBezTo>
                  <a:cubicBezTo>
                    <a:pt x="983" y="1500"/>
                    <a:pt x="983" y="1436"/>
                    <a:pt x="959" y="1408"/>
                  </a:cubicBezTo>
                  <a:cubicBezTo>
                    <a:pt x="953" y="1402"/>
                    <a:pt x="942" y="1398"/>
                    <a:pt x="936" y="1398"/>
                  </a:cubicBezTo>
                  <a:cubicBezTo>
                    <a:pt x="912" y="1398"/>
                    <a:pt x="881" y="1422"/>
                    <a:pt x="864" y="1463"/>
                  </a:cubicBezTo>
                  <a:cubicBezTo>
                    <a:pt x="749" y="1704"/>
                    <a:pt x="586" y="1847"/>
                    <a:pt x="443" y="1847"/>
                  </a:cubicBezTo>
                  <a:cubicBezTo>
                    <a:pt x="391" y="1847"/>
                    <a:pt x="344" y="1827"/>
                    <a:pt x="303" y="1786"/>
                  </a:cubicBezTo>
                  <a:cubicBezTo>
                    <a:pt x="150" y="1640"/>
                    <a:pt x="150" y="1252"/>
                    <a:pt x="303" y="926"/>
                  </a:cubicBezTo>
                  <a:cubicBezTo>
                    <a:pt x="412" y="691"/>
                    <a:pt x="572" y="556"/>
                    <a:pt x="708" y="548"/>
                  </a:cubicBezTo>
                  <a:lnTo>
                    <a:pt x="708" y="548"/>
                  </a:lnTo>
                  <a:lnTo>
                    <a:pt x="622" y="755"/>
                  </a:lnTo>
                  <a:cubicBezTo>
                    <a:pt x="606" y="804"/>
                    <a:pt x="616" y="844"/>
                    <a:pt x="640" y="844"/>
                  </a:cubicBezTo>
                  <a:cubicBezTo>
                    <a:pt x="643" y="844"/>
                    <a:pt x="650" y="844"/>
                    <a:pt x="657" y="841"/>
                  </a:cubicBezTo>
                  <a:lnTo>
                    <a:pt x="997" y="617"/>
                  </a:lnTo>
                  <a:cubicBezTo>
                    <a:pt x="1021" y="603"/>
                    <a:pt x="1038" y="559"/>
                    <a:pt x="1034" y="525"/>
                  </a:cubicBezTo>
                  <a:lnTo>
                    <a:pt x="983" y="35"/>
                  </a:lnTo>
                  <a:cubicBezTo>
                    <a:pt x="983" y="15"/>
                    <a:pt x="973" y="1"/>
                    <a:pt x="959" y="1"/>
                  </a:cubicBezTo>
                  <a:close/>
                </a:path>
              </a:pathLst>
            </a:custGeom>
            <a:solidFill>
              <a:srgbClr val="95A0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5"/>
            <p:cNvSpPr/>
            <p:nvPr/>
          </p:nvSpPr>
          <p:spPr>
            <a:xfrm>
              <a:off x="1922225" y="2722350"/>
              <a:ext cx="23475" cy="46700"/>
            </a:xfrm>
            <a:custGeom>
              <a:avLst/>
              <a:gdLst/>
              <a:ahLst/>
              <a:cxnLst/>
              <a:rect l="l" t="t" r="r" b="b"/>
              <a:pathLst>
                <a:path w="939" h="1868" extrusionOk="0">
                  <a:moveTo>
                    <a:pt x="870" y="0"/>
                  </a:moveTo>
                  <a:cubicBezTo>
                    <a:pt x="840" y="0"/>
                    <a:pt x="799" y="35"/>
                    <a:pt x="775" y="89"/>
                  </a:cubicBezTo>
                  <a:lnTo>
                    <a:pt x="469" y="735"/>
                  </a:lnTo>
                  <a:lnTo>
                    <a:pt x="167" y="443"/>
                  </a:lnTo>
                  <a:cubicBezTo>
                    <a:pt x="156" y="432"/>
                    <a:pt x="143" y="429"/>
                    <a:pt x="132" y="429"/>
                  </a:cubicBezTo>
                  <a:cubicBezTo>
                    <a:pt x="98" y="429"/>
                    <a:pt x="61" y="460"/>
                    <a:pt x="34" y="518"/>
                  </a:cubicBezTo>
                  <a:cubicBezTo>
                    <a:pt x="0" y="592"/>
                    <a:pt x="0" y="684"/>
                    <a:pt x="34" y="718"/>
                  </a:cubicBezTo>
                  <a:lnTo>
                    <a:pt x="340" y="1011"/>
                  </a:lnTo>
                  <a:lnTo>
                    <a:pt x="34" y="1653"/>
                  </a:lnTo>
                  <a:cubicBezTo>
                    <a:pt x="0" y="1731"/>
                    <a:pt x="0" y="1819"/>
                    <a:pt x="34" y="1854"/>
                  </a:cubicBezTo>
                  <a:cubicBezTo>
                    <a:pt x="44" y="1864"/>
                    <a:pt x="54" y="1867"/>
                    <a:pt x="68" y="1867"/>
                  </a:cubicBezTo>
                  <a:cubicBezTo>
                    <a:pt x="78" y="1867"/>
                    <a:pt x="88" y="1864"/>
                    <a:pt x="98" y="1860"/>
                  </a:cubicBezTo>
                  <a:cubicBezTo>
                    <a:pt x="123" y="1847"/>
                    <a:pt x="146" y="1819"/>
                    <a:pt x="167" y="1778"/>
                  </a:cubicBezTo>
                  <a:lnTo>
                    <a:pt x="469" y="1136"/>
                  </a:lnTo>
                  <a:lnTo>
                    <a:pt x="775" y="1428"/>
                  </a:lnTo>
                  <a:cubicBezTo>
                    <a:pt x="782" y="1439"/>
                    <a:pt x="796" y="1442"/>
                    <a:pt x="806" y="1442"/>
                  </a:cubicBezTo>
                  <a:cubicBezTo>
                    <a:pt x="816" y="1442"/>
                    <a:pt x="826" y="1439"/>
                    <a:pt x="840" y="1432"/>
                  </a:cubicBezTo>
                  <a:cubicBezTo>
                    <a:pt x="863" y="1419"/>
                    <a:pt x="887" y="1391"/>
                    <a:pt x="904" y="1354"/>
                  </a:cubicBezTo>
                  <a:cubicBezTo>
                    <a:pt x="939" y="1276"/>
                    <a:pt x="939" y="1187"/>
                    <a:pt x="904" y="1153"/>
                  </a:cubicBezTo>
                  <a:lnTo>
                    <a:pt x="598" y="861"/>
                  </a:lnTo>
                  <a:lnTo>
                    <a:pt x="904" y="215"/>
                  </a:lnTo>
                  <a:cubicBezTo>
                    <a:pt x="939" y="140"/>
                    <a:pt x="939" y="49"/>
                    <a:pt x="904" y="14"/>
                  </a:cubicBezTo>
                  <a:cubicBezTo>
                    <a:pt x="894" y="8"/>
                    <a:pt x="884" y="0"/>
                    <a:pt x="870" y="0"/>
                  </a:cubicBezTo>
                  <a:close/>
                </a:path>
              </a:pathLst>
            </a:custGeom>
            <a:solidFill>
              <a:srgbClr val="95A0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5"/>
            <p:cNvSpPr/>
            <p:nvPr/>
          </p:nvSpPr>
          <p:spPr>
            <a:xfrm>
              <a:off x="1740575" y="2195850"/>
              <a:ext cx="1222075" cy="751100"/>
            </a:xfrm>
            <a:custGeom>
              <a:avLst/>
              <a:gdLst/>
              <a:ahLst/>
              <a:cxnLst/>
              <a:rect l="l" t="t" r="r" b="b"/>
              <a:pathLst>
                <a:path w="48883" h="30044" extrusionOk="0">
                  <a:moveTo>
                    <a:pt x="48590" y="0"/>
                  </a:moveTo>
                  <a:cubicBezTo>
                    <a:pt x="48518" y="0"/>
                    <a:pt x="48438" y="24"/>
                    <a:pt x="48353" y="73"/>
                  </a:cubicBezTo>
                  <a:lnTo>
                    <a:pt x="535" y="27666"/>
                  </a:lnTo>
                  <a:cubicBezTo>
                    <a:pt x="238" y="27836"/>
                    <a:pt x="0" y="28248"/>
                    <a:pt x="0" y="28588"/>
                  </a:cubicBezTo>
                  <a:lnTo>
                    <a:pt x="0" y="29662"/>
                  </a:lnTo>
                  <a:cubicBezTo>
                    <a:pt x="0" y="29904"/>
                    <a:pt x="120" y="30044"/>
                    <a:pt x="296" y="30044"/>
                  </a:cubicBezTo>
                  <a:cubicBezTo>
                    <a:pt x="368" y="30044"/>
                    <a:pt x="449" y="30021"/>
                    <a:pt x="535" y="29972"/>
                  </a:cubicBezTo>
                  <a:lnTo>
                    <a:pt x="48353" y="2375"/>
                  </a:lnTo>
                  <a:cubicBezTo>
                    <a:pt x="48645" y="2205"/>
                    <a:pt x="48883" y="1794"/>
                    <a:pt x="48883" y="1454"/>
                  </a:cubicBezTo>
                  <a:lnTo>
                    <a:pt x="48883" y="379"/>
                  </a:lnTo>
                  <a:cubicBezTo>
                    <a:pt x="48883" y="139"/>
                    <a:pt x="48763" y="0"/>
                    <a:pt x="4859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5"/>
            <p:cNvSpPr/>
            <p:nvPr/>
          </p:nvSpPr>
          <p:spPr>
            <a:xfrm>
              <a:off x="2925050" y="2211200"/>
              <a:ext cx="30625" cy="43950"/>
            </a:xfrm>
            <a:custGeom>
              <a:avLst/>
              <a:gdLst/>
              <a:ahLst/>
              <a:cxnLst/>
              <a:rect l="l" t="t" r="r" b="b"/>
              <a:pathLst>
                <a:path w="1225" h="1758" extrusionOk="0">
                  <a:moveTo>
                    <a:pt x="633" y="10"/>
                  </a:moveTo>
                  <a:cubicBezTo>
                    <a:pt x="644" y="10"/>
                    <a:pt x="654" y="17"/>
                    <a:pt x="657" y="27"/>
                  </a:cubicBezTo>
                  <a:lnTo>
                    <a:pt x="800" y="327"/>
                  </a:lnTo>
                  <a:cubicBezTo>
                    <a:pt x="805" y="342"/>
                    <a:pt x="818" y="350"/>
                    <a:pt x="834" y="350"/>
                  </a:cubicBezTo>
                  <a:cubicBezTo>
                    <a:pt x="840" y="350"/>
                    <a:pt x="845" y="349"/>
                    <a:pt x="851" y="347"/>
                  </a:cubicBezTo>
                  <a:lnTo>
                    <a:pt x="1164" y="228"/>
                  </a:lnTo>
                  <a:cubicBezTo>
                    <a:pt x="1169" y="225"/>
                    <a:pt x="1174" y="224"/>
                    <a:pt x="1178" y="224"/>
                  </a:cubicBezTo>
                  <a:cubicBezTo>
                    <a:pt x="1185" y="224"/>
                    <a:pt x="1190" y="227"/>
                    <a:pt x="1195" y="231"/>
                  </a:cubicBezTo>
                  <a:cubicBezTo>
                    <a:pt x="1211" y="248"/>
                    <a:pt x="1215" y="292"/>
                    <a:pt x="1191" y="336"/>
                  </a:cubicBezTo>
                  <a:lnTo>
                    <a:pt x="963" y="762"/>
                  </a:lnTo>
                  <a:cubicBezTo>
                    <a:pt x="950" y="789"/>
                    <a:pt x="943" y="820"/>
                    <a:pt x="946" y="846"/>
                  </a:cubicBezTo>
                  <a:lnTo>
                    <a:pt x="1001" y="1231"/>
                  </a:lnTo>
                  <a:cubicBezTo>
                    <a:pt x="1004" y="1268"/>
                    <a:pt x="983" y="1316"/>
                    <a:pt x="960" y="1340"/>
                  </a:cubicBezTo>
                  <a:cubicBezTo>
                    <a:pt x="946" y="1353"/>
                    <a:pt x="930" y="1361"/>
                    <a:pt x="916" y="1361"/>
                  </a:cubicBezTo>
                  <a:lnTo>
                    <a:pt x="637" y="1326"/>
                  </a:lnTo>
                  <a:cubicBezTo>
                    <a:pt x="635" y="1326"/>
                    <a:pt x="633" y="1326"/>
                    <a:pt x="631" y="1326"/>
                  </a:cubicBezTo>
                  <a:cubicBezTo>
                    <a:pt x="615" y="1326"/>
                    <a:pt x="594" y="1339"/>
                    <a:pt x="575" y="1361"/>
                  </a:cubicBezTo>
                  <a:lnTo>
                    <a:pt x="297" y="1717"/>
                  </a:lnTo>
                  <a:cubicBezTo>
                    <a:pt x="284" y="1736"/>
                    <a:pt x="266" y="1746"/>
                    <a:pt x="251" y="1746"/>
                  </a:cubicBezTo>
                  <a:cubicBezTo>
                    <a:pt x="247" y="1746"/>
                    <a:pt x="243" y="1746"/>
                    <a:pt x="239" y="1744"/>
                  </a:cubicBezTo>
                  <a:cubicBezTo>
                    <a:pt x="222" y="1737"/>
                    <a:pt x="216" y="1717"/>
                    <a:pt x="219" y="1687"/>
                  </a:cubicBezTo>
                  <a:lnTo>
                    <a:pt x="273" y="1241"/>
                  </a:lnTo>
                  <a:cubicBezTo>
                    <a:pt x="277" y="1210"/>
                    <a:pt x="269" y="1187"/>
                    <a:pt x="252" y="1173"/>
                  </a:cubicBezTo>
                  <a:lnTo>
                    <a:pt x="28" y="1010"/>
                  </a:lnTo>
                  <a:cubicBezTo>
                    <a:pt x="18" y="1003"/>
                    <a:pt x="12" y="989"/>
                    <a:pt x="12" y="969"/>
                  </a:cubicBezTo>
                  <a:cubicBezTo>
                    <a:pt x="12" y="932"/>
                    <a:pt x="32" y="884"/>
                    <a:pt x="59" y="864"/>
                  </a:cubicBezTo>
                  <a:lnTo>
                    <a:pt x="371" y="622"/>
                  </a:lnTo>
                  <a:cubicBezTo>
                    <a:pt x="392" y="606"/>
                    <a:pt x="412" y="578"/>
                    <a:pt x="420" y="548"/>
                  </a:cubicBezTo>
                  <a:lnTo>
                    <a:pt x="558" y="92"/>
                  </a:lnTo>
                  <a:cubicBezTo>
                    <a:pt x="575" y="41"/>
                    <a:pt x="606" y="14"/>
                    <a:pt x="630" y="10"/>
                  </a:cubicBezTo>
                  <a:close/>
                  <a:moveTo>
                    <a:pt x="630" y="0"/>
                  </a:moveTo>
                  <a:cubicBezTo>
                    <a:pt x="599" y="4"/>
                    <a:pt x="566" y="41"/>
                    <a:pt x="548" y="88"/>
                  </a:cubicBezTo>
                  <a:lnTo>
                    <a:pt x="409" y="548"/>
                  </a:lnTo>
                  <a:cubicBezTo>
                    <a:pt x="402" y="575"/>
                    <a:pt x="385" y="598"/>
                    <a:pt x="365" y="612"/>
                  </a:cubicBezTo>
                  <a:lnTo>
                    <a:pt x="56" y="854"/>
                  </a:lnTo>
                  <a:cubicBezTo>
                    <a:pt x="18" y="881"/>
                    <a:pt x="1" y="935"/>
                    <a:pt x="1" y="969"/>
                  </a:cubicBezTo>
                  <a:cubicBezTo>
                    <a:pt x="1" y="993"/>
                    <a:pt x="8" y="1010"/>
                    <a:pt x="21" y="1020"/>
                  </a:cubicBezTo>
                  <a:lnTo>
                    <a:pt x="246" y="1183"/>
                  </a:lnTo>
                  <a:cubicBezTo>
                    <a:pt x="260" y="1193"/>
                    <a:pt x="266" y="1214"/>
                    <a:pt x="263" y="1238"/>
                  </a:cubicBezTo>
                  <a:lnTo>
                    <a:pt x="208" y="1687"/>
                  </a:lnTo>
                  <a:cubicBezTo>
                    <a:pt x="205" y="1720"/>
                    <a:pt x="216" y="1748"/>
                    <a:pt x="236" y="1755"/>
                  </a:cubicBezTo>
                  <a:cubicBezTo>
                    <a:pt x="239" y="1758"/>
                    <a:pt x="246" y="1758"/>
                    <a:pt x="249" y="1758"/>
                  </a:cubicBezTo>
                  <a:cubicBezTo>
                    <a:pt x="266" y="1758"/>
                    <a:pt x="287" y="1744"/>
                    <a:pt x="307" y="1724"/>
                  </a:cubicBezTo>
                  <a:lnTo>
                    <a:pt x="586" y="1367"/>
                  </a:lnTo>
                  <a:cubicBezTo>
                    <a:pt x="601" y="1349"/>
                    <a:pt x="616" y="1336"/>
                    <a:pt x="632" y="1336"/>
                  </a:cubicBezTo>
                  <a:cubicBezTo>
                    <a:pt x="633" y="1336"/>
                    <a:pt x="635" y="1336"/>
                    <a:pt x="637" y="1336"/>
                  </a:cubicBezTo>
                  <a:lnTo>
                    <a:pt x="916" y="1370"/>
                  </a:lnTo>
                  <a:cubicBezTo>
                    <a:pt x="933" y="1370"/>
                    <a:pt x="950" y="1364"/>
                    <a:pt x="966" y="1347"/>
                  </a:cubicBezTo>
                  <a:cubicBezTo>
                    <a:pt x="994" y="1320"/>
                    <a:pt x="1014" y="1272"/>
                    <a:pt x="1011" y="1228"/>
                  </a:cubicBezTo>
                  <a:lnTo>
                    <a:pt x="956" y="843"/>
                  </a:lnTo>
                  <a:cubicBezTo>
                    <a:pt x="953" y="823"/>
                    <a:pt x="960" y="793"/>
                    <a:pt x="974" y="765"/>
                  </a:cubicBezTo>
                  <a:lnTo>
                    <a:pt x="1198" y="344"/>
                  </a:lnTo>
                  <a:cubicBezTo>
                    <a:pt x="1222" y="300"/>
                    <a:pt x="1225" y="248"/>
                    <a:pt x="1205" y="225"/>
                  </a:cubicBezTo>
                  <a:cubicBezTo>
                    <a:pt x="1196" y="218"/>
                    <a:pt x="1187" y="214"/>
                    <a:pt x="1178" y="214"/>
                  </a:cubicBezTo>
                  <a:cubicBezTo>
                    <a:pt x="1172" y="214"/>
                    <a:pt x="1167" y="215"/>
                    <a:pt x="1160" y="218"/>
                  </a:cubicBezTo>
                  <a:lnTo>
                    <a:pt x="848" y="336"/>
                  </a:lnTo>
                  <a:cubicBezTo>
                    <a:pt x="843" y="338"/>
                    <a:pt x="839" y="339"/>
                    <a:pt x="835" y="339"/>
                  </a:cubicBezTo>
                  <a:cubicBezTo>
                    <a:pt x="823" y="339"/>
                    <a:pt x="812" y="332"/>
                    <a:pt x="807" y="320"/>
                  </a:cubicBezTo>
                  <a:lnTo>
                    <a:pt x="668" y="24"/>
                  </a:lnTo>
                  <a:cubicBezTo>
                    <a:pt x="660" y="7"/>
                    <a:pt x="647" y="0"/>
                    <a:pt x="63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5"/>
            <p:cNvSpPr/>
            <p:nvPr/>
          </p:nvSpPr>
          <p:spPr>
            <a:xfrm>
              <a:off x="2973075" y="2163500"/>
              <a:ext cx="47975" cy="30900"/>
            </a:xfrm>
            <a:custGeom>
              <a:avLst/>
              <a:gdLst/>
              <a:ahLst/>
              <a:cxnLst/>
              <a:rect l="l" t="t" r="r" b="b"/>
              <a:pathLst>
                <a:path w="1919" h="1236" extrusionOk="0">
                  <a:moveTo>
                    <a:pt x="1708" y="1"/>
                  </a:moveTo>
                  <a:cubicBezTo>
                    <a:pt x="1677" y="1"/>
                    <a:pt x="1643" y="11"/>
                    <a:pt x="1616" y="28"/>
                  </a:cubicBezTo>
                  <a:lnTo>
                    <a:pt x="120" y="892"/>
                  </a:lnTo>
                  <a:cubicBezTo>
                    <a:pt x="32" y="943"/>
                    <a:pt x="1" y="1055"/>
                    <a:pt x="52" y="1143"/>
                  </a:cubicBezTo>
                  <a:cubicBezTo>
                    <a:pt x="86" y="1201"/>
                    <a:pt x="147" y="1235"/>
                    <a:pt x="212" y="1235"/>
                  </a:cubicBezTo>
                  <a:cubicBezTo>
                    <a:pt x="242" y="1235"/>
                    <a:pt x="273" y="1229"/>
                    <a:pt x="303" y="1211"/>
                  </a:cubicBezTo>
                  <a:lnTo>
                    <a:pt x="1799" y="347"/>
                  </a:lnTo>
                  <a:cubicBezTo>
                    <a:pt x="1888" y="297"/>
                    <a:pt x="1918" y="181"/>
                    <a:pt x="1868" y="96"/>
                  </a:cubicBezTo>
                  <a:cubicBezTo>
                    <a:pt x="1833" y="35"/>
                    <a:pt x="1772" y="1"/>
                    <a:pt x="1708" y="1"/>
                  </a:cubicBezTo>
                  <a:close/>
                </a:path>
              </a:pathLst>
            </a:custGeom>
            <a:solidFill>
              <a:srgbClr val="95A0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5"/>
            <p:cNvSpPr/>
            <p:nvPr/>
          </p:nvSpPr>
          <p:spPr>
            <a:xfrm>
              <a:off x="2973075" y="2185175"/>
              <a:ext cx="47975" cy="30800"/>
            </a:xfrm>
            <a:custGeom>
              <a:avLst/>
              <a:gdLst/>
              <a:ahLst/>
              <a:cxnLst/>
              <a:rect l="l" t="t" r="r" b="b"/>
              <a:pathLst>
                <a:path w="1919" h="1232" extrusionOk="0">
                  <a:moveTo>
                    <a:pt x="1708" y="1"/>
                  </a:moveTo>
                  <a:cubicBezTo>
                    <a:pt x="1677" y="1"/>
                    <a:pt x="1643" y="8"/>
                    <a:pt x="1616" y="25"/>
                  </a:cubicBezTo>
                  <a:lnTo>
                    <a:pt x="120" y="888"/>
                  </a:lnTo>
                  <a:cubicBezTo>
                    <a:pt x="32" y="939"/>
                    <a:pt x="1" y="1051"/>
                    <a:pt x="52" y="1140"/>
                  </a:cubicBezTo>
                  <a:cubicBezTo>
                    <a:pt x="86" y="1201"/>
                    <a:pt x="147" y="1231"/>
                    <a:pt x="212" y="1231"/>
                  </a:cubicBezTo>
                  <a:cubicBezTo>
                    <a:pt x="242" y="1231"/>
                    <a:pt x="273" y="1225"/>
                    <a:pt x="303" y="1208"/>
                  </a:cubicBezTo>
                  <a:lnTo>
                    <a:pt x="1799" y="344"/>
                  </a:lnTo>
                  <a:cubicBezTo>
                    <a:pt x="1888" y="293"/>
                    <a:pt x="1918" y="181"/>
                    <a:pt x="1868" y="92"/>
                  </a:cubicBezTo>
                  <a:cubicBezTo>
                    <a:pt x="1833" y="31"/>
                    <a:pt x="1772" y="1"/>
                    <a:pt x="1708" y="1"/>
                  </a:cubicBezTo>
                  <a:close/>
                </a:path>
              </a:pathLst>
            </a:custGeom>
            <a:solidFill>
              <a:srgbClr val="95A0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5"/>
            <p:cNvSpPr/>
            <p:nvPr/>
          </p:nvSpPr>
          <p:spPr>
            <a:xfrm>
              <a:off x="2973075" y="2206775"/>
              <a:ext cx="47975" cy="30800"/>
            </a:xfrm>
            <a:custGeom>
              <a:avLst/>
              <a:gdLst/>
              <a:ahLst/>
              <a:cxnLst/>
              <a:rect l="l" t="t" r="r" b="b"/>
              <a:pathLst>
                <a:path w="1919" h="1232" extrusionOk="0">
                  <a:moveTo>
                    <a:pt x="1708" y="0"/>
                  </a:moveTo>
                  <a:cubicBezTo>
                    <a:pt x="1677" y="0"/>
                    <a:pt x="1643" y="8"/>
                    <a:pt x="1616" y="24"/>
                  </a:cubicBezTo>
                  <a:lnTo>
                    <a:pt x="120" y="888"/>
                  </a:lnTo>
                  <a:cubicBezTo>
                    <a:pt x="32" y="939"/>
                    <a:pt x="1" y="1051"/>
                    <a:pt x="52" y="1139"/>
                  </a:cubicBezTo>
                  <a:cubicBezTo>
                    <a:pt x="86" y="1201"/>
                    <a:pt x="147" y="1232"/>
                    <a:pt x="212" y="1232"/>
                  </a:cubicBezTo>
                  <a:cubicBezTo>
                    <a:pt x="242" y="1232"/>
                    <a:pt x="273" y="1224"/>
                    <a:pt x="303" y="1207"/>
                  </a:cubicBezTo>
                  <a:lnTo>
                    <a:pt x="1799" y="344"/>
                  </a:lnTo>
                  <a:cubicBezTo>
                    <a:pt x="1888" y="293"/>
                    <a:pt x="1918" y="181"/>
                    <a:pt x="1868" y="92"/>
                  </a:cubicBezTo>
                  <a:cubicBezTo>
                    <a:pt x="1833" y="35"/>
                    <a:pt x="1772" y="0"/>
                    <a:pt x="1708" y="0"/>
                  </a:cubicBezTo>
                  <a:close/>
                </a:path>
              </a:pathLst>
            </a:custGeom>
            <a:solidFill>
              <a:srgbClr val="95A0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5"/>
            <p:cNvSpPr/>
            <p:nvPr/>
          </p:nvSpPr>
          <p:spPr>
            <a:xfrm>
              <a:off x="1541000" y="2967225"/>
              <a:ext cx="25025" cy="100825"/>
            </a:xfrm>
            <a:custGeom>
              <a:avLst/>
              <a:gdLst/>
              <a:ahLst/>
              <a:cxnLst/>
              <a:rect l="l" t="t" r="r" b="b"/>
              <a:pathLst>
                <a:path w="1001" h="4033" extrusionOk="0">
                  <a:moveTo>
                    <a:pt x="1" y="0"/>
                  </a:moveTo>
                  <a:lnTo>
                    <a:pt x="1" y="3455"/>
                  </a:lnTo>
                  <a:lnTo>
                    <a:pt x="1000" y="4033"/>
                  </a:lnTo>
                  <a:lnTo>
                    <a:pt x="1000" y="575"/>
                  </a:lnTo>
                  <a:lnTo>
                    <a:pt x="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5"/>
            <p:cNvSpPr/>
            <p:nvPr/>
          </p:nvSpPr>
          <p:spPr>
            <a:xfrm>
              <a:off x="1615900" y="3131475"/>
              <a:ext cx="299275" cy="967475"/>
            </a:xfrm>
            <a:custGeom>
              <a:avLst/>
              <a:gdLst/>
              <a:ahLst/>
              <a:cxnLst/>
              <a:rect l="l" t="t" r="r" b="b"/>
              <a:pathLst>
                <a:path w="11971" h="38699" extrusionOk="0">
                  <a:moveTo>
                    <a:pt x="11678" y="1"/>
                  </a:moveTo>
                  <a:cubicBezTo>
                    <a:pt x="11607" y="1"/>
                    <a:pt x="11526" y="24"/>
                    <a:pt x="11440" y="74"/>
                  </a:cubicBezTo>
                  <a:lnTo>
                    <a:pt x="530" y="6370"/>
                  </a:lnTo>
                  <a:cubicBezTo>
                    <a:pt x="238" y="6540"/>
                    <a:pt x="0" y="6951"/>
                    <a:pt x="0" y="7292"/>
                  </a:cubicBezTo>
                  <a:lnTo>
                    <a:pt x="0" y="38318"/>
                  </a:lnTo>
                  <a:cubicBezTo>
                    <a:pt x="0" y="38560"/>
                    <a:pt x="120" y="38699"/>
                    <a:pt x="295" y="38699"/>
                  </a:cubicBezTo>
                  <a:cubicBezTo>
                    <a:pt x="366" y="38699"/>
                    <a:pt x="446" y="38676"/>
                    <a:pt x="530" y="38628"/>
                  </a:cubicBezTo>
                  <a:lnTo>
                    <a:pt x="11440" y="32328"/>
                  </a:lnTo>
                  <a:cubicBezTo>
                    <a:pt x="11733" y="32158"/>
                    <a:pt x="11971" y="31747"/>
                    <a:pt x="11971" y="31406"/>
                  </a:cubicBezTo>
                  <a:lnTo>
                    <a:pt x="11971" y="380"/>
                  </a:lnTo>
                  <a:cubicBezTo>
                    <a:pt x="11971" y="139"/>
                    <a:pt x="11851" y="1"/>
                    <a:pt x="11678"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5"/>
            <p:cNvSpPr/>
            <p:nvPr/>
          </p:nvSpPr>
          <p:spPr>
            <a:xfrm>
              <a:off x="1665775" y="3217750"/>
              <a:ext cx="199525" cy="132550"/>
            </a:xfrm>
            <a:custGeom>
              <a:avLst/>
              <a:gdLst/>
              <a:ahLst/>
              <a:cxnLst/>
              <a:rect l="l" t="t" r="r" b="b"/>
              <a:pathLst>
                <a:path w="7981" h="5302" extrusionOk="0">
                  <a:moveTo>
                    <a:pt x="7698" y="0"/>
                  </a:moveTo>
                  <a:cubicBezTo>
                    <a:pt x="7624" y="0"/>
                    <a:pt x="7539" y="25"/>
                    <a:pt x="7450" y="77"/>
                  </a:cubicBezTo>
                  <a:lnTo>
                    <a:pt x="531" y="4072"/>
                  </a:lnTo>
                  <a:cubicBezTo>
                    <a:pt x="238" y="4242"/>
                    <a:pt x="1" y="4636"/>
                    <a:pt x="1" y="4956"/>
                  </a:cubicBezTo>
                  <a:cubicBezTo>
                    <a:pt x="1" y="5175"/>
                    <a:pt x="115" y="5301"/>
                    <a:pt x="283" y="5301"/>
                  </a:cubicBezTo>
                  <a:cubicBezTo>
                    <a:pt x="357" y="5301"/>
                    <a:pt x="441" y="5276"/>
                    <a:pt x="531" y="5224"/>
                  </a:cubicBezTo>
                  <a:lnTo>
                    <a:pt x="7450" y="1230"/>
                  </a:lnTo>
                  <a:cubicBezTo>
                    <a:pt x="7742" y="1060"/>
                    <a:pt x="7980" y="665"/>
                    <a:pt x="7980" y="346"/>
                  </a:cubicBezTo>
                  <a:cubicBezTo>
                    <a:pt x="7980" y="126"/>
                    <a:pt x="7865" y="0"/>
                    <a:pt x="769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5"/>
            <p:cNvSpPr/>
            <p:nvPr/>
          </p:nvSpPr>
          <p:spPr>
            <a:xfrm>
              <a:off x="1665775" y="3373925"/>
              <a:ext cx="24950" cy="36225"/>
            </a:xfrm>
            <a:custGeom>
              <a:avLst/>
              <a:gdLst/>
              <a:ahLst/>
              <a:cxnLst/>
              <a:rect l="l" t="t" r="r" b="b"/>
              <a:pathLst>
                <a:path w="998" h="1449" extrusionOk="0">
                  <a:moveTo>
                    <a:pt x="821" y="1"/>
                  </a:moveTo>
                  <a:cubicBezTo>
                    <a:pt x="778" y="1"/>
                    <a:pt x="729" y="15"/>
                    <a:pt x="677" y="45"/>
                  </a:cubicBezTo>
                  <a:lnTo>
                    <a:pt x="320" y="252"/>
                  </a:lnTo>
                  <a:cubicBezTo>
                    <a:pt x="144" y="354"/>
                    <a:pt x="1" y="599"/>
                    <a:pt x="1" y="803"/>
                  </a:cubicBezTo>
                  <a:lnTo>
                    <a:pt x="1" y="1218"/>
                  </a:lnTo>
                  <a:cubicBezTo>
                    <a:pt x="1" y="1363"/>
                    <a:pt x="73" y="1448"/>
                    <a:pt x="179" y="1448"/>
                  </a:cubicBezTo>
                  <a:cubicBezTo>
                    <a:pt x="221" y="1448"/>
                    <a:pt x="269" y="1434"/>
                    <a:pt x="320" y="1405"/>
                  </a:cubicBezTo>
                  <a:lnTo>
                    <a:pt x="681" y="1198"/>
                  </a:lnTo>
                  <a:cubicBezTo>
                    <a:pt x="854" y="1096"/>
                    <a:pt x="997" y="847"/>
                    <a:pt x="997" y="643"/>
                  </a:cubicBezTo>
                  <a:lnTo>
                    <a:pt x="997" y="228"/>
                  </a:lnTo>
                  <a:cubicBezTo>
                    <a:pt x="997" y="84"/>
                    <a:pt x="926" y="1"/>
                    <a:pt x="82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5"/>
            <p:cNvSpPr/>
            <p:nvPr/>
          </p:nvSpPr>
          <p:spPr>
            <a:xfrm>
              <a:off x="1715675" y="3275350"/>
              <a:ext cx="149625" cy="103750"/>
            </a:xfrm>
            <a:custGeom>
              <a:avLst/>
              <a:gdLst/>
              <a:ahLst/>
              <a:cxnLst/>
              <a:rect l="l" t="t" r="r" b="b"/>
              <a:pathLst>
                <a:path w="5985" h="4150" extrusionOk="0">
                  <a:moveTo>
                    <a:pt x="5703" y="1"/>
                  </a:moveTo>
                  <a:cubicBezTo>
                    <a:pt x="5629" y="1"/>
                    <a:pt x="5544" y="25"/>
                    <a:pt x="5454" y="78"/>
                  </a:cubicBezTo>
                  <a:lnTo>
                    <a:pt x="531" y="2920"/>
                  </a:lnTo>
                  <a:cubicBezTo>
                    <a:pt x="238" y="3090"/>
                    <a:pt x="1" y="3484"/>
                    <a:pt x="1" y="3804"/>
                  </a:cubicBezTo>
                  <a:cubicBezTo>
                    <a:pt x="1" y="4024"/>
                    <a:pt x="115" y="4150"/>
                    <a:pt x="282" y="4150"/>
                  </a:cubicBezTo>
                  <a:cubicBezTo>
                    <a:pt x="356" y="4150"/>
                    <a:pt x="441" y="4125"/>
                    <a:pt x="531" y="4073"/>
                  </a:cubicBezTo>
                  <a:lnTo>
                    <a:pt x="5454" y="1231"/>
                  </a:lnTo>
                  <a:cubicBezTo>
                    <a:pt x="5746" y="1061"/>
                    <a:pt x="5984" y="666"/>
                    <a:pt x="5984" y="347"/>
                  </a:cubicBezTo>
                  <a:cubicBezTo>
                    <a:pt x="5984" y="126"/>
                    <a:pt x="5870" y="1"/>
                    <a:pt x="570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5"/>
            <p:cNvSpPr/>
            <p:nvPr/>
          </p:nvSpPr>
          <p:spPr>
            <a:xfrm>
              <a:off x="1665775" y="3431550"/>
              <a:ext cx="24950" cy="36225"/>
            </a:xfrm>
            <a:custGeom>
              <a:avLst/>
              <a:gdLst/>
              <a:ahLst/>
              <a:cxnLst/>
              <a:rect l="l" t="t" r="r" b="b"/>
              <a:pathLst>
                <a:path w="998" h="1449" extrusionOk="0">
                  <a:moveTo>
                    <a:pt x="821" y="1"/>
                  </a:moveTo>
                  <a:cubicBezTo>
                    <a:pt x="778" y="1"/>
                    <a:pt x="729" y="15"/>
                    <a:pt x="677" y="45"/>
                  </a:cubicBezTo>
                  <a:lnTo>
                    <a:pt x="320" y="252"/>
                  </a:lnTo>
                  <a:cubicBezTo>
                    <a:pt x="144" y="354"/>
                    <a:pt x="1" y="602"/>
                    <a:pt x="1" y="806"/>
                  </a:cubicBezTo>
                  <a:lnTo>
                    <a:pt x="1" y="1221"/>
                  </a:lnTo>
                  <a:cubicBezTo>
                    <a:pt x="1" y="1366"/>
                    <a:pt x="72" y="1449"/>
                    <a:pt x="177" y="1449"/>
                  </a:cubicBezTo>
                  <a:cubicBezTo>
                    <a:pt x="220" y="1449"/>
                    <a:pt x="268" y="1435"/>
                    <a:pt x="320" y="1405"/>
                  </a:cubicBezTo>
                  <a:lnTo>
                    <a:pt x="681" y="1198"/>
                  </a:lnTo>
                  <a:cubicBezTo>
                    <a:pt x="854" y="1096"/>
                    <a:pt x="997" y="847"/>
                    <a:pt x="997" y="643"/>
                  </a:cubicBezTo>
                  <a:lnTo>
                    <a:pt x="997" y="228"/>
                  </a:lnTo>
                  <a:cubicBezTo>
                    <a:pt x="997" y="84"/>
                    <a:pt x="926" y="1"/>
                    <a:pt x="82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5"/>
            <p:cNvSpPr/>
            <p:nvPr/>
          </p:nvSpPr>
          <p:spPr>
            <a:xfrm>
              <a:off x="1715675" y="3333000"/>
              <a:ext cx="149625" cy="103725"/>
            </a:xfrm>
            <a:custGeom>
              <a:avLst/>
              <a:gdLst/>
              <a:ahLst/>
              <a:cxnLst/>
              <a:rect l="l" t="t" r="r" b="b"/>
              <a:pathLst>
                <a:path w="5985" h="4149" extrusionOk="0">
                  <a:moveTo>
                    <a:pt x="5702" y="0"/>
                  </a:moveTo>
                  <a:cubicBezTo>
                    <a:pt x="5628" y="0"/>
                    <a:pt x="5543" y="25"/>
                    <a:pt x="5454" y="77"/>
                  </a:cubicBezTo>
                  <a:lnTo>
                    <a:pt x="531" y="2920"/>
                  </a:lnTo>
                  <a:cubicBezTo>
                    <a:pt x="238" y="3089"/>
                    <a:pt x="1" y="3483"/>
                    <a:pt x="1" y="3803"/>
                  </a:cubicBezTo>
                  <a:cubicBezTo>
                    <a:pt x="1" y="4023"/>
                    <a:pt x="115" y="4149"/>
                    <a:pt x="282" y="4149"/>
                  </a:cubicBezTo>
                  <a:cubicBezTo>
                    <a:pt x="356" y="4149"/>
                    <a:pt x="441" y="4124"/>
                    <a:pt x="531" y="4072"/>
                  </a:cubicBezTo>
                  <a:lnTo>
                    <a:pt x="5454" y="1230"/>
                  </a:lnTo>
                  <a:cubicBezTo>
                    <a:pt x="5746" y="1060"/>
                    <a:pt x="5984" y="665"/>
                    <a:pt x="5984" y="346"/>
                  </a:cubicBezTo>
                  <a:cubicBezTo>
                    <a:pt x="5984" y="126"/>
                    <a:pt x="5869" y="0"/>
                    <a:pt x="570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5"/>
            <p:cNvSpPr/>
            <p:nvPr/>
          </p:nvSpPr>
          <p:spPr>
            <a:xfrm>
              <a:off x="1665775" y="3489125"/>
              <a:ext cx="24950" cy="36200"/>
            </a:xfrm>
            <a:custGeom>
              <a:avLst/>
              <a:gdLst/>
              <a:ahLst/>
              <a:cxnLst/>
              <a:rect l="l" t="t" r="r" b="b"/>
              <a:pathLst>
                <a:path w="998" h="1448" extrusionOk="0">
                  <a:moveTo>
                    <a:pt x="819" y="0"/>
                  </a:moveTo>
                  <a:cubicBezTo>
                    <a:pt x="777" y="0"/>
                    <a:pt x="728" y="14"/>
                    <a:pt x="677" y="44"/>
                  </a:cubicBezTo>
                  <a:lnTo>
                    <a:pt x="320" y="251"/>
                  </a:lnTo>
                  <a:cubicBezTo>
                    <a:pt x="144" y="353"/>
                    <a:pt x="1" y="601"/>
                    <a:pt x="1" y="805"/>
                  </a:cubicBezTo>
                  <a:lnTo>
                    <a:pt x="1" y="1220"/>
                  </a:lnTo>
                  <a:cubicBezTo>
                    <a:pt x="1" y="1365"/>
                    <a:pt x="72" y="1448"/>
                    <a:pt x="177" y="1448"/>
                  </a:cubicBezTo>
                  <a:cubicBezTo>
                    <a:pt x="220" y="1448"/>
                    <a:pt x="268" y="1434"/>
                    <a:pt x="320" y="1404"/>
                  </a:cubicBezTo>
                  <a:lnTo>
                    <a:pt x="681" y="1196"/>
                  </a:lnTo>
                  <a:cubicBezTo>
                    <a:pt x="854" y="1094"/>
                    <a:pt x="997" y="846"/>
                    <a:pt x="997" y="645"/>
                  </a:cubicBezTo>
                  <a:lnTo>
                    <a:pt x="997" y="227"/>
                  </a:lnTo>
                  <a:cubicBezTo>
                    <a:pt x="997" y="84"/>
                    <a:pt x="925" y="0"/>
                    <a:pt x="81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5"/>
            <p:cNvSpPr/>
            <p:nvPr/>
          </p:nvSpPr>
          <p:spPr>
            <a:xfrm>
              <a:off x="1715675" y="3390575"/>
              <a:ext cx="149625" cy="103700"/>
            </a:xfrm>
            <a:custGeom>
              <a:avLst/>
              <a:gdLst/>
              <a:ahLst/>
              <a:cxnLst/>
              <a:rect l="l" t="t" r="r" b="b"/>
              <a:pathLst>
                <a:path w="5985" h="4148" extrusionOk="0">
                  <a:moveTo>
                    <a:pt x="5701" y="1"/>
                  </a:moveTo>
                  <a:cubicBezTo>
                    <a:pt x="5627" y="1"/>
                    <a:pt x="5543" y="25"/>
                    <a:pt x="5454" y="76"/>
                  </a:cubicBezTo>
                  <a:lnTo>
                    <a:pt x="531" y="2918"/>
                  </a:lnTo>
                  <a:cubicBezTo>
                    <a:pt x="238" y="3088"/>
                    <a:pt x="1" y="3482"/>
                    <a:pt x="1" y="3802"/>
                  </a:cubicBezTo>
                  <a:cubicBezTo>
                    <a:pt x="1" y="4023"/>
                    <a:pt x="114" y="4148"/>
                    <a:pt x="281" y="4148"/>
                  </a:cubicBezTo>
                  <a:cubicBezTo>
                    <a:pt x="355" y="4148"/>
                    <a:pt x="441" y="4123"/>
                    <a:pt x="531" y="4070"/>
                  </a:cubicBezTo>
                  <a:lnTo>
                    <a:pt x="5454" y="1229"/>
                  </a:lnTo>
                  <a:cubicBezTo>
                    <a:pt x="5746" y="1058"/>
                    <a:pt x="5984" y="664"/>
                    <a:pt x="5984" y="348"/>
                  </a:cubicBezTo>
                  <a:cubicBezTo>
                    <a:pt x="5984" y="126"/>
                    <a:pt x="5869" y="1"/>
                    <a:pt x="570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5"/>
            <p:cNvSpPr/>
            <p:nvPr/>
          </p:nvSpPr>
          <p:spPr>
            <a:xfrm>
              <a:off x="1665775" y="3546675"/>
              <a:ext cx="24950" cy="36175"/>
            </a:xfrm>
            <a:custGeom>
              <a:avLst/>
              <a:gdLst/>
              <a:ahLst/>
              <a:cxnLst/>
              <a:rect l="l" t="t" r="r" b="b"/>
              <a:pathLst>
                <a:path w="998" h="1447" extrusionOk="0">
                  <a:moveTo>
                    <a:pt x="819" y="0"/>
                  </a:moveTo>
                  <a:cubicBezTo>
                    <a:pt x="777" y="0"/>
                    <a:pt x="728" y="14"/>
                    <a:pt x="677" y="43"/>
                  </a:cubicBezTo>
                  <a:lnTo>
                    <a:pt x="320" y="251"/>
                  </a:lnTo>
                  <a:cubicBezTo>
                    <a:pt x="144" y="353"/>
                    <a:pt x="1" y="601"/>
                    <a:pt x="1" y="805"/>
                  </a:cubicBezTo>
                  <a:lnTo>
                    <a:pt x="1" y="1219"/>
                  </a:lnTo>
                  <a:cubicBezTo>
                    <a:pt x="1" y="1364"/>
                    <a:pt x="72" y="1447"/>
                    <a:pt x="177" y="1447"/>
                  </a:cubicBezTo>
                  <a:cubicBezTo>
                    <a:pt x="220" y="1447"/>
                    <a:pt x="268" y="1433"/>
                    <a:pt x="320" y="1403"/>
                  </a:cubicBezTo>
                  <a:lnTo>
                    <a:pt x="681" y="1196"/>
                  </a:lnTo>
                  <a:cubicBezTo>
                    <a:pt x="854" y="1094"/>
                    <a:pt x="997" y="846"/>
                    <a:pt x="997" y="645"/>
                  </a:cubicBezTo>
                  <a:lnTo>
                    <a:pt x="997" y="227"/>
                  </a:lnTo>
                  <a:cubicBezTo>
                    <a:pt x="997" y="84"/>
                    <a:pt x="925" y="0"/>
                    <a:pt x="81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5"/>
            <p:cNvSpPr/>
            <p:nvPr/>
          </p:nvSpPr>
          <p:spPr>
            <a:xfrm>
              <a:off x="1715675" y="3448125"/>
              <a:ext cx="149625" cy="103700"/>
            </a:xfrm>
            <a:custGeom>
              <a:avLst/>
              <a:gdLst/>
              <a:ahLst/>
              <a:cxnLst/>
              <a:rect l="l" t="t" r="r" b="b"/>
              <a:pathLst>
                <a:path w="5985" h="4148" extrusionOk="0">
                  <a:moveTo>
                    <a:pt x="5701" y="0"/>
                  </a:moveTo>
                  <a:cubicBezTo>
                    <a:pt x="5627" y="0"/>
                    <a:pt x="5543" y="24"/>
                    <a:pt x="5454" y="75"/>
                  </a:cubicBezTo>
                  <a:lnTo>
                    <a:pt x="531" y="2917"/>
                  </a:lnTo>
                  <a:cubicBezTo>
                    <a:pt x="238" y="3088"/>
                    <a:pt x="1" y="3482"/>
                    <a:pt x="1" y="3802"/>
                  </a:cubicBezTo>
                  <a:cubicBezTo>
                    <a:pt x="1" y="4022"/>
                    <a:pt x="114" y="4148"/>
                    <a:pt x="281" y="4148"/>
                  </a:cubicBezTo>
                  <a:cubicBezTo>
                    <a:pt x="356" y="4148"/>
                    <a:pt x="441" y="4123"/>
                    <a:pt x="531" y="4070"/>
                  </a:cubicBezTo>
                  <a:lnTo>
                    <a:pt x="5454" y="1228"/>
                  </a:lnTo>
                  <a:cubicBezTo>
                    <a:pt x="5746" y="1058"/>
                    <a:pt x="5984" y="664"/>
                    <a:pt x="5984" y="344"/>
                  </a:cubicBezTo>
                  <a:cubicBezTo>
                    <a:pt x="5984" y="125"/>
                    <a:pt x="5869" y="0"/>
                    <a:pt x="570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5"/>
            <p:cNvSpPr/>
            <p:nvPr/>
          </p:nvSpPr>
          <p:spPr>
            <a:xfrm>
              <a:off x="1664675" y="3535100"/>
              <a:ext cx="199600" cy="132550"/>
            </a:xfrm>
            <a:custGeom>
              <a:avLst/>
              <a:gdLst/>
              <a:ahLst/>
              <a:cxnLst/>
              <a:rect l="l" t="t" r="r" b="b"/>
              <a:pathLst>
                <a:path w="7984" h="5302" extrusionOk="0">
                  <a:moveTo>
                    <a:pt x="7701" y="1"/>
                  </a:moveTo>
                  <a:cubicBezTo>
                    <a:pt x="7627" y="1"/>
                    <a:pt x="7543" y="26"/>
                    <a:pt x="7453" y="78"/>
                  </a:cubicBezTo>
                  <a:lnTo>
                    <a:pt x="534" y="4073"/>
                  </a:lnTo>
                  <a:cubicBezTo>
                    <a:pt x="241" y="4243"/>
                    <a:pt x="1" y="4637"/>
                    <a:pt x="1" y="4957"/>
                  </a:cubicBezTo>
                  <a:cubicBezTo>
                    <a:pt x="1" y="5176"/>
                    <a:pt x="115" y="5302"/>
                    <a:pt x="284" y="5302"/>
                  </a:cubicBezTo>
                  <a:cubicBezTo>
                    <a:pt x="358" y="5302"/>
                    <a:pt x="444" y="5277"/>
                    <a:pt x="534" y="5225"/>
                  </a:cubicBezTo>
                  <a:lnTo>
                    <a:pt x="7453" y="1230"/>
                  </a:lnTo>
                  <a:cubicBezTo>
                    <a:pt x="7745" y="1060"/>
                    <a:pt x="7983" y="666"/>
                    <a:pt x="7983" y="347"/>
                  </a:cubicBezTo>
                  <a:cubicBezTo>
                    <a:pt x="7983" y="127"/>
                    <a:pt x="7869" y="1"/>
                    <a:pt x="770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5"/>
            <p:cNvSpPr/>
            <p:nvPr/>
          </p:nvSpPr>
          <p:spPr>
            <a:xfrm>
              <a:off x="1664675" y="3691300"/>
              <a:ext cx="25025" cy="36200"/>
            </a:xfrm>
            <a:custGeom>
              <a:avLst/>
              <a:gdLst/>
              <a:ahLst/>
              <a:cxnLst/>
              <a:rect l="l" t="t" r="r" b="b"/>
              <a:pathLst>
                <a:path w="1001" h="1448" extrusionOk="0">
                  <a:moveTo>
                    <a:pt x="824" y="0"/>
                  </a:moveTo>
                  <a:cubicBezTo>
                    <a:pt x="781" y="0"/>
                    <a:pt x="732" y="15"/>
                    <a:pt x="680" y="44"/>
                  </a:cubicBezTo>
                  <a:lnTo>
                    <a:pt x="320" y="252"/>
                  </a:lnTo>
                  <a:cubicBezTo>
                    <a:pt x="144" y="354"/>
                    <a:pt x="1" y="599"/>
                    <a:pt x="1" y="803"/>
                  </a:cubicBezTo>
                  <a:lnTo>
                    <a:pt x="1" y="1218"/>
                  </a:lnTo>
                  <a:cubicBezTo>
                    <a:pt x="1" y="1363"/>
                    <a:pt x="73" y="1448"/>
                    <a:pt x="178" y="1448"/>
                  </a:cubicBezTo>
                  <a:cubicBezTo>
                    <a:pt x="221" y="1448"/>
                    <a:pt x="269" y="1434"/>
                    <a:pt x="320" y="1405"/>
                  </a:cubicBezTo>
                  <a:lnTo>
                    <a:pt x="680" y="1197"/>
                  </a:lnTo>
                  <a:cubicBezTo>
                    <a:pt x="858" y="1095"/>
                    <a:pt x="1000" y="847"/>
                    <a:pt x="1000" y="643"/>
                  </a:cubicBezTo>
                  <a:lnTo>
                    <a:pt x="1000" y="228"/>
                  </a:lnTo>
                  <a:cubicBezTo>
                    <a:pt x="1000" y="84"/>
                    <a:pt x="929" y="0"/>
                    <a:pt x="82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5"/>
            <p:cNvSpPr/>
            <p:nvPr/>
          </p:nvSpPr>
          <p:spPr>
            <a:xfrm>
              <a:off x="1714550" y="3592725"/>
              <a:ext cx="149725" cy="103750"/>
            </a:xfrm>
            <a:custGeom>
              <a:avLst/>
              <a:gdLst/>
              <a:ahLst/>
              <a:cxnLst/>
              <a:rect l="l" t="t" r="r" b="b"/>
              <a:pathLst>
                <a:path w="5989" h="4150" extrusionOk="0">
                  <a:moveTo>
                    <a:pt x="5708" y="0"/>
                  </a:moveTo>
                  <a:cubicBezTo>
                    <a:pt x="5633" y="0"/>
                    <a:pt x="5548" y="25"/>
                    <a:pt x="5458" y="78"/>
                  </a:cubicBezTo>
                  <a:lnTo>
                    <a:pt x="535" y="2920"/>
                  </a:lnTo>
                  <a:cubicBezTo>
                    <a:pt x="239" y="3090"/>
                    <a:pt x="1" y="3485"/>
                    <a:pt x="1" y="3804"/>
                  </a:cubicBezTo>
                  <a:cubicBezTo>
                    <a:pt x="1" y="4023"/>
                    <a:pt x="115" y="4150"/>
                    <a:pt x="285" y="4150"/>
                  </a:cubicBezTo>
                  <a:cubicBezTo>
                    <a:pt x="359" y="4150"/>
                    <a:pt x="445" y="4125"/>
                    <a:pt x="535" y="4073"/>
                  </a:cubicBezTo>
                  <a:lnTo>
                    <a:pt x="5458" y="1230"/>
                  </a:lnTo>
                  <a:cubicBezTo>
                    <a:pt x="5750" y="1061"/>
                    <a:pt x="5988" y="666"/>
                    <a:pt x="5988" y="347"/>
                  </a:cubicBezTo>
                  <a:cubicBezTo>
                    <a:pt x="5988" y="126"/>
                    <a:pt x="5874" y="0"/>
                    <a:pt x="570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5"/>
            <p:cNvSpPr/>
            <p:nvPr/>
          </p:nvSpPr>
          <p:spPr>
            <a:xfrm>
              <a:off x="1664675" y="3748925"/>
              <a:ext cx="25025" cy="36225"/>
            </a:xfrm>
            <a:custGeom>
              <a:avLst/>
              <a:gdLst/>
              <a:ahLst/>
              <a:cxnLst/>
              <a:rect l="l" t="t" r="r" b="b"/>
              <a:pathLst>
                <a:path w="1001" h="1449" extrusionOk="0">
                  <a:moveTo>
                    <a:pt x="824" y="1"/>
                  </a:moveTo>
                  <a:cubicBezTo>
                    <a:pt x="781" y="1"/>
                    <a:pt x="732" y="15"/>
                    <a:pt x="680" y="44"/>
                  </a:cubicBezTo>
                  <a:lnTo>
                    <a:pt x="320" y="252"/>
                  </a:lnTo>
                  <a:cubicBezTo>
                    <a:pt x="144" y="354"/>
                    <a:pt x="1" y="603"/>
                    <a:pt x="1" y="807"/>
                  </a:cubicBezTo>
                  <a:lnTo>
                    <a:pt x="1" y="1221"/>
                  </a:lnTo>
                  <a:cubicBezTo>
                    <a:pt x="1" y="1365"/>
                    <a:pt x="72" y="1449"/>
                    <a:pt x="177" y="1449"/>
                  </a:cubicBezTo>
                  <a:cubicBezTo>
                    <a:pt x="220" y="1449"/>
                    <a:pt x="268" y="1434"/>
                    <a:pt x="320" y="1405"/>
                  </a:cubicBezTo>
                  <a:lnTo>
                    <a:pt x="680" y="1197"/>
                  </a:lnTo>
                  <a:cubicBezTo>
                    <a:pt x="858" y="1095"/>
                    <a:pt x="1000" y="847"/>
                    <a:pt x="1000" y="643"/>
                  </a:cubicBezTo>
                  <a:lnTo>
                    <a:pt x="1000" y="228"/>
                  </a:lnTo>
                  <a:cubicBezTo>
                    <a:pt x="1000" y="84"/>
                    <a:pt x="929" y="1"/>
                    <a:pt x="82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5"/>
            <p:cNvSpPr/>
            <p:nvPr/>
          </p:nvSpPr>
          <p:spPr>
            <a:xfrm>
              <a:off x="1714550" y="3650375"/>
              <a:ext cx="149725" cy="103725"/>
            </a:xfrm>
            <a:custGeom>
              <a:avLst/>
              <a:gdLst/>
              <a:ahLst/>
              <a:cxnLst/>
              <a:rect l="l" t="t" r="r" b="b"/>
              <a:pathLst>
                <a:path w="5989" h="4149" extrusionOk="0">
                  <a:moveTo>
                    <a:pt x="5706" y="0"/>
                  </a:moveTo>
                  <a:cubicBezTo>
                    <a:pt x="5632" y="0"/>
                    <a:pt x="5548" y="25"/>
                    <a:pt x="5458" y="77"/>
                  </a:cubicBezTo>
                  <a:lnTo>
                    <a:pt x="535" y="2919"/>
                  </a:lnTo>
                  <a:cubicBezTo>
                    <a:pt x="239" y="3089"/>
                    <a:pt x="1" y="3484"/>
                    <a:pt x="1" y="3803"/>
                  </a:cubicBezTo>
                  <a:cubicBezTo>
                    <a:pt x="1" y="4022"/>
                    <a:pt x="115" y="4149"/>
                    <a:pt x="285" y="4149"/>
                  </a:cubicBezTo>
                  <a:cubicBezTo>
                    <a:pt x="359" y="4149"/>
                    <a:pt x="445" y="4124"/>
                    <a:pt x="535" y="4072"/>
                  </a:cubicBezTo>
                  <a:lnTo>
                    <a:pt x="5458" y="1229"/>
                  </a:lnTo>
                  <a:cubicBezTo>
                    <a:pt x="5750" y="1060"/>
                    <a:pt x="5988" y="665"/>
                    <a:pt x="5988" y="346"/>
                  </a:cubicBezTo>
                  <a:cubicBezTo>
                    <a:pt x="5988" y="126"/>
                    <a:pt x="5874" y="0"/>
                    <a:pt x="570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5"/>
            <p:cNvSpPr/>
            <p:nvPr/>
          </p:nvSpPr>
          <p:spPr>
            <a:xfrm>
              <a:off x="1664675" y="3806475"/>
              <a:ext cx="25025" cy="36225"/>
            </a:xfrm>
            <a:custGeom>
              <a:avLst/>
              <a:gdLst/>
              <a:ahLst/>
              <a:cxnLst/>
              <a:rect l="l" t="t" r="r" b="b"/>
              <a:pathLst>
                <a:path w="1001" h="1449" extrusionOk="0">
                  <a:moveTo>
                    <a:pt x="823" y="1"/>
                  </a:moveTo>
                  <a:cubicBezTo>
                    <a:pt x="780" y="1"/>
                    <a:pt x="732" y="15"/>
                    <a:pt x="680" y="44"/>
                  </a:cubicBezTo>
                  <a:lnTo>
                    <a:pt x="320" y="251"/>
                  </a:lnTo>
                  <a:cubicBezTo>
                    <a:pt x="144" y="353"/>
                    <a:pt x="1" y="602"/>
                    <a:pt x="1" y="806"/>
                  </a:cubicBezTo>
                  <a:lnTo>
                    <a:pt x="1" y="1221"/>
                  </a:lnTo>
                  <a:cubicBezTo>
                    <a:pt x="1" y="1365"/>
                    <a:pt x="72" y="1448"/>
                    <a:pt x="177" y="1448"/>
                  </a:cubicBezTo>
                  <a:cubicBezTo>
                    <a:pt x="220" y="1448"/>
                    <a:pt x="268" y="1434"/>
                    <a:pt x="320" y="1404"/>
                  </a:cubicBezTo>
                  <a:lnTo>
                    <a:pt x="680" y="1197"/>
                  </a:lnTo>
                  <a:cubicBezTo>
                    <a:pt x="858" y="1095"/>
                    <a:pt x="1000" y="847"/>
                    <a:pt x="1000" y="646"/>
                  </a:cubicBezTo>
                  <a:lnTo>
                    <a:pt x="1000" y="228"/>
                  </a:lnTo>
                  <a:cubicBezTo>
                    <a:pt x="1000" y="85"/>
                    <a:pt x="928" y="1"/>
                    <a:pt x="82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5"/>
            <p:cNvSpPr/>
            <p:nvPr/>
          </p:nvSpPr>
          <p:spPr>
            <a:xfrm>
              <a:off x="1714550" y="3707950"/>
              <a:ext cx="149725" cy="103700"/>
            </a:xfrm>
            <a:custGeom>
              <a:avLst/>
              <a:gdLst/>
              <a:ahLst/>
              <a:cxnLst/>
              <a:rect l="l" t="t" r="r" b="b"/>
              <a:pathLst>
                <a:path w="5989" h="4148" extrusionOk="0">
                  <a:moveTo>
                    <a:pt x="5706" y="0"/>
                  </a:moveTo>
                  <a:cubicBezTo>
                    <a:pt x="5632" y="0"/>
                    <a:pt x="5547" y="25"/>
                    <a:pt x="5458" y="76"/>
                  </a:cubicBezTo>
                  <a:lnTo>
                    <a:pt x="535" y="2918"/>
                  </a:lnTo>
                  <a:cubicBezTo>
                    <a:pt x="239" y="3088"/>
                    <a:pt x="1" y="3486"/>
                    <a:pt x="1" y="3802"/>
                  </a:cubicBezTo>
                  <a:cubicBezTo>
                    <a:pt x="1" y="4023"/>
                    <a:pt x="115" y="4148"/>
                    <a:pt x="283" y="4148"/>
                  </a:cubicBezTo>
                  <a:cubicBezTo>
                    <a:pt x="358" y="4148"/>
                    <a:pt x="444" y="4123"/>
                    <a:pt x="535" y="4070"/>
                  </a:cubicBezTo>
                  <a:lnTo>
                    <a:pt x="5458" y="1228"/>
                  </a:lnTo>
                  <a:cubicBezTo>
                    <a:pt x="5750" y="1058"/>
                    <a:pt x="5988" y="663"/>
                    <a:pt x="5988" y="348"/>
                  </a:cubicBezTo>
                  <a:cubicBezTo>
                    <a:pt x="5988" y="126"/>
                    <a:pt x="5873" y="0"/>
                    <a:pt x="570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5"/>
            <p:cNvSpPr/>
            <p:nvPr/>
          </p:nvSpPr>
          <p:spPr>
            <a:xfrm>
              <a:off x="1664675" y="3864025"/>
              <a:ext cx="25025" cy="36225"/>
            </a:xfrm>
            <a:custGeom>
              <a:avLst/>
              <a:gdLst/>
              <a:ahLst/>
              <a:cxnLst/>
              <a:rect l="l" t="t" r="r" b="b"/>
              <a:pathLst>
                <a:path w="1001" h="1449" extrusionOk="0">
                  <a:moveTo>
                    <a:pt x="823" y="1"/>
                  </a:moveTo>
                  <a:cubicBezTo>
                    <a:pt x="780" y="1"/>
                    <a:pt x="732" y="15"/>
                    <a:pt x="680" y="44"/>
                  </a:cubicBezTo>
                  <a:lnTo>
                    <a:pt x="320" y="251"/>
                  </a:lnTo>
                  <a:cubicBezTo>
                    <a:pt x="144" y="353"/>
                    <a:pt x="1" y="601"/>
                    <a:pt x="1" y="805"/>
                  </a:cubicBezTo>
                  <a:lnTo>
                    <a:pt x="1" y="1221"/>
                  </a:lnTo>
                  <a:cubicBezTo>
                    <a:pt x="1" y="1365"/>
                    <a:pt x="72" y="1448"/>
                    <a:pt x="177" y="1448"/>
                  </a:cubicBezTo>
                  <a:cubicBezTo>
                    <a:pt x="220" y="1448"/>
                    <a:pt x="268" y="1434"/>
                    <a:pt x="320" y="1404"/>
                  </a:cubicBezTo>
                  <a:lnTo>
                    <a:pt x="680" y="1197"/>
                  </a:lnTo>
                  <a:cubicBezTo>
                    <a:pt x="858" y="1095"/>
                    <a:pt x="1000" y="846"/>
                    <a:pt x="1000" y="646"/>
                  </a:cubicBezTo>
                  <a:lnTo>
                    <a:pt x="1000" y="228"/>
                  </a:lnTo>
                  <a:cubicBezTo>
                    <a:pt x="1000" y="85"/>
                    <a:pt x="928" y="1"/>
                    <a:pt x="82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5"/>
            <p:cNvSpPr/>
            <p:nvPr/>
          </p:nvSpPr>
          <p:spPr>
            <a:xfrm>
              <a:off x="1714550" y="3765475"/>
              <a:ext cx="149725" cy="103725"/>
            </a:xfrm>
            <a:custGeom>
              <a:avLst/>
              <a:gdLst/>
              <a:ahLst/>
              <a:cxnLst/>
              <a:rect l="l" t="t" r="r" b="b"/>
              <a:pathLst>
                <a:path w="5989" h="4149" extrusionOk="0">
                  <a:moveTo>
                    <a:pt x="5705" y="1"/>
                  </a:moveTo>
                  <a:cubicBezTo>
                    <a:pt x="5631" y="1"/>
                    <a:pt x="5547" y="25"/>
                    <a:pt x="5458" y="76"/>
                  </a:cubicBezTo>
                  <a:lnTo>
                    <a:pt x="535" y="2919"/>
                  </a:lnTo>
                  <a:cubicBezTo>
                    <a:pt x="239" y="3088"/>
                    <a:pt x="1" y="3483"/>
                    <a:pt x="1" y="3802"/>
                  </a:cubicBezTo>
                  <a:cubicBezTo>
                    <a:pt x="1" y="4023"/>
                    <a:pt x="115" y="4149"/>
                    <a:pt x="283" y="4149"/>
                  </a:cubicBezTo>
                  <a:cubicBezTo>
                    <a:pt x="358" y="4149"/>
                    <a:pt x="444" y="4124"/>
                    <a:pt x="535" y="4071"/>
                  </a:cubicBezTo>
                  <a:lnTo>
                    <a:pt x="5458" y="1229"/>
                  </a:lnTo>
                  <a:cubicBezTo>
                    <a:pt x="5750" y="1059"/>
                    <a:pt x="5988" y="664"/>
                    <a:pt x="5988" y="349"/>
                  </a:cubicBezTo>
                  <a:cubicBezTo>
                    <a:pt x="5988" y="126"/>
                    <a:pt x="5873" y="1"/>
                    <a:pt x="570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5"/>
            <p:cNvSpPr/>
            <p:nvPr/>
          </p:nvSpPr>
          <p:spPr>
            <a:xfrm>
              <a:off x="2563650" y="2800275"/>
              <a:ext cx="374175" cy="249200"/>
            </a:xfrm>
            <a:custGeom>
              <a:avLst/>
              <a:gdLst/>
              <a:ahLst/>
              <a:cxnLst/>
              <a:rect l="l" t="t" r="r" b="b"/>
              <a:pathLst>
                <a:path w="14967" h="9968" extrusionOk="0">
                  <a:moveTo>
                    <a:pt x="14672" y="0"/>
                  </a:moveTo>
                  <a:cubicBezTo>
                    <a:pt x="14600" y="0"/>
                    <a:pt x="14519" y="24"/>
                    <a:pt x="14433" y="73"/>
                  </a:cubicBezTo>
                  <a:lnTo>
                    <a:pt x="531" y="8100"/>
                  </a:lnTo>
                  <a:cubicBezTo>
                    <a:pt x="239" y="8269"/>
                    <a:pt x="1" y="8681"/>
                    <a:pt x="1" y="9021"/>
                  </a:cubicBezTo>
                  <a:lnTo>
                    <a:pt x="1" y="9589"/>
                  </a:lnTo>
                  <a:cubicBezTo>
                    <a:pt x="1" y="9830"/>
                    <a:pt x="120" y="9968"/>
                    <a:pt x="294" y="9968"/>
                  </a:cubicBezTo>
                  <a:cubicBezTo>
                    <a:pt x="365" y="9968"/>
                    <a:pt x="446" y="9944"/>
                    <a:pt x="531" y="9895"/>
                  </a:cubicBezTo>
                  <a:lnTo>
                    <a:pt x="14433" y="1803"/>
                  </a:lnTo>
                  <a:cubicBezTo>
                    <a:pt x="14729" y="1633"/>
                    <a:pt x="14967" y="1219"/>
                    <a:pt x="14967" y="878"/>
                  </a:cubicBezTo>
                  <a:lnTo>
                    <a:pt x="14967" y="379"/>
                  </a:lnTo>
                  <a:cubicBezTo>
                    <a:pt x="14967" y="140"/>
                    <a:pt x="14847" y="0"/>
                    <a:pt x="1467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5"/>
            <p:cNvSpPr/>
            <p:nvPr/>
          </p:nvSpPr>
          <p:spPr>
            <a:xfrm>
              <a:off x="2563650" y="2857775"/>
              <a:ext cx="424000" cy="262100"/>
            </a:xfrm>
            <a:custGeom>
              <a:avLst/>
              <a:gdLst/>
              <a:ahLst/>
              <a:cxnLst/>
              <a:rect l="l" t="t" r="r" b="b"/>
              <a:pathLst>
                <a:path w="16960" h="10484" extrusionOk="0">
                  <a:moveTo>
                    <a:pt x="16679" y="0"/>
                  </a:moveTo>
                  <a:cubicBezTo>
                    <a:pt x="16605" y="0"/>
                    <a:pt x="16519" y="25"/>
                    <a:pt x="16429" y="78"/>
                  </a:cubicBezTo>
                  <a:lnTo>
                    <a:pt x="531" y="9254"/>
                  </a:lnTo>
                  <a:cubicBezTo>
                    <a:pt x="239" y="9424"/>
                    <a:pt x="1" y="9818"/>
                    <a:pt x="1" y="10138"/>
                  </a:cubicBezTo>
                  <a:cubicBezTo>
                    <a:pt x="1" y="10359"/>
                    <a:pt x="115" y="10484"/>
                    <a:pt x="282" y="10484"/>
                  </a:cubicBezTo>
                  <a:cubicBezTo>
                    <a:pt x="356" y="10484"/>
                    <a:pt x="441" y="10459"/>
                    <a:pt x="531" y="10406"/>
                  </a:cubicBezTo>
                  <a:lnTo>
                    <a:pt x="16429" y="1230"/>
                  </a:lnTo>
                  <a:cubicBezTo>
                    <a:pt x="16721" y="1061"/>
                    <a:pt x="16960" y="662"/>
                    <a:pt x="16960" y="347"/>
                  </a:cubicBezTo>
                  <a:cubicBezTo>
                    <a:pt x="16960" y="126"/>
                    <a:pt x="16846" y="0"/>
                    <a:pt x="16679"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5"/>
            <p:cNvSpPr/>
            <p:nvPr/>
          </p:nvSpPr>
          <p:spPr>
            <a:xfrm>
              <a:off x="2563650" y="2915300"/>
              <a:ext cx="424000" cy="262125"/>
            </a:xfrm>
            <a:custGeom>
              <a:avLst/>
              <a:gdLst/>
              <a:ahLst/>
              <a:cxnLst/>
              <a:rect l="l" t="t" r="r" b="b"/>
              <a:pathLst>
                <a:path w="16960" h="10485" extrusionOk="0">
                  <a:moveTo>
                    <a:pt x="16679" y="1"/>
                  </a:moveTo>
                  <a:cubicBezTo>
                    <a:pt x="16604" y="1"/>
                    <a:pt x="16519" y="26"/>
                    <a:pt x="16429" y="78"/>
                  </a:cubicBezTo>
                  <a:lnTo>
                    <a:pt x="531" y="9258"/>
                  </a:lnTo>
                  <a:cubicBezTo>
                    <a:pt x="239" y="9425"/>
                    <a:pt x="1" y="9822"/>
                    <a:pt x="1" y="10139"/>
                  </a:cubicBezTo>
                  <a:cubicBezTo>
                    <a:pt x="1" y="10359"/>
                    <a:pt x="115" y="10484"/>
                    <a:pt x="282" y="10484"/>
                  </a:cubicBezTo>
                  <a:cubicBezTo>
                    <a:pt x="356" y="10484"/>
                    <a:pt x="441" y="10460"/>
                    <a:pt x="531" y="10407"/>
                  </a:cubicBezTo>
                  <a:lnTo>
                    <a:pt x="16429" y="1231"/>
                  </a:lnTo>
                  <a:cubicBezTo>
                    <a:pt x="16721" y="1061"/>
                    <a:pt x="16960" y="666"/>
                    <a:pt x="16960" y="347"/>
                  </a:cubicBezTo>
                  <a:cubicBezTo>
                    <a:pt x="16960" y="126"/>
                    <a:pt x="16846" y="1"/>
                    <a:pt x="16679"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5"/>
            <p:cNvSpPr/>
            <p:nvPr/>
          </p:nvSpPr>
          <p:spPr>
            <a:xfrm>
              <a:off x="2563650" y="2972875"/>
              <a:ext cx="424000" cy="262125"/>
            </a:xfrm>
            <a:custGeom>
              <a:avLst/>
              <a:gdLst/>
              <a:ahLst/>
              <a:cxnLst/>
              <a:rect l="l" t="t" r="r" b="b"/>
              <a:pathLst>
                <a:path w="16960" h="10485" extrusionOk="0">
                  <a:moveTo>
                    <a:pt x="16677" y="0"/>
                  </a:moveTo>
                  <a:cubicBezTo>
                    <a:pt x="16603" y="0"/>
                    <a:pt x="16519" y="25"/>
                    <a:pt x="16429" y="77"/>
                  </a:cubicBezTo>
                  <a:lnTo>
                    <a:pt x="531" y="9256"/>
                  </a:lnTo>
                  <a:cubicBezTo>
                    <a:pt x="239" y="9427"/>
                    <a:pt x="1" y="9821"/>
                    <a:pt x="1" y="10137"/>
                  </a:cubicBezTo>
                  <a:cubicBezTo>
                    <a:pt x="1" y="10359"/>
                    <a:pt x="116" y="10484"/>
                    <a:pt x="284" y="10484"/>
                  </a:cubicBezTo>
                  <a:cubicBezTo>
                    <a:pt x="358" y="10484"/>
                    <a:pt x="442" y="10460"/>
                    <a:pt x="531" y="10409"/>
                  </a:cubicBezTo>
                  <a:lnTo>
                    <a:pt x="16429" y="1230"/>
                  </a:lnTo>
                  <a:cubicBezTo>
                    <a:pt x="16721" y="1059"/>
                    <a:pt x="16960" y="665"/>
                    <a:pt x="16960" y="345"/>
                  </a:cubicBezTo>
                  <a:cubicBezTo>
                    <a:pt x="16960" y="126"/>
                    <a:pt x="16845" y="0"/>
                    <a:pt x="16677"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5"/>
            <p:cNvSpPr/>
            <p:nvPr/>
          </p:nvSpPr>
          <p:spPr>
            <a:xfrm>
              <a:off x="2563650" y="3030450"/>
              <a:ext cx="424000" cy="262125"/>
            </a:xfrm>
            <a:custGeom>
              <a:avLst/>
              <a:gdLst/>
              <a:ahLst/>
              <a:cxnLst/>
              <a:rect l="l" t="t" r="r" b="b"/>
              <a:pathLst>
                <a:path w="16960" h="10485" extrusionOk="0">
                  <a:moveTo>
                    <a:pt x="16676" y="1"/>
                  </a:moveTo>
                  <a:cubicBezTo>
                    <a:pt x="16603" y="1"/>
                    <a:pt x="16518" y="25"/>
                    <a:pt x="16429" y="76"/>
                  </a:cubicBezTo>
                  <a:lnTo>
                    <a:pt x="531" y="9255"/>
                  </a:lnTo>
                  <a:cubicBezTo>
                    <a:pt x="239" y="9425"/>
                    <a:pt x="1" y="9820"/>
                    <a:pt x="1" y="10139"/>
                  </a:cubicBezTo>
                  <a:cubicBezTo>
                    <a:pt x="1" y="10359"/>
                    <a:pt x="115" y="10485"/>
                    <a:pt x="283" y="10485"/>
                  </a:cubicBezTo>
                  <a:cubicBezTo>
                    <a:pt x="357" y="10485"/>
                    <a:pt x="442" y="10460"/>
                    <a:pt x="531" y="10408"/>
                  </a:cubicBezTo>
                  <a:lnTo>
                    <a:pt x="16429" y="1229"/>
                  </a:lnTo>
                  <a:cubicBezTo>
                    <a:pt x="16721" y="1058"/>
                    <a:pt x="16960" y="664"/>
                    <a:pt x="16960" y="347"/>
                  </a:cubicBezTo>
                  <a:cubicBezTo>
                    <a:pt x="16960" y="126"/>
                    <a:pt x="16845" y="1"/>
                    <a:pt x="16676"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5"/>
            <p:cNvSpPr/>
            <p:nvPr/>
          </p:nvSpPr>
          <p:spPr>
            <a:xfrm>
              <a:off x="2563650" y="3088025"/>
              <a:ext cx="424000" cy="262100"/>
            </a:xfrm>
            <a:custGeom>
              <a:avLst/>
              <a:gdLst/>
              <a:ahLst/>
              <a:cxnLst/>
              <a:rect l="l" t="t" r="r" b="b"/>
              <a:pathLst>
                <a:path w="16960" h="10484" extrusionOk="0">
                  <a:moveTo>
                    <a:pt x="16679" y="1"/>
                  </a:moveTo>
                  <a:cubicBezTo>
                    <a:pt x="16604" y="1"/>
                    <a:pt x="16519" y="25"/>
                    <a:pt x="16429" y="78"/>
                  </a:cubicBezTo>
                  <a:lnTo>
                    <a:pt x="531" y="9254"/>
                  </a:lnTo>
                  <a:cubicBezTo>
                    <a:pt x="239" y="9424"/>
                    <a:pt x="1" y="9819"/>
                    <a:pt x="1" y="10138"/>
                  </a:cubicBezTo>
                  <a:cubicBezTo>
                    <a:pt x="1" y="10359"/>
                    <a:pt x="115" y="10484"/>
                    <a:pt x="281" y="10484"/>
                  </a:cubicBezTo>
                  <a:cubicBezTo>
                    <a:pt x="356" y="10484"/>
                    <a:pt x="441" y="10459"/>
                    <a:pt x="531" y="10406"/>
                  </a:cubicBezTo>
                  <a:lnTo>
                    <a:pt x="16429" y="1231"/>
                  </a:lnTo>
                  <a:cubicBezTo>
                    <a:pt x="16721" y="1060"/>
                    <a:pt x="16960" y="663"/>
                    <a:pt x="16960" y="346"/>
                  </a:cubicBezTo>
                  <a:cubicBezTo>
                    <a:pt x="16960" y="126"/>
                    <a:pt x="16846" y="1"/>
                    <a:pt x="16679"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5"/>
            <p:cNvSpPr/>
            <p:nvPr/>
          </p:nvSpPr>
          <p:spPr>
            <a:xfrm>
              <a:off x="2563650" y="3145600"/>
              <a:ext cx="424000" cy="262075"/>
            </a:xfrm>
            <a:custGeom>
              <a:avLst/>
              <a:gdLst/>
              <a:ahLst/>
              <a:cxnLst/>
              <a:rect l="l" t="t" r="r" b="b"/>
              <a:pathLst>
                <a:path w="16960" h="10483" extrusionOk="0">
                  <a:moveTo>
                    <a:pt x="16677" y="0"/>
                  </a:moveTo>
                  <a:cubicBezTo>
                    <a:pt x="16603" y="0"/>
                    <a:pt x="16519" y="25"/>
                    <a:pt x="16429" y="77"/>
                  </a:cubicBezTo>
                  <a:lnTo>
                    <a:pt x="531" y="9256"/>
                  </a:lnTo>
                  <a:cubicBezTo>
                    <a:pt x="239" y="9423"/>
                    <a:pt x="1" y="9821"/>
                    <a:pt x="1" y="10136"/>
                  </a:cubicBezTo>
                  <a:cubicBezTo>
                    <a:pt x="1" y="10358"/>
                    <a:pt x="115" y="10483"/>
                    <a:pt x="281" y="10483"/>
                  </a:cubicBezTo>
                  <a:cubicBezTo>
                    <a:pt x="356" y="10483"/>
                    <a:pt x="441" y="10458"/>
                    <a:pt x="531" y="10405"/>
                  </a:cubicBezTo>
                  <a:lnTo>
                    <a:pt x="16429" y="1229"/>
                  </a:lnTo>
                  <a:cubicBezTo>
                    <a:pt x="16721" y="1059"/>
                    <a:pt x="16960" y="665"/>
                    <a:pt x="16960" y="345"/>
                  </a:cubicBezTo>
                  <a:cubicBezTo>
                    <a:pt x="16960" y="126"/>
                    <a:pt x="16845" y="0"/>
                    <a:pt x="16677"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5"/>
            <p:cNvSpPr/>
            <p:nvPr/>
          </p:nvSpPr>
          <p:spPr>
            <a:xfrm>
              <a:off x="2563650" y="3203125"/>
              <a:ext cx="424000" cy="262175"/>
            </a:xfrm>
            <a:custGeom>
              <a:avLst/>
              <a:gdLst/>
              <a:ahLst/>
              <a:cxnLst/>
              <a:rect l="l" t="t" r="r" b="b"/>
              <a:pathLst>
                <a:path w="16960" h="10487" extrusionOk="0">
                  <a:moveTo>
                    <a:pt x="16678" y="0"/>
                  </a:moveTo>
                  <a:cubicBezTo>
                    <a:pt x="16603" y="0"/>
                    <a:pt x="16519" y="25"/>
                    <a:pt x="16429" y="77"/>
                  </a:cubicBezTo>
                  <a:lnTo>
                    <a:pt x="531" y="9257"/>
                  </a:lnTo>
                  <a:cubicBezTo>
                    <a:pt x="239" y="9427"/>
                    <a:pt x="1" y="9821"/>
                    <a:pt x="1" y="10141"/>
                  </a:cubicBezTo>
                  <a:cubicBezTo>
                    <a:pt x="1" y="10360"/>
                    <a:pt x="115" y="10486"/>
                    <a:pt x="283" y="10486"/>
                  </a:cubicBezTo>
                  <a:cubicBezTo>
                    <a:pt x="357" y="10486"/>
                    <a:pt x="441" y="10461"/>
                    <a:pt x="531" y="10409"/>
                  </a:cubicBezTo>
                  <a:lnTo>
                    <a:pt x="16429" y="1230"/>
                  </a:lnTo>
                  <a:cubicBezTo>
                    <a:pt x="16721" y="1060"/>
                    <a:pt x="16960" y="666"/>
                    <a:pt x="16960" y="346"/>
                  </a:cubicBezTo>
                  <a:cubicBezTo>
                    <a:pt x="16960" y="126"/>
                    <a:pt x="16845" y="0"/>
                    <a:pt x="16678"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5"/>
            <p:cNvSpPr/>
            <p:nvPr/>
          </p:nvSpPr>
          <p:spPr>
            <a:xfrm>
              <a:off x="2563650" y="3260725"/>
              <a:ext cx="424000" cy="262100"/>
            </a:xfrm>
            <a:custGeom>
              <a:avLst/>
              <a:gdLst/>
              <a:ahLst/>
              <a:cxnLst/>
              <a:rect l="l" t="t" r="r" b="b"/>
              <a:pathLst>
                <a:path w="16960" h="10484" extrusionOk="0">
                  <a:moveTo>
                    <a:pt x="16679" y="1"/>
                  </a:moveTo>
                  <a:cubicBezTo>
                    <a:pt x="16605" y="1"/>
                    <a:pt x="16519" y="26"/>
                    <a:pt x="16429" y="78"/>
                  </a:cubicBezTo>
                  <a:lnTo>
                    <a:pt x="531" y="9255"/>
                  </a:lnTo>
                  <a:cubicBezTo>
                    <a:pt x="239" y="9424"/>
                    <a:pt x="1" y="9819"/>
                    <a:pt x="1" y="10138"/>
                  </a:cubicBezTo>
                  <a:cubicBezTo>
                    <a:pt x="1" y="10357"/>
                    <a:pt x="115" y="10483"/>
                    <a:pt x="283" y="10483"/>
                  </a:cubicBezTo>
                  <a:cubicBezTo>
                    <a:pt x="357" y="10483"/>
                    <a:pt x="442" y="10459"/>
                    <a:pt x="531" y="10407"/>
                  </a:cubicBezTo>
                  <a:lnTo>
                    <a:pt x="16429" y="1227"/>
                  </a:lnTo>
                  <a:cubicBezTo>
                    <a:pt x="16721" y="1061"/>
                    <a:pt x="16960" y="663"/>
                    <a:pt x="16960" y="347"/>
                  </a:cubicBezTo>
                  <a:cubicBezTo>
                    <a:pt x="16960" y="126"/>
                    <a:pt x="16846" y="1"/>
                    <a:pt x="16679"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5"/>
            <p:cNvSpPr/>
            <p:nvPr/>
          </p:nvSpPr>
          <p:spPr>
            <a:xfrm>
              <a:off x="1965050" y="3045050"/>
              <a:ext cx="548750" cy="852325"/>
            </a:xfrm>
            <a:custGeom>
              <a:avLst/>
              <a:gdLst/>
              <a:ahLst/>
              <a:cxnLst/>
              <a:rect l="l" t="t" r="r" b="b"/>
              <a:pathLst>
                <a:path w="21950" h="34093" extrusionOk="0">
                  <a:moveTo>
                    <a:pt x="21655" y="1"/>
                  </a:moveTo>
                  <a:cubicBezTo>
                    <a:pt x="21584" y="1"/>
                    <a:pt x="21504" y="24"/>
                    <a:pt x="21419" y="74"/>
                  </a:cubicBezTo>
                  <a:lnTo>
                    <a:pt x="534" y="12132"/>
                  </a:lnTo>
                  <a:cubicBezTo>
                    <a:pt x="238" y="12302"/>
                    <a:pt x="1" y="12713"/>
                    <a:pt x="1" y="13054"/>
                  </a:cubicBezTo>
                  <a:lnTo>
                    <a:pt x="1" y="33711"/>
                  </a:lnTo>
                  <a:cubicBezTo>
                    <a:pt x="1" y="33952"/>
                    <a:pt x="121" y="34093"/>
                    <a:pt x="296" y="34093"/>
                  </a:cubicBezTo>
                  <a:cubicBezTo>
                    <a:pt x="368" y="34093"/>
                    <a:pt x="449" y="34070"/>
                    <a:pt x="534" y="34020"/>
                  </a:cubicBezTo>
                  <a:lnTo>
                    <a:pt x="21419" y="21961"/>
                  </a:lnTo>
                  <a:cubicBezTo>
                    <a:pt x="21712" y="21791"/>
                    <a:pt x="21950" y="21380"/>
                    <a:pt x="21950" y="21039"/>
                  </a:cubicBezTo>
                  <a:lnTo>
                    <a:pt x="21950" y="383"/>
                  </a:lnTo>
                  <a:cubicBezTo>
                    <a:pt x="21950" y="141"/>
                    <a:pt x="21830" y="1"/>
                    <a:pt x="21655"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5"/>
            <p:cNvSpPr/>
            <p:nvPr/>
          </p:nvSpPr>
          <p:spPr>
            <a:xfrm>
              <a:off x="1965050" y="3339850"/>
              <a:ext cx="548750" cy="557525"/>
            </a:xfrm>
            <a:custGeom>
              <a:avLst/>
              <a:gdLst/>
              <a:ahLst/>
              <a:cxnLst/>
              <a:rect l="l" t="t" r="r" b="b"/>
              <a:pathLst>
                <a:path w="21950" h="22301" extrusionOk="0">
                  <a:moveTo>
                    <a:pt x="16122" y="0"/>
                  </a:moveTo>
                  <a:lnTo>
                    <a:pt x="12634" y="6178"/>
                  </a:lnTo>
                  <a:lnTo>
                    <a:pt x="15085" y="9357"/>
                  </a:lnTo>
                  <a:lnTo>
                    <a:pt x="15085" y="9357"/>
                  </a:lnTo>
                  <a:lnTo>
                    <a:pt x="6984" y="2373"/>
                  </a:lnTo>
                  <a:lnTo>
                    <a:pt x="1" y="17493"/>
                  </a:lnTo>
                  <a:lnTo>
                    <a:pt x="1" y="21919"/>
                  </a:lnTo>
                  <a:cubicBezTo>
                    <a:pt x="1" y="22160"/>
                    <a:pt x="121" y="22301"/>
                    <a:pt x="296" y="22301"/>
                  </a:cubicBezTo>
                  <a:cubicBezTo>
                    <a:pt x="368" y="22301"/>
                    <a:pt x="449" y="22278"/>
                    <a:pt x="534" y="22228"/>
                  </a:cubicBezTo>
                  <a:lnTo>
                    <a:pt x="21419" y="10169"/>
                  </a:lnTo>
                  <a:cubicBezTo>
                    <a:pt x="21712" y="9999"/>
                    <a:pt x="21950" y="9588"/>
                    <a:pt x="21950" y="9247"/>
                  </a:cubicBezTo>
                  <a:lnTo>
                    <a:pt x="21950" y="5328"/>
                  </a:lnTo>
                  <a:lnTo>
                    <a:pt x="1612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5"/>
            <p:cNvSpPr/>
            <p:nvPr/>
          </p:nvSpPr>
          <p:spPr>
            <a:xfrm>
              <a:off x="2349725" y="3175600"/>
              <a:ext cx="78650" cy="101625"/>
            </a:xfrm>
            <a:custGeom>
              <a:avLst/>
              <a:gdLst/>
              <a:ahLst/>
              <a:cxnLst/>
              <a:rect l="l" t="t" r="r" b="b"/>
              <a:pathLst>
                <a:path w="3146" h="4065" extrusionOk="0">
                  <a:moveTo>
                    <a:pt x="2277" y="1"/>
                  </a:moveTo>
                  <a:cubicBezTo>
                    <a:pt x="2066" y="1"/>
                    <a:pt x="1827" y="70"/>
                    <a:pt x="1575" y="216"/>
                  </a:cubicBezTo>
                  <a:cubicBezTo>
                    <a:pt x="704" y="719"/>
                    <a:pt x="1" y="1936"/>
                    <a:pt x="1" y="2939"/>
                  </a:cubicBezTo>
                  <a:cubicBezTo>
                    <a:pt x="1" y="3653"/>
                    <a:pt x="355" y="4064"/>
                    <a:pt x="872" y="4064"/>
                  </a:cubicBezTo>
                  <a:cubicBezTo>
                    <a:pt x="1084" y="4064"/>
                    <a:pt x="1322" y="3996"/>
                    <a:pt x="1575" y="3851"/>
                  </a:cubicBezTo>
                  <a:cubicBezTo>
                    <a:pt x="2442" y="3347"/>
                    <a:pt x="3146" y="2127"/>
                    <a:pt x="3146" y="1124"/>
                  </a:cubicBezTo>
                  <a:cubicBezTo>
                    <a:pt x="3146" y="413"/>
                    <a:pt x="2792" y="1"/>
                    <a:pt x="227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5"/>
            <p:cNvSpPr/>
            <p:nvPr/>
          </p:nvSpPr>
          <p:spPr>
            <a:xfrm>
              <a:off x="1615900" y="2310675"/>
              <a:ext cx="1371750" cy="953075"/>
            </a:xfrm>
            <a:custGeom>
              <a:avLst/>
              <a:gdLst/>
              <a:ahLst/>
              <a:cxnLst/>
              <a:rect l="l" t="t" r="r" b="b"/>
              <a:pathLst>
                <a:path w="54870" h="38123" extrusionOk="0">
                  <a:moveTo>
                    <a:pt x="54577" y="1"/>
                  </a:moveTo>
                  <a:cubicBezTo>
                    <a:pt x="54505" y="1"/>
                    <a:pt x="54425" y="24"/>
                    <a:pt x="54339" y="74"/>
                  </a:cubicBezTo>
                  <a:lnTo>
                    <a:pt x="530" y="31138"/>
                  </a:lnTo>
                  <a:cubicBezTo>
                    <a:pt x="238" y="31308"/>
                    <a:pt x="0" y="31719"/>
                    <a:pt x="0" y="32060"/>
                  </a:cubicBezTo>
                  <a:lnTo>
                    <a:pt x="0" y="37743"/>
                  </a:lnTo>
                  <a:cubicBezTo>
                    <a:pt x="0" y="37984"/>
                    <a:pt x="119" y="38123"/>
                    <a:pt x="293" y="38123"/>
                  </a:cubicBezTo>
                  <a:cubicBezTo>
                    <a:pt x="364" y="38123"/>
                    <a:pt x="445" y="38099"/>
                    <a:pt x="530" y="38049"/>
                  </a:cubicBezTo>
                  <a:lnTo>
                    <a:pt x="54339" y="6985"/>
                  </a:lnTo>
                  <a:cubicBezTo>
                    <a:pt x="54631" y="6816"/>
                    <a:pt x="54870" y="6404"/>
                    <a:pt x="54870" y="6064"/>
                  </a:cubicBezTo>
                  <a:lnTo>
                    <a:pt x="54870" y="380"/>
                  </a:lnTo>
                  <a:cubicBezTo>
                    <a:pt x="54870" y="139"/>
                    <a:pt x="54750" y="1"/>
                    <a:pt x="5457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5"/>
            <p:cNvSpPr/>
            <p:nvPr/>
          </p:nvSpPr>
          <p:spPr>
            <a:xfrm>
              <a:off x="2488800" y="2427250"/>
              <a:ext cx="399150" cy="270050"/>
            </a:xfrm>
            <a:custGeom>
              <a:avLst/>
              <a:gdLst/>
              <a:ahLst/>
              <a:cxnLst/>
              <a:rect l="l" t="t" r="r" b="b"/>
              <a:pathLst>
                <a:path w="15966" h="10802" extrusionOk="0">
                  <a:moveTo>
                    <a:pt x="15965" y="1"/>
                  </a:moveTo>
                  <a:lnTo>
                    <a:pt x="319" y="9030"/>
                  </a:lnTo>
                  <a:cubicBezTo>
                    <a:pt x="146" y="9132"/>
                    <a:pt x="0" y="9380"/>
                    <a:pt x="0" y="9584"/>
                  </a:cubicBezTo>
                  <a:lnTo>
                    <a:pt x="3" y="10574"/>
                  </a:lnTo>
                  <a:cubicBezTo>
                    <a:pt x="3" y="10718"/>
                    <a:pt x="75" y="10802"/>
                    <a:pt x="178" y="10802"/>
                  </a:cubicBezTo>
                  <a:cubicBezTo>
                    <a:pt x="221" y="10802"/>
                    <a:pt x="269" y="10787"/>
                    <a:pt x="319" y="10758"/>
                  </a:cubicBezTo>
                  <a:lnTo>
                    <a:pt x="15965" y="1727"/>
                  </a:lnTo>
                  <a:lnTo>
                    <a:pt x="15965"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5"/>
            <p:cNvSpPr/>
            <p:nvPr/>
          </p:nvSpPr>
          <p:spPr>
            <a:xfrm>
              <a:off x="2887925" y="2401925"/>
              <a:ext cx="49900" cy="68525"/>
            </a:xfrm>
            <a:custGeom>
              <a:avLst/>
              <a:gdLst/>
              <a:ahLst/>
              <a:cxnLst/>
              <a:rect l="l" t="t" r="r" b="b"/>
              <a:pathLst>
                <a:path w="1996" h="2741" extrusionOk="0">
                  <a:moveTo>
                    <a:pt x="1818" y="1"/>
                  </a:moveTo>
                  <a:cubicBezTo>
                    <a:pt x="1775" y="1"/>
                    <a:pt x="1727" y="15"/>
                    <a:pt x="1676" y="45"/>
                  </a:cubicBezTo>
                  <a:lnTo>
                    <a:pt x="0" y="1014"/>
                  </a:lnTo>
                  <a:lnTo>
                    <a:pt x="0" y="2740"/>
                  </a:lnTo>
                  <a:lnTo>
                    <a:pt x="1676" y="1772"/>
                  </a:lnTo>
                  <a:cubicBezTo>
                    <a:pt x="1850" y="1670"/>
                    <a:pt x="1996" y="1422"/>
                    <a:pt x="1996" y="1221"/>
                  </a:cubicBezTo>
                  <a:lnTo>
                    <a:pt x="1996" y="228"/>
                  </a:lnTo>
                  <a:cubicBezTo>
                    <a:pt x="1996" y="84"/>
                    <a:pt x="1923" y="1"/>
                    <a:pt x="1818"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5"/>
            <p:cNvSpPr/>
            <p:nvPr/>
          </p:nvSpPr>
          <p:spPr>
            <a:xfrm>
              <a:off x="2902375" y="2418750"/>
              <a:ext cx="25775" cy="31375"/>
            </a:xfrm>
            <a:custGeom>
              <a:avLst/>
              <a:gdLst/>
              <a:ahLst/>
              <a:cxnLst/>
              <a:rect l="l" t="t" r="r" b="b"/>
              <a:pathLst>
                <a:path w="1031" h="1255" extrusionOk="0">
                  <a:moveTo>
                    <a:pt x="527" y="140"/>
                  </a:moveTo>
                  <a:cubicBezTo>
                    <a:pt x="544" y="140"/>
                    <a:pt x="561" y="143"/>
                    <a:pt x="575" y="153"/>
                  </a:cubicBezTo>
                  <a:cubicBezTo>
                    <a:pt x="640" y="188"/>
                    <a:pt x="677" y="296"/>
                    <a:pt x="677" y="432"/>
                  </a:cubicBezTo>
                  <a:cubicBezTo>
                    <a:pt x="677" y="691"/>
                    <a:pt x="538" y="994"/>
                    <a:pt x="374" y="1088"/>
                  </a:cubicBezTo>
                  <a:cubicBezTo>
                    <a:pt x="342" y="1106"/>
                    <a:pt x="314" y="1115"/>
                    <a:pt x="289" y="1115"/>
                  </a:cubicBezTo>
                  <a:cubicBezTo>
                    <a:pt x="270" y="1115"/>
                    <a:pt x="254" y="1111"/>
                    <a:pt x="238" y="1102"/>
                  </a:cubicBezTo>
                  <a:cubicBezTo>
                    <a:pt x="177" y="1065"/>
                    <a:pt x="139" y="959"/>
                    <a:pt x="139" y="823"/>
                  </a:cubicBezTo>
                  <a:cubicBezTo>
                    <a:pt x="139" y="561"/>
                    <a:pt x="279" y="259"/>
                    <a:pt x="442" y="164"/>
                  </a:cubicBezTo>
                  <a:cubicBezTo>
                    <a:pt x="473" y="147"/>
                    <a:pt x="500" y="140"/>
                    <a:pt x="527" y="140"/>
                  </a:cubicBezTo>
                  <a:close/>
                  <a:moveTo>
                    <a:pt x="527" y="0"/>
                  </a:moveTo>
                  <a:cubicBezTo>
                    <a:pt x="478" y="0"/>
                    <a:pt x="426" y="15"/>
                    <a:pt x="374" y="45"/>
                  </a:cubicBezTo>
                  <a:cubicBezTo>
                    <a:pt x="164" y="167"/>
                    <a:pt x="1" y="507"/>
                    <a:pt x="1" y="823"/>
                  </a:cubicBezTo>
                  <a:cubicBezTo>
                    <a:pt x="1" y="1014"/>
                    <a:pt x="62" y="1160"/>
                    <a:pt x="170" y="1221"/>
                  </a:cubicBezTo>
                  <a:cubicBezTo>
                    <a:pt x="208" y="1242"/>
                    <a:pt x="249" y="1255"/>
                    <a:pt x="289" y="1255"/>
                  </a:cubicBezTo>
                  <a:cubicBezTo>
                    <a:pt x="337" y="1255"/>
                    <a:pt x="391" y="1238"/>
                    <a:pt x="442" y="1207"/>
                  </a:cubicBezTo>
                  <a:cubicBezTo>
                    <a:pt x="568" y="1136"/>
                    <a:pt x="677" y="983"/>
                    <a:pt x="745" y="803"/>
                  </a:cubicBezTo>
                  <a:lnTo>
                    <a:pt x="932" y="864"/>
                  </a:lnTo>
                  <a:cubicBezTo>
                    <a:pt x="939" y="864"/>
                    <a:pt x="946" y="867"/>
                    <a:pt x="952" y="867"/>
                  </a:cubicBezTo>
                  <a:cubicBezTo>
                    <a:pt x="983" y="867"/>
                    <a:pt x="1010" y="847"/>
                    <a:pt x="1021" y="817"/>
                  </a:cubicBezTo>
                  <a:cubicBezTo>
                    <a:pt x="1030" y="779"/>
                    <a:pt x="1010" y="742"/>
                    <a:pt x="972" y="732"/>
                  </a:cubicBezTo>
                  <a:lnTo>
                    <a:pt x="786" y="674"/>
                  </a:lnTo>
                  <a:cubicBezTo>
                    <a:pt x="806" y="592"/>
                    <a:pt x="817" y="511"/>
                    <a:pt x="817" y="432"/>
                  </a:cubicBezTo>
                  <a:cubicBezTo>
                    <a:pt x="817" y="239"/>
                    <a:pt x="755" y="96"/>
                    <a:pt x="646" y="31"/>
                  </a:cubicBezTo>
                  <a:cubicBezTo>
                    <a:pt x="609" y="11"/>
                    <a:pt x="569" y="0"/>
                    <a:pt x="52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5"/>
            <p:cNvSpPr/>
            <p:nvPr/>
          </p:nvSpPr>
          <p:spPr>
            <a:xfrm>
              <a:off x="1965050" y="2512300"/>
              <a:ext cx="1022600" cy="780275"/>
            </a:xfrm>
            <a:custGeom>
              <a:avLst/>
              <a:gdLst/>
              <a:ahLst/>
              <a:cxnLst/>
              <a:rect l="l" t="t" r="r" b="b"/>
              <a:pathLst>
                <a:path w="40904" h="31211" extrusionOk="0">
                  <a:moveTo>
                    <a:pt x="40611" y="0"/>
                  </a:moveTo>
                  <a:cubicBezTo>
                    <a:pt x="40539" y="0"/>
                    <a:pt x="40458" y="24"/>
                    <a:pt x="40373" y="73"/>
                  </a:cubicBezTo>
                  <a:lnTo>
                    <a:pt x="534" y="23073"/>
                  </a:lnTo>
                  <a:cubicBezTo>
                    <a:pt x="238" y="23243"/>
                    <a:pt x="1" y="23654"/>
                    <a:pt x="1" y="23995"/>
                  </a:cubicBezTo>
                  <a:lnTo>
                    <a:pt x="1" y="30831"/>
                  </a:lnTo>
                  <a:cubicBezTo>
                    <a:pt x="1" y="31072"/>
                    <a:pt x="120" y="31210"/>
                    <a:pt x="295" y="31210"/>
                  </a:cubicBezTo>
                  <a:cubicBezTo>
                    <a:pt x="367" y="31210"/>
                    <a:pt x="448" y="31187"/>
                    <a:pt x="534" y="31137"/>
                  </a:cubicBezTo>
                  <a:lnTo>
                    <a:pt x="40373" y="8137"/>
                  </a:lnTo>
                  <a:cubicBezTo>
                    <a:pt x="40665" y="7968"/>
                    <a:pt x="40904" y="7553"/>
                    <a:pt x="40904" y="7216"/>
                  </a:cubicBezTo>
                  <a:lnTo>
                    <a:pt x="40904" y="379"/>
                  </a:lnTo>
                  <a:cubicBezTo>
                    <a:pt x="40904" y="138"/>
                    <a:pt x="40784" y="0"/>
                    <a:pt x="4061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5"/>
            <p:cNvSpPr/>
            <p:nvPr/>
          </p:nvSpPr>
          <p:spPr>
            <a:xfrm>
              <a:off x="1840350" y="2208375"/>
              <a:ext cx="1496450" cy="2150975"/>
            </a:xfrm>
            <a:custGeom>
              <a:avLst/>
              <a:gdLst/>
              <a:ahLst/>
              <a:cxnLst/>
              <a:rect l="l" t="t" r="r" b="b"/>
              <a:pathLst>
                <a:path w="59858" h="86039" extrusionOk="0">
                  <a:moveTo>
                    <a:pt x="58874" y="1"/>
                  </a:moveTo>
                  <a:cubicBezTo>
                    <a:pt x="58680" y="1"/>
                    <a:pt x="58482" y="45"/>
                    <a:pt x="58327" y="134"/>
                  </a:cubicBezTo>
                  <a:lnTo>
                    <a:pt x="531" y="33500"/>
                  </a:lnTo>
                  <a:cubicBezTo>
                    <a:pt x="239" y="33669"/>
                    <a:pt x="1" y="34081"/>
                    <a:pt x="1" y="34421"/>
                  </a:cubicBezTo>
                  <a:lnTo>
                    <a:pt x="1" y="85020"/>
                  </a:lnTo>
                  <a:cubicBezTo>
                    <a:pt x="1" y="85360"/>
                    <a:pt x="225" y="85765"/>
                    <a:pt x="501" y="85925"/>
                  </a:cubicBezTo>
                  <a:cubicBezTo>
                    <a:pt x="632" y="86001"/>
                    <a:pt x="805" y="86038"/>
                    <a:pt x="983" y="86038"/>
                  </a:cubicBezTo>
                  <a:cubicBezTo>
                    <a:pt x="1177" y="86038"/>
                    <a:pt x="1376" y="85993"/>
                    <a:pt x="1531" y="85904"/>
                  </a:cubicBezTo>
                  <a:lnTo>
                    <a:pt x="59327" y="52538"/>
                  </a:lnTo>
                  <a:cubicBezTo>
                    <a:pt x="59620" y="52369"/>
                    <a:pt x="59857" y="51957"/>
                    <a:pt x="59857" y="51617"/>
                  </a:cubicBezTo>
                  <a:lnTo>
                    <a:pt x="59857" y="1017"/>
                  </a:lnTo>
                  <a:cubicBezTo>
                    <a:pt x="59857" y="678"/>
                    <a:pt x="59633" y="273"/>
                    <a:pt x="59358" y="113"/>
                  </a:cubicBezTo>
                  <a:cubicBezTo>
                    <a:pt x="59226" y="38"/>
                    <a:pt x="59052" y="1"/>
                    <a:pt x="58874"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5"/>
            <p:cNvSpPr/>
            <p:nvPr/>
          </p:nvSpPr>
          <p:spPr>
            <a:xfrm>
              <a:off x="1844275" y="2208350"/>
              <a:ext cx="1492350" cy="861825"/>
            </a:xfrm>
            <a:custGeom>
              <a:avLst/>
              <a:gdLst/>
              <a:ahLst/>
              <a:cxnLst/>
              <a:rect l="l" t="t" r="r" b="b"/>
              <a:pathLst>
                <a:path w="59694" h="34473" extrusionOk="0">
                  <a:moveTo>
                    <a:pt x="58718" y="1"/>
                  </a:moveTo>
                  <a:cubicBezTo>
                    <a:pt x="58523" y="1"/>
                    <a:pt x="58324" y="46"/>
                    <a:pt x="58170" y="135"/>
                  </a:cubicBezTo>
                  <a:lnTo>
                    <a:pt x="374" y="33501"/>
                  </a:lnTo>
                  <a:cubicBezTo>
                    <a:pt x="228" y="33589"/>
                    <a:pt x="99" y="33732"/>
                    <a:pt x="0" y="33898"/>
                  </a:cubicBezTo>
                  <a:lnTo>
                    <a:pt x="997" y="34473"/>
                  </a:lnTo>
                  <a:cubicBezTo>
                    <a:pt x="1095" y="34306"/>
                    <a:pt x="1228" y="34163"/>
                    <a:pt x="1374" y="34075"/>
                  </a:cubicBezTo>
                  <a:lnTo>
                    <a:pt x="59170" y="709"/>
                  </a:lnTo>
                  <a:cubicBezTo>
                    <a:pt x="59255" y="660"/>
                    <a:pt x="59335" y="637"/>
                    <a:pt x="59406" y="637"/>
                  </a:cubicBezTo>
                  <a:cubicBezTo>
                    <a:pt x="59558" y="637"/>
                    <a:pt x="59668" y="743"/>
                    <a:pt x="59694" y="930"/>
                  </a:cubicBezTo>
                  <a:cubicBezTo>
                    <a:pt x="59664" y="610"/>
                    <a:pt x="59456" y="264"/>
                    <a:pt x="59201" y="114"/>
                  </a:cubicBezTo>
                  <a:cubicBezTo>
                    <a:pt x="59070" y="38"/>
                    <a:pt x="58896" y="1"/>
                    <a:pt x="5871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5"/>
            <p:cNvSpPr/>
            <p:nvPr/>
          </p:nvSpPr>
          <p:spPr>
            <a:xfrm>
              <a:off x="1840350" y="3226275"/>
              <a:ext cx="35725" cy="1133050"/>
            </a:xfrm>
            <a:custGeom>
              <a:avLst/>
              <a:gdLst/>
              <a:ahLst/>
              <a:cxnLst/>
              <a:rect l="l" t="t" r="r" b="b"/>
              <a:pathLst>
                <a:path w="1429" h="45322" extrusionOk="0">
                  <a:moveTo>
                    <a:pt x="1429" y="45236"/>
                  </a:moveTo>
                  <a:cubicBezTo>
                    <a:pt x="1425" y="45236"/>
                    <a:pt x="1421" y="45238"/>
                    <a:pt x="1417" y="45240"/>
                  </a:cubicBezTo>
                  <a:lnTo>
                    <a:pt x="1417" y="45240"/>
                  </a:lnTo>
                  <a:cubicBezTo>
                    <a:pt x="1421" y="45239"/>
                    <a:pt x="1425" y="45237"/>
                    <a:pt x="1429" y="45236"/>
                  </a:cubicBezTo>
                  <a:close/>
                  <a:moveTo>
                    <a:pt x="1" y="1"/>
                  </a:moveTo>
                  <a:lnTo>
                    <a:pt x="1" y="44307"/>
                  </a:lnTo>
                  <a:cubicBezTo>
                    <a:pt x="1" y="44644"/>
                    <a:pt x="222" y="45049"/>
                    <a:pt x="501" y="45209"/>
                  </a:cubicBezTo>
                  <a:cubicBezTo>
                    <a:pt x="631" y="45284"/>
                    <a:pt x="804" y="45321"/>
                    <a:pt x="979" y="45321"/>
                  </a:cubicBezTo>
                  <a:cubicBezTo>
                    <a:pt x="1024" y="45321"/>
                    <a:pt x="1069" y="45319"/>
                    <a:pt x="1113" y="45314"/>
                  </a:cubicBezTo>
                  <a:cubicBezTo>
                    <a:pt x="1140" y="45311"/>
                    <a:pt x="1170" y="45307"/>
                    <a:pt x="1194" y="45300"/>
                  </a:cubicBezTo>
                  <a:cubicBezTo>
                    <a:pt x="1211" y="45300"/>
                    <a:pt x="1228" y="45297"/>
                    <a:pt x="1242" y="45290"/>
                  </a:cubicBezTo>
                  <a:cubicBezTo>
                    <a:pt x="1269" y="45290"/>
                    <a:pt x="1292" y="45280"/>
                    <a:pt x="1317" y="45273"/>
                  </a:cubicBezTo>
                  <a:cubicBezTo>
                    <a:pt x="1330" y="45273"/>
                    <a:pt x="1344" y="45266"/>
                    <a:pt x="1354" y="45263"/>
                  </a:cubicBezTo>
                  <a:cubicBezTo>
                    <a:pt x="1374" y="45256"/>
                    <a:pt x="1391" y="45253"/>
                    <a:pt x="1408" y="45242"/>
                  </a:cubicBezTo>
                  <a:cubicBezTo>
                    <a:pt x="1411" y="45242"/>
                    <a:pt x="1414" y="45241"/>
                    <a:pt x="1417" y="45240"/>
                  </a:cubicBezTo>
                  <a:lnTo>
                    <a:pt x="1417" y="45240"/>
                  </a:lnTo>
                  <a:cubicBezTo>
                    <a:pt x="1404" y="45244"/>
                    <a:pt x="1391" y="45246"/>
                    <a:pt x="1378" y="45250"/>
                  </a:cubicBezTo>
                  <a:cubicBezTo>
                    <a:pt x="1374" y="45253"/>
                    <a:pt x="1371" y="45253"/>
                    <a:pt x="1364" y="45253"/>
                  </a:cubicBezTo>
                  <a:cubicBezTo>
                    <a:pt x="1341" y="45259"/>
                    <a:pt x="1320" y="45263"/>
                    <a:pt x="1292" y="45263"/>
                  </a:cubicBezTo>
                  <a:cubicBezTo>
                    <a:pt x="1119" y="45263"/>
                    <a:pt x="1000" y="45120"/>
                    <a:pt x="1000" y="44882"/>
                  </a:cubicBezTo>
                  <a:lnTo>
                    <a:pt x="1000" y="579"/>
                  </a:lnTo>
                  <a:lnTo>
                    <a:pt x="1" y="1"/>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5"/>
            <p:cNvSpPr/>
            <p:nvPr/>
          </p:nvSpPr>
          <p:spPr>
            <a:xfrm>
              <a:off x="1865350" y="2304775"/>
              <a:ext cx="1471450" cy="2053025"/>
            </a:xfrm>
            <a:custGeom>
              <a:avLst/>
              <a:gdLst/>
              <a:ahLst/>
              <a:cxnLst/>
              <a:rect l="l" t="t" r="r" b="b"/>
              <a:pathLst>
                <a:path w="58858" h="82121" extrusionOk="0">
                  <a:moveTo>
                    <a:pt x="58857" y="0"/>
                  </a:moveTo>
                  <a:lnTo>
                    <a:pt x="16493" y="24458"/>
                  </a:lnTo>
                  <a:cubicBezTo>
                    <a:pt x="16480" y="24466"/>
                    <a:pt x="16467" y="24469"/>
                    <a:pt x="16453" y="24469"/>
                  </a:cubicBezTo>
                  <a:cubicBezTo>
                    <a:pt x="16303" y="24469"/>
                    <a:pt x="16077" y="24074"/>
                    <a:pt x="15853" y="23677"/>
                  </a:cubicBezTo>
                  <a:cubicBezTo>
                    <a:pt x="15627" y="23282"/>
                    <a:pt x="15402" y="22884"/>
                    <a:pt x="15252" y="22884"/>
                  </a:cubicBezTo>
                  <a:cubicBezTo>
                    <a:pt x="15237" y="22884"/>
                    <a:pt x="15224" y="22888"/>
                    <a:pt x="15211" y="22895"/>
                  </a:cubicBezTo>
                  <a:lnTo>
                    <a:pt x="2526" y="30218"/>
                  </a:lnTo>
                  <a:cubicBezTo>
                    <a:pt x="2230" y="30388"/>
                    <a:pt x="1755" y="32969"/>
                    <a:pt x="1462" y="33138"/>
                  </a:cubicBezTo>
                  <a:lnTo>
                    <a:pt x="0" y="33981"/>
                  </a:lnTo>
                  <a:lnTo>
                    <a:pt x="0" y="81742"/>
                  </a:lnTo>
                  <a:cubicBezTo>
                    <a:pt x="0" y="81981"/>
                    <a:pt x="121" y="82121"/>
                    <a:pt x="295" y="82121"/>
                  </a:cubicBezTo>
                  <a:cubicBezTo>
                    <a:pt x="366" y="82121"/>
                    <a:pt x="446" y="82098"/>
                    <a:pt x="531" y="82048"/>
                  </a:cubicBezTo>
                  <a:lnTo>
                    <a:pt x="58327" y="48682"/>
                  </a:lnTo>
                  <a:cubicBezTo>
                    <a:pt x="58620" y="48513"/>
                    <a:pt x="58857" y="48097"/>
                    <a:pt x="58857" y="47761"/>
                  </a:cubicBezTo>
                  <a:lnTo>
                    <a:pt x="58857" y="3458"/>
                  </a:lnTo>
                  <a:lnTo>
                    <a:pt x="58857"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5"/>
            <p:cNvSpPr/>
            <p:nvPr/>
          </p:nvSpPr>
          <p:spPr>
            <a:xfrm>
              <a:off x="1865350" y="2304775"/>
              <a:ext cx="1471450" cy="936000"/>
            </a:xfrm>
            <a:custGeom>
              <a:avLst/>
              <a:gdLst/>
              <a:ahLst/>
              <a:cxnLst/>
              <a:rect l="l" t="t" r="r" b="b"/>
              <a:pathLst>
                <a:path w="58858" h="37440" extrusionOk="0">
                  <a:moveTo>
                    <a:pt x="58857" y="0"/>
                  </a:moveTo>
                  <a:lnTo>
                    <a:pt x="16958" y="24190"/>
                  </a:lnTo>
                  <a:cubicBezTo>
                    <a:pt x="16878" y="24237"/>
                    <a:pt x="16813" y="24258"/>
                    <a:pt x="16758" y="24258"/>
                  </a:cubicBezTo>
                  <a:cubicBezTo>
                    <a:pt x="16613" y="24258"/>
                    <a:pt x="16536" y="24111"/>
                    <a:pt x="16415" y="23901"/>
                  </a:cubicBezTo>
                  <a:lnTo>
                    <a:pt x="15963" y="23079"/>
                  </a:lnTo>
                  <a:cubicBezTo>
                    <a:pt x="15833" y="22864"/>
                    <a:pt x="15700" y="22779"/>
                    <a:pt x="15554" y="22779"/>
                  </a:cubicBezTo>
                  <a:cubicBezTo>
                    <a:pt x="15448" y="22779"/>
                    <a:pt x="15335" y="22823"/>
                    <a:pt x="15211" y="22895"/>
                  </a:cubicBezTo>
                  <a:lnTo>
                    <a:pt x="2526" y="30218"/>
                  </a:lnTo>
                  <a:cubicBezTo>
                    <a:pt x="2230" y="30388"/>
                    <a:pt x="2112" y="30694"/>
                    <a:pt x="1993" y="31139"/>
                  </a:cubicBezTo>
                  <a:lnTo>
                    <a:pt x="1622" y="32428"/>
                  </a:lnTo>
                  <a:cubicBezTo>
                    <a:pt x="1483" y="32921"/>
                    <a:pt x="1384" y="33179"/>
                    <a:pt x="1092" y="33349"/>
                  </a:cubicBezTo>
                  <a:lnTo>
                    <a:pt x="0" y="33981"/>
                  </a:lnTo>
                  <a:lnTo>
                    <a:pt x="0" y="37439"/>
                  </a:lnTo>
                  <a:lnTo>
                    <a:pt x="58857" y="3458"/>
                  </a:lnTo>
                  <a:lnTo>
                    <a:pt x="58857"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5"/>
            <p:cNvSpPr/>
            <p:nvPr/>
          </p:nvSpPr>
          <p:spPr>
            <a:xfrm>
              <a:off x="3257725" y="2276050"/>
              <a:ext cx="33450" cy="43200"/>
            </a:xfrm>
            <a:custGeom>
              <a:avLst/>
              <a:gdLst/>
              <a:ahLst/>
              <a:cxnLst/>
              <a:rect l="l" t="t" r="r" b="b"/>
              <a:pathLst>
                <a:path w="1338" h="1728" extrusionOk="0">
                  <a:moveTo>
                    <a:pt x="967" y="0"/>
                  </a:moveTo>
                  <a:cubicBezTo>
                    <a:pt x="877" y="0"/>
                    <a:pt x="775" y="30"/>
                    <a:pt x="667" y="92"/>
                  </a:cubicBezTo>
                  <a:cubicBezTo>
                    <a:pt x="300" y="303"/>
                    <a:pt x="1" y="823"/>
                    <a:pt x="1" y="1248"/>
                  </a:cubicBezTo>
                  <a:cubicBezTo>
                    <a:pt x="1" y="1552"/>
                    <a:pt x="151" y="1727"/>
                    <a:pt x="370" y="1727"/>
                  </a:cubicBezTo>
                  <a:cubicBezTo>
                    <a:pt x="459" y="1727"/>
                    <a:pt x="560" y="1698"/>
                    <a:pt x="667" y="1635"/>
                  </a:cubicBezTo>
                  <a:cubicBezTo>
                    <a:pt x="1038" y="1422"/>
                    <a:pt x="1337" y="904"/>
                    <a:pt x="1337" y="476"/>
                  </a:cubicBezTo>
                  <a:cubicBezTo>
                    <a:pt x="1337" y="175"/>
                    <a:pt x="1187" y="0"/>
                    <a:pt x="9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5"/>
            <p:cNvSpPr/>
            <p:nvPr/>
          </p:nvSpPr>
          <p:spPr>
            <a:xfrm>
              <a:off x="3197475" y="2310725"/>
              <a:ext cx="33500" cy="43250"/>
            </a:xfrm>
            <a:custGeom>
              <a:avLst/>
              <a:gdLst/>
              <a:ahLst/>
              <a:cxnLst/>
              <a:rect l="l" t="t" r="r" b="b"/>
              <a:pathLst>
                <a:path w="1340" h="1730" extrusionOk="0">
                  <a:moveTo>
                    <a:pt x="970" y="1"/>
                  </a:moveTo>
                  <a:cubicBezTo>
                    <a:pt x="880" y="1"/>
                    <a:pt x="778" y="30"/>
                    <a:pt x="670" y="93"/>
                  </a:cubicBezTo>
                  <a:cubicBezTo>
                    <a:pt x="300" y="306"/>
                    <a:pt x="0" y="823"/>
                    <a:pt x="0" y="1251"/>
                  </a:cubicBezTo>
                  <a:cubicBezTo>
                    <a:pt x="0" y="1555"/>
                    <a:pt x="151" y="1729"/>
                    <a:pt x="371" y="1729"/>
                  </a:cubicBezTo>
                  <a:cubicBezTo>
                    <a:pt x="461" y="1729"/>
                    <a:pt x="563" y="1700"/>
                    <a:pt x="670" y="1639"/>
                  </a:cubicBezTo>
                  <a:cubicBezTo>
                    <a:pt x="1041" y="1425"/>
                    <a:pt x="1340" y="904"/>
                    <a:pt x="1340" y="480"/>
                  </a:cubicBezTo>
                  <a:cubicBezTo>
                    <a:pt x="1340" y="176"/>
                    <a:pt x="1189" y="1"/>
                    <a:pt x="9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5"/>
            <p:cNvSpPr/>
            <p:nvPr/>
          </p:nvSpPr>
          <p:spPr>
            <a:xfrm>
              <a:off x="3137200" y="2345475"/>
              <a:ext cx="33525" cy="43200"/>
            </a:xfrm>
            <a:custGeom>
              <a:avLst/>
              <a:gdLst/>
              <a:ahLst/>
              <a:cxnLst/>
              <a:rect l="l" t="t" r="r" b="b"/>
              <a:pathLst>
                <a:path w="1341" h="1728" extrusionOk="0">
                  <a:moveTo>
                    <a:pt x="971" y="1"/>
                  </a:moveTo>
                  <a:cubicBezTo>
                    <a:pt x="881" y="1"/>
                    <a:pt x="779" y="30"/>
                    <a:pt x="671" y="93"/>
                  </a:cubicBezTo>
                  <a:cubicBezTo>
                    <a:pt x="304" y="303"/>
                    <a:pt x="1" y="824"/>
                    <a:pt x="1" y="1252"/>
                  </a:cubicBezTo>
                  <a:cubicBezTo>
                    <a:pt x="1" y="1553"/>
                    <a:pt x="153" y="1728"/>
                    <a:pt x="372" y="1728"/>
                  </a:cubicBezTo>
                  <a:cubicBezTo>
                    <a:pt x="462" y="1728"/>
                    <a:pt x="564" y="1698"/>
                    <a:pt x="671" y="1636"/>
                  </a:cubicBezTo>
                  <a:cubicBezTo>
                    <a:pt x="1041" y="1422"/>
                    <a:pt x="1341" y="906"/>
                    <a:pt x="1341" y="477"/>
                  </a:cubicBezTo>
                  <a:cubicBezTo>
                    <a:pt x="1341" y="176"/>
                    <a:pt x="1190" y="1"/>
                    <a:pt x="9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5"/>
            <p:cNvSpPr/>
            <p:nvPr/>
          </p:nvSpPr>
          <p:spPr>
            <a:xfrm>
              <a:off x="1899275" y="3153200"/>
              <a:ext cx="28750" cy="36075"/>
            </a:xfrm>
            <a:custGeom>
              <a:avLst/>
              <a:gdLst/>
              <a:ahLst/>
              <a:cxnLst/>
              <a:rect l="l" t="t" r="r" b="b"/>
              <a:pathLst>
                <a:path w="1150" h="1443" extrusionOk="0">
                  <a:moveTo>
                    <a:pt x="544" y="0"/>
                  </a:moveTo>
                  <a:cubicBezTo>
                    <a:pt x="523" y="0"/>
                    <a:pt x="496" y="24"/>
                    <a:pt x="476" y="58"/>
                  </a:cubicBezTo>
                  <a:lnTo>
                    <a:pt x="24" y="932"/>
                  </a:lnTo>
                  <a:lnTo>
                    <a:pt x="24" y="935"/>
                  </a:lnTo>
                  <a:cubicBezTo>
                    <a:pt x="17" y="945"/>
                    <a:pt x="13" y="956"/>
                    <a:pt x="10" y="966"/>
                  </a:cubicBezTo>
                  <a:cubicBezTo>
                    <a:pt x="10" y="970"/>
                    <a:pt x="7" y="973"/>
                    <a:pt x="7" y="976"/>
                  </a:cubicBezTo>
                  <a:cubicBezTo>
                    <a:pt x="3" y="993"/>
                    <a:pt x="0" y="1006"/>
                    <a:pt x="0" y="1020"/>
                  </a:cubicBezTo>
                  <a:cubicBezTo>
                    <a:pt x="0" y="1037"/>
                    <a:pt x="3" y="1047"/>
                    <a:pt x="7" y="1061"/>
                  </a:cubicBezTo>
                  <a:lnTo>
                    <a:pt x="10" y="1064"/>
                  </a:lnTo>
                  <a:cubicBezTo>
                    <a:pt x="13" y="1075"/>
                    <a:pt x="17" y="1081"/>
                    <a:pt x="24" y="1085"/>
                  </a:cubicBezTo>
                  <a:lnTo>
                    <a:pt x="476" y="1435"/>
                  </a:lnTo>
                  <a:cubicBezTo>
                    <a:pt x="482" y="1439"/>
                    <a:pt x="490" y="1442"/>
                    <a:pt x="496" y="1442"/>
                  </a:cubicBezTo>
                  <a:cubicBezTo>
                    <a:pt x="506" y="1442"/>
                    <a:pt x="513" y="1439"/>
                    <a:pt x="520" y="1435"/>
                  </a:cubicBezTo>
                  <a:cubicBezTo>
                    <a:pt x="540" y="1425"/>
                    <a:pt x="558" y="1401"/>
                    <a:pt x="571" y="1370"/>
                  </a:cubicBezTo>
                  <a:cubicBezTo>
                    <a:pt x="595" y="1312"/>
                    <a:pt x="592" y="1248"/>
                    <a:pt x="564" y="1227"/>
                  </a:cubicBezTo>
                  <a:lnTo>
                    <a:pt x="248" y="983"/>
                  </a:lnTo>
                  <a:lnTo>
                    <a:pt x="1081" y="500"/>
                  </a:lnTo>
                  <a:cubicBezTo>
                    <a:pt x="1118" y="480"/>
                    <a:pt x="1149" y="415"/>
                    <a:pt x="1149" y="358"/>
                  </a:cubicBezTo>
                  <a:cubicBezTo>
                    <a:pt x="1149" y="313"/>
                    <a:pt x="1132" y="286"/>
                    <a:pt x="1105" y="286"/>
                  </a:cubicBezTo>
                  <a:cubicBezTo>
                    <a:pt x="1098" y="286"/>
                    <a:pt x="1091" y="289"/>
                    <a:pt x="1081" y="292"/>
                  </a:cubicBezTo>
                  <a:lnTo>
                    <a:pt x="248" y="775"/>
                  </a:lnTo>
                  <a:lnTo>
                    <a:pt x="564" y="163"/>
                  </a:lnTo>
                  <a:cubicBezTo>
                    <a:pt x="592" y="109"/>
                    <a:pt x="595" y="44"/>
                    <a:pt x="571" y="14"/>
                  </a:cubicBezTo>
                  <a:cubicBezTo>
                    <a:pt x="564" y="7"/>
                    <a:pt x="554" y="0"/>
                    <a:pt x="544" y="0"/>
                  </a:cubicBezTo>
                  <a:close/>
                </a:path>
              </a:pathLst>
            </a:custGeom>
            <a:solidFill>
              <a:srgbClr val="95A0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5"/>
            <p:cNvSpPr/>
            <p:nvPr/>
          </p:nvSpPr>
          <p:spPr>
            <a:xfrm>
              <a:off x="1942100" y="3126950"/>
              <a:ext cx="28675" cy="36050"/>
            </a:xfrm>
            <a:custGeom>
              <a:avLst/>
              <a:gdLst/>
              <a:ahLst/>
              <a:cxnLst/>
              <a:rect l="l" t="t" r="r" b="b"/>
              <a:pathLst>
                <a:path w="1147" h="1442" extrusionOk="0">
                  <a:moveTo>
                    <a:pt x="649" y="0"/>
                  </a:moveTo>
                  <a:cubicBezTo>
                    <a:pt x="626" y="0"/>
                    <a:pt x="596" y="27"/>
                    <a:pt x="575" y="71"/>
                  </a:cubicBezTo>
                  <a:cubicBezTo>
                    <a:pt x="551" y="129"/>
                    <a:pt x="555" y="194"/>
                    <a:pt x="582" y="214"/>
                  </a:cubicBezTo>
                  <a:lnTo>
                    <a:pt x="902" y="459"/>
                  </a:lnTo>
                  <a:lnTo>
                    <a:pt x="65" y="942"/>
                  </a:lnTo>
                  <a:cubicBezTo>
                    <a:pt x="28" y="962"/>
                    <a:pt x="1" y="1027"/>
                    <a:pt x="1" y="1085"/>
                  </a:cubicBezTo>
                  <a:cubicBezTo>
                    <a:pt x="1" y="1129"/>
                    <a:pt x="17" y="1156"/>
                    <a:pt x="42" y="1156"/>
                  </a:cubicBezTo>
                  <a:cubicBezTo>
                    <a:pt x="48" y="1156"/>
                    <a:pt x="58" y="1152"/>
                    <a:pt x="65" y="1149"/>
                  </a:cubicBezTo>
                  <a:lnTo>
                    <a:pt x="902" y="666"/>
                  </a:lnTo>
                  <a:lnTo>
                    <a:pt x="582" y="1278"/>
                  </a:lnTo>
                  <a:cubicBezTo>
                    <a:pt x="555" y="1333"/>
                    <a:pt x="551" y="1400"/>
                    <a:pt x="575" y="1428"/>
                  </a:cubicBezTo>
                  <a:cubicBezTo>
                    <a:pt x="585" y="1438"/>
                    <a:pt x="592" y="1441"/>
                    <a:pt x="602" y="1441"/>
                  </a:cubicBezTo>
                  <a:cubicBezTo>
                    <a:pt x="609" y="1441"/>
                    <a:pt x="619" y="1438"/>
                    <a:pt x="626" y="1435"/>
                  </a:cubicBezTo>
                  <a:cubicBezTo>
                    <a:pt x="643" y="1424"/>
                    <a:pt x="657" y="1408"/>
                    <a:pt x="670" y="1383"/>
                  </a:cubicBezTo>
                  <a:lnTo>
                    <a:pt x="1123" y="513"/>
                  </a:lnTo>
                  <a:lnTo>
                    <a:pt x="1126" y="510"/>
                  </a:lnTo>
                  <a:cubicBezTo>
                    <a:pt x="1129" y="499"/>
                    <a:pt x="1132" y="490"/>
                    <a:pt x="1136" y="476"/>
                  </a:cubicBezTo>
                  <a:cubicBezTo>
                    <a:pt x="1139" y="473"/>
                    <a:pt x="1139" y="469"/>
                    <a:pt x="1139" y="465"/>
                  </a:cubicBezTo>
                  <a:cubicBezTo>
                    <a:pt x="1143" y="452"/>
                    <a:pt x="1146" y="435"/>
                    <a:pt x="1146" y="421"/>
                  </a:cubicBezTo>
                  <a:cubicBezTo>
                    <a:pt x="1146" y="408"/>
                    <a:pt x="1143" y="394"/>
                    <a:pt x="1139" y="384"/>
                  </a:cubicBezTo>
                  <a:cubicBezTo>
                    <a:pt x="1139" y="380"/>
                    <a:pt x="1139" y="377"/>
                    <a:pt x="1136" y="377"/>
                  </a:cubicBezTo>
                  <a:cubicBezTo>
                    <a:pt x="1132" y="371"/>
                    <a:pt x="1129" y="363"/>
                    <a:pt x="1126" y="357"/>
                  </a:cubicBezTo>
                  <a:lnTo>
                    <a:pt x="1123" y="357"/>
                  </a:lnTo>
                  <a:lnTo>
                    <a:pt x="670" y="10"/>
                  </a:lnTo>
                  <a:cubicBezTo>
                    <a:pt x="663" y="3"/>
                    <a:pt x="657" y="0"/>
                    <a:pt x="649" y="0"/>
                  </a:cubicBezTo>
                  <a:close/>
                </a:path>
              </a:pathLst>
            </a:custGeom>
            <a:solidFill>
              <a:srgbClr val="95A0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5"/>
            <p:cNvSpPr/>
            <p:nvPr/>
          </p:nvSpPr>
          <p:spPr>
            <a:xfrm>
              <a:off x="1987650" y="3089525"/>
              <a:ext cx="25875" cy="51625"/>
            </a:xfrm>
            <a:custGeom>
              <a:avLst/>
              <a:gdLst/>
              <a:ahLst/>
              <a:cxnLst/>
              <a:rect l="l" t="t" r="r" b="b"/>
              <a:pathLst>
                <a:path w="1035" h="2065" extrusionOk="0">
                  <a:moveTo>
                    <a:pt x="956" y="1"/>
                  </a:moveTo>
                  <a:cubicBezTo>
                    <a:pt x="942" y="1"/>
                    <a:pt x="922" y="15"/>
                    <a:pt x="912" y="45"/>
                  </a:cubicBezTo>
                  <a:lnTo>
                    <a:pt x="796" y="324"/>
                  </a:lnTo>
                  <a:lnTo>
                    <a:pt x="765" y="324"/>
                  </a:lnTo>
                  <a:cubicBezTo>
                    <a:pt x="578" y="324"/>
                    <a:pt x="357" y="511"/>
                    <a:pt x="205" y="830"/>
                  </a:cubicBezTo>
                  <a:cubicBezTo>
                    <a:pt x="1" y="1269"/>
                    <a:pt x="1" y="1789"/>
                    <a:pt x="205" y="1987"/>
                  </a:cubicBezTo>
                  <a:cubicBezTo>
                    <a:pt x="263" y="2041"/>
                    <a:pt x="324" y="2064"/>
                    <a:pt x="395" y="2064"/>
                  </a:cubicBezTo>
                  <a:cubicBezTo>
                    <a:pt x="453" y="2064"/>
                    <a:pt x="517" y="2044"/>
                    <a:pt x="582" y="2010"/>
                  </a:cubicBezTo>
                  <a:cubicBezTo>
                    <a:pt x="718" y="1932"/>
                    <a:pt x="854" y="1772"/>
                    <a:pt x="956" y="1554"/>
                  </a:cubicBezTo>
                  <a:cubicBezTo>
                    <a:pt x="983" y="1497"/>
                    <a:pt x="983" y="1432"/>
                    <a:pt x="956" y="1408"/>
                  </a:cubicBezTo>
                  <a:cubicBezTo>
                    <a:pt x="949" y="1402"/>
                    <a:pt x="939" y="1398"/>
                    <a:pt x="933" y="1398"/>
                  </a:cubicBezTo>
                  <a:cubicBezTo>
                    <a:pt x="908" y="1398"/>
                    <a:pt x="881" y="1422"/>
                    <a:pt x="861" y="1463"/>
                  </a:cubicBezTo>
                  <a:cubicBezTo>
                    <a:pt x="749" y="1701"/>
                    <a:pt x="582" y="1844"/>
                    <a:pt x="443" y="1844"/>
                  </a:cubicBezTo>
                  <a:cubicBezTo>
                    <a:pt x="388" y="1844"/>
                    <a:pt x="341" y="1827"/>
                    <a:pt x="300" y="1786"/>
                  </a:cubicBezTo>
                  <a:cubicBezTo>
                    <a:pt x="147" y="1636"/>
                    <a:pt x="147" y="1248"/>
                    <a:pt x="300" y="922"/>
                  </a:cubicBezTo>
                  <a:cubicBezTo>
                    <a:pt x="412" y="691"/>
                    <a:pt x="569" y="551"/>
                    <a:pt x="708" y="545"/>
                  </a:cubicBezTo>
                  <a:lnTo>
                    <a:pt x="708" y="545"/>
                  </a:lnTo>
                  <a:lnTo>
                    <a:pt x="619" y="755"/>
                  </a:lnTo>
                  <a:cubicBezTo>
                    <a:pt x="602" y="799"/>
                    <a:pt x="613" y="844"/>
                    <a:pt x="636" y="844"/>
                  </a:cubicBezTo>
                  <a:cubicBezTo>
                    <a:pt x="643" y="844"/>
                    <a:pt x="647" y="840"/>
                    <a:pt x="654" y="837"/>
                  </a:cubicBezTo>
                  <a:lnTo>
                    <a:pt x="994" y="616"/>
                  </a:lnTo>
                  <a:cubicBezTo>
                    <a:pt x="1017" y="600"/>
                    <a:pt x="1035" y="559"/>
                    <a:pt x="1030" y="521"/>
                  </a:cubicBezTo>
                  <a:lnTo>
                    <a:pt x="983" y="35"/>
                  </a:lnTo>
                  <a:cubicBezTo>
                    <a:pt x="980" y="11"/>
                    <a:pt x="969" y="1"/>
                    <a:pt x="956" y="1"/>
                  </a:cubicBezTo>
                  <a:close/>
                </a:path>
              </a:pathLst>
            </a:custGeom>
            <a:solidFill>
              <a:srgbClr val="95A0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5"/>
            <p:cNvSpPr/>
            <p:nvPr/>
          </p:nvSpPr>
          <p:spPr>
            <a:xfrm>
              <a:off x="2221475" y="2895150"/>
              <a:ext cx="23575" cy="46700"/>
            </a:xfrm>
            <a:custGeom>
              <a:avLst/>
              <a:gdLst/>
              <a:ahLst/>
              <a:cxnLst/>
              <a:rect l="l" t="t" r="r" b="b"/>
              <a:pathLst>
                <a:path w="943" h="1868" extrusionOk="0">
                  <a:moveTo>
                    <a:pt x="874" y="0"/>
                  </a:moveTo>
                  <a:cubicBezTo>
                    <a:pt x="841" y="0"/>
                    <a:pt x="803" y="31"/>
                    <a:pt x="775" y="89"/>
                  </a:cubicBezTo>
                  <a:lnTo>
                    <a:pt x="469" y="732"/>
                  </a:lnTo>
                  <a:lnTo>
                    <a:pt x="167" y="439"/>
                  </a:lnTo>
                  <a:cubicBezTo>
                    <a:pt x="157" y="432"/>
                    <a:pt x="147" y="426"/>
                    <a:pt x="133" y="426"/>
                  </a:cubicBezTo>
                  <a:cubicBezTo>
                    <a:pt x="102" y="426"/>
                    <a:pt x="61" y="460"/>
                    <a:pt x="38" y="514"/>
                  </a:cubicBezTo>
                  <a:cubicBezTo>
                    <a:pt x="0" y="592"/>
                    <a:pt x="0" y="680"/>
                    <a:pt x="38" y="714"/>
                  </a:cubicBezTo>
                  <a:lnTo>
                    <a:pt x="340" y="1007"/>
                  </a:lnTo>
                  <a:lnTo>
                    <a:pt x="38" y="1653"/>
                  </a:lnTo>
                  <a:cubicBezTo>
                    <a:pt x="0" y="1728"/>
                    <a:pt x="0" y="1819"/>
                    <a:pt x="38" y="1853"/>
                  </a:cubicBezTo>
                  <a:cubicBezTo>
                    <a:pt x="45" y="1863"/>
                    <a:pt x="58" y="1867"/>
                    <a:pt x="69" y="1867"/>
                  </a:cubicBezTo>
                  <a:cubicBezTo>
                    <a:pt x="79" y="1867"/>
                    <a:pt x="92" y="1863"/>
                    <a:pt x="102" y="1857"/>
                  </a:cubicBezTo>
                  <a:cubicBezTo>
                    <a:pt x="127" y="1843"/>
                    <a:pt x="150" y="1816"/>
                    <a:pt x="167" y="1778"/>
                  </a:cubicBezTo>
                  <a:lnTo>
                    <a:pt x="469" y="1133"/>
                  </a:lnTo>
                  <a:lnTo>
                    <a:pt x="775" y="1425"/>
                  </a:lnTo>
                  <a:cubicBezTo>
                    <a:pt x="786" y="1435"/>
                    <a:pt x="796" y="1439"/>
                    <a:pt x="810" y="1439"/>
                  </a:cubicBezTo>
                  <a:cubicBezTo>
                    <a:pt x="820" y="1439"/>
                    <a:pt x="830" y="1439"/>
                    <a:pt x="841" y="1432"/>
                  </a:cubicBezTo>
                  <a:cubicBezTo>
                    <a:pt x="864" y="1419"/>
                    <a:pt x="888" y="1391"/>
                    <a:pt x="905" y="1350"/>
                  </a:cubicBezTo>
                  <a:cubicBezTo>
                    <a:pt x="943" y="1276"/>
                    <a:pt x="943" y="1187"/>
                    <a:pt x="905" y="1149"/>
                  </a:cubicBezTo>
                  <a:lnTo>
                    <a:pt x="602" y="857"/>
                  </a:lnTo>
                  <a:lnTo>
                    <a:pt x="905" y="215"/>
                  </a:lnTo>
                  <a:cubicBezTo>
                    <a:pt x="943" y="137"/>
                    <a:pt x="943" y="48"/>
                    <a:pt x="905" y="14"/>
                  </a:cubicBezTo>
                  <a:cubicBezTo>
                    <a:pt x="894" y="4"/>
                    <a:pt x="885" y="0"/>
                    <a:pt x="874" y="0"/>
                  </a:cubicBezTo>
                  <a:close/>
                </a:path>
              </a:pathLst>
            </a:custGeom>
            <a:solidFill>
              <a:srgbClr val="95A0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5"/>
            <p:cNvSpPr/>
            <p:nvPr/>
          </p:nvSpPr>
          <p:spPr>
            <a:xfrm>
              <a:off x="2039925" y="2368575"/>
              <a:ext cx="1222100" cy="751125"/>
            </a:xfrm>
            <a:custGeom>
              <a:avLst/>
              <a:gdLst/>
              <a:ahLst/>
              <a:cxnLst/>
              <a:rect l="l" t="t" r="r" b="b"/>
              <a:pathLst>
                <a:path w="48884" h="30045" extrusionOk="0">
                  <a:moveTo>
                    <a:pt x="48587" y="1"/>
                  </a:moveTo>
                  <a:cubicBezTo>
                    <a:pt x="48516" y="1"/>
                    <a:pt x="48435" y="24"/>
                    <a:pt x="48349" y="73"/>
                  </a:cubicBezTo>
                  <a:lnTo>
                    <a:pt x="531" y="27666"/>
                  </a:lnTo>
                  <a:cubicBezTo>
                    <a:pt x="238" y="27836"/>
                    <a:pt x="0" y="28250"/>
                    <a:pt x="0" y="28587"/>
                  </a:cubicBezTo>
                  <a:lnTo>
                    <a:pt x="0" y="29665"/>
                  </a:lnTo>
                  <a:cubicBezTo>
                    <a:pt x="0" y="29906"/>
                    <a:pt x="120" y="30044"/>
                    <a:pt x="293" y="30044"/>
                  </a:cubicBezTo>
                  <a:cubicBezTo>
                    <a:pt x="365" y="30044"/>
                    <a:pt x="445" y="30021"/>
                    <a:pt x="531" y="29971"/>
                  </a:cubicBezTo>
                  <a:lnTo>
                    <a:pt x="48349" y="2378"/>
                  </a:lnTo>
                  <a:cubicBezTo>
                    <a:pt x="48645" y="2208"/>
                    <a:pt x="48883" y="1797"/>
                    <a:pt x="48883" y="1457"/>
                  </a:cubicBezTo>
                  <a:lnTo>
                    <a:pt x="48883" y="379"/>
                  </a:lnTo>
                  <a:cubicBezTo>
                    <a:pt x="48883" y="140"/>
                    <a:pt x="48763" y="1"/>
                    <a:pt x="4858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5"/>
            <p:cNvSpPr/>
            <p:nvPr/>
          </p:nvSpPr>
          <p:spPr>
            <a:xfrm>
              <a:off x="3224325" y="2383975"/>
              <a:ext cx="30625" cy="43900"/>
            </a:xfrm>
            <a:custGeom>
              <a:avLst/>
              <a:gdLst/>
              <a:ahLst/>
              <a:cxnLst/>
              <a:rect l="l" t="t" r="r" b="b"/>
              <a:pathLst>
                <a:path w="1225" h="1756" extrusionOk="0">
                  <a:moveTo>
                    <a:pt x="633" y="11"/>
                  </a:moveTo>
                  <a:cubicBezTo>
                    <a:pt x="647" y="11"/>
                    <a:pt x="654" y="14"/>
                    <a:pt x="660" y="28"/>
                  </a:cubicBezTo>
                  <a:lnTo>
                    <a:pt x="800" y="324"/>
                  </a:lnTo>
                  <a:cubicBezTo>
                    <a:pt x="807" y="339"/>
                    <a:pt x="820" y="349"/>
                    <a:pt x="835" y="349"/>
                  </a:cubicBezTo>
                  <a:cubicBezTo>
                    <a:pt x="840" y="349"/>
                    <a:pt x="846" y="347"/>
                    <a:pt x="851" y="345"/>
                  </a:cubicBezTo>
                  <a:lnTo>
                    <a:pt x="1164" y="226"/>
                  </a:lnTo>
                  <a:cubicBezTo>
                    <a:pt x="1168" y="223"/>
                    <a:pt x="1173" y="222"/>
                    <a:pt x="1177" y="222"/>
                  </a:cubicBezTo>
                  <a:cubicBezTo>
                    <a:pt x="1184" y="222"/>
                    <a:pt x="1191" y="226"/>
                    <a:pt x="1198" y="232"/>
                  </a:cubicBezTo>
                  <a:cubicBezTo>
                    <a:pt x="1211" y="249"/>
                    <a:pt x="1214" y="290"/>
                    <a:pt x="1190" y="337"/>
                  </a:cubicBezTo>
                  <a:lnTo>
                    <a:pt x="966" y="759"/>
                  </a:lnTo>
                  <a:cubicBezTo>
                    <a:pt x="949" y="789"/>
                    <a:pt x="942" y="820"/>
                    <a:pt x="946" y="844"/>
                  </a:cubicBezTo>
                  <a:lnTo>
                    <a:pt x="1000" y="1228"/>
                  </a:lnTo>
                  <a:cubicBezTo>
                    <a:pt x="1007" y="1269"/>
                    <a:pt x="983" y="1313"/>
                    <a:pt x="960" y="1337"/>
                  </a:cubicBezTo>
                  <a:cubicBezTo>
                    <a:pt x="948" y="1351"/>
                    <a:pt x="937" y="1358"/>
                    <a:pt x="926" y="1358"/>
                  </a:cubicBezTo>
                  <a:cubicBezTo>
                    <a:pt x="923" y="1358"/>
                    <a:pt x="921" y="1358"/>
                    <a:pt x="919" y="1357"/>
                  </a:cubicBezTo>
                  <a:lnTo>
                    <a:pt x="640" y="1324"/>
                  </a:lnTo>
                  <a:cubicBezTo>
                    <a:pt x="619" y="1324"/>
                    <a:pt x="596" y="1334"/>
                    <a:pt x="579" y="1357"/>
                  </a:cubicBezTo>
                  <a:lnTo>
                    <a:pt x="300" y="1715"/>
                  </a:lnTo>
                  <a:cubicBezTo>
                    <a:pt x="284" y="1736"/>
                    <a:pt x="265" y="1747"/>
                    <a:pt x="250" y="1747"/>
                  </a:cubicBezTo>
                  <a:cubicBezTo>
                    <a:pt x="246" y="1747"/>
                    <a:pt x="242" y="1746"/>
                    <a:pt x="239" y="1745"/>
                  </a:cubicBezTo>
                  <a:cubicBezTo>
                    <a:pt x="225" y="1738"/>
                    <a:pt x="215" y="1715"/>
                    <a:pt x="219" y="1684"/>
                  </a:cubicBezTo>
                  <a:lnTo>
                    <a:pt x="273" y="1238"/>
                  </a:lnTo>
                  <a:cubicBezTo>
                    <a:pt x="276" y="1211"/>
                    <a:pt x="269" y="1184"/>
                    <a:pt x="252" y="1174"/>
                  </a:cubicBezTo>
                  <a:lnTo>
                    <a:pt x="28" y="1011"/>
                  </a:lnTo>
                  <a:cubicBezTo>
                    <a:pt x="18" y="1004"/>
                    <a:pt x="11" y="987"/>
                    <a:pt x="11" y="970"/>
                  </a:cubicBezTo>
                  <a:cubicBezTo>
                    <a:pt x="11" y="929"/>
                    <a:pt x="31" y="885"/>
                    <a:pt x="62" y="861"/>
                  </a:cubicBezTo>
                  <a:lnTo>
                    <a:pt x="375" y="620"/>
                  </a:lnTo>
                  <a:cubicBezTo>
                    <a:pt x="395" y="606"/>
                    <a:pt x="412" y="579"/>
                    <a:pt x="423" y="549"/>
                  </a:cubicBezTo>
                  <a:lnTo>
                    <a:pt x="561" y="89"/>
                  </a:lnTo>
                  <a:cubicBezTo>
                    <a:pt x="575" y="42"/>
                    <a:pt x="610" y="11"/>
                    <a:pt x="633" y="11"/>
                  </a:cubicBezTo>
                  <a:close/>
                  <a:moveTo>
                    <a:pt x="636" y="1"/>
                  </a:moveTo>
                  <a:cubicBezTo>
                    <a:pt x="634" y="1"/>
                    <a:pt x="632" y="1"/>
                    <a:pt x="630" y="1"/>
                  </a:cubicBezTo>
                  <a:cubicBezTo>
                    <a:pt x="599" y="1"/>
                    <a:pt x="565" y="39"/>
                    <a:pt x="552" y="86"/>
                  </a:cubicBezTo>
                  <a:lnTo>
                    <a:pt x="412" y="545"/>
                  </a:lnTo>
                  <a:cubicBezTo>
                    <a:pt x="402" y="572"/>
                    <a:pt x="385" y="599"/>
                    <a:pt x="368" y="613"/>
                  </a:cubicBezTo>
                  <a:lnTo>
                    <a:pt x="55" y="855"/>
                  </a:lnTo>
                  <a:cubicBezTo>
                    <a:pt x="18" y="882"/>
                    <a:pt x="1" y="932"/>
                    <a:pt x="1" y="970"/>
                  </a:cubicBezTo>
                  <a:cubicBezTo>
                    <a:pt x="1" y="990"/>
                    <a:pt x="7" y="1011"/>
                    <a:pt x="21" y="1018"/>
                  </a:cubicBezTo>
                  <a:lnTo>
                    <a:pt x="249" y="1181"/>
                  </a:lnTo>
                  <a:cubicBezTo>
                    <a:pt x="259" y="1191"/>
                    <a:pt x="266" y="1211"/>
                    <a:pt x="263" y="1238"/>
                  </a:cubicBezTo>
                  <a:lnTo>
                    <a:pt x="208" y="1684"/>
                  </a:lnTo>
                  <a:cubicBezTo>
                    <a:pt x="205" y="1718"/>
                    <a:pt x="215" y="1745"/>
                    <a:pt x="235" y="1756"/>
                  </a:cubicBezTo>
                  <a:lnTo>
                    <a:pt x="249" y="1756"/>
                  </a:lnTo>
                  <a:cubicBezTo>
                    <a:pt x="269" y="1756"/>
                    <a:pt x="290" y="1745"/>
                    <a:pt x="307" y="1721"/>
                  </a:cubicBezTo>
                  <a:lnTo>
                    <a:pt x="586" y="1365"/>
                  </a:lnTo>
                  <a:cubicBezTo>
                    <a:pt x="602" y="1344"/>
                    <a:pt x="623" y="1334"/>
                    <a:pt x="636" y="1334"/>
                  </a:cubicBezTo>
                  <a:lnTo>
                    <a:pt x="915" y="1368"/>
                  </a:lnTo>
                  <a:cubicBezTo>
                    <a:pt x="918" y="1369"/>
                    <a:pt x="921" y="1369"/>
                    <a:pt x="924" y="1369"/>
                  </a:cubicBezTo>
                  <a:cubicBezTo>
                    <a:pt x="939" y="1369"/>
                    <a:pt x="955" y="1362"/>
                    <a:pt x="966" y="1348"/>
                  </a:cubicBezTo>
                  <a:cubicBezTo>
                    <a:pt x="994" y="1320"/>
                    <a:pt x="1017" y="1273"/>
                    <a:pt x="1010" y="1228"/>
                  </a:cubicBezTo>
                  <a:lnTo>
                    <a:pt x="956" y="844"/>
                  </a:lnTo>
                  <a:cubicBezTo>
                    <a:pt x="953" y="820"/>
                    <a:pt x="960" y="789"/>
                    <a:pt x="973" y="766"/>
                  </a:cubicBezTo>
                  <a:lnTo>
                    <a:pt x="1201" y="341"/>
                  </a:lnTo>
                  <a:cubicBezTo>
                    <a:pt x="1225" y="297"/>
                    <a:pt x="1225" y="249"/>
                    <a:pt x="1204" y="226"/>
                  </a:cubicBezTo>
                  <a:cubicBezTo>
                    <a:pt x="1197" y="216"/>
                    <a:pt x="1188" y="212"/>
                    <a:pt x="1177" y="212"/>
                  </a:cubicBezTo>
                  <a:cubicBezTo>
                    <a:pt x="1171" y="212"/>
                    <a:pt x="1166" y="213"/>
                    <a:pt x="1160" y="215"/>
                  </a:cubicBezTo>
                  <a:lnTo>
                    <a:pt x="847" y="334"/>
                  </a:lnTo>
                  <a:cubicBezTo>
                    <a:pt x="842" y="336"/>
                    <a:pt x="837" y="337"/>
                    <a:pt x="833" y="337"/>
                  </a:cubicBezTo>
                  <a:cubicBezTo>
                    <a:pt x="823" y="337"/>
                    <a:pt x="815" y="332"/>
                    <a:pt x="810" y="320"/>
                  </a:cubicBezTo>
                  <a:lnTo>
                    <a:pt x="667" y="25"/>
                  </a:lnTo>
                  <a:cubicBezTo>
                    <a:pt x="661" y="10"/>
                    <a:pt x="650" y="1"/>
                    <a:pt x="63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5"/>
            <p:cNvSpPr/>
            <p:nvPr/>
          </p:nvSpPr>
          <p:spPr>
            <a:xfrm>
              <a:off x="3272350" y="2336300"/>
              <a:ext cx="47975" cy="30800"/>
            </a:xfrm>
            <a:custGeom>
              <a:avLst/>
              <a:gdLst/>
              <a:ahLst/>
              <a:cxnLst/>
              <a:rect l="l" t="t" r="r" b="b"/>
              <a:pathLst>
                <a:path w="1919" h="1232" extrusionOk="0">
                  <a:moveTo>
                    <a:pt x="1708" y="1"/>
                  </a:moveTo>
                  <a:cubicBezTo>
                    <a:pt x="1677" y="1"/>
                    <a:pt x="1646" y="8"/>
                    <a:pt x="1615" y="24"/>
                  </a:cubicBezTo>
                  <a:lnTo>
                    <a:pt x="120" y="888"/>
                  </a:lnTo>
                  <a:cubicBezTo>
                    <a:pt x="32" y="939"/>
                    <a:pt x="1" y="1052"/>
                    <a:pt x="52" y="1140"/>
                  </a:cubicBezTo>
                  <a:cubicBezTo>
                    <a:pt x="85" y="1201"/>
                    <a:pt x="147" y="1232"/>
                    <a:pt x="211" y="1232"/>
                  </a:cubicBezTo>
                  <a:cubicBezTo>
                    <a:pt x="242" y="1232"/>
                    <a:pt x="276" y="1224"/>
                    <a:pt x="303" y="1207"/>
                  </a:cubicBezTo>
                  <a:lnTo>
                    <a:pt x="1799" y="344"/>
                  </a:lnTo>
                  <a:cubicBezTo>
                    <a:pt x="1888" y="293"/>
                    <a:pt x="1918" y="181"/>
                    <a:pt x="1867" y="93"/>
                  </a:cubicBezTo>
                  <a:cubicBezTo>
                    <a:pt x="1833" y="35"/>
                    <a:pt x="1772" y="1"/>
                    <a:pt x="1708" y="1"/>
                  </a:cubicBezTo>
                  <a:close/>
                </a:path>
              </a:pathLst>
            </a:custGeom>
            <a:solidFill>
              <a:srgbClr val="95A0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5"/>
            <p:cNvSpPr/>
            <p:nvPr/>
          </p:nvSpPr>
          <p:spPr>
            <a:xfrm>
              <a:off x="3272350" y="2357900"/>
              <a:ext cx="47975" cy="30875"/>
            </a:xfrm>
            <a:custGeom>
              <a:avLst/>
              <a:gdLst/>
              <a:ahLst/>
              <a:cxnLst/>
              <a:rect l="l" t="t" r="r" b="b"/>
              <a:pathLst>
                <a:path w="1919" h="1235" extrusionOk="0">
                  <a:moveTo>
                    <a:pt x="1708" y="1"/>
                  </a:moveTo>
                  <a:cubicBezTo>
                    <a:pt x="1677" y="1"/>
                    <a:pt x="1646" y="7"/>
                    <a:pt x="1615" y="24"/>
                  </a:cubicBezTo>
                  <a:lnTo>
                    <a:pt x="120" y="891"/>
                  </a:lnTo>
                  <a:cubicBezTo>
                    <a:pt x="32" y="942"/>
                    <a:pt x="1" y="1054"/>
                    <a:pt x="52" y="1143"/>
                  </a:cubicBezTo>
                  <a:cubicBezTo>
                    <a:pt x="85" y="1200"/>
                    <a:pt x="147" y="1234"/>
                    <a:pt x="211" y="1234"/>
                  </a:cubicBezTo>
                  <a:cubicBezTo>
                    <a:pt x="242" y="1234"/>
                    <a:pt x="276" y="1225"/>
                    <a:pt x="303" y="1207"/>
                  </a:cubicBezTo>
                  <a:lnTo>
                    <a:pt x="1799" y="343"/>
                  </a:lnTo>
                  <a:cubicBezTo>
                    <a:pt x="1888" y="293"/>
                    <a:pt x="1918" y="180"/>
                    <a:pt x="1867" y="92"/>
                  </a:cubicBezTo>
                  <a:cubicBezTo>
                    <a:pt x="1833" y="34"/>
                    <a:pt x="1772" y="1"/>
                    <a:pt x="1708" y="1"/>
                  </a:cubicBezTo>
                  <a:close/>
                </a:path>
              </a:pathLst>
            </a:custGeom>
            <a:solidFill>
              <a:srgbClr val="95A0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5"/>
            <p:cNvSpPr/>
            <p:nvPr/>
          </p:nvSpPr>
          <p:spPr>
            <a:xfrm>
              <a:off x="3272350" y="2379475"/>
              <a:ext cx="47975" cy="30875"/>
            </a:xfrm>
            <a:custGeom>
              <a:avLst/>
              <a:gdLst/>
              <a:ahLst/>
              <a:cxnLst/>
              <a:rect l="l" t="t" r="r" b="b"/>
              <a:pathLst>
                <a:path w="1919" h="1235" extrusionOk="0">
                  <a:moveTo>
                    <a:pt x="1708" y="1"/>
                  </a:moveTo>
                  <a:cubicBezTo>
                    <a:pt x="1677" y="1"/>
                    <a:pt x="1646" y="11"/>
                    <a:pt x="1615" y="28"/>
                  </a:cubicBezTo>
                  <a:lnTo>
                    <a:pt x="120" y="892"/>
                  </a:lnTo>
                  <a:cubicBezTo>
                    <a:pt x="32" y="943"/>
                    <a:pt x="1" y="1055"/>
                    <a:pt x="52" y="1143"/>
                  </a:cubicBezTo>
                  <a:cubicBezTo>
                    <a:pt x="85" y="1201"/>
                    <a:pt x="147" y="1235"/>
                    <a:pt x="211" y="1235"/>
                  </a:cubicBezTo>
                  <a:cubicBezTo>
                    <a:pt x="242" y="1235"/>
                    <a:pt x="276" y="1228"/>
                    <a:pt x="303" y="1211"/>
                  </a:cubicBezTo>
                  <a:lnTo>
                    <a:pt x="1799" y="344"/>
                  </a:lnTo>
                  <a:cubicBezTo>
                    <a:pt x="1888" y="296"/>
                    <a:pt x="1918" y="181"/>
                    <a:pt x="1867" y="92"/>
                  </a:cubicBezTo>
                  <a:cubicBezTo>
                    <a:pt x="1833" y="35"/>
                    <a:pt x="1772" y="1"/>
                    <a:pt x="1708" y="1"/>
                  </a:cubicBezTo>
                  <a:close/>
                </a:path>
              </a:pathLst>
            </a:custGeom>
            <a:solidFill>
              <a:srgbClr val="95A0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5"/>
            <p:cNvSpPr/>
            <p:nvPr/>
          </p:nvSpPr>
          <p:spPr>
            <a:xfrm>
              <a:off x="1840350" y="3139925"/>
              <a:ext cx="25025" cy="100850"/>
            </a:xfrm>
            <a:custGeom>
              <a:avLst/>
              <a:gdLst/>
              <a:ahLst/>
              <a:cxnLst/>
              <a:rect l="l" t="t" r="r" b="b"/>
              <a:pathLst>
                <a:path w="1001" h="4034" extrusionOk="0">
                  <a:moveTo>
                    <a:pt x="1" y="1"/>
                  </a:moveTo>
                  <a:lnTo>
                    <a:pt x="1" y="3455"/>
                  </a:lnTo>
                  <a:lnTo>
                    <a:pt x="1000" y="4033"/>
                  </a:lnTo>
                  <a:lnTo>
                    <a:pt x="1000" y="575"/>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5"/>
            <p:cNvSpPr/>
            <p:nvPr/>
          </p:nvSpPr>
          <p:spPr>
            <a:xfrm>
              <a:off x="1915150" y="3304200"/>
              <a:ext cx="299300" cy="967500"/>
            </a:xfrm>
            <a:custGeom>
              <a:avLst/>
              <a:gdLst/>
              <a:ahLst/>
              <a:cxnLst/>
              <a:rect l="l" t="t" r="r" b="b"/>
              <a:pathLst>
                <a:path w="11972" h="38700" extrusionOk="0">
                  <a:moveTo>
                    <a:pt x="11678" y="0"/>
                  </a:moveTo>
                  <a:cubicBezTo>
                    <a:pt x="11606" y="0"/>
                    <a:pt x="11526" y="24"/>
                    <a:pt x="11441" y="73"/>
                  </a:cubicBezTo>
                  <a:lnTo>
                    <a:pt x="531" y="6369"/>
                  </a:lnTo>
                  <a:cubicBezTo>
                    <a:pt x="238" y="6540"/>
                    <a:pt x="1" y="6954"/>
                    <a:pt x="1" y="7291"/>
                  </a:cubicBezTo>
                  <a:lnTo>
                    <a:pt x="1" y="38321"/>
                  </a:lnTo>
                  <a:cubicBezTo>
                    <a:pt x="1" y="38560"/>
                    <a:pt x="121" y="38700"/>
                    <a:pt x="295" y="38700"/>
                  </a:cubicBezTo>
                  <a:cubicBezTo>
                    <a:pt x="366" y="38700"/>
                    <a:pt x="446" y="38676"/>
                    <a:pt x="531" y="38627"/>
                  </a:cubicBezTo>
                  <a:lnTo>
                    <a:pt x="11441" y="32327"/>
                  </a:lnTo>
                  <a:cubicBezTo>
                    <a:pt x="11733" y="32161"/>
                    <a:pt x="11972" y="31745"/>
                    <a:pt x="11972" y="31409"/>
                  </a:cubicBezTo>
                  <a:lnTo>
                    <a:pt x="11972" y="379"/>
                  </a:lnTo>
                  <a:cubicBezTo>
                    <a:pt x="11972" y="140"/>
                    <a:pt x="11852" y="0"/>
                    <a:pt x="11678"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5"/>
            <p:cNvSpPr/>
            <p:nvPr/>
          </p:nvSpPr>
          <p:spPr>
            <a:xfrm>
              <a:off x="1965050" y="3390500"/>
              <a:ext cx="199500" cy="132525"/>
            </a:xfrm>
            <a:custGeom>
              <a:avLst/>
              <a:gdLst/>
              <a:ahLst/>
              <a:cxnLst/>
              <a:rect l="l" t="t" r="r" b="b"/>
              <a:pathLst>
                <a:path w="7980" h="5301" extrusionOk="0">
                  <a:moveTo>
                    <a:pt x="7697" y="0"/>
                  </a:moveTo>
                  <a:cubicBezTo>
                    <a:pt x="7623" y="0"/>
                    <a:pt x="7539" y="24"/>
                    <a:pt x="7449" y="75"/>
                  </a:cubicBezTo>
                  <a:lnTo>
                    <a:pt x="531" y="4070"/>
                  </a:lnTo>
                  <a:cubicBezTo>
                    <a:pt x="238" y="4240"/>
                    <a:pt x="1" y="4635"/>
                    <a:pt x="1" y="4954"/>
                  </a:cubicBezTo>
                  <a:cubicBezTo>
                    <a:pt x="1" y="5175"/>
                    <a:pt x="114" y="5300"/>
                    <a:pt x="281" y="5300"/>
                  </a:cubicBezTo>
                  <a:cubicBezTo>
                    <a:pt x="355" y="5300"/>
                    <a:pt x="441" y="5275"/>
                    <a:pt x="531" y="5222"/>
                  </a:cubicBezTo>
                  <a:lnTo>
                    <a:pt x="7449" y="1228"/>
                  </a:lnTo>
                  <a:cubicBezTo>
                    <a:pt x="7742" y="1058"/>
                    <a:pt x="7980" y="664"/>
                    <a:pt x="7980" y="347"/>
                  </a:cubicBezTo>
                  <a:cubicBezTo>
                    <a:pt x="7980" y="125"/>
                    <a:pt x="7865" y="0"/>
                    <a:pt x="769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5"/>
            <p:cNvSpPr/>
            <p:nvPr/>
          </p:nvSpPr>
          <p:spPr>
            <a:xfrm>
              <a:off x="1965050" y="3546650"/>
              <a:ext cx="24925" cy="36200"/>
            </a:xfrm>
            <a:custGeom>
              <a:avLst/>
              <a:gdLst/>
              <a:ahLst/>
              <a:cxnLst/>
              <a:rect l="l" t="t" r="r" b="b"/>
              <a:pathLst>
                <a:path w="997" h="1448" extrusionOk="0">
                  <a:moveTo>
                    <a:pt x="820" y="1"/>
                  </a:moveTo>
                  <a:cubicBezTo>
                    <a:pt x="777" y="1"/>
                    <a:pt x="729" y="15"/>
                    <a:pt x="677" y="44"/>
                  </a:cubicBezTo>
                  <a:lnTo>
                    <a:pt x="320" y="252"/>
                  </a:lnTo>
                  <a:cubicBezTo>
                    <a:pt x="143" y="354"/>
                    <a:pt x="1" y="602"/>
                    <a:pt x="1" y="806"/>
                  </a:cubicBezTo>
                  <a:lnTo>
                    <a:pt x="1" y="1220"/>
                  </a:lnTo>
                  <a:cubicBezTo>
                    <a:pt x="1" y="1365"/>
                    <a:pt x="72" y="1448"/>
                    <a:pt x="177" y="1448"/>
                  </a:cubicBezTo>
                  <a:cubicBezTo>
                    <a:pt x="220" y="1448"/>
                    <a:pt x="268" y="1434"/>
                    <a:pt x="320" y="1404"/>
                  </a:cubicBezTo>
                  <a:lnTo>
                    <a:pt x="680" y="1197"/>
                  </a:lnTo>
                  <a:cubicBezTo>
                    <a:pt x="853" y="1095"/>
                    <a:pt x="996" y="847"/>
                    <a:pt x="996" y="643"/>
                  </a:cubicBezTo>
                  <a:lnTo>
                    <a:pt x="996" y="228"/>
                  </a:lnTo>
                  <a:cubicBezTo>
                    <a:pt x="996" y="84"/>
                    <a:pt x="925" y="1"/>
                    <a:pt x="82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5"/>
            <p:cNvSpPr/>
            <p:nvPr/>
          </p:nvSpPr>
          <p:spPr>
            <a:xfrm>
              <a:off x="2014925" y="3448075"/>
              <a:ext cx="149625" cy="103725"/>
            </a:xfrm>
            <a:custGeom>
              <a:avLst/>
              <a:gdLst/>
              <a:ahLst/>
              <a:cxnLst/>
              <a:rect l="l" t="t" r="r" b="b"/>
              <a:pathLst>
                <a:path w="5985" h="4149" extrusionOk="0">
                  <a:moveTo>
                    <a:pt x="5703" y="1"/>
                  </a:moveTo>
                  <a:cubicBezTo>
                    <a:pt x="5628" y="1"/>
                    <a:pt x="5544" y="25"/>
                    <a:pt x="5454" y="77"/>
                  </a:cubicBezTo>
                  <a:lnTo>
                    <a:pt x="531" y="2919"/>
                  </a:lnTo>
                  <a:cubicBezTo>
                    <a:pt x="239" y="3090"/>
                    <a:pt x="1" y="3484"/>
                    <a:pt x="1" y="3804"/>
                  </a:cubicBezTo>
                  <a:cubicBezTo>
                    <a:pt x="1" y="4023"/>
                    <a:pt x="115" y="4149"/>
                    <a:pt x="283" y="4149"/>
                  </a:cubicBezTo>
                  <a:cubicBezTo>
                    <a:pt x="357" y="4149"/>
                    <a:pt x="442" y="4124"/>
                    <a:pt x="531" y="4072"/>
                  </a:cubicBezTo>
                  <a:lnTo>
                    <a:pt x="5454" y="1230"/>
                  </a:lnTo>
                  <a:cubicBezTo>
                    <a:pt x="5747" y="1060"/>
                    <a:pt x="5985" y="666"/>
                    <a:pt x="5985" y="346"/>
                  </a:cubicBezTo>
                  <a:cubicBezTo>
                    <a:pt x="5985" y="127"/>
                    <a:pt x="5870" y="1"/>
                    <a:pt x="570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5"/>
            <p:cNvSpPr/>
            <p:nvPr/>
          </p:nvSpPr>
          <p:spPr>
            <a:xfrm>
              <a:off x="1965050" y="3604300"/>
              <a:ext cx="24925" cy="36175"/>
            </a:xfrm>
            <a:custGeom>
              <a:avLst/>
              <a:gdLst/>
              <a:ahLst/>
              <a:cxnLst/>
              <a:rect l="l" t="t" r="r" b="b"/>
              <a:pathLst>
                <a:path w="997" h="1447" extrusionOk="0">
                  <a:moveTo>
                    <a:pt x="819" y="0"/>
                  </a:moveTo>
                  <a:cubicBezTo>
                    <a:pt x="776" y="0"/>
                    <a:pt x="728" y="14"/>
                    <a:pt x="677" y="44"/>
                  </a:cubicBezTo>
                  <a:lnTo>
                    <a:pt x="320" y="251"/>
                  </a:lnTo>
                  <a:cubicBezTo>
                    <a:pt x="143" y="353"/>
                    <a:pt x="1" y="601"/>
                    <a:pt x="1" y="805"/>
                  </a:cubicBezTo>
                  <a:lnTo>
                    <a:pt x="1" y="1219"/>
                  </a:lnTo>
                  <a:cubicBezTo>
                    <a:pt x="1" y="1364"/>
                    <a:pt x="72" y="1447"/>
                    <a:pt x="177" y="1447"/>
                  </a:cubicBezTo>
                  <a:cubicBezTo>
                    <a:pt x="220" y="1447"/>
                    <a:pt x="268" y="1433"/>
                    <a:pt x="320" y="1403"/>
                  </a:cubicBezTo>
                  <a:lnTo>
                    <a:pt x="680" y="1196"/>
                  </a:lnTo>
                  <a:cubicBezTo>
                    <a:pt x="853" y="1094"/>
                    <a:pt x="996" y="846"/>
                    <a:pt x="996" y="645"/>
                  </a:cubicBezTo>
                  <a:lnTo>
                    <a:pt x="996" y="227"/>
                  </a:lnTo>
                  <a:cubicBezTo>
                    <a:pt x="996" y="84"/>
                    <a:pt x="924" y="0"/>
                    <a:pt x="81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5"/>
            <p:cNvSpPr/>
            <p:nvPr/>
          </p:nvSpPr>
          <p:spPr>
            <a:xfrm>
              <a:off x="2014925" y="3505775"/>
              <a:ext cx="149625" cy="103675"/>
            </a:xfrm>
            <a:custGeom>
              <a:avLst/>
              <a:gdLst/>
              <a:ahLst/>
              <a:cxnLst/>
              <a:rect l="l" t="t" r="r" b="b"/>
              <a:pathLst>
                <a:path w="5985" h="4147" extrusionOk="0">
                  <a:moveTo>
                    <a:pt x="5704" y="1"/>
                  </a:moveTo>
                  <a:cubicBezTo>
                    <a:pt x="5630" y="1"/>
                    <a:pt x="5545" y="25"/>
                    <a:pt x="5454" y="78"/>
                  </a:cubicBezTo>
                  <a:lnTo>
                    <a:pt x="531" y="2916"/>
                  </a:lnTo>
                  <a:cubicBezTo>
                    <a:pt x="239" y="3087"/>
                    <a:pt x="1" y="3484"/>
                    <a:pt x="1" y="3801"/>
                  </a:cubicBezTo>
                  <a:cubicBezTo>
                    <a:pt x="1" y="4022"/>
                    <a:pt x="115" y="4147"/>
                    <a:pt x="282" y="4147"/>
                  </a:cubicBezTo>
                  <a:cubicBezTo>
                    <a:pt x="356" y="4147"/>
                    <a:pt x="441" y="4122"/>
                    <a:pt x="531" y="4069"/>
                  </a:cubicBezTo>
                  <a:lnTo>
                    <a:pt x="5454" y="1227"/>
                  </a:lnTo>
                  <a:cubicBezTo>
                    <a:pt x="5747" y="1057"/>
                    <a:pt x="5985" y="663"/>
                    <a:pt x="5985" y="346"/>
                  </a:cubicBezTo>
                  <a:cubicBezTo>
                    <a:pt x="5985" y="126"/>
                    <a:pt x="5871" y="1"/>
                    <a:pt x="570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5"/>
            <p:cNvSpPr/>
            <p:nvPr/>
          </p:nvSpPr>
          <p:spPr>
            <a:xfrm>
              <a:off x="1965050" y="3661900"/>
              <a:ext cx="24925" cy="36125"/>
            </a:xfrm>
            <a:custGeom>
              <a:avLst/>
              <a:gdLst/>
              <a:ahLst/>
              <a:cxnLst/>
              <a:rect l="l" t="t" r="r" b="b"/>
              <a:pathLst>
                <a:path w="997" h="1445" extrusionOk="0">
                  <a:moveTo>
                    <a:pt x="820" y="1"/>
                  </a:moveTo>
                  <a:cubicBezTo>
                    <a:pt x="777" y="1"/>
                    <a:pt x="729" y="15"/>
                    <a:pt x="677" y="45"/>
                  </a:cubicBezTo>
                  <a:lnTo>
                    <a:pt x="320" y="252"/>
                  </a:lnTo>
                  <a:cubicBezTo>
                    <a:pt x="143" y="354"/>
                    <a:pt x="1" y="599"/>
                    <a:pt x="1" y="803"/>
                  </a:cubicBezTo>
                  <a:lnTo>
                    <a:pt x="1" y="1217"/>
                  </a:lnTo>
                  <a:cubicBezTo>
                    <a:pt x="1" y="1362"/>
                    <a:pt x="72" y="1445"/>
                    <a:pt x="177" y="1445"/>
                  </a:cubicBezTo>
                  <a:cubicBezTo>
                    <a:pt x="220" y="1445"/>
                    <a:pt x="268" y="1430"/>
                    <a:pt x="320" y="1401"/>
                  </a:cubicBezTo>
                  <a:lnTo>
                    <a:pt x="680" y="1193"/>
                  </a:lnTo>
                  <a:cubicBezTo>
                    <a:pt x="853" y="1091"/>
                    <a:pt x="996" y="847"/>
                    <a:pt x="996" y="643"/>
                  </a:cubicBezTo>
                  <a:lnTo>
                    <a:pt x="996" y="228"/>
                  </a:lnTo>
                  <a:cubicBezTo>
                    <a:pt x="996" y="84"/>
                    <a:pt x="925" y="1"/>
                    <a:pt x="82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5"/>
            <p:cNvSpPr/>
            <p:nvPr/>
          </p:nvSpPr>
          <p:spPr>
            <a:xfrm>
              <a:off x="2014925" y="3563325"/>
              <a:ext cx="149625" cy="103675"/>
            </a:xfrm>
            <a:custGeom>
              <a:avLst/>
              <a:gdLst/>
              <a:ahLst/>
              <a:cxnLst/>
              <a:rect l="l" t="t" r="r" b="b"/>
              <a:pathLst>
                <a:path w="5985" h="4147" extrusionOk="0">
                  <a:moveTo>
                    <a:pt x="5704" y="0"/>
                  </a:moveTo>
                  <a:cubicBezTo>
                    <a:pt x="5630" y="0"/>
                    <a:pt x="5545" y="25"/>
                    <a:pt x="5454" y="78"/>
                  </a:cubicBezTo>
                  <a:lnTo>
                    <a:pt x="531" y="2919"/>
                  </a:lnTo>
                  <a:cubicBezTo>
                    <a:pt x="239" y="3087"/>
                    <a:pt x="1" y="3484"/>
                    <a:pt x="1" y="3801"/>
                  </a:cubicBezTo>
                  <a:cubicBezTo>
                    <a:pt x="1" y="4021"/>
                    <a:pt x="115" y="4146"/>
                    <a:pt x="282" y="4146"/>
                  </a:cubicBezTo>
                  <a:cubicBezTo>
                    <a:pt x="356" y="4146"/>
                    <a:pt x="441" y="4122"/>
                    <a:pt x="531" y="4069"/>
                  </a:cubicBezTo>
                  <a:lnTo>
                    <a:pt x="5454" y="1230"/>
                  </a:lnTo>
                  <a:cubicBezTo>
                    <a:pt x="5747" y="1060"/>
                    <a:pt x="5985" y="663"/>
                    <a:pt x="5985" y="346"/>
                  </a:cubicBezTo>
                  <a:cubicBezTo>
                    <a:pt x="5985" y="125"/>
                    <a:pt x="5871" y="0"/>
                    <a:pt x="570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5"/>
            <p:cNvSpPr/>
            <p:nvPr/>
          </p:nvSpPr>
          <p:spPr>
            <a:xfrm>
              <a:off x="1965050" y="3719425"/>
              <a:ext cx="24925" cy="36150"/>
            </a:xfrm>
            <a:custGeom>
              <a:avLst/>
              <a:gdLst/>
              <a:ahLst/>
              <a:cxnLst/>
              <a:rect l="l" t="t" r="r" b="b"/>
              <a:pathLst>
                <a:path w="997" h="1446" extrusionOk="0">
                  <a:moveTo>
                    <a:pt x="817" y="0"/>
                  </a:moveTo>
                  <a:cubicBezTo>
                    <a:pt x="775" y="0"/>
                    <a:pt x="727" y="13"/>
                    <a:pt x="677" y="41"/>
                  </a:cubicBezTo>
                  <a:lnTo>
                    <a:pt x="320" y="253"/>
                  </a:lnTo>
                  <a:cubicBezTo>
                    <a:pt x="143" y="351"/>
                    <a:pt x="1" y="599"/>
                    <a:pt x="1" y="803"/>
                  </a:cubicBezTo>
                  <a:lnTo>
                    <a:pt x="1" y="1218"/>
                  </a:lnTo>
                  <a:cubicBezTo>
                    <a:pt x="1" y="1362"/>
                    <a:pt x="72" y="1445"/>
                    <a:pt x="177" y="1445"/>
                  </a:cubicBezTo>
                  <a:cubicBezTo>
                    <a:pt x="220" y="1445"/>
                    <a:pt x="268" y="1431"/>
                    <a:pt x="320" y="1401"/>
                  </a:cubicBezTo>
                  <a:lnTo>
                    <a:pt x="680" y="1194"/>
                  </a:lnTo>
                  <a:cubicBezTo>
                    <a:pt x="853" y="1092"/>
                    <a:pt x="996" y="847"/>
                    <a:pt x="996" y="643"/>
                  </a:cubicBezTo>
                  <a:lnTo>
                    <a:pt x="996" y="229"/>
                  </a:lnTo>
                  <a:cubicBezTo>
                    <a:pt x="996" y="83"/>
                    <a:pt x="923" y="0"/>
                    <a:pt x="81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5"/>
            <p:cNvSpPr/>
            <p:nvPr/>
          </p:nvSpPr>
          <p:spPr>
            <a:xfrm>
              <a:off x="2014925" y="3620850"/>
              <a:ext cx="149625" cy="103700"/>
            </a:xfrm>
            <a:custGeom>
              <a:avLst/>
              <a:gdLst/>
              <a:ahLst/>
              <a:cxnLst/>
              <a:rect l="l" t="t" r="r" b="b"/>
              <a:pathLst>
                <a:path w="5985" h="4148" extrusionOk="0">
                  <a:moveTo>
                    <a:pt x="5704" y="1"/>
                  </a:moveTo>
                  <a:cubicBezTo>
                    <a:pt x="5630" y="1"/>
                    <a:pt x="5545" y="26"/>
                    <a:pt x="5454" y="78"/>
                  </a:cubicBezTo>
                  <a:lnTo>
                    <a:pt x="531" y="2920"/>
                  </a:lnTo>
                  <a:cubicBezTo>
                    <a:pt x="239" y="3087"/>
                    <a:pt x="1" y="3485"/>
                    <a:pt x="1" y="3801"/>
                  </a:cubicBezTo>
                  <a:cubicBezTo>
                    <a:pt x="1" y="4022"/>
                    <a:pt x="115" y="4147"/>
                    <a:pt x="282" y="4147"/>
                  </a:cubicBezTo>
                  <a:cubicBezTo>
                    <a:pt x="356" y="4147"/>
                    <a:pt x="441" y="4122"/>
                    <a:pt x="531" y="4070"/>
                  </a:cubicBezTo>
                  <a:lnTo>
                    <a:pt x="5454" y="1227"/>
                  </a:lnTo>
                  <a:cubicBezTo>
                    <a:pt x="5747" y="1061"/>
                    <a:pt x="5985" y="663"/>
                    <a:pt x="5985" y="347"/>
                  </a:cubicBezTo>
                  <a:cubicBezTo>
                    <a:pt x="5985" y="126"/>
                    <a:pt x="5871" y="1"/>
                    <a:pt x="570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5"/>
            <p:cNvSpPr/>
            <p:nvPr/>
          </p:nvSpPr>
          <p:spPr>
            <a:xfrm>
              <a:off x="1963925" y="3707850"/>
              <a:ext cx="199625" cy="132525"/>
            </a:xfrm>
            <a:custGeom>
              <a:avLst/>
              <a:gdLst/>
              <a:ahLst/>
              <a:cxnLst/>
              <a:rect l="l" t="t" r="r" b="b"/>
              <a:pathLst>
                <a:path w="7985" h="5301" extrusionOk="0">
                  <a:moveTo>
                    <a:pt x="7701" y="1"/>
                  </a:moveTo>
                  <a:cubicBezTo>
                    <a:pt x="7627" y="1"/>
                    <a:pt x="7543" y="25"/>
                    <a:pt x="7454" y="76"/>
                  </a:cubicBezTo>
                  <a:lnTo>
                    <a:pt x="535" y="4071"/>
                  </a:lnTo>
                  <a:cubicBezTo>
                    <a:pt x="242" y="4241"/>
                    <a:pt x="1" y="4635"/>
                    <a:pt x="1" y="4955"/>
                  </a:cubicBezTo>
                  <a:cubicBezTo>
                    <a:pt x="1" y="5176"/>
                    <a:pt x="115" y="5301"/>
                    <a:pt x="283" y="5301"/>
                  </a:cubicBezTo>
                  <a:cubicBezTo>
                    <a:pt x="358" y="5301"/>
                    <a:pt x="444" y="5276"/>
                    <a:pt x="535" y="5224"/>
                  </a:cubicBezTo>
                  <a:lnTo>
                    <a:pt x="7454" y="1229"/>
                  </a:lnTo>
                  <a:cubicBezTo>
                    <a:pt x="7746" y="1059"/>
                    <a:pt x="7984" y="664"/>
                    <a:pt x="7984" y="348"/>
                  </a:cubicBezTo>
                  <a:cubicBezTo>
                    <a:pt x="7984" y="126"/>
                    <a:pt x="7869" y="1"/>
                    <a:pt x="770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5"/>
            <p:cNvSpPr/>
            <p:nvPr/>
          </p:nvSpPr>
          <p:spPr>
            <a:xfrm>
              <a:off x="1963925" y="3864025"/>
              <a:ext cx="25025" cy="36225"/>
            </a:xfrm>
            <a:custGeom>
              <a:avLst/>
              <a:gdLst/>
              <a:ahLst/>
              <a:cxnLst/>
              <a:rect l="l" t="t" r="r" b="b"/>
              <a:pathLst>
                <a:path w="1001" h="1449" extrusionOk="0">
                  <a:moveTo>
                    <a:pt x="824" y="0"/>
                  </a:moveTo>
                  <a:cubicBezTo>
                    <a:pt x="781" y="0"/>
                    <a:pt x="733" y="14"/>
                    <a:pt x="681" y="44"/>
                  </a:cubicBezTo>
                  <a:lnTo>
                    <a:pt x="321" y="251"/>
                  </a:lnTo>
                  <a:cubicBezTo>
                    <a:pt x="144" y="353"/>
                    <a:pt x="1" y="601"/>
                    <a:pt x="1" y="805"/>
                  </a:cubicBezTo>
                  <a:lnTo>
                    <a:pt x="1" y="1221"/>
                  </a:lnTo>
                  <a:cubicBezTo>
                    <a:pt x="1" y="1365"/>
                    <a:pt x="72" y="1448"/>
                    <a:pt x="177" y="1448"/>
                  </a:cubicBezTo>
                  <a:cubicBezTo>
                    <a:pt x="220" y="1448"/>
                    <a:pt x="269" y="1434"/>
                    <a:pt x="321" y="1404"/>
                  </a:cubicBezTo>
                  <a:lnTo>
                    <a:pt x="681" y="1197"/>
                  </a:lnTo>
                  <a:cubicBezTo>
                    <a:pt x="858" y="1095"/>
                    <a:pt x="1000" y="846"/>
                    <a:pt x="1000" y="642"/>
                  </a:cubicBezTo>
                  <a:lnTo>
                    <a:pt x="1000" y="228"/>
                  </a:lnTo>
                  <a:cubicBezTo>
                    <a:pt x="1000" y="83"/>
                    <a:pt x="929" y="0"/>
                    <a:pt x="82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5"/>
            <p:cNvSpPr/>
            <p:nvPr/>
          </p:nvSpPr>
          <p:spPr>
            <a:xfrm>
              <a:off x="2013825" y="3765450"/>
              <a:ext cx="149725" cy="103725"/>
            </a:xfrm>
            <a:custGeom>
              <a:avLst/>
              <a:gdLst/>
              <a:ahLst/>
              <a:cxnLst/>
              <a:rect l="l" t="t" r="r" b="b"/>
              <a:pathLst>
                <a:path w="5989" h="4149" extrusionOk="0">
                  <a:moveTo>
                    <a:pt x="5706" y="0"/>
                  </a:moveTo>
                  <a:cubicBezTo>
                    <a:pt x="5632" y="0"/>
                    <a:pt x="5547" y="25"/>
                    <a:pt x="5458" y="77"/>
                  </a:cubicBezTo>
                  <a:lnTo>
                    <a:pt x="534" y="2920"/>
                  </a:lnTo>
                  <a:cubicBezTo>
                    <a:pt x="239" y="3089"/>
                    <a:pt x="1" y="3484"/>
                    <a:pt x="1" y="3803"/>
                  </a:cubicBezTo>
                  <a:cubicBezTo>
                    <a:pt x="1" y="4023"/>
                    <a:pt x="115" y="4149"/>
                    <a:pt x="284" y="4149"/>
                  </a:cubicBezTo>
                  <a:cubicBezTo>
                    <a:pt x="358" y="4149"/>
                    <a:pt x="444" y="4124"/>
                    <a:pt x="534" y="4072"/>
                  </a:cubicBezTo>
                  <a:lnTo>
                    <a:pt x="5458" y="1230"/>
                  </a:lnTo>
                  <a:cubicBezTo>
                    <a:pt x="5750" y="1060"/>
                    <a:pt x="5988" y="665"/>
                    <a:pt x="5988" y="346"/>
                  </a:cubicBezTo>
                  <a:cubicBezTo>
                    <a:pt x="5988" y="127"/>
                    <a:pt x="5873" y="0"/>
                    <a:pt x="570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5"/>
            <p:cNvSpPr/>
            <p:nvPr/>
          </p:nvSpPr>
          <p:spPr>
            <a:xfrm>
              <a:off x="1963925" y="3921650"/>
              <a:ext cx="25025" cy="36225"/>
            </a:xfrm>
            <a:custGeom>
              <a:avLst/>
              <a:gdLst/>
              <a:ahLst/>
              <a:cxnLst/>
              <a:rect l="l" t="t" r="r" b="b"/>
              <a:pathLst>
                <a:path w="1001" h="1449" extrusionOk="0">
                  <a:moveTo>
                    <a:pt x="823" y="1"/>
                  </a:moveTo>
                  <a:cubicBezTo>
                    <a:pt x="780" y="1"/>
                    <a:pt x="732" y="15"/>
                    <a:pt x="681" y="44"/>
                  </a:cubicBezTo>
                  <a:lnTo>
                    <a:pt x="321" y="251"/>
                  </a:lnTo>
                  <a:cubicBezTo>
                    <a:pt x="144" y="353"/>
                    <a:pt x="1" y="601"/>
                    <a:pt x="1" y="805"/>
                  </a:cubicBezTo>
                  <a:lnTo>
                    <a:pt x="1" y="1221"/>
                  </a:lnTo>
                  <a:cubicBezTo>
                    <a:pt x="1" y="1365"/>
                    <a:pt x="72" y="1448"/>
                    <a:pt x="177" y="1448"/>
                  </a:cubicBezTo>
                  <a:cubicBezTo>
                    <a:pt x="220" y="1448"/>
                    <a:pt x="269" y="1434"/>
                    <a:pt x="321" y="1404"/>
                  </a:cubicBezTo>
                  <a:lnTo>
                    <a:pt x="681" y="1197"/>
                  </a:lnTo>
                  <a:cubicBezTo>
                    <a:pt x="858" y="1095"/>
                    <a:pt x="1000" y="850"/>
                    <a:pt x="1000" y="646"/>
                  </a:cubicBezTo>
                  <a:lnTo>
                    <a:pt x="1000" y="228"/>
                  </a:lnTo>
                  <a:cubicBezTo>
                    <a:pt x="1000" y="85"/>
                    <a:pt x="928" y="1"/>
                    <a:pt x="82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5"/>
            <p:cNvSpPr/>
            <p:nvPr/>
          </p:nvSpPr>
          <p:spPr>
            <a:xfrm>
              <a:off x="2013825" y="3823150"/>
              <a:ext cx="149725" cy="103675"/>
            </a:xfrm>
            <a:custGeom>
              <a:avLst/>
              <a:gdLst/>
              <a:ahLst/>
              <a:cxnLst/>
              <a:rect l="l" t="t" r="r" b="b"/>
              <a:pathLst>
                <a:path w="5989" h="4147" extrusionOk="0">
                  <a:moveTo>
                    <a:pt x="5708" y="0"/>
                  </a:moveTo>
                  <a:cubicBezTo>
                    <a:pt x="5633" y="0"/>
                    <a:pt x="5548" y="25"/>
                    <a:pt x="5458" y="78"/>
                  </a:cubicBezTo>
                  <a:lnTo>
                    <a:pt x="534" y="2917"/>
                  </a:lnTo>
                  <a:cubicBezTo>
                    <a:pt x="239" y="3087"/>
                    <a:pt x="1" y="3485"/>
                    <a:pt x="1" y="3801"/>
                  </a:cubicBezTo>
                  <a:cubicBezTo>
                    <a:pt x="1" y="4022"/>
                    <a:pt x="114" y="4147"/>
                    <a:pt x="282" y="4147"/>
                  </a:cubicBezTo>
                  <a:cubicBezTo>
                    <a:pt x="357" y="4147"/>
                    <a:pt x="443" y="4122"/>
                    <a:pt x="534" y="4069"/>
                  </a:cubicBezTo>
                  <a:lnTo>
                    <a:pt x="5458" y="1227"/>
                  </a:lnTo>
                  <a:cubicBezTo>
                    <a:pt x="5750" y="1061"/>
                    <a:pt x="5988" y="662"/>
                    <a:pt x="5988" y="347"/>
                  </a:cubicBezTo>
                  <a:cubicBezTo>
                    <a:pt x="5988" y="126"/>
                    <a:pt x="5874" y="0"/>
                    <a:pt x="570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5"/>
            <p:cNvSpPr/>
            <p:nvPr/>
          </p:nvSpPr>
          <p:spPr>
            <a:xfrm>
              <a:off x="1963925" y="3979275"/>
              <a:ext cx="25025" cy="36150"/>
            </a:xfrm>
            <a:custGeom>
              <a:avLst/>
              <a:gdLst/>
              <a:ahLst/>
              <a:cxnLst/>
              <a:rect l="l" t="t" r="r" b="b"/>
              <a:pathLst>
                <a:path w="1001" h="1446" extrusionOk="0">
                  <a:moveTo>
                    <a:pt x="824" y="0"/>
                  </a:moveTo>
                  <a:cubicBezTo>
                    <a:pt x="781" y="0"/>
                    <a:pt x="733" y="14"/>
                    <a:pt x="681" y="44"/>
                  </a:cubicBezTo>
                  <a:lnTo>
                    <a:pt x="321" y="251"/>
                  </a:lnTo>
                  <a:cubicBezTo>
                    <a:pt x="144" y="353"/>
                    <a:pt x="1" y="598"/>
                    <a:pt x="1" y="802"/>
                  </a:cubicBezTo>
                  <a:lnTo>
                    <a:pt x="1" y="1218"/>
                  </a:lnTo>
                  <a:cubicBezTo>
                    <a:pt x="1" y="1362"/>
                    <a:pt x="72" y="1445"/>
                    <a:pt x="177" y="1445"/>
                  </a:cubicBezTo>
                  <a:cubicBezTo>
                    <a:pt x="220" y="1445"/>
                    <a:pt x="269" y="1431"/>
                    <a:pt x="321" y="1401"/>
                  </a:cubicBezTo>
                  <a:lnTo>
                    <a:pt x="681" y="1193"/>
                  </a:lnTo>
                  <a:cubicBezTo>
                    <a:pt x="858" y="1091"/>
                    <a:pt x="1000" y="846"/>
                    <a:pt x="1000" y="642"/>
                  </a:cubicBezTo>
                  <a:lnTo>
                    <a:pt x="1000" y="228"/>
                  </a:lnTo>
                  <a:cubicBezTo>
                    <a:pt x="1000" y="83"/>
                    <a:pt x="929" y="0"/>
                    <a:pt x="82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5"/>
            <p:cNvSpPr/>
            <p:nvPr/>
          </p:nvSpPr>
          <p:spPr>
            <a:xfrm>
              <a:off x="2013825" y="3880675"/>
              <a:ext cx="149725" cy="103725"/>
            </a:xfrm>
            <a:custGeom>
              <a:avLst/>
              <a:gdLst/>
              <a:ahLst/>
              <a:cxnLst/>
              <a:rect l="l" t="t" r="r" b="b"/>
              <a:pathLst>
                <a:path w="5989" h="4149" extrusionOk="0">
                  <a:moveTo>
                    <a:pt x="5707" y="1"/>
                  </a:moveTo>
                  <a:cubicBezTo>
                    <a:pt x="5633" y="1"/>
                    <a:pt x="5548" y="26"/>
                    <a:pt x="5458" y="78"/>
                  </a:cubicBezTo>
                  <a:lnTo>
                    <a:pt x="534" y="2921"/>
                  </a:lnTo>
                  <a:cubicBezTo>
                    <a:pt x="239" y="3087"/>
                    <a:pt x="1" y="3485"/>
                    <a:pt x="1" y="3801"/>
                  </a:cubicBezTo>
                  <a:cubicBezTo>
                    <a:pt x="1" y="4023"/>
                    <a:pt x="115" y="4148"/>
                    <a:pt x="284" y="4148"/>
                  </a:cubicBezTo>
                  <a:cubicBezTo>
                    <a:pt x="359" y="4148"/>
                    <a:pt x="444" y="4124"/>
                    <a:pt x="534" y="4073"/>
                  </a:cubicBezTo>
                  <a:lnTo>
                    <a:pt x="5458" y="1231"/>
                  </a:lnTo>
                  <a:cubicBezTo>
                    <a:pt x="5750" y="1061"/>
                    <a:pt x="5988" y="663"/>
                    <a:pt x="5988" y="347"/>
                  </a:cubicBezTo>
                  <a:cubicBezTo>
                    <a:pt x="5988" y="126"/>
                    <a:pt x="5874" y="1"/>
                    <a:pt x="570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5"/>
            <p:cNvSpPr/>
            <p:nvPr/>
          </p:nvSpPr>
          <p:spPr>
            <a:xfrm>
              <a:off x="1963925" y="4036775"/>
              <a:ext cx="25025" cy="36150"/>
            </a:xfrm>
            <a:custGeom>
              <a:avLst/>
              <a:gdLst/>
              <a:ahLst/>
              <a:cxnLst/>
              <a:rect l="l" t="t" r="r" b="b"/>
              <a:pathLst>
                <a:path w="1001" h="1446" extrusionOk="0">
                  <a:moveTo>
                    <a:pt x="822" y="1"/>
                  </a:moveTo>
                  <a:cubicBezTo>
                    <a:pt x="780" y="1"/>
                    <a:pt x="732" y="14"/>
                    <a:pt x="681" y="43"/>
                  </a:cubicBezTo>
                  <a:lnTo>
                    <a:pt x="321" y="253"/>
                  </a:lnTo>
                  <a:cubicBezTo>
                    <a:pt x="144" y="352"/>
                    <a:pt x="1" y="600"/>
                    <a:pt x="1" y="804"/>
                  </a:cubicBezTo>
                  <a:lnTo>
                    <a:pt x="1" y="1219"/>
                  </a:lnTo>
                  <a:cubicBezTo>
                    <a:pt x="1" y="1363"/>
                    <a:pt x="72" y="1446"/>
                    <a:pt x="177" y="1446"/>
                  </a:cubicBezTo>
                  <a:cubicBezTo>
                    <a:pt x="220" y="1446"/>
                    <a:pt x="269" y="1432"/>
                    <a:pt x="321" y="1402"/>
                  </a:cubicBezTo>
                  <a:lnTo>
                    <a:pt x="681" y="1195"/>
                  </a:lnTo>
                  <a:cubicBezTo>
                    <a:pt x="858" y="1093"/>
                    <a:pt x="1000" y="848"/>
                    <a:pt x="1000" y="644"/>
                  </a:cubicBezTo>
                  <a:lnTo>
                    <a:pt x="1000" y="230"/>
                  </a:lnTo>
                  <a:cubicBezTo>
                    <a:pt x="1000" y="84"/>
                    <a:pt x="928" y="1"/>
                    <a:pt x="82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5"/>
            <p:cNvSpPr/>
            <p:nvPr/>
          </p:nvSpPr>
          <p:spPr>
            <a:xfrm>
              <a:off x="2013825" y="3938225"/>
              <a:ext cx="149725" cy="103675"/>
            </a:xfrm>
            <a:custGeom>
              <a:avLst/>
              <a:gdLst/>
              <a:ahLst/>
              <a:cxnLst/>
              <a:rect l="l" t="t" r="r" b="b"/>
              <a:pathLst>
                <a:path w="5989" h="4147" extrusionOk="0">
                  <a:moveTo>
                    <a:pt x="5707" y="1"/>
                  </a:moveTo>
                  <a:cubicBezTo>
                    <a:pt x="5633" y="1"/>
                    <a:pt x="5548" y="26"/>
                    <a:pt x="5458" y="78"/>
                  </a:cubicBezTo>
                  <a:lnTo>
                    <a:pt x="534" y="2921"/>
                  </a:lnTo>
                  <a:cubicBezTo>
                    <a:pt x="239" y="3087"/>
                    <a:pt x="1" y="3485"/>
                    <a:pt x="1" y="3801"/>
                  </a:cubicBezTo>
                  <a:cubicBezTo>
                    <a:pt x="1" y="4022"/>
                    <a:pt x="115" y="4147"/>
                    <a:pt x="283" y="4147"/>
                  </a:cubicBezTo>
                  <a:cubicBezTo>
                    <a:pt x="357" y="4147"/>
                    <a:pt x="443" y="4122"/>
                    <a:pt x="534" y="4070"/>
                  </a:cubicBezTo>
                  <a:lnTo>
                    <a:pt x="5458" y="1231"/>
                  </a:lnTo>
                  <a:cubicBezTo>
                    <a:pt x="5750" y="1060"/>
                    <a:pt x="5988" y="663"/>
                    <a:pt x="5988" y="346"/>
                  </a:cubicBezTo>
                  <a:cubicBezTo>
                    <a:pt x="5988" y="126"/>
                    <a:pt x="5874" y="1"/>
                    <a:pt x="570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5"/>
            <p:cNvSpPr/>
            <p:nvPr/>
          </p:nvSpPr>
          <p:spPr>
            <a:xfrm>
              <a:off x="2862925" y="2972975"/>
              <a:ext cx="374150" cy="249225"/>
            </a:xfrm>
            <a:custGeom>
              <a:avLst/>
              <a:gdLst/>
              <a:ahLst/>
              <a:cxnLst/>
              <a:rect l="l" t="t" r="r" b="b"/>
              <a:pathLst>
                <a:path w="14966" h="9969" extrusionOk="0">
                  <a:moveTo>
                    <a:pt x="14669" y="1"/>
                  </a:moveTo>
                  <a:cubicBezTo>
                    <a:pt x="14598" y="1"/>
                    <a:pt x="14518" y="24"/>
                    <a:pt x="14433" y="73"/>
                  </a:cubicBezTo>
                  <a:lnTo>
                    <a:pt x="531" y="8100"/>
                  </a:lnTo>
                  <a:cubicBezTo>
                    <a:pt x="239" y="8270"/>
                    <a:pt x="1" y="8681"/>
                    <a:pt x="1" y="9021"/>
                  </a:cubicBezTo>
                  <a:lnTo>
                    <a:pt x="1" y="9589"/>
                  </a:lnTo>
                  <a:cubicBezTo>
                    <a:pt x="1" y="9830"/>
                    <a:pt x="120" y="9968"/>
                    <a:pt x="294" y="9968"/>
                  </a:cubicBezTo>
                  <a:cubicBezTo>
                    <a:pt x="365" y="9968"/>
                    <a:pt x="446" y="9945"/>
                    <a:pt x="531" y="9895"/>
                  </a:cubicBezTo>
                  <a:lnTo>
                    <a:pt x="14433" y="1804"/>
                  </a:lnTo>
                  <a:cubicBezTo>
                    <a:pt x="14729" y="1634"/>
                    <a:pt x="14964" y="1219"/>
                    <a:pt x="14964" y="882"/>
                  </a:cubicBezTo>
                  <a:lnTo>
                    <a:pt x="14964" y="382"/>
                  </a:lnTo>
                  <a:cubicBezTo>
                    <a:pt x="14966" y="141"/>
                    <a:pt x="14844" y="1"/>
                    <a:pt x="1466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5"/>
            <p:cNvSpPr/>
            <p:nvPr/>
          </p:nvSpPr>
          <p:spPr>
            <a:xfrm>
              <a:off x="2862925" y="3030475"/>
              <a:ext cx="424000" cy="262125"/>
            </a:xfrm>
            <a:custGeom>
              <a:avLst/>
              <a:gdLst/>
              <a:ahLst/>
              <a:cxnLst/>
              <a:rect l="l" t="t" r="r" b="b"/>
              <a:pathLst>
                <a:path w="16960" h="10485" extrusionOk="0">
                  <a:moveTo>
                    <a:pt x="16678" y="1"/>
                  </a:moveTo>
                  <a:cubicBezTo>
                    <a:pt x="16604" y="1"/>
                    <a:pt x="16519" y="26"/>
                    <a:pt x="16429" y="78"/>
                  </a:cubicBezTo>
                  <a:lnTo>
                    <a:pt x="531" y="9257"/>
                  </a:lnTo>
                  <a:cubicBezTo>
                    <a:pt x="239" y="9424"/>
                    <a:pt x="1" y="9822"/>
                    <a:pt x="1" y="10138"/>
                  </a:cubicBezTo>
                  <a:cubicBezTo>
                    <a:pt x="1" y="10359"/>
                    <a:pt x="115" y="10484"/>
                    <a:pt x="282" y="10484"/>
                  </a:cubicBezTo>
                  <a:cubicBezTo>
                    <a:pt x="356" y="10484"/>
                    <a:pt x="441" y="10459"/>
                    <a:pt x="531" y="10407"/>
                  </a:cubicBezTo>
                  <a:lnTo>
                    <a:pt x="16429" y="1231"/>
                  </a:lnTo>
                  <a:cubicBezTo>
                    <a:pt x="16721" y="1060"/>
                    <a:pt x="16959" y="666"/>
                    <a:pt x="16959" y="346"/>
                  </a:cubicBezTo>
                  <a:cubicBezTo>
                    <a:pt x="16959" y="126"/>
                    <a:pt x="16845" y="1"/>
                    <a:pt x="16678"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5"/>
            <p:cNvSpPr/>
            <p:nvPr/>
          </p:nvSpPr>
          <p:spPr>
            <a:xfrm>
              <a:off x="2862925" y="3088050"/>
              <a:ext cx="424000" cy="262125"/>
            </a:xfrm>
            <a:custGeom>
              <a:avLst/>
              <a:gdLst/>
              <a:ahLst/>
              <a:cxnLst/>
              <a:rect l="l" t="t" r="r" b="b"/>
              <a:pathLst>
                <a:path w="16960" h="10485" extrusionOk="0">
                  <a:moveTo>
                    <a:pt x="16677" y="0"/>
                  </a:moveTo>
                  <a:cubicBezTo>
                    <a:pt x="16603" y="0"/>
                    <a:pt x="16518" y="25"/>
                    <a:pt x="16429" y="77"/>
                  </a:cubicBezTo>
                  <a:lnTo>
                    <a:pt x="531" y="9256"/>
                  </a:lnTo>
                  <a:cubicBezTo>
                    <a:pt x="239" y="9426"/>
                    <a:pt x="1" y="9821"/>
                    <a:pt x="1" y="10137"/>
                  </a:cubicBezTo>
                  <a:cubicBezTo>
                    <a:pt x="1" y="10359"/>
                    <a:pt x="116" y="10484"/>
                    <a:pt x="284" y="10484"/>
                  </a:cubicBezTo>
                  <a:cubicBezTo>
                    <a:pt x="358" y="10484"/>
                    <a:pt x="442" y="10460"/>
                    <a:pt x="531" y="10409"/>
                  </a:cubicBezTo>
                  <a:lnTo>
                    <a:pt x="16429" y="1230"/>
                  </a:lnTo>
                  <a:cubicBezTo>
                    <a:pt x="16721" y="1059"/>
                    <a:pt x="16959" y="665"/>
                    <a:pt x="16959" y="345"/>
                  </a:cubicBezTo>
                  <a:cubicBezTo>
                    <a:pt x="16959" y="126"/>
                    <a:pt x="16845" y="0"/>
                    <a:pt x="16677"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5"/>
            <p:cNvSpPr/>
            <p:nvPr/>
          </p:nvSpPr>
          <p:spPr>
            <a:xfrm>
              <a:off x="2862925" y="3145625"/>
              <a:ext cx="424000" cy="262125"/>
            </a:xfrm>
            <a:custGeom>
              <a:avLst/>
              <a:gdLst/>
              <a:ahLst/>
              <a:cxnLst/>
              <a:rect l="l" t="t" r="r" b="b"/>
              <a:pathLst>
                <a:path w="16960" h="10485" extrusionOk="0">
                  <a:moveTo>
                    <a:pt x="16676" y="1"/>
                  </a:moveTo>
                  <a:cubicBezTo>
                    <a:pt x="16602" y="1"/>
                    <a:pt x="16518" y="25"/>
                    <a:pt x="16429" y="76"/>
                  </a:cubicBezTo>
                  <a:lnTo>
                    <a:pt x="531" y="9255"/>
                  </a:lnTo>
                  <a:cubicBezTo>
                    <a:pt x="239" y="9425"/>
                    <a:pt x="1" y="9820"/>
                    <a:pt x="1" y="10139"/>
                  </a:cubicBezTo>
                  <a:cubicBezTo>
                    <a:pt x="1" y="10358"/>
                    <a:pt x="115" y="10484"/>
                    <a:pt x="283" y="10484"/>
                  </a:cubicBezTo>
                  <a:cubicBezTo>
                    <a:pt x="357" y="10484"/>
                    <a:pt x="441" y="10460"/>
                    <a:pt x="531" y="10407"/>
                  </a:cubicBezTo>
                  <a:lnTo>
                    <a:pt x="16429" y="1228"/>
                  </a:lnTo>
                  <a:cubicBezTo>
                    <a:pt x="16721" y="1058"/>
                    <a:pt x="16959" y="664"/>
                    <a:pt x="16959" y="347"/>
                  </a:cubicBezTo>
                  <a:cubicBezTo>
                    <a:pt x="16959" y="126"/>
                    <a:pt x="16844" y="1"/>
                    <a:pt x="16676"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5"/>
            <p:cNvSpPr/>
            <p:nvPr/>
          </p:nvSpPr>
          <p:spPr>
            <a:xfrm>
              <a:off x="2862925" y="3203200"/>
              <a:ext cx="424000" cy="262100"/>
            </a:xfrm>
            <a:custGeom>
              <a:avLst/>
              <a:gdLst/>
              <a:ahLst/>
              <a:cxnLst/>
              <a:rect l="l" t="t" r="r" b="b"/>
              <a:pathLst>
                <a:path w="16960" h="10484" extrusionOk="0">
                  <a:moveTo>
                    <a:pt x="16679" y="0"/>
                  </a:moveTo>
                  <a:cubicBezTo>
                    <a:pt x="16604" y="0"/>
                    <a:pt x="16519" y="25"/>
                    <a:pt x="16429" y="78"/>
                  </a:cubicBezTo>
                  <a:lnTo>
                    <a:pt x="531" y="9254"/>
                  </a:lnTo>
                  <a:cubicBezTo>
                    <a:pt x="239" y="9424"/>
                    <a:pt x="1" y="9818"/>
                    <a:pt x="1" y="10138"/>
                  </a:cubicBezTo>
                  <a:cubicBezTo>
                    <a:pt x="1" y="10359"/>
                    <a:pt x="114" y="10484"/>
                    <a:pt x="281" y="10484"/>
                  </a:cubicBezTo>
                  <a:cubicBezTo>
                    <a:pt x="356" y="10484"/>
                    <a:pt x="441" y="10459"/>
                    <a:pt x="531" y="10406"/>
                  </a:cubicBezTo>
                  <a:lnTo>
                    <a:pt x="16429" y="1230"/>
                  </a:lnTo>
                  <a:cubicBezTo>
                    <a:pt x="16721" y="1060"/>
                    <a:pt x="16959" y="663"/>
                    <a:pt x="16959" y="346"/>
                  </a:cubicBezTo>
                  <a:cubicBezTo>
                    <a:pt x="16959" y="125"/>
                    <a:pt x="16846" y="0"/>
                    <a:pt x="16679"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5"/>
            <p:cNvSpPr/>
            <p:nvPr/>
          </p:nvSpPr>
          <p:spPr>
            <a:xfrm>
              <a:off x="2862925" y="3260750"/>
              <a:ext cx="424000" cy="262100"/>
            </a:xfrm>
            <a:custGeom>
              <a:avLst/>
              <a:gdLst/>
              <a:ahLst/>
              <a:cxnLst/>
              <a:rect l="l" t="t" r="r" b="b"/>
              <a:pathLst>
                <a:path w="16960" h="10484" extrusionOk="0">
                  <a:moveTo>
                    <a:pt x="16677" y="0"/>
                  </a:moveTo>
                  <a:cubicBezTo>
                    <a:pt x="16603" y="0"/>
                    <a:pt x="16519" y="25"/>
                    <a:pt x="16429" y="77"/>
                  </a:cubicBezTo>
                  <a:lnTo>
                    <a:pt x="531" y="9257"/>
                  </a:lnTo>
                  <a:cubicBezTo>
                    <a:pt x="239" y="9423"/>
                    <a:pt x="1" y="9821"/>
                    <a:pt x="1" y="10137"/>
                  </a:cubicBezTo>
                  <a:cubicBezTo>
                    <a:pt x="1" y="10358"/>
                    <a:pt x="114" y="10483"/>
                    <a:pt x="281" y="10483"/>
                  </a:cubicBezTo>
                  <a:cubicBezTo>
                    <a:pt x="356" y="10483"/>
                    <a:pt x="441" y="10458"/>
                    <a:pt x="531" y="10406"/>
                  </a:cubicBezTo>
                  <a:lnTo>
                    <a:pt x="16429" y="1230"/>
                  </a:lnTo>
                  <a:cubicBezTo>
                    <a:pt x="16721" y="1060"/>
                    <a:pt x="16959" y="666"/>
                    <a:pt x="16959" y="346"/>
                  </a:cubicBezTo>
                  <a:cubicBezTo>
                    <a:pt x="16959" y="127"/>
                    <a:pt x="16845" y="0"/>
                    <a:pt x="16677"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5"/>
            <p:cNvSpPr/>
            <p:nvPr/>
          </p:nvSpPr>
          <p:spPr>
            <a:xfrm>
              <a:off x="2862925" y="3318300"/>
              <a:ext cx="424000" cy="262150"/>
            </a:xfrm>
            <a:custGeom>
              <a:avLst/>
              <a:gdLst/>
              <a:ahLst/>
              <a:cxnLst/>
              <a:rect l="l" t="t" r="r" b="b"/>
              <a:pathLst>
                <a:path w="16960" h="10486" extrusionOk="0">
                  <a:moveTo>
                    <a:pt x="16677" y="0"/>
                  </a:moveTo>
                  <a:cubicBezTo>
                    <a:pt x="16603" y="0"/>
                    <a:pt x="16519" y="25"/>
                    <a:pt x="16429" y="77"/>
                  </a:cubicBezTo>
                  <a:lnTo>
                    <a:pt x="531" y="9257"/>
                  </a:lnTo>
                  <a:cubicBezTo>
                    <a:pt x="239" y="9426"/>
                    <a:pt x="1" y="9821"/>
                    <a:pt x="1" y="10140"/>
                  </a:cubicBezTo>
                  <a:cubicBezTo>
                    <a:pt x="1" y="10359"/>
                    <a:pt x="115" y="10485"/>
                    <a:pt x="283" y="10485"/>
                  </a:cubicBezTo>
                  <a:cubicBezTo>
                    <a:pt x="357" y="10485"/>
                    <a:pt x="441" y="10461"/>
                    <a:pt x="531" y="10409"/>
                  </a:cubicBezTo>
                  <a:lnTo>
                    <a:pt x="16429" y="1229"/>
                  </a:lnTo>
                  <a:cubicBezTo>
                    <a:pt x="16721" y="1060"/>
                    <a:pt x="16959" y="665"/>
                    <a:pt x="16959" y="346"/>
                  </a:cubicBezTo>
                  <a:cubicBezTo>
                    <a:pt x="16959" y="126"/>
                    <a:pt x="16845" y="0"/>
                    <a:pt x="16677"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5"/>
            <p:cNvSpPr/>
            <p:nvPr/>
          </p:nvSpPr>
          <p:spPr>
            <a:xfrm>
              <a:off x="2862925" y="3375900"/>
              <a:ext cx="424000" cy="262100"/>
            </a:xfrm>
            <a:custGeom>
              <a:avLst/>
              <a:gdLst/>
              <a:ahLst/>
              <a:cxnLst/>
              <a:rect l="l" t="t" r="r" b="b"/>
              <a:pathLst>
                <a:path w="16960" h="10484" extrusionOk="0">
                  <a:moveTo>
                    <a:pt x="16679" y="1"/>
                  </a:moveTo>
                  <a:cubicBezTo>
                    <a:pt x="16604" y="1"/>
                    <a:pt x="16519" y="26"/>
                    <a:pt x="16429" y="78"/>
                  </a:cubicBezTo>
                  <a:lnTo>
                    <a:pt x="531" y="9254"/>
                  </a:lnTo>
                  <a:cubicBezTo>
                    <a:pt x="239" y="9424"/>
                    <a:pt x="1" y="9818"/>
                    <a:pt x="1" y="10138"/>
                  </a:cubicBezTo>
                  <a:cubicBezTo>
                    <a:pt x="1" y="10357"/>
                    <a:pt x="115" y="10483"/>
                    <a:pt x="283" y="10483"/>
                  </a:cubicBezTo>
                  <a:cubicBezTo>
                    <a:pt x="357" y="10483"/>
                    <a:pt x="441" y="10459"/>
                    <a:pt x="531" y="10407"/>
                  </a:cubicBezTo>
                  <a:lnTo>
                    <a:pt x="16429" y="1227"/>
                  </a:lnTo>
                  <a:cubicBezTo>
                    <a:pt x="16721" y="1061"/>
                    <a:pt x="16959" y="663"/>
                    <a:pt x="16959" y="347"/>
                  </a:cubicBezTo>
                  <a:cubicBezTo>
                    <a:pt x="16959" y="126"/>
                    <a:pt x="16846" y="1"/>
                    <a:pt x="16679"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5"/>
            <p:cNvSpPr/>
            <p:nvPr/>
          </p:nvSpPr>
          <p:spPr>
            <a:xfrm>
              <a:off x="2862925" y="3433450"/>
              <a:ext cx="424000" cy="262100"/>
            </a:xfrm>
            <a:custGeom>
              <a:avLst/>
              <a:gdLst/>
              <a:ahLst/>
              <a:cxnLst/>
              <a:rect l="l" t="t" r="r" b="b"/>
              <a:pathLst>
                <a:path w="16960" h="10484" extrusionOk="0">
                  <a:moveTo>
                    <a:pt x="16678" y="0"/>
                  </a:moveTo>
                  <a:cubicBezTo>
                    <a:pt x="16604" y="0"/>
                    <a:pt x="16519" y="25"/>
                    <a:pt x="16429" y="77"/>
                  </a:cubicBezTo>
                  <a:lnTo>
                    <a:pt x="531" y="9254"/>
                  </a:lnTo>
                  <a:cubicBezTo>
                    <a:pt x="239" y="9424"/>
                    <a:pt x="1" y="9821"/>
                    <a:pt x="1" y="10138"/>
                  </a:cubicBezTo>
                  <a:cubicBezTo>
                    <a:pt x="1" y="10359"/>
                    <a:pt x="115" y="10484"/>
                    <a:pt x="281" y="10484"/>
                  </a:cubicBezTo>
                  <a:cubicBezTo>
                    <a:pt x="356" y="10484"/>
                    <a:pt x="441" y="10459"/>
                    <a:pt x="531" y="10407"/>
                  </a:cubicBezTo>
                  <a:lnTo>
                    <a:pt x="16429" y="1230"/>
                  </a:lnTo>
                  <a:cubicBezTo>
                    <a:pt x="16721" y="1061"/>
                    <a:pt x="16959" y="662"/>
                    <a:pt x="16959" y="347"/>
                  </a:cubicBezTo>
                  <a:cubicBezTo>
                    <a:pt x="16959" y="125"/>
                    <a:pt x="16845" y="0"/>
                    <a:pt x="16678"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5"/>
            <p:cNvSpPr/>
            <p:nvPr/>
          </p:nvSpPr>
          <p:spPr>
            <a:xfrm>
              <a:off x="2264300" y="3217800"/>
              <a:ext cx="548750" cy="852300"/>
            </a:xfrm>
            <a:custGeom>
              <a:avLst/>
              <a:gdLst/>
              <a:ahLst/>
              <a:cxnLst/>
              <a:rect l="l" t="t" r="r" b="b"/>
              <a:pathLst>
                <a:path w="21950" h="34092" extrusionOk="0">
                  <a:moveTo>
                    <a:pt x="21655" y="0"/>
                  </a:moveTo>
                  <a:cubicBezTo>
                    <a:pt x="21584" y="0"/>
                    <a:pt x="21504" y="23"/>
                    <a:pt x="21419" y="71"/>
                  </a:cubicBezTo>
                  <a:lnTo>
                    <a:pt x="535" y="12130"/>
                  </a:lnTo>
                  <a:cubicBezTo>
                    <a:pt x="239" y="12301"/>
                    <a:pt x="1" y="12712"/>
                    <a:pt x="1" y="13052"/>
                  </a:cubicBezTo>
                  <a:lnTo>
                    <a:pt x="1" y="33712"/>
                  </a:lnTo>
                  <a:cubicBezTo>
                    <a:pt x="1" y="33953"/>
                    <a:pt x="120" y="34092"/>
                    <a:pt x="295" y="34092"/>
                  </a:cubicBezTo>
                  <a:cubicBezTo>
                    <a:pt x="367" y="34092"/>
                    <a:pt x="449" y="34068"/>
                    <a:pt x="535" y="34018"/>
                  </a:cubicBezTo>
                  <a:lnTo>
                    <a:pt x="21419" y="21959"/>
                  </a:lnTo>
                  <a:cubicBezTo>
                    <a:pt x="21712" y="21793"/>
                    <a:pt x="21950" y="21378"/>
                    <a:pt x="21950" y="21041"/>
                  </a:cubicBezTo>
                  <a:lnTo>
                    <a:pt x="21950" y="381"/>
                  </a:lnTo>
                  <a:cubicBezTo>
                    <a:pt x="21950" y="139"/>
                    <a:pt x="21830" y="0"/>
                    <a:pt x="21655"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5"/>
            <p:cNvSpPr/>
            <p:nvPr/>
          </p:nvSpPr>
          <p:spPr>
            <a:xfrm>
              <a:off x="2264300" y="3512650"/>
              <a:ext cx="548750" cy="557450"/>
            </a:xfrm>
            <a:custGeom>
              <a:avLst/>
              <a:gdLst/>
              <a:ahLst/>
              <a:cxnLst/>
              <a:rect l="l" t="t" r="r" b="b"/>
              <a:pathLst>
                <a:path w="21950" h="22298" extrusionOk="0">
                  <a:moveTo>
                    <a:pt x="16123" y="0"/>
                  </a:moveTo>
                  <a:lnTo>
                    <a:pt x="12635" y="6174"/>
                  </a:lnTo>
                  <a:lnTo>
                    <a:pt x="15086" y="9353"/>
                  </a:lnTo>
                  <a:lnTo>
                    <a:pt x="6984" y="2373"/>
                  </a:lnTo>
                  <a:lnTo>
                    <a:pt x="1" y="17492"/>
                  </a:lnTo>
                  <a:lnTo>
                    <a:pt x="1" y="21918"/>
                  </a:lnTo>
                  <a:cubicBezTo>
                    <a:pt x="1" y="22159"/>
                    <a:pt x="120" y="22298"/>
                    <a:pt x="295" y="22298"/>
                  </a:cubicBezTo>
                  <a:cubicBezTo>
                    <a:pt x="367" y="22298"/>
                    <a:pt x="449" y="22274"/>
                    <a:pt x="535" y="22224"/>
                  </a:cubicBezTo>
                  <a:lnTo>
                    <a:pt x="21419" y="10165"/>
                  </a:lnTo>
                  <a:cubicBezTo>
                    <a:pt x="21712" y="9999"/>
                    <a:pt x="21950" y="9584"/>
                    <a:pt x="21950" y="9247"/>
                  </a:cubicBezTo>
                  <a:lnTo>
                    <a:pt x="21950" y="5324"/>
                  </a:lnTo>
                  <a:lnTo>
                    <a:pt x="1612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5"/>
            <p:cNvSpPr/>
            <p:nvPr/>
          </p:nvSpPr>
          <p:spPr>
            <a:xfrm>
              <a:off x="2649000" y="3348350"/>
              <a:ext cx="78650" cy="101575"/>
            </a:xfrm>
            <a:custGeom>
              <a:avLst/>
              <a:gdLst/>
              <a:ahLst/>
              <a:cxnLst/>
              <a:rect l="l" t="t" r="r" b="b"/>
              <a:pathLst>
                <a:path w="3146" h="4063" extrusionOk="0">
                  <a:moveTo>
                    <a:pt x="2275" y="0"/>
                  </a:moveTo>
                  <a:cubicBezTo>
                    <a:pt x="2064" y="0"/>
                    <a:pt x="1826" y="69"/>
                    <a:pt x="1575" y="214"/>
                  </a:cubicBezTo>
                  <a:cubicBezTo>
                    <a:pt x="704" y="718"/>
                    <a:pt x="1" y="1938"/>
                    <a:pt x="1" y="2941"/>
                  </a:cubicBezTo>
                  <a:cubicBezTo>
                    <a:pt x="1" y="3652"/>
                    <a:pt x="355" y="4063"/>
                    <a:pt x="871" y="4063"/>
                  </a:cubicBezTo>
                  <a:cubicBezTo>
                    <a:pt x="1083" y="4063"/>
                    <a:pt x="1322" y="3994"/>
                    <a:pt x="1575" y="3849"/>
                  </a:cubicBezTo>
                  <a:cubicBezTo>
                    <a:pt x="2441" y="3346"/>
                    <a:pt x="3145" y="2125"/>
                    <a:pt x="3145" y="1122"/>
                  </a:cubicBezTo>
                  <a:cubicBezTo>
                    <a:pt x="3145" y="411"/>
                    <a:pt x="2791" y="0"/>
                    <a:pt x="227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5"/>
            <p:cNvSpPr/>
            <p:nvPr/>
          </p:nvSpPr>
          <p:spPr>
            <a:xfrm>
              <a:off x="1915150" y="2483400"/>
              <a:ext cx="1371775" cy="953100"/>
            </a:xfrm>
            <a:custGeom>
              <a:avLst/>
              <a:gdLst/>
              <a:ahLst/>
              <a:cxnLst/>
              <a:rect l="l" t="t" r="r" b="b"/>
              <a:pathLst>
                <a:path w="54871" h="38124" extrusionOk="0">
                  <a:moveTo>
                    <a:pt x="54577" y="0"/>
                  </a:moveTo>
                  <a:cubicBezTo>
                    <a:pt x="54506" y="0"/>
                    <a:pt x="54425" y="24"/>
                    <a:pt x="54340" y="73"/>
                  </a:cubicBezTo>
                  <a:lnTo>
                    <a:pt x="531" y="31140"/>
                  </a:lnTo>
                  <a:cubicBezTo>
                    <a:pt x="238" y="31307"/>
                    <a:pt x="1" y="31722"/>
                    <a:pt x="1" y="32058"/>
                  </a:cubicBezTo>
                  <a:lnTo>
                    <a:pt x="1" y="37743"/>
                  </a:lnTo>
                  <a:cubicBezTo>
                    <a:pt x="1" y="37985"/>
                    <a:pt x="121" y="38123"/>
                    <a:pt x="295" y="38123"/>
                  </a:cubicBezTo>
                  <a:cubicBezTo>
                    <a:pt x="366" y="38123"/>
                    <a:pt x="447" y="38101"/>
                    <a:pt x="531" y="38052"/>
                  </a:cubicBezTo>
                  <a:lnTo>
                    <a:pt x="54340" y="6985"/>
                  </a:lnTo>
                  <a:cubicBezTo>
                    <a:pt x="54632" y="6815"/>
                    <a:pt x="54870" y="6404"/>
                    <a:pt x="54870" y="6064"/>
                  </a:cubicBezTo>
                  <a:lnTo>
                    <a:pt x="54870" y="379"/>
                  </a:lnTo>
                  <a:cubicBezTo>
                    <a:pt x="54870" y="139"/>
                    <a:pt x="54751" y="0"/>
                    <a:pt x="5457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5"/>
            <p:cNvSpPr/>
            <p:nvPr/>
          </p:nvSpPr>
          <p:spPr>
            <a:xfrm>
              <a:off x="2788050" y="2599950"/>
              <a:ext cx="399150" cy="270100"/>
            </a:xfrm>
            <a:custGeom>
              <a:avLst/>
              <a:gdLst/>
              <a:ahLst/>
              <a:cxnLst/>
              <a:rect l="l" t="t" r="r" b="b"/>
              <a:pathLst>
                <a:path w="15966" h="10804" extrusionOk="0">
                  <a:moveTo>
                    <a:pt x="15966" y="1"/>
                  </a:moveTo>
                  <a:lnTo>
                    <a:pt x="320" y="9031"/>
                  </a:lnTo>
                  <a:cubicBezTo>
                    <a:pt x="147" y="9133"/>
                    <a:pt x="0" y="9381"/>
                    <a:pt x="0" y="9585"/>
                  </a:cubicBezTo>
                  <a:lnTo>
                    <a:pt x="4" y="10575"/>
                  </a:lnTo>
                  <a:cubicBezTo>
                    <a:pt x="4" y="10720"/>
                    <a:pt x="77" y="10803"/>
                    <a:pt x="181" y="10803"/>
                  </a:cubicBezTo>
                  <a:cubicBezTo>
                    <a:pt x="223" y="10803"/>
                    <a:pt x="270" y="10790"/>
                    <a:pt x="320" y="10762"/>
                  </a:cubicBezTo>
                  <a:lnTo>
                    <a:pt x="15966" y="1728"/>
                  </a:lnTo>
                  <a:lnTo>
                    <a:pt x="15966"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5"/>
            <p:cNvSpPr/>
            <p:nvPr/>
          </p:nvSpPr>
          <p:spPr>
            <a:xfrm>
              <a:off x="3187175" y="2574650"/>
              <a:ext cx="49850" cy="68525"/>
            </a:xfrm>
            <a:custGeom>
              <a:avLst/>
              <a:gdLst/>
              <a:ahLst/>
              <a:cxnLst/>
              <a:rect l="l" t="t" r="r" b="b"/>
              <a:pathLst>
                <a:path w="1994" h="2741" extrusionOk="0">
                  <a:moveTo>
                    <a:pt x="1818" y="0"/>
                  </a:moveTo>
                  <a:cubicBezTo>
                    <a:pt x="1776" y="0"/>
                    <a:pt x="1728" y="14"/>
                    <a:pt x="1677" y="44"/>
                  </a:cubicBezTo>
                  <a:lnTo>
                    <a:pt x="1" y="1013"/>
                  </a:lnTo>
                  <a:lnTo>
                    <a:pt x="1" y="2740"/>
                  </a:lnTo>
                  <a:lnTo>
                    <a:pt x="1677" y="1771"/>
                  </a:lnTo>
                  <a:cubicBezTo>
                    <a:pt x="1851" y="1673"/>
                    <a:pt x="1994" y="1424"/>
                    <a:pt x="1994" y="1220"/>
                  </a:cubicBezTo>
                  <a:lnTo>
                    <a:pt x="1994" y="228"/>
                  </a:lnTo>
                  <a:cubicBezTo>
                    <a:pt x="1994" y="83"/>
                    <a:pt x="1922" y="0"/>
                    <a:pt x="1818"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5"/>
            <p:cNvSpPr/>
            <p:nvPr/>
          </p:nvSpPr>
          <p:spPr>
            <a:xfrm>
              <a:off x="3201625" y="2591475"/>
              <a:ext cx="25800" cy="31375"/>
            </a:xfrm>
            <a:custGeom>
              <a:avLst/>
              <a:gdLst/>
              <a:ahLst/>
              <a:cxnLst/>
              <a:rect l="l" t="t" r="r" b="b"/>
              <a:pathLst>
                <a:path w="1032" h="1255" extrusionOk="0">
                  <a:moveTo>
                    <a:pt x="528" y="139"/>
                  </a:moveTo>
                  <a:cubicBezTo>
                    <a:pt x="545" y="139"/>
                    <a:pt x="562" y="143"/>
                    <a:pt x="576" y="153"/>
                  </a:cubicBezTo>
                  <a:cubicBezTo>
                    <a:pt x="640" y="187"/>
                    <a:pt x="678" y="296"/>
                    <a:pt x="678" y="432"/>
                  </a:cubicBezTo>
                  <a:cubicBezTo>
                    <a:pt x="678" y="694"/>
                    <a:pt x="538" y="993"/>
                    <a:pt x="375" y="1088"/>
                  </a:cubicBezTo>
                  <a:cubicBezTo>
                    <a:pt x="343" y="1106"/>
                    <a:pt x="314" y="1115"/>
                    <a:pt x="289" y="1115"/>
                  </a:cubicBezTo>
                  <a:cubicBezTo>
                    <a:pt x="271" y="1115"/>
                    <a:pt x="254" y="1110"/>
                    <a:pt x="239" y="1102"/>
                  </a:cubicBezTo>
                  <a:cubicBezTo>
                    <a:pt x="178" y="1068"/>
                    <a:pt x="140" y="959"/>
                    <a:pt x="140" y="823"/>
                  </a:cubicBezTo>
                  <a:cubicBezTo>
                    <a:pt x="140" y="561"/>
                    <a:pt x="280" y="261"/>
                    <a:pt x="443" y="167"/>
                  </a:cubicBezTo>
                  <a:cubicBezTo>
                    <a:pt x="474" y="150"/>
                    <a:pt x="501" y="139"/>
                    <a:pt x="528" y="139"/>
                  </a:cubicBezTo>
                  <a:close/>
                  <a:moveTo>
                    <a:pt x="528" y="0"/>
                  </a:moveTo>
                  <a:cubicBezTo>
                    <a:pt x="478" y="0"/>
                    <a:pt x="427" y="15"/>
                    <a:pt x="375" y="44"/>
                  </a:cubicBezTo>
                  <a:cubicBezTo>
                    <a:pt x="164" y="167"/>
                    <a:pt x="1" y="506"/>
                    <a:pt x="1" y="823"/>
                  </a:cubicBezTo>
                  <a:cubicBezTo>
                    <a:pt x="1" y="1013"/>
                    <a:pt x="62" y="1159"/>
                    <a:pt x="171" y="1224"/>
                  </a:cubicBezTo>
                  <a:cubicBezTo>
                    <a:pt x="209" y="1245"/>
                    <a:pt x="250" y="1254"/>
                    <a:pt x="290" y="1254"/>
                  </a:cubicBezTo>
                  <a:cubicBezTo>
                    <a:pt x="338" y="1254"/>
                    <a:pt x="392" y="1237"/>
                    <a:pt x="443" y="1210"/>
                  </a:cubicBezTo>
                  <a:cubicBezTo>
                    <a:pt x="569" y="1135"/>
                    <a:pt x="678" y="983"/>
                    <a:pt x="746" y="806"/>
                  </a:cubicBezTo>
                  <a:lnTo>
                    <a:pt x="932" y="864"/>
                  </a:lnTo>
                  <a:cubicBezTo>
                    <a:pt x="939" y="867"/>
                    <a:pt x="946" y="867"/>
                    <a:pt x="953" y="867"/>
                  </a:cubicBezTo>
                  <a:cubicBezTo>
                    <a:pt x="984" y="867"/>
                    <a:pt x="1011" y="846"/>
                    <a:pt x="1021" y="816"/>
                  </a:cubicBezTo>
                  <a:cubicBezTo>
                    <a:pt x="1031" y="782"/>
                    <a:pt x="1011" y="741"/>
                    <a:pt x="973" y="731"/>
                  </a:cubicBezTo>
                  <a:lnTo>
                    <a:pt x="786" y="673"/>
                  </a:lnTo>
                  <a:cubicBezTo>
                    <a:pt x="807" y="592"/>
                    <a:pt x="817" y="510"/>
                    <a:pt x="817" y="432"/>
                  </a:cubicBezTo>
                  <a:cubicBezTo>
                    <a:pt x="817" y="241"/>
                    <a:pt x="755" y="95"/>
                    <a:pt x="647" y="31"/>
                  </a:cubicBezTo>
                  <a:cubicBezTo>
                    <a:pt x="610" y="10"/>
                    <a:pt x="569" y="0"/>
                    <a:pt x="52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5"/>
            <p:cNvSpPr/>
            <p:nvPr/>
          </p:nvSpPr>
          <p:spPr>
            <a:xfrm>
              <a:off x="2264300" y="2685000"/>
              <a:ext cx="1022625" cy="780275"/>
            </a:xfrm>
            <a:custGeom>
              <a:avLst/>
              <a:gdLst/>
              <a:ahLst/>
              <a:cxnLst/>
              <a:rect l="l" t="t" r="r" b="b"/>
              <a:pathLst>
                <a:path w="40905" h="31211" extrusionOk="0">
                  <a:moveTo>
                    <a:pt x="40612" y="0"/>
                  </a:moveTo>
                  <a:cubicBezTo>
                    <a:pt x="40540" y="0"/>
                    <a:pt x="40459" y="24"/>
                    <a:pt x="40374" y="74"/>
                  </a:cubicBezTo>
                  <a:lnTo>
                    <a:pt x="535" y="23076"/>
                  </a:lnTo>
                  <a:cubicBezTo>
                    <a:pt x="239" y="23243"/>
                    <a:pt x="1" y="23658"/>
                    <a:pt x="1" y="23994"/>
                  </a:cubicBezTo>
                  <a:lnTo>
                    <a:pt x="1" y="30831"/>
                  </a:lnTo>
                  <a:cubicBezTo>
                    <a:pt x="1" y="31072"/>
                    <a:pt x="120" y="31211"/>
                    <a:pt x="295" y="31211"/>
                  </a:cubicBezTo>
                  <a:cubicBezTo>
                    <a:pt x="367" y="31211"/>
                    <a:pt x="449" y="31187"/>
                    <a:pt x="535" y="31137"/>
                  </a:cubicBezTo>
                  <a:lnTo>
                    <a:pt x="40374" y="8138"/>
                  </a:lnTo>
                  <a:cubicBezTo>
                    <a:pt x="40666" y="7968"/>
                    <a:pt x="40904" y="7556"/>
                    <a:pt x="40904" y="7217"/>
                  </a:cubicBezTo>
                  <a:lnTo>
                    <a:pt x="40904" y="380"/>
                  </a:lnTo>
                  <a:cubicBezTo>
                    <a:pt x="40904" y="139"/>
                    <a:pt x="40785" y="0"/>
                    <a:pt x="4061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5"/>
            <p:cNvSpPr/>
            <p:nvPr/>
          </p:nvSpPr>
          <p:spPr>
            <a:xfrm>
              <a:off x="1884050" y="4134750"/>
              <a:ext cx="268700" cy="324250"/>
            </a:xfrm>
            <a:custGeom>
              <a:avLst/>
              <a:gdLst/>
              <a:ahLst/>
              <a:cxnLst/>
              <a:rect l="l" t="t" r="r" b="b"/>
              <a:pathLst>
                <a:path w="10748" h="12970" extrusionOk="0">
                  <a:moveTo>
                    <a:pt x="2682" y="1"/>
                  </a:moveTo>
                  <a:cubicBezTo>
                    <a:pt x="2320" y="1"/>
                    <a:pt x="1975" y="59"/>
                    <a:pt x="1656" y="183"/>
                  </a:cubicBezTo>
                  <a:cubicBezTo>
                    <a:pt x="1" y="825"/>
                    <a:pt x="276" y="3019"/>
                    <a:pt x="2373" y="4392"/>
                  </a:cubicBezTo>
                  <a:cubicBezTo>
                    <a:pt x="4468" y="5765"/>
                    <a:pt x="7606" y="7469"/>
                    <a:pt x="8606" y="9954"/>
                  </a:cubicBezTo>
                  <a:lnTo>
                    <a:pt x="10614" y="12970"/>
                  </a:lnTo>
                  <a:lnTo>
                    <a:pt x="10747" y="9488"/>
                  </a:lnTo>
                  <a:cubicBezTo>
                    <a:pt x="10682" y="7935"/>
                    <a:pt x="9422" y="4762"/>
                    <a:pt x="7724" y="2811"/>
                  </a:cubicBezTo>
                  <a:cubicBezTo>
                    <a:pt x="6333" y="1210"/>
                    <a:pt x="4335" y="1"/>
                    <a:pt x="2682" y="1"/>
                  </a:cubicBezTo>
                  <a:close/>
                </a:path>
              </a:pathLst>
            </a:custGeom>
            <a:solidFill>
              <a:srgbClr val="1F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5"/>
            <p:cNvSpPr/>
            <p:nvPr/>
          </p:nvSpPr>
          <p:spPr>
            <a:xfrm>
              <a:off x="1944225" y="4161250"/>
              <a:ext cx="216850" cy="263750"/>
            </a:xfrm>
            <a:custGeom>
              <a:avLst/>
              <a:gdLst/>
              <a:ahLst/>
              <a:cxnLst/>
              <a:rect l="l" t="t" r="r" b="b"/>
              <a:pathLst>
                <a:path w="8674" h="10550" extrusionOk="0">
                  <a:moveTo>
                    <a:pt x="127" y="1"/>
                  </a:moveTo>
                  <a:cubicBezTo>
                    <a:pt x="79" y="1"/>
                    <a:pt x="35" y="32"/>
                    <a:pt x="21" y="79"/>
                  </a:cubicBezTo>
                  <a:cubicBezTo>
                    <a:pt x="1" y="140"/>
                    <a:pt x="34" y="204"/>
                    <a:pt x="92" y="221"/>
                  </a:cubicBezTo>
                  <a:cubicBezTo>
                    <a:pt x="2703" y="1068"/>
                    <a:pt x="7174" y="5202"/>
                    <a:pt x="8438" y="10462"/>
                  </a:cubicBezTo>
                  <a:cubicBezTo>
                    <a:pt x="8449" y="10512"/>
                    <a:pt x="8493" y="10546"/>
                    <a:pt x="8544" y="10550"/>
                  </a:cubicBezTo>
                  <a:cubicBezTo>
                    <a:pt x="8554" y="10550"/>
                    <a:pt x="8565" y="10550"/>
                    <a:pt x="8575" y="10546"/>
                  </a:cubicBezTo>
                  <a:cubicBezTo>
                    <a:pt x="8636" y="10533"/>
                    <a:pt x="8673" y="10471"/>
                    <a:pt x="8659" y="10410"/>
                  </a:cubicBezTo>
                  <a:cubicBezTo>
                    <a:pt x="7378" y="5069"/>
                    <a:pt x="2822" y="867"/>
                    <a:pt x="164" y="7"/>
                  </a:cubicBezTo>
                  <a:cubicBezTo>
                    <a:pt x="152" y="3"/>
                    <a:pt x="139" y="1"/>
                    <a:pt x="1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5"/>
            <p:cNvSpPr/>
            <p:nvPr/>
          </p:nvSpPr>
          <p:spPr>
            <a:xfrm>
              <a:off x="1919750" y="4301025"/>
              <a:ext cx="229250" cy="209725"/>
            </a:xfrm>
            <a:custGeom>
              <a:avLst/>
              <a:gdLst/>
              <a:ahLst/>
              <a:cxnLst/>
              <a:rect l="l" t="t" r="r" b="b"/>
              <a:pathLst>
                <a:path w="9170" h="8389" extrusionOk="0">
                  <a:moveTo>
                    <a:pt x="2566" y="1"/>
                  </a:moveTo>
                  <a:cubicBezTo>
                    <a:pt x="830" y="1"/>
                    <a:pt x="1" y="1136"/>
                    <a:pt x="677" y="2266"/>
                  </a:cubicBezTo>
                  <a:cubicBezTo>
                    <a:pt x="1278" y="3266"/>
                    <a:pt x="3720" y="3772"/>
                    <a:pt x="5684" y="5009"/>
                  </a:cubicBezTo>
                  <a:cubicBezTo>
                    <a:pt x="7459" y="6128"/>
                    <a:pt x="8588" y="7526"/>
                    <a:pt x="8874" y="8389"/>
                  </a:cubicBezTo>
                  <a:lnTo>
                    <a:pt x="9169" y="6713"/>
                  </a:lnTo>
                  <a:cubicBezTo>
                    <a:pt x="8449" y="2708"/>
                    <a:pt x="4889" y="175"/>
                    <a:pt x="2917" y="16"/>
                  </a:cubicBezTo>
                  <a:cubicBezTo>
                    <a:pt x="2797" y="6"/>
                    <a:pt x="2679" y="1"/>
                    <a:pt x="2566" y="1"/>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5"/>
            <p:cNvSpPr/>
            <p:nvPr/>
          </p:nvSpPr>
          <p:spPr>
            <a:xfrm>
              <a:off x="1970675" y="4328225"/>
              <a:ext cx="182825" cy="159200"/>
            </a:xfrm>
            <a:custGeom>
              <a:avLst/>
              <a:gdLst/>
              <a:ahLst/>
              <a:cxnLst/>
              <a:rect l="l" t="t" r="r" b="b"/>
              <a:pathLst>
                <a:path w="7313" h="6368" extrusionOk="0">
                  <a:moveTo>
                    <a:pt x="117" y="1"/>
                  </a:moveTo>
                  <a:cubicBezTo>
                    <a:pt x="58" y="1"/>
                    <a:pt x="13" y="46"/>
                    <a:pt x="7" y="103"/>
                  </a:cubicBezTo>
                  <a:cubicBezTo>
                    <a:pt x="0" y="168"/>
                    <a:pt x="47" y="223"/>
                    <a:pt x="109" y="229"/>
                  </a:cubicBezTo>
                  <a:cubicBezTo>
                    <a:pt x="1723" y="369"/>
                    <a:pt x="5259" y="1820"/>
                    <a:pt x="7078" y="6295"/>
                  </a:cubicBezTo>
                  <a:cubicBezTo>
                    <a:pt x="7095" y="6339"/>
                    <a:pt x="7136" y="6366"/>
                    <a:pt x="7176" y="6366"/>
                  </a:cubicBezTo>
                  <a:cubicBezTo>
                    <a:pt x="7181" y="6367"/>
                    <a:pt x="7186" y="6367"/>
                    <a:pt x="7190" y="6367"/>
                  </a:cubicBezTo>
                  <a:cubicBezTo>
                    <a:pt x="7202" y="6367"/>
                    <a:pt x="7214" y="6364"/>
                    <a:pt x="7224" y="6359"/>
                  </a:cubicBezTo>
                  <a:cubicBezTo>
                    <a:pt x="7282" y="6336"/>
                    <a:pt x="7313" y="6267"/>
                    <a:pt x="7289" y="6210"/>
                  </a:cubicBezTo>
                  <a:cubicBezTo>
                    <a:pt x="5433" y="1641"/>
                    <a:pt x="1913" y="158"/>
                    <a:pt x="129" y="1"/>
                  </a:cubicBezTo>
                  <a:cubicBezTo>
                    <a:pt x="125" y="1"/>
                    <a:pt x="121" y="1"/>
                    <a:pt x="1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5"/>
            <p:cNvSpPr/>
            <p:nvPr/>
          </p:nvSpPr>
          <p:spPr>
            <a:xfrm>
              <a:off x="3603475" y="3262250"/>
              <a:ext cx="265950" cy="244125"/>
            </a:xfrm>
            <a:custGeom>
              <a:avLst/>
              <a:gdLst/>
              <a:ahLst/>
              <a:cxnLst/>
              <a:rect l="l" t="t" r="r" b="b"/>
              <a:pathLst>
                <a:path w="10638" h="9765" extrusionOk="0">
                  <a:moveTo>
                    <a:pt x="7506" y="1"/>
                  </a:moveTo>
                  <a:cubicBezTo>
                    <a:pt x="7429" y="1"/>
                    <a:pt x="7352" y="4"/>
                    <a:pt x="7273" y="10"/>
                  </a:cubicBezTo>
                  <a:cubicBezTo>
                    <a:pt x="5363" y="160"/>
                    <a:pt x="3319" y="1609"/>
                    <a:pt x="1830" y="3934"/>
                  </a:cubicBezTo>
                  <a:cubicBezTo>
                    <a:pt x="341" y="6256"/>
                    <a:pt x="1" y="9248"/>
                    <a:pt x="1" y="9248"/>
                  </a:cubicBezTo>
                  <a:lnTo>
                    <a:pt x="1341" y="9765"/>
                  </a:lnTo>
                  <a:cubicBezTo>
                    <a:pt x="3010" y="5257"/>
                    <a:pt x="6638" y="4025"/>
                    <a:pt x="8681" y="2819"/>
                  </a:cubicBezTo>
                  <a:cubicBezTo>
                    <a:pt x="10637" y="1664"/>
                    <a:pt x="9301" y="1"/>
                    <a:pt x="7506"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5"/>
            <p:cNvSpPr/>
            <p:nvPr/>
          </p:nvSpPr>
          <p:spPr>
            <a:xfrm>
              <a:off x="3636050" y="3262250"/>
              <a:ext cx="208600" cy="244125"/>
            </a:xfrm>
            <a:custGeom>
              <a:avLst/>
              <a:gdLst/>
              <a:ahLst/>
              <a:cxnLst/>
              <a:rect l="l" t="t" r="r" b="b"/>
              <a:pathLst>
                <a:path w="8344" h="9765" extrusionOk="0">
                  <a:moveTo>
                    <a:pt x="6198" y="0"/>
                  </a:moveTo>
                  <a:cubicBezTo>
                    <a:pt x="6123" y="0"/>
                    <a:pt x="6046" y="4"/>
                    <a:pt x="5970" y="10"/>
                  </a:cubicBezTo>
                  <a:cubicBezTo>
                    <a:pt x="4060" y="160"/>
                    <a:pt x="2016" y="1609"/>
                    <a:pt x="527" y="3934"/>
                  </a:cubicBezTo>
                  <a:cubicBezTo>
                    <a:pt x="334" y="4237"/>
                    <a:pt x="157" y="4549"/>
                    <a:pt x="0" y="4869"/>
                  </a:cubicBezTo>
                  <a:lnTo>
                    <a:pt x="0" y="9751"/>
                  </a:lnTo>
                  <a:lnTo>
                    <a:pt x="38" y="9765"/>
                  </a:lnTo>
                  <a:cubicBezTo>
                    <a:pt x="1707" y="5257"/>
                    <a:pt x="5335" y="4025"/>
                    <a:pt x="7378" y="2819"/>
                  </a:cubicBezTo>
                  <a:cubicBezTo>
                    <a:pt x="8061" y="2414"/>
                    <a:pt x="8343" y="1948"/>
                    <a:pt x="8343" y="1513"/>
                  </a:cubicBezTo>
                  <a:cubicBezTo>
                    <a:pt x="8343" y="704"/>
                    <a:pt x="7367" y="0"/>
                    <a:pt x="6198" y="0"/>
                  </a:cubicBezTo>
                  <a:close/>
                </a:path>
              </a:pathLst>
            </a:custGeom>
            <a:solidFill>
              <a:srgbClr val="7DEB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5"/>
            <p:cNvSpPr/>
            <p:nvPr/>
          </p:nvSpPr>
          <p:spPr>
            <a:xfrm>
              <a:off x="3615050" y="3284600"/>
              <a:ext cx="193725" cy="189450"/>
            </a:xfrm>
            <a:custGeom>
              <a:avLst/>
              <a:gdLst/>
              <a:ahLst/>
              <a:cxnLst/>
              <a:rect l="l" t="t" r="r" b="b"/>
              <a:pathLst>
                <a:path w="7749" h="7578" extrusionOk="0">
                  <a:moveTo>
                    <a:pt x="7639" y="1"/>
                  </a:moveTo>
                  <a:cubicBezTo>
                    <a:pt x="7631" y="1"/>
                    <a:pt x="7624" y="2"/>
                    <a:pt x="7616" y="4"/>
                  </a:cubicBezTo>
                  <a:cubicBezTo>
                    <a:pt x="5869" y="409"/>
                    <a:pt x="2034" y="2479"/>
                    <a:pt x="21" y="7436"/>
                  </a:cubicBezTo>
                  <a:cubicBezTo>
                    <a:pt x="1" y="7490"/>
                    <a:pt x="24" y="7548"/>
                    <a:pt x="79" y="7569"/>
                  </a:cubicBezTo>
                  <a:cubicBezTo>
                    <a:pt x="85" y="7572"/>
                    <a:pt x="93" y="7575"/>
                    <a:pt x="99" y="7575"/>
                  </a:cubicBezTo>
                  <a:cubicBezTo>
                    <a:pt x="106" y="7577"/>
                    <a:pt x="112" y="7577"/>
                    <a:pt x="118" y="7577"/>
                  </a:cubicBezTo>
                  <a:cubicBezTo>
                    <a:pt x="156" y="7577"/>
                    <a:pt x="194" y="7552"/>
                    <a:pt x="211" y="7514"/>
                  </a:cubicBezTo>
                  <a:cubicBezTo>
                    <a:pt x="2194" y="2632"/>
                    <a:pt x="5950" y="599"/>
                    <a:pt x="7661" y="205"/>
                  </a:cubicBezTo>
                  <a:cubicBezTo>
                    <a:pt x="7715" y="191"/>
                    <a:pt x="7749" y="136"/>
                    <a:pt x="7738" y="82"/>
                  </a:cubicBezTo>
                  <a:cubicBezTo>
                    <a:pt x="7727" y="35"/>
                    <a:pt x="7685" y="1"/>
                    <a:pt x="76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5"/>
            <p:cNvSpPr/>
            <p:nvPr/>
          </p:nvSpPr>
          <p:spPr>
            <a:xfrm>
              <a:off x="3619475" y="3411250"/>
              <a:ext cx="256775" cy="254500"/>
            </a:xfrm>
            <a:custGeom>
              <a:avLst/>
              <a:gdLst/>
              <a:ahLst/>
              <a:cxnLst/>
              <a:rect l="l" t="t" r="r" b="b"/>
              <a:pathLst>
                <a:path w="10271" h="10180" extrusionOk="0">
                  <a:moveTo>
                    <a:pt x="3467" y="1"/>
                  </a:moveTo>
                  <a:cubicBezTo>
                    <a:pt x="3432" y="1"/>
                    <a:pt x="3398" y="2"/>
                    <a:pt x="3363" y="3"/>
                  </a:cubicBezTo>
                  <a:cubicBezTo>
                    <a:pt x="2639" y="38"/>
                    <a:pt x="1959" y="517"/>
                    <a:pt x="1677" y="1180"/>
                  </a:cubicBezTo>
                  <a:cubicBezTo>
                    <a:pt x="1581" y="1408"/>
                    <a:pt x="1531" y="1646"/>
                    <a:pt x="1432" y="1870"/>
                  </a:cubicBezTo>
                  <a:cubicBezTo>
                    <a:pt x="1190" y="2431"/>
                    <a:pt x="544" y="2445"/>
                    <a:pt x="286" y="3016"/>
                  </a:cubicBezTo>
                  <a:cubicBezTo>
                    <a:pt x="51" y="3540"/>
                    <a:pt x="120" y="4141"/>
                    <a:pt x="112" y="4695"/>
                  </a:cubicBezTo>
                  <a:cubicBezTo>
                    <a:pt x="109" y="5545"/>
                    <a:pt x="116" y="6399"/>
                    <a:pt x="140" y="7248"/>
                  </a:cubicBezTo>
                  <a:cubicBezTo>
                    <a:pt x="150" y="7711"/>
                    <a:pt x="164" y="8170"/>
                    <a:pt x="181" y="8635"/>
                  </a:cubicBezTo>
                  <a:lnTo>
                    <a:pt x="181" y="8707"/>
                  </a:lnTo>
                  <a:cubicBezTo>
                    <a:pt x="174" y="9104"/>
                    <a:pt x="1" y="9506"/>
                    <a:pt x="106" y="9894"/>
                  </a:cubicBezTo>
                  <a:cubicBezTo>
                    <a:pt x="109" y="9900"/>
                    <a:pt x="112" y="9904"/>
                    <a:pt x="116" y="9911"/>
                  </a:cubicBezTo>
                  <a:cubicBezTo>
                    <a:pt x="136" y="9938"/>
                    <a:pt x="184" y="9992"/>
                    <a:pt x="222" y="10033"/>
                  </a:cubicBezTo>
                  <a:cubicBezTo>
                    <a:pt x="222" y="10036"/>
                    <a:pt x="225" y="10040"/>
                    <a:pt x="225" y="10040"/>
                  </a:cubicBezTo>
                  <a:cubicBezTo>
                    <a:pt x="242" y="10053"/>
                    <a:pt x="263" y="10063"/>
                    <a:pt x="283" y="10074"/>
                  </a:cubicBezTo>
                  <a:cubicBezTo>
                    <a:pt x="425" y="10154"/>
                    <a:pt x="630" y="10179"/>
                    <a:pt x="831" y="10179"/>
                  </a:cubicBezTo>
                  <a:cubicBezTo>
                    <a:pt x="1011" y="10179"/>
                    <a:pt x="1187" y="10159"/>
                    <a:pt x="1313" y="10142"/>
                  </a:cubicBezTo>
                  <a:cubicBezTo>
                    <a:pt x="2111" y="10033"/>
                    <a:pt x="2874" y="9584"/>
                    <a:pt x="3305" y="8894"/>
                  </a:cubicBezTo>
                  <a:cubicBezTo>
                    <a:pt x="3662" y="8316"/>
                    <a:pt x="3845" y="7571"/>
                    <a:pt x="4437" y="7238"/>
                  </a:cubicBezTo>
                  <a:cubicBezTo>
                    <a:pt x="4665" y="7110"/>
                    <a:pt x="4918" y="7068"/>
                    <a:pt x="5175" y="7068"/>
                  </a:cubicBezTo>
                  <a:cubicBezTo>
                    <a:pt x="5340" y="7068"/>
                    <a:pt x="5507" y="7085"/>
                    <a:pt x="5668" y="7109"/>
                  </a:cubicBezTo>
                  <a:cubicBezTo>
                    <a:pt x="5807" y="7126"/>
                    <a:pt x="5946" y="7136"/>
                    <a:pt x="6093" y="7140"/>
                  </a:cubicBezTo>
                  <a:cubicBezTo>
                    <a:pt x="6392" y="7116"/>
                    <a:pt x="6691" y="7116"/>
                    <a:pt x="6987" y="7061"/>
                  </a:cubicBezTo>
                  <a:cubicBezTo>
                    <a:pt x="7341" y="6997"/>
                    <a:pt x="7701" y="6837"/>
                    <a:pt x="7895" y="6534"/>
                  </a:cubicBezTo>
                  <a:cubicBezTo>
                    <a:pt x="8357" y="5810"/>
                    <a:pt x="7650" y="4764"/>
                    <a:pt x="8082" y="4019"/>
                  </a:cubicBezTo>
                  <a:cubicBezTo>
                    <a:pt x="8296" y="3651"/>
                    <a:pt x="8728" y="3478"/>
                    <a:pt x="9122" y="3322"/>
                  </a:cubicBezTo>
                  <a:cubicBezTo>
                    <a:pt x="9516" y="3162"/>
                    <a:pt x="9941" y="2958"/>
                    <a:pt x="10115" y="2567"/>
                  </a:cubicBezTo>
                  <a:cubicBezTo>
                    <a:pt x="10271" y="2214"/>
                    <a:pt x="10166" y="1792"/>
                    <a:pt x="9952" y="1469"/>
                  </a:cubicBezTo>
                  <a:cubicBezTo>
                    <a:pt x="9541" y="847"/>
                    <a:pt x="8778" y="559"/>
                    <a:pt x="8021" y="559"/>
                  </a:cubicBezTo>
                  <a:cubicBezTo>
                    <a:pt x="7839" y="559"/>
                    <a:pt x="7656" y="576"/>
                    <a:pt x="7480" y="609"/>
                  </a:cubicBezTo>
                  <a:cubicBezTo>
                    <a:pt x="7191" y="663"/>
                    <a:pt x="6908" y="752"/>
                    <a:pt x="6616" y="772"/>
                  </a:cubicBezTo>
                  <a:cubicBezTo>
                    <a:pt x="6566" y="776"/>
                    <a:pt x="6517" y="778"/>
                    <a:pt x="6467" y="778"/>
                  </a:cubicBezTo>
                  <a:cubicBezTo>
                    <a:pt x="5439" y="778"/>
                    <a:pt x="4498" y="1"/>
                    <a:pt x="3467" y="1"/>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5"/>
            <p:cNvSpPr/>
            <p:nvPr/>
          </p:nvSpPr>
          <p:spPr>
            <a:xfrm>
              <a:off x="3617600" y="3447000"/>
              <a:ext cx="230875" cy="167350"/>
            </a:xfrm>
            <a:custGeom>
              <a:avLst/>
              <a:gdLst/>
              <a:ahLst/>
              <a:cxnLst/>
              <a:rect l="l" t="t" r="r" b="b"/>
              <a:pathLst>
                <a:path w="9235" h="6694" extrusionOk="0">
                  <a:moveTo>
                    <a:pt x="8891" y="0"/>
                  </a:moveTo>
                  <a:cubicBezTo>
                    <a:pt x="7100" y="0"/>
                    <a:pt x="1490" y="1040"/>
                    <a:pt x="14" y="6573"/>
                  </a:cubicBezTo>
                  <a:cubicBezTo>
                    <a:pt x="1" y="6624"/>
                    <a:pt x="32" y="6675"/>
                    <a:pt x="82" y="6689"/>
                  </a:cubicBezTo>
                  <a:cubicBezTo>
                    <a:pt x="85" y="6692"/>
                    <a:pt x="85" y="6692"/>
                    <a:pt x="89" y="6692"/>
                  </a:cubicBezTo>
                  <a:cubicBezTo>
                    <a:pt x="94" y="6693"/>
                    <a:pt x="99" y="6693"/>
                    <a:pt x="104" y="6693"/>
                  </a:cubicBezTo>
                  <a:cubicBezTo>
                    <a:pt x="147" y="6693"/>
                    <a:pt x="189" y="6666"/>
                    <a:pt x="198" y="6621"/>
                  </a:cubicBezTo>
                  <a:cubicBezTo>
                    <a:pt x="1642" y="1203"/>
                    <a:pt x="7137" y="191"/>
                    <a:pt x="8886" y="191"/>
                  </a:cubicBezTo>
                  <a:cubicBezTo>
                    <a:pt x="8978" y="191"/>
                    <a:pt x="9059" y="194"/>
                    <a:pt x="9129" y="199"/>
                  </a:cubicBezTo>
                  <a:cubicBezTo>
                    <a:pt x="9131" y="199"/>
                    <a:pt x="9133" y="199"/>
                    <a:pt x="9135" y="199"/>
                  </a:cubicBezTo>
                  <a:cubicBezTo>
                    <a:pt x="9187" y="199"/>
                    <a:pt x="9227" y="159"/>
                    <a:pt x="9231" y="111"/>
                  </a:cubicBezTo>
                  <a:cubicBezTo>
                    <a:pt x="9235" y="56"/>
                    <a:pt x="9197" y="12"/>
                    <a:pt x="9142" y="9"/>
                  </a:cubicBezTo>
                  <a:cubicBezTo>
                    <a:pt x="9070" y="3"/>
                    <a:pt x="8986" y="0"/>
                    <a:pt x="88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5"/>
            <p:cNvSpPr/>
            <p:nvPr/>
          </p:nvSpPr>
          <p:spPr>
            <a:xfrm>
              <a:off x="3681700" y="3504025"/>
              <a:ext cx="111775" cy="36475"/>
            </a:xfrm>
            <a:custGeom>
              <a:avLst/>
              <a:gdLst/>
              <a:ahLst/>
              <a:cxnLst/>
              <a:rect l="l" t="t" r="r" b="b"/>
              <a:pathLst>
                <a:path w="4471" h="1459" extrusionOk="0">
                  <a:moveTo>
                    <a:pt x="934" y="1"/>
                  </a:moveTo>
                  <a:cubicBezTo>
                    <a:pt x="666" y="1"/>
                    <a:pt x="385" y="20"/>
                    <a:pt x="92" y="63"/>
                  </a:cubicBezTo>
                  <a:cubicBezTo>
                    <a:pt x="38" y="73"/>
                    <a:pt x="0" y="121"/>
                    <a:pt x="10" y="171"/>
                  </a:cubicBezTo>
                  <a:cubicBezTo>
                    <a:pt x="17" y="221"/>
                    <a:pt x="57" y="254"/>
                    <a:pt x="105" y="254"/>
                  </a:cubicBezTo>
                  <a:cubicBezTo>
                    <a:pt x="110" y="254"/>
                    <a:pt x="114" y="254"/>
                    <a:pt x="119" y="253"/>
                  </a:cubicBezTo>
                  <a:cubicBezTo>
                    <a:pt x="404" y="211"/>
                    <a:pt x="677" y="193"/>
                    <a:pt x="936" y="193"/>
                  </a:cubicBezTo>
                  <a:cubicBezTo>
                    <a:pt x="3041" y="193"/>
                    <a:pt x="4283" y="1417"/>
                    <a:pt x="4297" y="1430"/>
                  </a:cubicBezTo>
                  <a:cubicBezTo>
                    <a:pt x="4311" y="1447"/>
                    <a:pt x="4328" y="1453"/>
                    <a:pt x="4348" y="1457"/>
                  </a:cubicBezTo>
                  <a:cubicBezTo>
                    <a:pt x="4354" y="1458"/>
                    <a:pt x="4360" y="1459"/>
                    <a:pt x="4367" y="1459"/>
                  </a:cubicBezTo>
                  <a:cubicBezTo>
                    <a:pt x="4390" y="1459"/>
                    <a:pt x="4415" y="1449"/>
                    <a:pt x="4433" y="1433"/>
                  </a:cubicBezTo>
                  <a:cubicBezTo>
                    <a:pt x="4471" y="1395"/>
                    <a:pt x="4471" y="1334"/>
                    <a:pt x="4433" y="1297"/>
                  </a:cubicBezTo>
                  <a:cubicBezTo>
                    <a:pt x="4418" y="1282"/>
                    <a:pt x="3123" y="1"/>
                    <a:pt x="9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5"/>
            <p:cNvSpPr/>
            <p:nvPr/>
          </p:nvSpPr>
          <p:spPr>
            <a:xfrm>
              <a:off x="2139625" y="2381275"/>
              <a:ext cx="1496450" cy="2150950"/>
            </a:xfrm>
            <a:custGeom>
              <a:avLst/>
              <a:gdLst/>
              <a:ahLst/>
              <a:cxnLst/>
              <a:rect l="l" t="t" r="r" b="b"/>
              <a:pathLst>
                <a:path w="59858" h="86038" extrusionOk="0">
                  <a:moveTo>
                    <a:pt x="58870" y="1"/>
                  </a:moveTo>
                  <a:cubicBezTo>
                    <a:pt x="58676" y="1"/>
                    <a:pt x="58479" y="45"/>
                    <a:pt x="58327" y="133"/>
                  </a:cubicBezTo>
                  <a:lnTo>
                    <a:pt x="531" y="33499"/>
                  </a:lnTo>
                  <a:cubicBezTo>
                    <a:pt x="239" y="33669"/>
                    <a:pt x="1" y="34080"/>
                    <a:pt x="1" y="34420"/>
                  </a:cubicBezTo>
                  <a:lnTo>
                    <a:pt x="1" y="85022"/>
                  </a:lnTo>
                  <a:cubicBezTo>
                    <a:pt x="1" y="85359"/>
                    <a:pt x="225" y="85764"/>
                    <a:pt x="500" y="85924"/>
                  </a:cubicBezTo>
                  <a:cubicBezTo>
                    <a:pt x="632" y="86000"/>
                    <a:pt x="805" y="86037"/>
                    <a:pt x="982" y="86037"/>
                  </a:cubicBezTo>
                  <a:cubicBezTo>
                    <a:pt x="1176" y="86037"/>
                    <a:pt x="1376" y="85992"/>
                    <a:pt x="1530" y="85904"/>
                  </a:cubicBezTo>
                  <a:lnTo>
                    <a:pt x="59327" y="52538"/>
                  </a:lnTo>
                  <a:cubicBezTo>
                    <a:pt x="59620" y="52368"/>
                    <a:pt x="59857" y="51956"/>
                    <a:pt x="59857" y="51616"/>
                  </a:cubicBezTo>
                  <a:lnTo>
                    <a:pt x="59857" y="1017"/>
                  </a:lnTo>
                  <a:cubicBezTo>
                    <a:pt x="59857" y="677"/>
                    <a:pt x="59633" y="272"/>
                    <a:pt x="59358" y="116"/>
                  </a:cubicBezTo>
                  <a:cubicBezTo>
                    <a:pt x="59225" y="39"/>
                    <a:pt x="59049" y="1"/>
                    <a:pt x="58870" y="1"/>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5"/>
            <p:cNvSpPr/>
            <p:nvPr/>
          </p:nvSpPr>
          <p:spPr>
            <a:xfrm>
              <a:off x="3611475" y="2381250"/>
              <a:ext cx="9125" cy="1475"/>
            </a:xfrm>
            <a:custGeom>
              <a:avLst/>
              <a:gdLst/>
              <a:ahLst/>
              <a:cxnLst/>
              <a:rect l="l" t="t" r="r" b="b"/>
              <a:pathLst>
                <a:path w="365" h="59" extrusionOk="0">
                  <a:moveTo>
                    <a:pt x="1" y="1"/>
                  </a:moveTo>
                  <a:cubicBezTo>
                    <a:pt x="126" y="1"/>
                    <a:pt x="256" y="21"/>
                    <a:pt x="365" y="59"/>
                  </a:cubicBezTo>
                  <a:cubicBezTo>
                    <a:pt x="256" y="21"/>
                    <a:pt x="130"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5"/>
            <p:cNvSpPr/>
            <p:nvPr/>
          </p:nvSpPr>
          <p:spPr>
            <a:xfrm>
              <a:off x="2143550" y="2381250"/>
              <a:ext cx="1492350" cy="861875"/>
            </a:xfrm>
            <a:custGeom>
              <a:avLst/>
              <a:gdLst/>
              <a:ahLst/>
              <a:cxnLst/>
              <a:rect l="l" t="t" r="r" b="b"/>
              <a:pathLst>
                <a:path w="59694" h="34475" extrusionOk="0">
                  <a:moveTo>
                    <a:pt x="58683" y="1"/>
                  </a:moveTo>
                  <a:cubicBezTo>
                    <a:pt x="58500" y="8"/>
                    <a:pt x="58316" y="52"/>
                    <a:pt x="58170" y="134"/>
                  </a:cubicBezTo>
                  <a:lnTo>
                    <a:pt x="374" y="33503"/>
                  </a:lnTo>
                  <a:cubicBezTo>
                    <a:pt x="228" y="33588"/>
                    <a:pt x="98" y="33731"/>
                    <a:pt x="0" y="33897"/>
                  </a:cubicBezTo>
                  <a:lnTo>
                    <a:pt x="996" y="34475"/>
                  </a:lnTo>
                  <a:cubicBezTo>
                    <a:pt x="1003" y="34465"/>
                    <a:pt x="1010" y="34451"/>
                    <a:pt x="1016" y="34442"/>
                  </a:cubicBezTo>
                  <a:cubicBezTo>
                    <a:pt x="1108" y="34288"/>
                    <a:pt x="1234" y="34156"/>
                    <a:pt x="1373" y="34078"/>
                  </a:cubicBezTo>
                  <a:lnTo>
                    <a:pt x="59170" y="708"/>
                  </a:lnTo>
                  <a:cubicBezTo>
                    <a:pt x="59251" y="661"/>
                    <a:pt x="59333" y="637"/>
                    <a:pt x="59405" y="637"/>
                  </a:cubicBezTo>
                  <a:cubicBezTo>
                    <a:pt x="59557" y="637"/>
                    <a:pt x="59670" y="743"/>
                    <a:pt x="59694" y="929"/>
                  </a:cubicBezTo>
                  <a:cubicBezTo>
                    <a:pt x="59663" y="610"/>
                    <a:pt x="59452" y="263"/>
                    <a:pt x="59201" y="117"/>
                  </a:cubicBezTo>
                  <a:cubicBezTo>
                    <a:pt x="59163" y="93"/>
                    <a:pt x="59126" y="76"/>
                    <a:pt x="59082" y="59"/>
                  </a:cubicBezTo>
                  <a:cubicBezTo>
                    <a:pt x="58973" y="21"/>
                    <a:pt x="58843" y="1"/>
                    <a:pt x="58718" y="1"/>
                  </a:cubicBezTo>
                  <a:close/>
                </a:path>
              </a:pathLst>
            </a:custGeom>
            <a:solidFill>
              <a:srgbClr val="7DEB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5"/>
            <p:cNvSpPr/>
            <p:nvPr/>
          </p:nvSpPr>
          <p:spPr>
            <a:xfrm>
              <a:off x="2139625" y="3399275"/>
              <a:ext cx="35725" cy="1132925"/>
            </a:xfrm>
            <a:custGeom>
              <a:avLst/>
              <a:gdLst/>
              <a:ahLst/>
              <a:cxnLst/>
              <a:rect l="l" t="t" r="r" b="b"/>
              <a:pathLst>
                <a:path w="1429" h="45317" extrusionOk="0">
                  <a:moveTo>
                    <a:pt x="1428" y="45231"/>
                  </a:moveTo>
                  <a:lnTo>
                    <a:pt x="1428" y="45231"/>
                  </a:lnTo>
                  <a:cubicBezTo>
                    <a:pt x="1423" y="45233"/>
                    <a:pt x="1418" y="45235"/>
                    <a:pt x="1412" y="45237"/>
                  </a:cubicBezTo>
                  <a:lnTo>
                    <a:pt x="1412" y="45237"/>
                  </a:lnTo>
                  <a:cubicBezTo>
                    <a:pt x="1418" y="45236"/>
                    <a:pt x="1423" y="45233"/>
                    <a:pt x="1428" y="45231"/>
                  </a:cubicBezTo>
                  <a:close/>
                  <a:moveTo>
                    <a:pt x="1412" y="45237"/>
                  </a:moveTo>
                  <a:cubicBezTo>
                    <a:pt x="1411" y="45237"/>
                    <a:pt x="1410" y="45237"/>
                    <a:pt x="1408" y="45237"/>
                  </a:cubicBezTo>
                  <a:cubicBezTo>
                    <a:pt x="1406" y="45239"/>
                    <a:pt x="1404" y="45240"/>
                    <a:pt x="1401" y="45241"/>
                  </a:cubicBezTo>
                  <a:lnTo>
                    <a:pt x="1401" y="45241"/>
                  </a:lnTo>
                  <a:cubicBezTo>
                    <a:pt x="1405" y="45240"/>
                    <a:pt x="1409" y="45238"/>
                    <a:pt x="1412" y="45237"/>
                  </a:cubicBezTo>
                  <a:close/>
                  <a:moveTo>
                    <a:pt x="1" y="0"/>
                  </a:moveTo>
                  <a:lnTo>
                    <a:pt x="1" y="44302"/>
                  </a:lnTo>
                  <a:cubicBezTo>
                    <a:pt x="1" y="44643"/>
                    <a:pt x="222" y="45044"/>
                    <a:pt x="500" y="45204"/>
                  </a:cubicBezTo>
                  <a:cubicBezTo>
                    <a:pt x="630" y="45279"/>
                    <a:pt x="803" y="45316"/>
                    <a:pt x="978" y="45316"/>
                  </a:cubicBezTo>
                  <a:cubicBezTo>
                    <a:pt x="1023" y="45316"/>
                    <a:pt x="1068" y="45314"/>
                    <a:pt x="1112" y="45309"/>
                  </a:cubicBezTo>
                  <a:cubicBezTo>
                    <a:pt x="1140" y="45306"/>
                    <a:pt x="1167" y="45302"/>
                    <a:pt x="1194" y="45295"/>
                  </a:cubicBezTo>
                  <a:cubicBezTo>
                    <a:pt x="1211" y="45295"/>
                    <a:pt x="1228" y="45292"/>
                    <a:pt x="1242" y="45289"/>
                  </a:cubicBezTo>
                  <a:cubicBezTo>
                    <a:pt x="1269" y="45286"/>
                    <a:pt x="1292" y="45278"/>
                    <a:pt x="1316" y="45268"/>
                  </a:cubicBezTo>
                  <a:cubicBezTo>
                    <a:pt x="1330" y="45268"/>
                    <a:pt x="1344" y="45261"/>
                    <a:pt x="1353" y="45258"/>
                  </a:cubicBezTo>
                  <a:cubicBezTo>
                    <a:pt x="1369" y="45252"/>
                    <a:pt x="1384" y="45249"/>
                    <a:pt x="1401" y="45241"/>
                  </a:cubicBezTo>
                  <a:lnTo>
                    <a:pt x="1401" y="45241"/>
                  </a:lnTo>
                  <a:cubicBezTo>
                    <a:pt x="1393" y="45243"/>
                    <a:pt x="1385" y="45245"/>
                    <a:pt x="1377" y="45245"/>
                  </a:cubicBezTo>
                  <a:cubicBezTo>
                    <a:pt x="1371" y="45248"/>
                    <a:pt x="1371" y="45248"/>
                    <a:pt x="1364" y="45248"/>
                  </a:cubicBezTo>
                  <a:cubicBezTo>
                    <a:pt x="1340" y="45255"/>
                    <a:pt x="1320" y="45258"/>
                    <a:pt x="1292" y="45258"/>
                  </a:cubicBezTo>
                  <a:cubicBezTo>
                    <a:pt x="1119" y="45258"/>
                    <a:pt x="1000" y="45118"/>
                    <a:pt x="1000" y="44878"/>
                  </a:cubicBezTo>
                  <a:lnTo>
                    <a:pt x="1000" y="575"/>
                  </a:lnTo>
                  <a:lnTo>
                    <a:pt x="1" y="0"/>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5"/>
            <p:cNvSpPr/>
            <p:nvPr/>
          </p:nvSpPr>
          <p:spPr>
            <a:xfrm>
              <a:off x="2139625" y="3312725"/>
              <a:ext cx="25" cy="28825"/>
            </a:xfrm>
            <a:custGeom>
              <a:avLst/>
              <a:gdLst/>
              <a:ahLst/>
              <a:cxnLst/>
              <a:rect l="l" t="t" r="r" b="b"/>
              <a:pathLst>
                <a:path w="1" h="1153" extrusionOk="0">
                  <a:moveTo>
                    <a:pt x="1" y="1"/>
                  </a:moveTo>
                  <a:lnTo>
                    <a:pt x="1" y="1"/>
                  </a:lnTo>
                  <a:lnTo>
                    <a:pt x="1" y="1153"/>
                  </a:lnTo>
                  <a:lnTo>
                    <a:pt x="1" y="1153"/>
                  </a:lnTo>
                  <a:close/>
                </a:path>
              </a:pathLst>
            </a:custGeom>
            <a:solidFill>
              <a:srgbClr val="E1E1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5"/>
            <p:cNvSpPr/>
            <p:nvPr/>
          </p:nvSpPr>
          <p:spPr>
            <a:xfrm>
              <a:off x="2139625" y="3341525"/>
              <a:ext cx="25" cy="57675"/>
            </a:xfrm>
            <a:custGeom>
              <a:avLst/>
              <a:gdLst/>
              <a:ahLst/>
              <a:cxnLst/>
              <a:rect l="l" t="t" r="r" b="b"/>
              <a:pathLst>
                <a:path w="1" h="2307" extrusionOk="0">
                  <a:moveTo>
                    <a:pt x="1" y="1"/>
                  </a:moveTo>
                  <a:lnTo>
                    <a:pt x="1" y="1"/>
                  </a:lnTo>
                  <a:lnTo>
                    <a:pt x="1" y="2306"/>
                  </a:lnTo>
                  <a:lnTo>
                    <a:pt x="1" y="2306"/>
                  </a:ln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5"/>
            <p:cNvSpPr/>
            <p:nvPr/>
          </p:nvSpPr>
          <p:spPr>
            <a:xfrm>
              <a:off x="2139625" y="3399175"/>
              <a:ext cx="25" cy="125"/>
            </a:xfrm>
            <a:custGeom>
              <a:avLst/>
              <a:gdLst/>
              <a:ahLst/>
              <a:cxnLst/>
              <a:rect l="l" t="t" r="r" b="b"/>
              <a:pathLst>
                <a:path w="1" h="5" extrusionOk="0">
                  <a:moveTo>
                    <a:pt x="1" y="0"/>
                  </a:moveTo>
                  <a:lnTo>
                    <a:pt x="1" y="0"/>
                  </a:lnTo>
                  <a:lnTo>
                    <a:pt x="1" y="4"/>
                  </a:lnTo>
                  <a:lnTo>
                    <a:pt x="1" y="4"/>
                  </a:lnTo>
                  <a:close/>
                </a:path>
              </a:pathLst>
            </a:custGeom>
            <a:solidFill>
              <a:srgbClr val="C9C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5"/>
            <p:cNvSpPr/>
            <p:nvPr/>
          </p:nvSpPr>
          <p:spPr>
            <a:xfrm>
              <a:off x="2139625" y="3236475"/>
              <a:ext cx="700" cy="5325"/>
            </a:xfrm>
            <a:custGeom>
              <a:avLst/>
              <a:gdLst/>
              <a:ahLst/>
              <a:cxnLst/>
              <a:rect l="l" t="t" r="r" b="b"/>
              <a:pathLst>
                <a:path w="28" h="213" extrusionOk="0">
                  <a:moveTo>
                    <a:pt x="28" y="1"/>
                  </a:moveTo>
                  <a:lnTo>
                    <a:pt x="28" y="1"/>
                  </a:lnTo>
                  <a:cubicBezTo>
                    <a:pt x="24" y="15"/>
                    <a:pt x="21" y="29"/>
                    <a:pt x="18" y="42"/>
                  </a:cubicBezTo>
                  <a:cubicBezTo>
                    <a:pt x="21" y="35"/>
                    <a:pt x="21" y="25"/>
                    <a:pt x="24" y="18"/>
                  </a:cubicBezTo>
                  <a:cubicBezTo>
                    <a:pt x="24" y="11"/>
                    <a:pt x="28" y="8"/>
                    <a:pt x="28" y="1"/>
                  </a:cubicBezTo>
                  <a:close/>
                  <a:moveTo>
                    <a:pt x="14" y="73"/>
                  </a:moveTo>
                  <a:cubicBezTo>
                    <a:pt x="7" y="100"/>
                    <a:pt x="4" y="123"/>
                    <a:pt x="1" y="151"/>
                  </a:cubicBezTo>
                  <a:lnTo>
                    <a:pt x="1" y="212"/>
                  </a:lnTo>
                  <a:cubicBezTo>
                    <a:pt x="1" y="168"/>
                    <a:pt x="4" y="120"/>
                    <a:pt x="14" y="73"/>
                  </a:cubicBezTo>
                  <a:close/>
                </a:path>
              </a:pathLst>
            </a:custGeom>
            <a:solidFill>
              <a:srgbClr val="C9C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5"/>
            <p:cNvSpPr/>
            <p:nvPr/>
          </p:nvSpPr>
          <p:spPr>
            <a:xfrm>
              <a:off x="2139625" y="3228675"/>
              <a:ext cx="28825" cy="184975"/>
            </a:xfrm>
            <a:custGeom>
              <a:avLst/>
              <a:gdLst/>
              <a:ahLst/>
              <a:cxnLst/>
              <a:rect l="l" t="t" r="r" b="b"/>
              <a:pathLst>
                <a:path w="1153" h="7399" extrusionOk="0">
                  <a:moveTo>
                    <a:pt x="157" y="0"/>
                  </a:moveTo>
                  <a:cubicBezTo>
                    <a:pt x="99" y="99"/>
                    <a:pt x="55" y="208"/>
                    <a:pt x="28" y="313"/>
                  </a:cubicBezTo>
                  <a:cubicBezTo>
                    <a:pt x="24" y="327"/>
                    <a:pt x="21" y="341"/>
                    <a:pt x="18" y="354"/>
                  </a:cubicBezTo>
                  <a:cubicBezTo>
                    <a:pt x="18" y="364"/>
                    <a:pt x="14" y="374"/>
                    <a:pt x="14" y="385"/>
                  </a:cubicBezTo>
                  <a:cubicBezTo>
                    <a:pt x="4" y="432"/>
                    <a:pt x="1" y="480"/>
                    <a:pt x="1" y="524"/>
                  </a:cubicBezTo>
                  <a:lnTo>
                    <a:pt x="1" y="3363"/>
                  </a:lnTo>
                  <a:lnTo>
                    <a:pt x="1" y="4515"/>
                  </a:lnTo>
                  <a:lnTo>
                    <a:pt x="1" y="6820"/>
                  </a:lnTo>
                  <a:lnTo>
                    <a:pt x="1" y="6824"/>
                  </a:lnTo>
                  <a:lnTo>
                    <a:pt x="1000" y="7399"/>
                  </a:lnTo>
                  <a:lnTo>
                    <a:pt x="1000" y="1099"/>
                  </a:lnTo>
                  <a:cubicBezTo>
                    <a:pt x="1000" y="932"/>
                    <a:pt x="1058" y="741"/>
                    <a:pt x="1153" y="578"/>
                  </a:cubicBezTo>
                  <a:lnTo>
                    <a:pt x="157" y="0"/>
                  </a:lnTo>
                  <a:close/>
                </a:path>
              </a:pathLst>
            </a:custGeom>
            <a:solidFill>
              <a:srgbClr val="1F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5"/>
            <p:cNvSpPr/>
            <p:nvPr/>
          </p:nvSpPr>
          <p:spPr>
            <a:xfrm>
              <a:off x="2164625" y="2477650"/>
              <a:ext cx="1471450" cy="2053050"/>
            </a:xfrm>
            <a:custGeom>
              <a:avLst/>
              <a:gdLst/>
              <a:ahLst/>
              <a:cxnLst/>
              <a:rect l="l" t="t" r="r" b="b"/>
              <a:pathLst>
                <a:path w="58858" h="82122" extrusionOk="0">
                  <a:moveTo>
                    <a:pt x="58857" y="0"/>
                  </a:moveTo>
                  <a:lnTo>
                    <a:pt x="16492" y="24463"/>
                  </a:lnTo>
                  <a:cubicBezTo>
                    <a:pt x="16480" y="24469"/>
                    <a:pt x="16467" y="24473"/>
                    <a:pt x="16454" y="24473"/>
                  </a:cubicBezTo>
                  <a:cubicBezTo>
                    <a:pt x="16305" y="24473"/>
                    <a:pt x="16078" y="24076"/>
                    <a:pt x="15853" y="23677"/>
                  </a:cubicBezTo>
                  <a:cubicBezTo>
                    <a:pt x="15626" y="23282"/>
                    <a:pt x="15402" y="22884"/>
                    <a:pt x="15251" y="22884"/>
                  </a:cubicBezTo>
                  <a:cubicBezTo>
                    <a:pt x="15237" y="22884"/>
                    <a:pt x="15224" y="22888"/>
                    <a:pt x="15211" y="22895"/>
                  </a:cubicBezTo>
                  <a:lnTo>
                    <a:pt x="2526" y="30222"/>
                  </a:lnTo>
                  <a:cubicBezTo>
                    <a:pt x="2230" y="30388"/>
                    <a:pt x="1754" y="32969"/>
                    <a:pt x="1462" y="33139"/>
                  </a:cubicBezTo>
                  <a:lnTo>
                    <a:pt x="0" y="33982"/>
                  </a:lnTo>
                  <a:lnTo>
                    <a:pt x="0" y="81743"/>
                  </a:lnTo>
                  <a:cubicBezTo>
                    <a:pt x="0" y="81983"/>
                    <a:pt x="120" y="82122"/>
                    <a:pt x="293" y="82122"/>
                  </a:cubicBezTo>
                  <a:cubicBezTo>
                    <a:pt x="365" y="82122"/>
                    <a:pt x="445" y="82098"/>
                    <a:pt x="530" y="82049"/>
                  </a:cubicBezTo>
                  <a:lnTo>
                    <a:pt x="58327" y="48683"/>
                  </a:lnTo>
                  <a:cubicBezTo>
                    <a:pt x="58620" y="48513"/>
                    <a:pt x="58857" y="48101"/>
                    <a:pt x="58857" y="47761"/>
                  </a:cubicBezTo>
                  <a:lnTo>
                    <a:pt x="58857" y="3462"/>
                  </a:lnTo>
                  <a:lnTo>
                    <a:pt x="58857"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5"/>
            <p:cNvSpPr/>
            <p:nvPr/>
          </p:nvSpPr>
          <p:spPr>
            <a:xfrm>
              <a:off x="2214425" y="3477075"/>
              <a:ext cx="299375" cy="967500"/>
            </a:xfrm>
            <a:custGeom>
              <a:avLst/>
              <a:gdLst/>
              <a:ahLst/>
              <a:cxnLst/>
              <a:rect l="l" t="t" r="r" b="b"/>
              <a:pathLst>
                <a:path w="11975" h="38700" extrusionOk="0">
                  <a:moveTo>
                    <a:pt x="11679" y="1"/>
                  </a:moveTo>
                  <a:cubicBezTo>
                    <a:pt x="11607" y="1"/>
                    <a:pt x="11526" y="24"/>
                    <a:pt x="11440" y="74"/>
                  </a:cubicBezTo>
                  <a:lnTo>
                    <a:pt x="534" y="6369"/>
                  </a:lnTo>
                  <a:cubicBezTo>
                    <a:pt x="238" y="6540"/>
                    <a:pt x="1" y="6955"/>
                    <a:pt x="1" y="7292"/>
                  </a:cubicBezTo>
                  <a:lnTo>
                    <a:pt x="1" y="38321"/>
                  </a:lnTo>
                  <a:cubicBezTo>
                    <a:pt x="1" y="38560"/>
                    <a:pt x="120" y="38700"/>
                    <a:pt x="296" y="38700"/>
                  </a:cubicBezTo>
                  <a:cubicBezTo>
                    <a:pt x="368" y="38700"/>
                    <a:pt x="449" y="38677"/>
                    <a:pt x="534" y="38627"/>
                  </a:cubicBezTo>
                  <a:lnTo>
                    <a:pt x="11440" y="32331"/>
                  </a:lnTo>
                  <a:cubicBezTo>
                    <a:pt x="11737" y="32161"/>
                    <a:pt x="11975" y="31746"/>
                    <a:pt x="11975" y="31409"/>
                  </a:cubicBezTo>
                  <a:lnTo>
                    <a:pt x="11975" y="380"/>
                  </a:lnTo>
                  <a:cubicBezTo>
                    <a:pt x="11975" y="140"/>
                    <a:pt x="11855" y="1"/>
                    <a:pt x="1167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5"/>
            <p:cNvSpPr/>
            <p:nvPr/>
          </p:nvSpPr>
          <p:spPr>
            <a:xfrm>
              <a:off x="2264300" y="3563375"/>
              <a:ext cx="199600" cy="132525"/>
            </a:xfrm>
            <a:custGeom>
              <a:avLst/>
              <a:gdLst/>
              <a:ahLst/>
              <a:cxnLst/>
              <a:rect l="l" t="t" r="r" b="b"/>
              <a:pathLst>
                <a:path w="7984" h="5301" extrusionOk="0">
                  <a:moveTo>
                    <a:pt x="7700" y="0"/>
                  </a:moveTo>
                  <a:cubicBezTo>
                    <a:pt x="7625" y="0"/>
                    <a:pt x="7541" y="25"/>
                    <a:pt x="7450" y="76"/>
                  </a:cubicBezTo>
                  <a:lnTo>
                    <a:pt x="535" y="4070"/>
                  </a:lnTo>
                  <a:cubicBezTo>
                    <a:pt x="239" y="4240"/>
                    <a:pt x="1" y="4635"/>
                    <a:pt x="1" y="4954"/>
                  </a:cubicBezTo>
                  <a:cubicBezTo>
                    <a:pt x="1" y="5175"/>
                    <a:pt x="114" y="5300"/>
                    <a:pt x="282" y="5300"/>
                  </a:cubicBezTo>
                  <a:cubicBezTo>
                    <a:pt x="358" y="5300"/>
                    <a:pt x="444" y="5275"/>
                    <a:pt x="535" y="5223"/>
                  </a:cubicBezTo>
                  <a:lnTo>
                    <a:pt x="7450" y="1228"/>
                  </a:lnTo>
                  <a:cubicBezTo>
                    <a:pt x="7746" y="1058"/>
                    <a:pt x="7984" y="664"/>
                    <a:pt x="7984" y="347"/>
                  </a:cubicBezTo>
                  <a:cubicBezTo>
                    <a:pt x="7984" y="126"/>
                    <a:pt x="7869" y="0"/>
                    <a:pt x="770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5"/>
            <p:cNvSpPr/>
            <p:nvPr/>
          </p:nvSpPr>
          <p:spPr>
            <a:xfrm>
              <a:off x="2264300" y="3719525"/>
              <a:ext cx="25025" cy="36200"/>
            </a:xfrm>
            <a:custGeom>
              <a:avLst/>
              <a:gdLst/>
              <a:ahLst/>
              <a:cxnLst/>
              <a:rect l="l" t="t" r="r" b="b"/>
              <a:pathLst>
                <a:path w="1001" h="1448" extrusionOk="0">
                  <a:moveTo>
                    <a:pt x="824" y="1"/>
                  </a:moveTo>
                  <a:cubicBezTo>
                    <a:pt x="781" y="1"/>
                    <a:pt x="733" y="15"/>
                    <a:pt x="681" y="45"/>
                  </a:cubicBezTo>
                  <a:lnTo>
                    <a:pt x="321" y="252"/>
                  </a:lnTo>
                  <a:cubicBezTo>
                    <a:pt x="143" y="354"/>
                    <a:pt x="1" y="602"/>
                    <a:pt x="1" y="806"/>
                  </a:cubicBezTo>
                  <a:lnTo>
                    <a:pt x="1" y="1220"/>
                  </a:lnTo>
                  <a:cubicBezTo>
                    <a:pt x="1" y="1365"/>
                    <a:pt x="72" y="1448"/>
                    <a:pt x="177" y="1448"/>
                  </a:cubicBezTo>
                  <a:cubicBezTo>
                    <a:pt x="220" y="1448"/>
                    <a:pt x="269" y="1434"/>
                    <a:pt x="321" y="1404"/>
                  </a:cubicBezTo>
                  <a:lnTo>
                    <a:pt x="681" y="1197"/>
                  </a:lnTo>
                  <a:cubicBezTo>
                    <a:pt x="857" y="1095"/>
                    <a:pt x="1000" y="847"/>
                    <a:pt x="1000" y="643"/>
                  </a:cubicBezTo>
                  <a:lnTo>
                    <a:pt x="1000" y="228"/>
                  </a:lnTo>
                  <a:cubicBezTo>
                    <a:pt x="1000" y="84"/>
                    <a:pt x="929" y="1"/>
                    <a:pt x="824" y="1"/>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5"/>
            <p:cNvSpPr/>
            <p:nvPr/>
          </p:nvSpPr>
          <p:spPr>
            <a:xfrm>
              <a:off x="2314200" y="3620975"/>
              <a:ext cx="149700" cy="103725"/>
            </a:xfrm>
            <a:custGeom>
              <a:avLst/>
              <a:gdLst/>
              <a:ahLst/>
              <a:cxnLst/>
              <a:rect l="l" t="t" r="r" b="b"/>
              <a:pathLst>
                <a:path w="5988" h="4149" extrusionOk="0">
                  <a:moveTo>
                    <a:pt x="5705" y="0"/>
                  </a:moveTo>
                  <a:cubicBezTo>
                    <a:pt x="5630" y="0"/>
                    <a:pt x="5545" y="25"/>
                    <a:pt x="5454" y="77"/>
                  </a:cubicBezTo>
                  <a:lnTo>
                    <a:pt x="534" y="2919"/>
                  </a:lnTo>
                  <a:cubicBezTo>
                    <a:pt x="239" y="3089"/>
                    <a:pt x="0" y="3483"/>
                    <a:pt x="0" y="3803"/>
                  </a:cubicBezTo>
                  <a:cubicBezTo>
                    <a:pt x="0" y="4022"/>
                    <a:pt x="115" y="4148"/>
                    <a:pt x="284" y="4148"/>
                  </a:cubicBezTo>
                  <a:cubicBezTo>
                    <a:pt x="359" y="4148"/>
                    <a:pt x="444" y="4123"/>
                    <a:pt x="534" y="4072"/>
                  </a:cubicBezTo>
                  <a:lnTo>
                    <a:pt x="5454" y="1230"/>
                  </a:lnTo>
                  <a:cubicBezTo>
                    <a:pt x="5750" y="1059"/>
                    <a:pt x="5988" y="665"/>
                    <a:pt x="5988" y="345"/>
                  </a:cubicBezTo>
                  <a:cubicBezTo>
                    <a:pt x="5988" y="126"/>
                    <a:pt x="5873" y="0"/>
                    <a:pt x="570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5"/>
            <p:cNvSpPr/>
            <p:nvPr/>
          </p:nvSpPr>
          <p:spPr>
            <a:xfrm>
              <a:off x="2264300" y="3777175"/>
              <a:ext cx="25025" cy="36175"/>
            </a:xfrm>
            <a:custGeom>
              <a:avLst/>
              <a:gdLst/>
              <a:ahLst/>
              <a:cxnLst/>
              <a:rect l="l" t="t" r="r" b="b"/>
              <a:pathLst>
                <a:path w="1001" h="1447" extrusionOk="0">
                  <a:moveTo>
                    <a:pt x="823" y="0"/>
                  </a:moveTo>
                  <a:cubicBezTo>
                    <a:pt x="780" y="0"/>
                    <a:pt x="732" y="14"/>
                    <a:pt x="681" y="44"/>
                  </a:cubicBezTo>
                  <a:lnTo>
                    <a:pt x="321" y="251"/>
                  </a:lnTo>
                  <a:cubicBezTo>
                    <a:pt x="143" y="353"/>
                    <a:pt x="1" y="601"/>
                    <a:pt x="1" y="805"/>
                  </a:cubicBezTo>
                  <a:lnTo>
                    <a:pt x="1" y="1220"/>
                  </a:lnTo>
                  <a:cubicBezTo>
                    <a:pt x="1" y="1364"/>
                    <a:pt x="72" y="1447"/>
                    <a:pt x="177" y="1447"/>
                  </a:cubicBezTo>
                  <a:cubicBezTo>
                    <a:pt x="220" y="1447"/>
                    <a:pt x="269" y="1433"/>
                    <a:pt x="321" y="1403"/>
                  </a:cubicBezTo>
                  <a:lnTo>
                    <a:pt x="681" y="1196"/>
                  </a:lnTo>
                  <a:cubicBezTo>
                    <a:pt x="857" y="1094"/>
                    <a:pt x="1000" y="846"/>
                    <a:pt x="1000" y="645"/>
                  </a:cubicBezTo>
                  <a:lnTo>
                    <a:pt x="1000" y="227"/>
                  </a:lnTo>
                  <a:cubicBezTo>
                    <a:pt x="1000" y="85"/>
                    <a:pt x="928" y="0"/>
                    <a:pt x="823" y="0"/>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5"/>
            <p:cNvSpPr/>
            <p:nvPr/>
          </p:nvSpPr>
          <p:spPr>
            <a:xfrm>
              <a:off x="2314200" y="3678650"/>
              <a:ext cx="149700" cy="103675"/>
            </a:xfrm>
            <a:custGeom>
              <a:avLst/>
              <a:gdLst/>
              <a:ahLst/>
              <a:cxnLst/>
              <a:rect l="l" t="t" r="r" b="b"/>
              <a:pathLst>
                <a:path w="5988" h="4147" extrusionOk="0">
                  <a:moveTo>
                    <a:pt x="5706" y="1"/>
                  </a:moveTo>
                  <a:cubicBezTo>
                    <a:pt x="5631" y="1"/>
                    <a:pt x="5545" y="26"/>
                    <a:pt x="5454" y="78"/>
                  </a:cubicBezTo>
                  <a:lnTo>
                    <a:pt x="534" y="2917"/>
                  </a:lnTo>
                  <a:cubicBezTo>
                    <a:pt x="239" y="3087"/>
                    <a:pt x="0" y="3485"/>
                    <a:pt x="0" y="3801"/>
                  </a:cubicBezTo>
                  <a:cubicBezTo>
                    <a:pt x="0" y="4022"/>
                    <a:pt x="114" y="4147"/>
                    <a:pt x="282" y="4147"/>
                  </a:cubicBezTo>
                  <a:cubicBezTo>
                    <a:pt x="357" y="4147"/>
                    <a:pt x="443" y="4122"/>
                    <a:pt x="534" y="4070"/>
                  </a:cubicBezTo>
                  <a:lnTo>
                    <a:pt x="5454" y="1228"/>
                  </a:lnTo>
                  <a:cubicBezTo>
                    <a:pt x="5750" y="1057"/>
                    <a:pt x="5988" y="663"/>
                    <a:pt x="5988" y="346"/>
                  </a:cubicBezTo>
                  <a:cubicBezTo>
                    <a:pt x="5988" y="126"/>
                    <a:pt x="5874" y="1"/>
                    <a:pt x="570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5"/>
            <p:cNvSpPr/>
            <p:nvPr/>
          </p:nvSpPr>
          <p:spPr>
            <a:xfrm>
              <a:off x="2264300" y="3834775"/>
              <a:ext cx="25025" cy="36125"/>
            </a:xfrm>
            <a:custGeom>
              <a:avLst/>
              <a:gdLst/>
              <a:ahLst/>
              <a:cxnLst/>
              <a:rect l="l" t="t" r="r" b="b"/>
              <a:pathLst>
                <a:path w="1001" h="1445" extrusionOk="0">
                  <a:moveTo>
                    <a:pt x="824" y="1"/>
                  </a:moveTo>
                  <a:cubicBezTo>
                    <a:pt x="781" y="1"/>
                    <a:pt x="733" y="15"/>
                    <a:pt x="681" y="45"/>
                  </a:cubicBezTo>
                  <a:lnTo>
                    <a:pt x="321" y="252"/>
                  </a:lnTo>
                  <a:cubicBezTo>
                    <a:pt x="143" y="354"/>
                    <a:pt x="1" y="599"/>
                    <a:pt x="1" y="803"/>
                  </a:cubicBezTo>
                  <a:lnTo>
                    <a:pt x="1" y="1217"/>
                  </a:lnTo>
                  <a:cubicBezTo>
                    <a:pt x="1" y="1362"/>
                    <a:pt x="72" y="1445"/>
                    <a:pt x="177" y="1445"/>
                  </a:cubicBezTo>
                  <a:cubicBezTo>
                    <a:pt x="220" y="1445"/>
                    <a:pt x="269" y="1431"/>
                    <a:pt x="321" y="1401"/>
                  </a:cubicBezTo>
                  <a:lnTo>
                    <a:pt x="681" y="1194"/>
                  </a:lnTo>
                  <a:cubicBezTo>
                    <a:pt x="857" y="1092"/>
                    <a:pt x="1000" y="847"/>
                    <a:pt x="1000" y="643"/>
                  </a:cubicBezTo>
                  <a:lnTo>
                    <a:pt x="1000" y="228"/>
                  </a:lnTo>
                  <a:cubicBezTo>
                    <a:pt x="1000" y="84"/>
                    <a:pt x="929" y="1"/>
                    <a:pt x="824" y="1"/>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5"/>
            <p:cNvSpPr/>
            <p:nvPr/>
          </p:nvSpPr>
          <p:spPr>
            <a:xfrm>
              <a:off x="2314200" y="3736200"/>
              <a:ext cx="149700" cy="103675"/>
            </a:xfrm>
            <a:custGeom>
              <a:avLst/>
              <a:gdLst/>
              <a:ahLst/>
              <a:cxnLst/>
              <a:rect l="l" t="t" r="r" b="b"/>
              <a:pathLst>
                <a:path w="5988" h="4147" extrusionOk="0">
                  <a:moveTo>
                    <a:pt x="5706" y="1"/>
                  </a:moveTo>
                  <a:cubicBezTo>
                    <a:pt x="5631" y="1"/>
                    <a:pt x="5545" y="25"/>
                    <a:pt x="5454" y="78"/>
                  </a:cubicBezTo>
                  <a:lnTo>
                    <a:pt x="534" y="2920"/>
                  </a:lnTo>
                  <a:cubicBezTo>
                    <a:pt x="239" y="3087"/>
                    <a:pt x="0" y="3484"/>
                    <a:pt x="0" y="3801"/>
                  </a:cubicBezTo>
                  <a:cubicBezTo>
                    <a:pt x="0" y="4022"/>
                    <a:pt x="114" y="4147"/>
                    <a:pt x="282" y="4147"/>
                  </a:cubicBezTo>
                  <a:cubicBezTo>
                    <a:pt x="357" y="4147"/>
                    <a:pt x="443" y="4122"/>
                    <a:pt x="534" y="4069"/>
                  </a:cubicBezTo>
                  <a:lnTo>
                    <a:pt x="5454" y="1231"/>
                  </a:lnTo>
                  <a:cubicBezTo>
                    <a:pt x="5750" y="1060"/>
                    <a:pt x="5988" y="663"/>
                    <a:pt x="5988" y="346"/>
                  </a:cubicBezTo>
                  <a:cubicBezTo>
                    <a:pt x="5988" y="126"/>
                    <a:pt x="5874" y="1"/>
                    <a:pt x="570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5"/>
            <p:cNvSpPr/>
            <p:nvPr/>
          </p:nvSpPr>
          <p:spPr>
            <a:xfrm>
              <a:off x="2264300" y="3892300"/>
              <a:ext cx="25025" cy="36150"/>
            </a:xfrm>
            <a:custGeom>
              <a:avLst/>
              <a:gdLst/>
              <a:ahLst/>
              <a:cxnLst/>
              <a:rect l="l" t="t" r="r" b="b"/>
              <a:pathLst>
                <a:path w="1001" h="1446" extrusionOk="0">
                  <a:moveTo>
                    <a:pt x="822" y="0"/>
                  </a:moveTo>
                  <a:cubicBezTo>
                    <a:pt x="779" y="0"/>
                    <a:pt x="732" y="14"/>
                    <a:pt x="681" y="42"/>
                  </a:cubicBezTo>
                  <a:lnTo>
                    <a:pt x="321" y="253"/>
                  </a:lnTo>
                  <a:cubicBezTo>
                    <a:pt x="143" y="352"/>
                    <a:pt x="1" y="600"/>
                    <a:pt x="1" y="804"/>
                  </a:cubicBezTo>
                  <a:lnTo>
                    <a:pt x="1" y="1218"/>
                  </a:lnTo>
                  <a:cubicBezTo>
                    <a:pt x="1" y="1363"/>
                    <a:pt x="72" y="1446"/>
                    <a:pt x="177" y="1446"/>
                  </a:cubicBezTo>
                  <a:cubicBezTo>
                    <a:pt x="220" y="1446"/>
                    <a:pt x="269" y="1431"/>
                    <a:pt x="321" y="1402"/>
                  </a:cubicBezTo>
                  <a:lnTo>
                    <a:pt x="681" y="1194"/>
                  </a:lnTo>
                  <a:cubicBezTo>
                    <a:pt x="857" y="1092"/>
                    <a:pt x="1000" y="848"/>
                    <a:pt x="1000" y="644"/>
                  </a:cubicBezTo>
                  <a:lnTo>
                    <a:pt x="1000" y="229"/>
                  </a:lnTo>
                  <a:cubicBezTo>
                    <a:pt x="1000" y="83"/>
                    <a:pt x="927" y="0"/>
                    <a:pt x="822" y="0"/>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5"/>
            <p:cNvSpPr/>
            <p:nvPr/>
          </p:nvSpPr>
          <p:spPr>
            <a:xfrm>
              <a:off x="2314200" y="3793750"/>
              <a:ext cx="149700" cy="103675"/>
            </a:xfrm>
            <a:custGeom>
              <a:avLst/>
              <a:gdLst/>
              <a:ahLst/>
              <a:cxnLst/>
              <a:rect l="l" t="t" r="r" b="b"/>
              <a:pathLst>
                <a:path w="5988" h="4147" extrusionOk="0">
                  <a:moveTo>
                    <a:pt x="5706" y="0"/>
                  </a:moveTo>
                  <a:cubicBezTo>
                    <a:pt x="5631" y="0"/>
                    <a:pt x="5546" y="25"/>
                    <a:pt x="5454" y="78"/>
                  </a:cubicBezTo>
                  <a:lnTo>
                    <a:pt x="534" y="2920"/>
                  </a:lnTo>
                  <a:cubicBezTo>
                    <a:pt x="239" y="3086"/>
                    <a:pt x="0" y="3484"/>
                    <a:pt x="0" y="3800"/>
                  </a:cubicBezTo>
                  <a:cubicBezTo>
                    <a:pt x="0" y="4021"/>
                    <a:pt x="114" y="4146"/>
                    <a:pt x="283" y="4146"/>
                  </a:cubicBezTo>
                  <a:cubicBezTo>
                    <a:pt x="357" y="4146"/>
                    <a:pt x="443" y="4122"/>
                    <a:pt x="534" y="4069"/>
                  </a:cubicBezTo>
                  <a:lnTo>
                    <a:pt x="5454" y="1226"/>
                  </a:lnTo>
                  <a:cubicBezTo>
                    <a:pt x="5750" y="1060"/>
                    <a:pt x="5988" y="663"/>
                    <a:pt x="5988" y="346"/>
                  </a:cubicBezTo>
                  <a:cubicBezTo>
                    <a:pt x="5988" y="125"/>
                    <a:pt x="5874" y="0"/>
                    <a:pt x="570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5"/>
            <p:cNvSpPr/>
            <p:nvPr/>
          </p:nvSpPr>
          <p:spPr>
            <a:xfrm>
              <a:off x="2263275" y="3880750"/>
              <a:ext cx="199525" cy="132525"/>
            </a:xfrm>
            <a:custGeom>
              <a:avLst/>
              <a:gdLst/>
              <a:ahLst/>
              <a:cxnLst/>
              <a:rect l="l" t="t" r="r" b="b"/>
              <a:pathLst>
                <a:path w="7981" h="5301" extrusionOk="0">
                  <a:moveTo>
                    <a:pt x="7698" y="0"/>
                  </a:moveTo>
                  <a:cubicBezTo>
                    <a:pt x="7624" y="0"/>
                    <a:pt x="7540" y="24"/>
                    <a:pt x="7451" y="75"/>
                  </a:cubicBezTo>
                  <a:lnTo>
                    <a:pt x="531" y="4070"/>
                  </a:lnTo>
                  <a:cubicBezTo>
                    <a:pt x="239" y="4241"/>
                    <a:pt x="1" y="4635"/>
                    <a:pt x="1" y="4955"/>
                  </a:cubicBezTo>
                  <a:cubicBezTo>
                    <a:pt x="1" y="5175"/>
                    <a:pt x="115" y="5300"/>
                    <a:pt x="282" y="5300"/>
                  </a:cubicBezTo>
                  <a:cubicBezTo>
                    <a:pt x="356" y="5300"/>
                    <a:pt x="441" y="5275"/>
                    <a:pt x="531" y="5223"/>
                  </a:cubicBezTo>
                  <a:lnTo>
                    <a:pt x="7451" y="1228"/>
                  </a:lnTo>
                  <a:cubicBezTo>
                    <a:pt x="7743" y="1058"/>
                    <a:pt x="7981" y="663"/>
                    <a:pt x="7981" y="348"/>
                  </a:cubicBezTo>
                  <a:cubicBezTo>
                    <a:pt x="7981" y="125"/>
                    <a:pt x="7866" y="0"/>
                    <a:pt x="769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5"/>
            <p:cNvSpPr/>
            <p:nvPr/>
          </p:nvSpPr>
          <p:spPr>
            <a:xfrm>
              <a:off x="2263275" y="4036900"/>
              <a:ext cx="24950" cy="36225"/>
            </a:xfrm>
            <a:custGeom>
              <a:avLst/>
              <a:gdLst/>
              <a:ahLst/>
              <a:cxnLst/>
              <a:rect l="l" t="t" r="r" b="b"/>
              <a:pathLst>
                <a:path w="998" h="1449" extrusionOk="0">
                  <a:moveTo>
                    <a:pt x="821" y="0"/>
                  </a:moveTo>
                  <a:cubicBezTo>
                    <a:pt x="778" y="0"/>
                    <a:pt x="730" y="14"/>
                    <a:pt x="678" y="44"/>
                  </a:cubicBezTo>
                  <a:lnTo>
                    <a:pt x="321" y="252"/>
                  </a:lnTo>
                  <a:cubicBezTo>
                    <a:pt x="144" y="353"/>
                    <a:pt x="1" y="602"/>
                    <a:pt x="1" y="806"/>
                  </a:cubicBezTo>
                  <a:lnTo>
                    <a:pt x="1" y="1221"/>
                  </a:lnTo>
                  <a:cubicBezTo>
                    <a:pt x="1" y="1365"/>
                    <a:pt x="72" y="1448"/>
                    <a:pt x="177" y="1448"/>
                  </a:cubicBezTo>
                  <a:cubicBezTo>
                    <a:pt x="220" y="1448"/>
                    <a:pt x="269" y="1434"/>
                    <a:pt x="321" y="1404"/>
                  </a:cubicBezTo>
                  <a:lnTo>
                    <a:pt x="678" y="1197"/>
                  </a:lnTo>
                  <a:cubicBezTo>
                    <a:pt x="854" y="1095"/>
                    <a:pt x="997" y="846"/>
                    <a:pt x="997" y="642"/>
                  </a:cubicBezTo>
                  <a:lnTo>
                    <a:pt x="997" y="228"/>
                  </a:lnTo>
                  <a:cubicBezTo>
                    <a:pt x="997" y="83"/>
                    <a:pt x="926" y="0"/>
                    <a:pt x="821" y="0"/>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5"/>
            <p:cNvSpPr/>
            <p:nvPr/>
          </p:nvSpPr>
          <p:spPr>
            <a:xfrm>
              <a:off x="2313175" y="3938325"/>
              <a:ext cx="149625" cy="103750"/>
            </a:xfrm>
            <a:custGeom>
              <a:avLst/>
              <a:gdLst/>
              <a:ahLst/>
              <a:cxnLst/>
              <a:rect l="l" t="t" r="r" b="b"/>
              <a:pathLst>
                <a:path w="5985" h="4150" extrusionOk="0">
                  <a:moveTo>
                    <a:pt x="5702" y="1"/>
                  </a:moveTo>
                  <a:cubicBezTo>
                    <a:pt x="5628" y="1"/>
                    <a:pt x="5544" y="25"/>
                    <a:pt x="5455" y="77"/>
                  </a:cubicBezTo>
                  <a:lnTo>
                    <a:pt x="531" y="2920"/>
                  </a:lnTo>
                  <a:cubicBezTo>
                    <a:pt x="239" y="3090"/>
                    <a:pt x="1" y="3484"/>
                    <a:pt x="1" y="3804"/>
                  </a:cubicBezTo>
                  <a:cubicBezTo>
                    <a:pt x="1" y="4023"/>
                    <a:pt x="115" y="4149"/>
                    <a:pt x="283" y="4149"/>
                  </a:cubicBezTo>
                  <a:cubicBezTo>
                    <a:pt x="357" y="4149"/>
                    <a:pt x="441" y="4124"/>
                    <a:pt x="531" y="4072"/>
                  </a:cubicBezTo>
                  <a:lnTo>
                    <a:pt x="5455" y="1230"/>
                  </a:lnTo>
                  <a:cubicBezTo>
                    <a:pt x="5747" y="1060"/>
                    <a:pt x="5985" y="666"/>
                    <a:pt x="5985" y="346"/>
                  </a:cubicBezTo>
                  <a:cubicBezTo>
                    <a:pt x="5985" y="127"/>
                    <a:pt x="5870" y="1"/>
                    <a:pt x="570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5"/>
            <p:cNvSpPr/>
            <p:nvPr/>
          </p:nvSpPr>
          <p:spPr>
            <a:xfrm>
              <a:off x="2263275" y="4094550"/>
              <a:ext cx="24950" cy="36200"/>
            </a:xfrm>
            <a:custGeom>
              <a:avLst/>
              <a:gdLst/>
              <a:ahLst/>
              <a:cxnLst/>
              <a:rect l="l" t="t" r="r" b="b"/>
              <a:pathLst>
                <a:path w="998" h="1448" extrusionOk="0">
                  <a:moveTo>
                    <a:pt x="819" y="0"/>
                  </a:moveTo>
                  <a:cubicBezTo>
                    <a:pt x="777" y="0"/>
                    <a:pt x="729" y="14"/>
                    <a:pt x="678" y="43"/>
                  </a:cubicBezTo>
                  <a:lnTo>
                    <a:pt x="321" y="251"/>
                  </a:lnTo>
                  <a:cubicBezTo>
                    <a:pt x="144" y="353"/>
                    <a:pt x="1" y="601"/>
                    <a:pt x="1" y="805"/>
                  </a:cubicBezTo>
                  <a:lnTo>
                    <a:pt x="1" y="1220"/>
                  </a:lnTo>
                  <a:cubicBezTo>
                    <a:pt x="1" y="1364"/>
                    <a:pt x="72" y="1447"/>
                    <a:pt x="177" y="1447"/>
                  </a:cubicBezTo>
                  <a:cubicBezTo>
                    <a:pt x="220" y="1447"/>
                    <a:pt x="269" y="1433"/>
                    <a:pt x="321" y="1404"/>
                  </a:cubicBezTo>
                  <a:lnTo>
                    <a:pt x="678" y="1196"/>
                  </a:lnTo>
                  <a:cubicBezTo>
                    <a:pt x="854" y="1094"/>
                    <a:pt x="997" y="849"/>
                    <a:pt x="997" y="645"/>
                  </a:cubicBezTo>
                  <a:lnTo>
                    <a:pt x="997" y="230"/>
                  </a:lnTo>
                  <a:cubicBezTo>
                    <a:pt x="997" y="85"/>
                    <a:pt x="925" y="0"/>
                    <a:pt x="819" y="0"/>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5"/>
            <p:cNvSpPr/>
            <p:nvPr/>
          </p:nvSpPr>
          <p:spPr>
            <a:xfrm>
              <a:off x="2313175" y="3996025"/>
              <a:ext cx="149625" cy="103675"/>
            </a:xfrm>
            <a:custGeom>
              <a:avLst/>
              <a:gdLst/>
              <a:ahLst/>
              <a:cxnLst/>
              <a:rect l="l" t="t" r="r" b="b"/>
              <a:pathLst>
                <a:path w="5985" h="4147" extrusionOk="0">
                  <a:moveTo>
                    <a:pt x="5704" y="1"/>
                  </a:moveTo>
                  <a:cubicBezTo>
                    <a:pt x="5630" y="1"/>
                    <a:pt x="5545" y="26"/>
                    <a:pt x="5455" y="78"/>
                  </a:cubicBezTo>
                  <a:lnTo>
                    <a:pt x="531" y="2917"/>
                  </a:lnTo>
                  <a:cubicBezTo>
                    <a:pt x="239" y="3087"/>
                    <a:pt x="1" y="3485"/>
                    <a:pt x="1" y="3801"/>
                  </a:cubicBezTo>
                  <a:cubicBezTo>
                    <a:pt x="1" y="4022"/>
                    <a:pt x="114" y="4147"/>
                    <a:pt x="281" y="4147"/>
                  </a:cubicBezTo>
                  <a:cubicBezTo>
                    <a:pt x="356" y="4147"/>
                    <a:pt x="441" y="4122"/>
                    <a:pt x="531" y="4069"/>
                  </a:cubicBezTo>
                  <a:lnTo>
                    <a:pt x="5455" y="1227"/>
                  </a:lnTo>
                  <a:cubicBezTo>
                    <a:pt x="5747" y="1061"/>
                    <a:pt x="5985" y="663"/>
                    <a:pt x="5985" y="347"/>
                  </a:cubicBezTo>
                  <a:cubicBezTo>
                    <a:pt x="5985" y="126"/>
                    <a:pt x="5871" y="1"/>
                    <a:pt x="570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5"/>
            <p:cNvSpPr/>
            <p:nvPr/>
          </p:nvSpPr>
          <p:spPr>
            <a:xfrm>
              <a:off x="2263275" y="4152150"/>
              <a:ext cx="24950" cy="36150"/>
            </a:xfrm>
            <a:custGeom>
              <a:avLst/>
              <a:gdLst/>
              <a:ahLst/>
              <a:cxnLst/>
              <a:rect l="l" t="t" r="r" b="b"/>
              <a:pathLst>
                <a:path w="998" h="1446" extrusionOk="0">
                  <a:moveTo>
                    <a:pt x="821" y="0"/>
                  </a:moveTo>
                  <a:cubicBezTo>
                    <a:pt x="778" y="0"/>
                    <a:pt x="730" y="15"/>
                    <a:pt x="678" y="44"/>
                  </a:cubicBezTo>
                  <a:lnTo>
                    <a:pt x="321" y="252"/>
                  </a:lnTo>
                  <a:cubicBezTo>
                    <a:pt x="144" y="354"/>
                    <a:pt x="1" y="598"/>
                    <a:pt x="1" y="802"/>
                  </a:cubicBezTo>
                  <a:lnTo>
                    <a:pt x="1" y="1218"/>
                  </a:lnTo>
                  <a:cubicBezTo>
                    <a:pt x="1" y="1362"/>
                    <a:pt x="72" y="1445"/>
                    <a:pt x="177" y="1445"/>
                  </a:cubicBezTo>
                  <a:cubicBezTo>
                    <a:pt x="220" y="1445"/>
                    <a:pt x="269" y="1431"/>
                    <a:pt x="321" y="1401"/>
                  </a:cubicBezTo>
                  <a:lnTo>
                    <a:pt x="678" y="1193"/>
                  </a:lnTo>
                  <a:cubicBezTo>
                    <a:pt x="854" y="1091"/>
                    <a:pt x="997" y="846"/>
                    <a:pt x="997" y="642"/>
                  </a:cubicBezTo>
                  <a:lnTo>
                    <a:pt x="997" y="228"/>
                  </a:lnTo>
                  <a:cubicBezTo>
                    <a:pt x="997" y="84"/>
                    <a:pt x="926" y="0"/>
                    <a:pt x="821" y="0"/>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5"/>
            <p:cNvSpPr/>
            <p:nvPr/>
          </p:nvSpPr>
          <p:spPr>
            <a:xfrm>
              <a:off x="2313175" y="4053575"/>
              <a:ext cx="149625" cy="103700"/>
            </a:xfrm>
            <a:custGeom>
              <a:avLst/>
              <a:gdLst/>
              <a:ahLst/>
              <a:cxnLst/>
              <a:rect l="l" t="t" r="r" b="b"/>
              <a:pathLst>
                <a:path w="5985" h="4148" extrusionOk="0">
                  <a:moveTo>
                    <a:pt x="5704" y="0"/>
                  </a:moveTo>
                  <a:cubicBezTo>
                    <a:pt x="5630" y="0"/>
                    <a:pt x="5545" y="25"/>
                    <a:pt x="5455" y="77"/>
                  </a:cubicBezTo>
                  <a:lnTo>
                    <a:pt x="531" y="2920"/>
                  </a:lnTo>
                  <a:cubicBezTo>
                    <a:pt x="239" y="3090"/>
                    <a:pt x="1" y="3484"/>
                    <a:pt x="1" y="3801"/>
                  </a:cubicBezTo>
                  <a:cubicBezTo>
                    <a:pt x="1" y="4023"/>
                    <a:pt x="115" y="4147"/>
                    <a:pt x="283" y="4147"/>
                  </a:cubicBezTo>
                  <a:cubicBezTo>
                    <a:pt x="357" y="4147"/>
                    <a:pt x="442" y="4123"/>
                    <a:pt x="531" y="4072"/>
                  </a:cubicBezTo>
                  <a:lnTo>
                    <a:pt x="5455" y="1230"/>
                  </a:lnTo>
                  <a:cubicBezTo>
                    <a:pt x="5747" y="1061"/>
                    <a:pt x="5985" y="662"/>
                    <a:pt x="5985" y="347"/>
                  </a:cubicBezTo>
                  <a:cubicBezTo>
                    <a:pt x="5985" y="125"/>
                    <a:pt x="5871" y="0"/>
                    <a:pt x="570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5"/>
            <p:cNvSpPr/>
            <p:nvPr/>
          </p:nvSpPr>
          <p:spPr>
            <a:xfrm>
              <a:off x="2263275" y="4209675"/>
              <a:ext cx="24950" cy="36150"/>
            </a:xfrm>
            <a:custGeom>
              <a:avLst/>
              <a:gdLst/>
              <a:ahLst/>
              <a:cxnLst/>
              <a:rect l="l" t="t" r="r" b="b"/>
              <a:pathLst>
                <a:path w="998" h="1446" extrusionOk="0">
                  <a:moveTo>
                    <a:pt x="819" y="0"/>
                  </a:moveTo>
                  <a:cubicBezTo>
                    <a:pt x="777" y="0"/>
                    <a:pt x="729" y="14"/>
                    <a:pt x="678" y="42"/>
                  </a:cubicBezTo>
                  <a:lnTo>
                    <a:pt x="321" y="252"/>
                  </a:lnTo>
                  <a:cubicBezTo>
                    <a:pt x="144" y="351"/>
                    <a:pt x="1" y="599"/>
                    <a:pt x="1" y="803"/>
                  </a:cubicBezTo>
                  <a:lnTo>
                    <a:pt x="1" y="1218"/>
                  </a:lnTo>
                  <a:cubicBezTo>
                    <a:pt x="1" y="1362"/>
                    <a:pt x="72" y="1445"/>
                    <a:pt x="177" y="1445"/>
                  </a:cubicBezTo>
                  <a:cubicBezTo>
                    <a:pt x="220" y="1445"/>
                    <a:pt x="269" y="1431"/>
                    <a:pt x="321" y="1401"/>
                  </a:cubicBezTo>
                  <a:lnTo>
                    <a:pt x="678" y="1194"/>
                  </a:lnTo>
                  <a:cubicBezTo>
                    <a:pt x="854" y="1092"/>
                    <a:pt x="997" y="847"/>
                    <a:pt x="997" y="643"/>
                  </a:cubicBezTo>
                  <a:lnTo>
                    <a:pt x="997" y="229"/>
                  </a:lnTo>
                  <a:cubicBezTo>
                    <a:pt x="997" y="83"/>
                    <a:pt x="925" y="0"/>
                    <a:pt x="819" y="0"/>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5"/>
            <p:cNvSpPr/>
            <p:nvPr/>
          </p:nvSpPr>
          <p:spPr>
            <a:xfrm>
              <a:off x="2313175" y="4111100"/>
              <a:ext cx="149625" cy="103675"/>
            </a:xfrm>
            <a:custGeom>
              <a:avLst/>
              <a:gdLst/>
              <a:ahLst/>
              <a:cxnLst/>
              <a:rect l="l" t="t" r="r" b="b"/>
              <a:pathLst>
                <a:path w="5985" h="4147" extrusionOk="0">
                  <a:moveTo>
                    <a:pt x="5704" y="1"/>
                  </a:moveTo>
                  <a:cubicBezTo>
                    <a:pt x="5630" y="1"/>
                    <a:pt x="5545" y="26"/>
                    <a:pt x="5455" y="78"/>
                  </a:cubicBezTo>
                  <a:lnTo>
                    <a:pt x="531" y="2921"/>
                  </a:lnTo>
                  <a:cubicBezTo>
                    <a:pt x="239" y="3087"/>
                    <a:pt x="1" y="3485"/>
                    <a:pt x="1" y="3801"/>
                  </a:cubicBezTo>
                  <a:cubicBezTo>
                    <a:pt x="1" y="4022"/>
                    <a:pt x="115" y="4147"/>
                    <a:pt x="282" y="4147"/>
                  </a:cubicBezTo>
                  <a:cubicBezTo>
                    <a:pt x="356" y="4147"/>
                    <a:pt x="441" y="4122"/>
                    <a:pt x="531" y="4070"/>
                  </a:cubicBezTo>
                  <a:lnTo>
                    <a:pt x="5455" y="1231"/>
                  </a:lnTo>
                  <a:cubicBezTo>
                    <a:pt x="5747" y="1061"/>
                    <a:pt x="5985" y="663"/>
                    <a:pt x="5985" y="347"/>
                  </a:cubicBezTo>
                  <a:cubicBezTo>
                    <a:pt x="5985" y="126"/>
                    <a:pt x="5871" y="1"/>
                    <a:pt x="570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5"/>
            <p:cNvSpPr/>
            <p:nvPr/>
          </p:nvSpPr>
          <p:spPr>
            <a:xfrm>
              <a:off x="3162200" y="3145850"/>
              <a:ext cx="374175" cy="249225"/>
            </a:xfrm>
            <a:custGeom>
              <a:avLst/>
              <a:gdLst/>
              <a:ahLst/>
              <a:cxnLst/>
              <a:rect l="l" t="t" r="r" b="b"/>
              <a:pathLst>
                <a:path w="14967" h="9969" extrusionOk="0">
                  <a:moveTo>
                    <a:pt x="14671" y="1"/>
                  </a:moveTo>
                  <a:cubicBezTo>
                    <a:pt x="14599" y="1"/>
                    <a:pt x="14518" y="24"/>
                    <a:pt x="14433" y="73"/>
                  </a:cubicBezTo>
                  <a:lnTo>
                    <a:pt x="534" y="8100"/>
                  </a:lnTo>
                  <a:cubicBezTo>
                    <a:pt x="239" y="8270"/>
                    <a:pt x="0" y="8681"/>
                    <a:pt x="0" y="9022"/>
                  </a:cubicBezTo>
                  <a:lnTo>
                    <a:pt x="0" y="9590"/>
                  </a:lnTo>
                  <a:cubicBezTo>
                    <a:pt x="0" y="9830"/>
                    <a:pt x="120" y="9969"/>
                    <a:pt x="294" y="9969"/>
                  </a:cubicBezTo>
                  <a:cubicBezTo>
                    <a:pt x="365" y="9969"/>
                    <a:pt x="446" y="9945"/>
                    <a:pt x="531" y="9896"/>
                  </a:cubicBezTo>
                  <a:lnTo>
                    <a:pt x="14436" y="1804"/>
                  </a:lnTo>
                  <a:cubicBezTo>
                    <a:pt x="14728" y="1634"/>
                    <a:pt x="14967" y="1219"/>
                    <a:pt x="14967" y="883"/>
                  </a:cubicBezTo>
                  <a:lnTo>
                    <a:pt x="14967" y="382"/>
                  </a:lnTo>
                  <a:cubicBezTo>
                    <a:pt x="14967" y="141"/>
                    <a:pt x="14846" y="1"/>
                    <a:pt x="14671" y="1"/>
                  </a:cubicBezTo>
                  <a:close/>
                </a:path>
              </a:pathLst>
            </a:custGeom>
            <a:solidFill>
              <a:srgbClr val="1F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5"/>
            <p:cNvSpPr/>
            <p:nvPr/>
          </p:nvSpPr>
          <p:spPr>
            <a:xfrm>
              <a:off x="3162200" y="3203375"/>
              <a:ext cx="424075" cy="262100"/>
            </a:xfrm>
            <a:custGeom>
              <a:avLst/>
              <a:gdLst/>
              <a:ahLst/>
              <a:cxnLst/>
              <a:rect l="l" t="t" r="r" b="b"/>
              <a:pathLst>
                <a:path w="16963" h="10484" extrusionOk="0">
                  <a:moveTo>
                    <a:pt x="16679" y="1"/>
                  </a:moveTo>
                  <a:cubicBezTo>
                    <a:pt x="16604" y="1"/>
                    <a:pt x="16519" y="25"/>
                    <a:pt x="16428" y="77"/>
                  </a:cubicBezTo>
                  <a:lnTo>
                    <a:pt x="534" y="9257"/>
                  </a:lnTo>
                  <a:cubicBezTo>
                    <a:pt x="239" y="9423"/>
                    <a:pt x="0" y="9821"/>
                    <a:pt x="0" y="10137"/>
                  </a:cubicBezTo>
                  <a:cubicBezTo>
                    <a:pt x="0" y="10358"/>
                    <a:pt x="114" y="10484"/>
                    <a:pt x="282" y="10484"/>
                  </a:cubicBezTo>
                  <a:cubicBezTo>
                    <a:pt x="357" y="10484"/>
                    <a:pt x="443" y="10459"/>
                    <a:pt x="534" y="10406"/>
                  </a:cubicBezTo>
                  <a:lnTo>
                    <a:pt x="16428" y="1230"/>
                  </a:lnTo>
                  <a:cubicBezTo>
                    <a:pt x="16724" y="1060"/>
                    <a:pt x="16962" y="666"/>
                    <a:pt x="16962" y="346"/>
                  </a:cubicBezTo>
                  <a:cubicBezTo>
                    <a:pt x="16962" y="127"/>
                    <a:pt x="16848" y="1"/>
                    <a:pt x="16679" y="1"/>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5"/>
            <p:cNvSpPr/>
            <p:nvPr/>
          </p:nvSpPr>
          <p:spPr>
            <a:xfrm>
              <a:off x="3162200" y="3260925"/>
              <a:ext cx="424075" cy="262125"/>
            </a:xfrm>
            <a:custGeom>
              <a:avLst/>
              <a:gdLst/>
              <a:ahLst/>
              <a:cxnLst/>
              <a:rect l="l" t="t" r="r" b="b"/>
              <a:pathLst>
                <a:path w="16963" h="10485" extrusionOk="0">
                  <a:moveTo>
                    <a:pt x="16679" y="0"/>
                  </a:moveTo>
                  <a:cubicBezTo>
                    <a:pt x="16604" y="0"/>
                    <a:pt x="16519" y="25"/>
                    <a:pt x="16428" y="77"/>
                  </a:cubicBezTo>
                  <a:lnTo>
                    <a:pt x="534" y="9256"/>
                  </a:lnTo>
                  <a:cubicBezTo>
                    <a:pt x="239" y="9426"/>
                    <a:pt x="0" y="9821"/>
                    <a:pt x="0" y="10140"/>
                  </a:cubicBezTo>
                  <a:cubicBezTo>
                    <a:pt x="0" y="10360"/>
                    <a:pt x="115" y="10485"/>
                    <a:pt x="284" y="10485"/>
                  </a:cubicBezTo>
                  <a:cubicBezTo>
                    <a:pt x="359" y="10485"/>
                    <a:pt x="444" y="10460"/>
                    <a:pt x="534" y="10409"/>
                  </a:cubicBezTo>
                  <a:lnTo>
                    <a:pt x="16428" y="1230"/>
                  </a:lnTo>
                  <a:cubicBezTo>
                    <a:pt x="16724" y="1059"/>
                    <a:pt x="16962" y="665"/>
                    <a:pt x="16962" y="345"/>
                  </a:cubicBezTo>
                  <a:cubicBezTo>
                    <a:pt x="16962" y="126"/>
                    <a:pt x="16848" y="0"/>
                    <a:pt x="16679" y="0"/>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5"/>
            <p:cNvSpPr/>
            <p:nvPr/>
          </p:nvSpPr>
          <p:spPr>
            <a:xfrm>
              <a:off x="3162200" y="3318500"/>
              <a:ext cx="424075" cy="262125"/>
            </a:xfrm>
            <a:custGeom>
              <a:avLst/>
              <a:gdLst/>
              <a:ahLst/>
              <a:cxnLst/>
              <a:rect l="l" t="t" r="r" b="b"/>
              <a:pathLst>
                <a:path w="16963" h="10485" extrusionOk="0">
                  <a:moveTo>
                    <a:pt x="16678" y="1"/>
                  </a:moveTo>
                  <a:cubicBezTo>
                    <a:pt x="16604" y="1"/>
                    <a:pt x="16518" y="25"/>
                    <a:pt x="16428" y="76"/>
                  </a:cubicBezTo>
                  <a:lnTo>
                    <a:pt x="534" y="9255"/>
                  </a:lnTo>
                  <a:cubicBezTo>
                    <a:pt x="239" y="9425"/>
                    <a:pt x="0" y="9820"/>
                    <a:pt x="0" y="10139"/>
                  </a:cubicBezTo>
                  <a:cubicBezTo>
                    <a:pt x="0" y="10358"/>
                    <a:pt x="115" y="10485"/>
                    <a:pt x="283" y="10485"/>
                  </a:cubicBezTo>
                  <a:cubicBezTo>
                    <a:pt x="358" y="10485"/>
                    <a:pt x="443" y="10460"/>
                    <a:pt x="534" y="10407"/>
                  </a:cubicBezTo>
                  <a:lnTo>
                    <a:pt x="16428" y="1228"/>
                  </a:lnTo>
                  <a:cubicBezTo>
                    <a:pt x="16724" y="1058"/>
                    <a:pt x="16962" y="664"/>
                    <a:pt x="16962" y="348"/>
                  </a:cubicBezTo>
                  <a:cubicBezTo>
                    <a:pt x="16962" y="126"/>
                    <a:pt x="16847" y="1"/>
                    <a:pt x="16678" y="1"/>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5"/>
            <p:cNvSpPr/>
            <p:nvPr/>
          </p:nvSpPr>
          <p:spPr>
            <a:xfrm>
              <a:off x="3162200" y="3376075"/>
              <a:ext cx="424075" cy="262100"/>
            </a:xfrm>
            <a:custGeom>
              <a:avLst/>
              <a:gdLst/>
              <a:ahLst/>
              <a:cxnLst/>
              <a:rect l="l" t="t" r="r" b="b"/>
              <a:pathLst>
                <a:path w="16963" h="10484" extrusionOk="0">
                  <a:moveTo>
                    <a:pt x="16681" y="1"/>
                  </a:moveTo>
                  <a:cubicBezTo>
                    <a:pt x="16605" y="1"/>
                    <a:pt x="16519" y="25"/>
                    <a:pt x="16428" y="78"/>
                  </a:cubicBezTo>
                  <a:lnTo>
                    <a:pt x="534" y="9254"/>
                  </a:lnTo>
                  <a:cubicBezTo>
                    <a:pt x="239" y="9424"/>
                    <a:pt x="0" y="9818"/>
                    <a:pt x="0" y="10138"/>
                  </a:cubicBezTo>
                  <a:cubicBezTo>
                    <a:pt x="0" y="10359"/>
                    <a:pt x="114" y="10484"/>
                    <a:pt x="282" y="10484"/>
                  </a:cubicBezTo>
                  <a:cubicBezTo>
                    <a:pt x="357" y="10484"/>
                    <a:pt x="443" y="10459"/>
                    <a:pt x="534" y="10406"/>
                  </a:cubicBezTo>
                  <a:lnTo>
                    <a:pt x="16428" y="1230"/>
                  </a:lnTo>
                  <a:cubicBezTo>
                    <a:pt x="16724" y="1060"/>
                    <a:pt x="16962" y="663"/>
                    <a:pt x="16962" y="346"/>
                  </a:cubicBezTo>
                  <a:cubicBezTo>
                    <a:pt x="16962" y="125"/>
                    <a:pt x="16849" y="1"/>
                    <a:pt x="16681" y="1"/>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5"/>
            <p:cNvSpPr/>
            <p:nvPr/>
          </p:nvSpPr>
          <p:spPr>
            <a:xfrm>
              <a:off x="3162200" y="3433625"/>
              <a:ext cx="424075" cy="262100"/>
            </a:xfrm>
            <a:custGeom>
              <a:avLst/>
              <a:gdLst/>
              <a:ahLst/>
              <a:cxnLst/>
              <a:rect l="l" t="t" r="r" b="b"/>
              <a:pathLst>
                <a:path w="16963" h="10484" extrusionOk="0">
                  <a:moveTo>
                    <a:pt x="16679" y="1"/>
                  </a:moveTo>
                  <a:cubicBezTo>
                    <a:pt x="16604" y="1"/>
                    <a:pt x="16519" y="25"/>
                    <a:pt x="16428" y="78"/>
                  </a:cubicBezTo>
                  <a:lnTo>
                    <a:pt x="534" y="9257"/>
                  </a:lnTo>
                  <a:cubicBezTo>
                    <a:pt x="239" y="9424"/>
                    <a:pt x="0" y="9821"/>
                    <a:pt x="0" y="10138"/>
                  </a:cubicBezTo>
                  <a:cubicBezTo>
                    <a:pt x="0" y="10359"/>
                    <a:pt x="114" y="10483"/>
                    <a:pt x="282" y="10483"/>
                  </a:cubicBezTo>
                  <a:cubicBezTo>
                    <a:pt x="357" y="10483"/>
                    <a:pt x="443" y="10458"/>
                    <a:pt x="534" y="10406"/>
                  </a:cubicBezTo>
                  <a:lnTo>
                    <a:pt x="16428" y="1230"/>
                  </a:lnTo>
                  <a:cubicBezTo>
                    <a:pt x="16724" y="1060"/>
                    <a:pt x="16962" y="666"/>
                    <a:pt x="16962" y="346"/>
                  </a:cubicBezTo>
                  <a:cubicBezTo>
                    <a:pt x="16962" y="127"/>
                    <a:pt x="16848" y="1"/>
                    <a:pt x="16679" y="1"/>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5"/>
            <p:cNvSpPr/>
            <p:nvPr/>
          </p:nvSpPr>
          <p:spPr>
            <a:xfrm>
              <a:off x="3162200" y="3491175"/>
              <a:ext cx="424075" cy="262150"/>
            </a:xfrm>
            <a:custGeom>
              <a:avLst/>
              <a:gdLst/>
              <a:ahLst/>
              <a:cxnLst/>
              <a:rect l="l" t="t" r="r" b="b"/>
              <a:pathLst>
                <a:path w="16963" h="10486" extrusionOk="0">
                  <a:moveTo>
                    <a:pt x="16679" y="0"/>
                  </a:moveTo>
                  <a:cubicBezTo>
                    <a:pt x="16604" y="0"/>
                    <a:pt x="16519" y="25"/>
                    <a:pt x="16428" y="77"/>
                  </a:cubicBezTo>
                  <a:lnTo>
                    <a:pt x="534" y="9257"/>
                  </a:lnTo>
                  <a:cubicBezTo>
                    <a:pt x="239" y="9427"/>
                    <a:pt x="0" y="9821"/>
                    <a:pt x="0" y="10141"/>
                  </a:cubicBezTo>
                  <a:cubicBezTo>
                    <a:pt x="0" y="10360"/>
                    <a:pt x="115" y="10486"/>
                    <a:pt x="284" y="10486"/>
                  </a:cubicBezTo>
                  <a:cubicBezTo>
                    <a:pt x="358" y="10486"/>
                    <a:pt x="444" y="10461"/>
                    <a:pt x="534" y="10409"/>
                  </a:cubicBezTo>
                  <a:lnTo>
                    <a:pt x="16428" y="1230"/>
                  </a:lnTo>
                  <a:cubicBezTo>
                    <a:pt x="16724" y="1060"/>
                    <a:pt x="16962" y="665"/>
                    <a:pt x="16962" y="346"/>
                  </a:cubicBezTo>
                  <a:cubicBezTo>
                    <a:pt x="16962" y="127"/>
                    <a:pt x="16848" y="0"/>
                    <a:pt x="16679" y="0"/>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5"/>
            <p:cNvSpPr/>
            <p:nvPr/>
          </p:nvSpPr>
          <p:spPr>
            <a:xfrm>
              <a:off x="3162200" y="3548775"/>
              <a:ext cx="424075" cy="262100"/>
            </a:xfrm>
            <a:custGeom>
              <a:avLst/>
              <a:gdLst/>
              <a:ahLst/>
              <a:cxnLst/>
              <a:rect l="l" t="t" r="r" b="b"/>
              <a:pathLst>
                <a:path w="16963" h="10484" extrusionOk="0">
                  <a:moveTo>
                    <a:pt x="16681" y="1"/>
                  </a:moveTo>
                  <a:cubicBezTo>
                    <a:pt x="16606" y="1"/>
                    <a:pt x="16520" y="26"/>
                    <a:pt x="16428" y="79"/>
                  </a:cubicBezTo>
                  <a:lnTo>
                    <a:pt x="534" y="9254"/>
                  </a:lnTo>
                  <a:cubicBezTo>
                    <a:pt x="239" y="9424"/>
                    <a:pt x="0" y="9819"/>
                    <a:pt x="0" y="10138"/>
                  </a:cubicBezTo>
                  <a:cubicBezTo>
                    <a:pt x="0" y="10357"/>
                    <a:pt x="115" y="10483"/>
                    <a:pt x="284" y="10483"/>
                  </a:cubicBezTo>
                  <a:cubicBezTo>
                    <a:pt x="358" y="10483"/>
                    <a:pt x="444" y="10459"/>
                    <a:pt x="534" y="10407"/>
                  </a:cubicBezTo>
                  <a:lnTo>
                    <a:pt x="16428" y="1227"/>
                  </a:lnTo>
                  <a:cubicBezTo>
                    <a:pt x="16724" y="1061"/>
                    <a:pt x="16962" y="663"/>
                    <a:pt x="16962" y="347"/>
                  </a:cubicBezTo>
                  <a:cubicBezTo>
                    <a:pt x="16962" y="126"/>
                    <a:pt x="16849" y="1"/>
                    <a:pt x="16681" y="1"/>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5"/>
            <p:cNvSpPr/>
            <p:nvPr/>
          </p:nvSpPr>
          <p:spPr>
            <a:xfrm>
              <a:off x="3162200" y="3606325"/>
              <a:ext cx="424075" cy="262100"/>
            </a:xfrm>
            <a:custGeom>
              <a:avLst/>
              <a:gdLst/>
              <a:ahLst/>
              <a:cxnLst/>
              <a:rect l="l" t="t" r="r" b="b"/>
              <a:pathLst>
                <a:path w="16963" h="10484" extrusionOk="0">
                  <a:moveTo>
                    <a:pt x="16680" y="0"/>
                  </a:moveTo>
                  <a:cubicBezTo>
                    <a:pt x="16605" y="0"/>
                    <a:pt x="16519" y="25"/>
                    <a:pt x="16428" y="78"/>
                  </a:cubicBezTo>
                  <a:lnTo>
                    <a:pt x="534" y="9254"/>
                  </a:lnTo>
                  <a:cubicBezTo>
                    <a:pt x="239" y="9424"/>
                    <a:pt x="0" y="9822"/>
                    <a:pt x="0" y="10138"/>
                  </a:cubicBezTo>
                  <a:cubicBezTo>
                    <a:pt x="0" y="10359"/>
                    <a:pt x="114" y="10484"/>
                    <a:pt x="282" y="10484"/>
                  </a:cubicBezTo>
                  <a:cubicBezTo>
                    <a:pt x="357" y="10484"/>
                    <a:pt x="443" y="10459"/>
                    <a:pt x="534" y="10407"/>
                  </a:cubicBezTo>
                  <a:lnTo>
                    <a:pt x="16428" y="1230"/>
                  </a:lnTo>
                  <a:cubicBezTo>
                    <a:pt x="16724" y="1061"/>
                    <a:pt x="16962" y="666"/>
                    <a:pt x="16962" y="347"/>
                  </a:cubicBezTo>
                  <a:cubicBezTo>
                    <a:pt x="16962" y="126"/>
                    <a:pt x="16848" y="0"/>
                    <a:pt x="16680" y="0"/>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5"/>
            <p:cNvSpPr/>
            <p:nvPr/>
          </p:nvSpPr>
          <p:spPr>
            <a:xfrm>
              <a:off x="2563650" y="3390675"/>
              <a:ext cx="548675" cy="852300"/>
            </a:xfrm>
            <a:custGeom>
              <a:avLst/>
              <a:gdLst/>
              <a:ahLst/>
              <a:cxnLst/>
              <a:rect l="l" t="t" r="r" b="b"/>
              <a:pathLst>
                <a:path w="21947" h="34092" extrusionOk="0">
                  <a:moveTo>
                    <a:pt x="21652" y="1"/>
                  </a:moveTo>
                  <a:cubicBezTo>
                    <a:pt x="21581" y="1"/>
                    <a:pt x="21501" y="24"/>
                    <a:pt x="21416" y="72"/>
                  </a:cubicBezTo>
                  <a:lnTo>
                    <a:pt x="531" y="12131"/>
                  </a:lnTo>
                  <a:cubicBezTo>
                    <a:pt x="239" y="12301"/>
                    <a:pt x="1" y="12712"/>
                    <a:pt x="1" y="13053"/>
                  </a:cubicBezTo>
                  <a:lnTo>
                    <a:pt x="1" y="33713"/>
                  </a:lnTo>
                  <a:cubicBezTo>
                    <a:pt x="1" y="33953"/>
                    <a:pt x="120" y="34092"/>
                    <a:pt x="293" y="34092"/>
                  </a:cubicBezTo>
                  <a:cubicBezTo>
                    <a:pt x="365" y="34092"/>
                    <a:pt x="446" y="34068"/>
                    <a:pt x="531" y="34019"/>
                  </a:cubicBezTo>
                  <a:lnTo>
                    <a:pt x="21416" y="21960"/>
                  </a:lnTo>
                  <a:cubicBezTo>
                    <a:pt x="21709" y="21793"/>
                    <a:pt x="21947" y="21379"/>
                    <a:pt x="21947" y="21042"/>
                  </a:cubicBezTo>
                  <a:lnTo>
                    <a:pt x="21947" y="381"/>
                  </a:lnTo>
                  <a:cubicBezTo>
                    <a:pt x="21947" y="139"/>
                    <a:pt x="21826" y="1"/>
                    <a:pt x="21652"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5"/>
            <p:cNvSpPr/>
            <p:nvPr/>
          </p:nvSpPr>
          <p:spPr>
            <a:xfrm>
              <a:off x="2563650" y="3390675"/>
              <a:ext cx="548675" cy="852275"/>
            </a:xfrm>
            <a:custGeom>
              <a:avLst/>
              <a:gdLst/>
              <a:ahLst/>
              <a:cxnLst/>
              <a:rect l="l" t="t" r="r" b="b"/>
              <a:pathLst>
                <a:path w="21947" h="34091" extrusionOk="0">
                  <a:moveTo>
                    <a:pt x="21654" y="1"/>
                  </a:moveTo>
                  <a:cubicBezTo>
                    <a:pt x="21583" y="1"/>
                    <a:pt x="21501" y="24"/>
                    <a:pt x="21416" y="72"/>
                  </a:cubicBezTo>
                  <a:lnTo>
                    <a:pt x="531" y="12131"/>
                  </a:lnTo>
                  <a:cubicBezTo>
                    <a:pt x="239" y="12301"/>
                    <a:pt x="1" y="12712"/>
                    <a:pt x="1" y="13053"/>
                  </a:cubicBezTo>
                  <a:lnTo>
                    <a:pt x="1" y="33713"/>
                  </a:lnTo>
                  <a:cubicBezTo>
                    <a:pt x="1" y="33954"/>
                    <a:pt x="120" y="34090"/>
                    <a:pt x="294" y="34090"/>
                  </a:cubicBezTo>
                  <a:cubicBezTo>
                    <a:pt x="365" y="34090"/>
                    <a:pt x="446" y="34070"/>
                    <a:pt x="531" y="34019"/>
                  </a:cubicBezTo>
                  <a:lnTo>
                    <a:pt x="21416" y="21960"/>
                  </a:lnTo>
                  <a:cubicBezTo>
                    <a:pt x="21709" y="21793"/>
                    <a:pt x="21947" y="21379"/>
                    <a:pt x="21947" y="21042"/>
                  </a:cubicBezTo>
                  <a:lnTo>
                    <a:pt x="21947" y="381"/>
                  </a:lnTo>
                  <a:cubicBezTo>
                    <a:pt x="21947" y="140"/>
                    <a:pt x="21827" y="1"/>
                    <a:pt x="21654" y="1"/>
                  </a:cubicBezTo>
                  <a:close/>
                </a:path>
              </a:pathLst>
            </a:custGeom>
            <a:solidFill>
              <a:srgbClr val="D4F8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5"/>
            <p:cNvSpPr/>
            <p:nvPr/>
          </p:nvSpPr>
          <p:spPr>
            <a:xfrm>
              <a:off x="2563650" y="3685525"/>
              <a:ext cx="548675" cy="557450"/>
            </a:xfrm>
            <a:custGeom>
              <a:avLst/>
              <a:gdLst/>
              <a:ahLst/>
              <a:cxnLst/>
              <a:rect l="l" t="t" r="r" b="b"/>
              <a:pathLst>
                <a:path w="21947" h="22298" extrusionOk="0">
                  <a:moveTo>
                    <a:pt x="16123" y="0"/>
                  </a:moveTo>
                  <a:lnTo>
                    <a:pt x="12632" y="6175"/>
                  </a:lnTo>
                  <a:lnTo>
                    <a:pt x="15086" y="9353"/>
                  </a:lnTo>
                  <a:lnTo>
                    <a:pt x="6985" y="2373"/>
                  </a:lnTo>
                  <a:lnTo>
                    <a:pt x="1" y="17492"/>
                  </a:lnTo>
                  <a:lnTo>
                    <a:pt x="1" y="21919"/>
                  </a:lnTo>
                  <a:cubicBezTo>
                    <a:pt x="1" y="22159"/>
                    <a:pt x="120" y="22298"/>
                    <a:pt x="293" y="22298"/>
                  </a:cubicBezTo>
                  <a:cubicBezTo>
                    <a:pt x="365" y="22298"/>
                    <a:pt x="446" y="22274"/>
                    <a:pt x="531" y="22225"/>
                  </a:cubicBezTo>
                  <a:lnTo>
                    <a:pt x="21416" y="10166"/>
                  </a:lnTo>
                  <a:cubicBezTo>
                    <a:pt x="21709" y="9999"/>
                    <a:pt x="21947" y="9585"/>
                    <a:pt x="21947" y="9248"/>
                  </a:cubicBezTo>
                  <a:lnTo>
                    <a:pt x="21947" y="5324"/>
                  </a:lnTo>
                  <a:lnTo>
                    <a:pt x="16123" y="0"/>
                  </a:ln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5"/>
            <p:cNvSpPr/>
            <p:nvPr/>
          </p:nvSpPr>
          <p:spPr>
            <a:xfrm>
              <a:off x="2948275" y="3521225"/>
              <a:ext cx="78725" cy="101600"/>
            </a:xfrm>
            <a:custGeom>
              <a:avLst/>
              <a:gdLst/>
              <a:ahLst/>
              <a:cxnLst/>
              <a:rect l="l" t="t" r="r" b="b"/>
              <a:pathLst>
                <a:path w="3149" h="4064" extrusionOk="0">
                  <a:moveTo>
                    <a:pt x="2277" y="1"/>
                  </a:moveTo>
                  <a:cubicBezTo>
                    <a:pt x="2066" y="1"/>
                    <a:pt x="1827" y="69"/>
                    <a:pt x="1575" y="214"/>
                  </a:cubicBezTo>
                  <a:cubicBezTo>
                    <a:pt x="704" y="718"/>
                    <a:pt x="1" y="1939"/>
                    <a:pt x="1" y="2941"/>
                  </a:cubicBezTo>
                  <a:cubicBezTo>
                    <a:pt x="1" y="3653"/>
                    <a:pt x="354" y="4063"/>
                    <a:pt x="871" y="4063"/>
                  </a:cubicBezTo>
                  <a:cubicBezTo>
                    <a:pt x="1082" y="4063"/>
                    <a:pt x="1321" y="3994"/>
                    <a:pt x="1575" y="3849"/>
                  </a:cubicBezTo>
                  <a:cubicBezTo>
                    <a:pt x="2444" y="3346"/>
                    <a:pt x="3148" y="2125"/>
                    <a:pt x="3148" y="1123"/>
                  </a:cubicBezTo>
                  <a:cubicBezTo>
                    <a:pt x="3148" y="411"/>
                    <a:pt x="2794" y="1"/>
                    <a:pt x="2277" y="1"/>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5"/>
            <p:cNvSpPr/>
            <p:nvPr/>
          </p:nvSpPr>
          <p:spPr>
            <a:xfrm>
              <a:off x="2214425" y="2656275"/>
              <a:ext cx="1371850" cy="953100"/>
            </a:xfrm>
            <a:custGeom>
              <a:avLst/>
              <a:gdLst/>
              <a:ahLst/>
              <a:cxnLst/>
              <a:rect l="l" t="t" r="r" b="b"/>
              <a:pathLst>
                <a:path w="54874" h="38124" extrusionOk="0">
                  <a:moveTo>
                    <a:pt x="54579" y="0"/>
                  </a:moveTo>
                  <a:cubicBezTo>
                    <a:pt x="54507" y="0"/>
                    <a:pt x="54425" y="24"/>
                    <a:pt x="54339" y="73"/>
                  </a:cubicBezTo>
                  <a:lnTo>
                    <a:pt x="534" y="31141"/>
                  </a:lnTo>
                  <a:cubicBezTo>
                    <a:pt x="238" y="31307"/>
                    <a:pt x="1" y="31722"/>
                    <a:pt x="1" y="32059"/>
                  </a:cubicBezTo>
                  <a:lnTo>
                    <a:pt x="1" y="37743"/>
                  </a:lnTo>
                  <a:cubicBezTo>
                    <a:pt x="1" y="37985"/>
                    <a:pt x="121" y="38124"/>
                    <a:pt x="296" y="38124"/>
                  </a:cubicBezTo>
                  <a:cubicBezTo>
                    <a:pt x="368" y="38124"/>
                    <a:pt x="449" y="38101"/>
                    <a:pt x="534" y="38053"/>
                  </a:cubicBezTo>
                  <a:lnTo>
                    <a:pt x="54339" y="6985"/>
                  </a:lnTo>
                  <a:cubicBezTo>
                    <a:pt x="54635" y="6815"/>
                    <a:pt x="54873" y="6404"/>
                    <a:pt x="54873" y="6064"/>
                  </a:cubicBezTo>
                  <a:lnTo>
                    <a:pt x="54873" y="379"/>
                  </a:lnTo>
                  <a:cubicBezTo>
                    <a:pt x="54873" y="139"/>
                    <a:pt x="54754" y="0"/>
                    <a:pt x="5457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5"/>
            <p:cNvSpPr/>
            <p:nvPr/>
          </p:nvSpPr>
          <p:spPr>
            <a:xfrm>
              <a:off x="3087400" y="2772825"/>
              <a:ext cx="399075" cy="270100"/>
            </a:xfrm>
            <a:custGeom>
              <a:avLst/>
              <a:gdLst/>
              <a:ahLst/>
              <a:cxnLst/>
              <a:rect l="l" t="t" r="r" b="b"/>
              <a:pathLst>
                <a:path w="15963" h="10804" extrusionOk="0">
                  <a:moveTo>
                    <a:pt x="15963" y="1"/>
                  </a:moveTo>
                  <a:lnTo>
                    <a:pt x="320" y="9031"/>
                  </a:lnTo>
                  <a:cubicBezTo>
                    <a:pt x="143" y="9133"/>
                    <a:pt x="0" y="9381"/>
                    <a:pt x="0" y="9585"/>
                  </a:cubicBezTo>
                  <a:lnTo>
                    <a:pt x="0" y="10575"/>
                  </a:lnTo>
                  <a:cubicBezTo>
                    <a:pt x="0" y="10720"/>
                    <a:pt x="73" y="10804"/>
                    <a:pt x="179" y="10804"/>
                  </a:cubicBezTo>
                  <a:cubicBezTo>
                    <a:pt x="221" y="10804"/>
                    <a:pt x="269" y="10790"/>
                    <a:pt x="320" y="10762"/>
                  </a:cubicBezTo>
                  <a:lnTo>
                    <a:pt x="15963" y="1728"/>
                  </a:lnTo>
                  <a:lnTo>
                    <a:pt x="15963"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5"/>
            <p:cNvSpPr/>
            <p:nvPr/>
          </p:nvSpPr>
          <p:spPr>
            <a:xfrm>
              <a:off x="3486450" y="2747550"/>
              <a:ext cx="49925" cy="68500"/>
            </a:xfrm>
            <a:custGeom>
              <a:avLst/>
              <a:gdLst/>
              <a:ahLst/>
              <a:cxnLst/>
              <a:rect l="l" t="t" r="r" b="b"/>
              <a:pathLst>
                <a:path w="1997" h="2740" extrusionOk="0">
                  <a:moveTo>
                    <a:pt x="1819" y="0"/>
                  </a:moveTo>
                  <a:cubicBezTo>
                    <a:pt x="1776" y="0"/>
                    <a:pt x="1728" y="14"/>
                    <a:pt x="1677" y="43"/>
                  </a:cubicBezTo>
                  <a:lnTo>
                    <a:pt x="1" y="1012"/>
                  </a:lnTo>
                  <a:lnTo>
                    <a:pt x="1" y="2739"/>
                  </a:lnTo>
                  <a:lnTo>
                    <a:pt x="1677" y="1770"/>
                  </a:lnTo>
                  <a:cubicBezTo>
                    <a:pt x="1854" y="1672"/>
                    <a:pt x="1997" y="1423"/>
                    <a:pt x="1997" y="1219"/>
                  </a:cubicBezTo>
                  <a:lnTo>
                    <a:pt x="1997" y="227"/>
                  </a:lnTo>
                  <a:cubicBezTo>
                    <a:pt x="1997" y="84"/>
                    <a:pt x="1924" y="0"/>
                    <a:pt x="1819" y="0"/>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5"/>
            <p:cNvSpPr/>
            <p:nvPr/>
          </p:nvSpPr>
          <p:spPr>
            <a:xfrm>
              <a:off x="3500900" y="2764350"/>
              <a:ext cx="25800" cy="31375"/>
            </a:xfrm>
            <a:custGeom>
              <a:avLst/>
              <a:gdLst/>
              <a:ahLst/>
              <a:cxnLst/>
              <a:rect l="l" t="t" r="r" b="b"/>
              <a:pathLst>
                <a:path w="1032" h="1255" extrusionOk="0">
                  <a:moveTo>
                    <a:pt x="528" y="139"/>
                  </a:moveTo>
                  <a:cubicBezTo>
                    <a:pt x="545" y="139"/>
                    <a:pt x="562" y="143"/>
                    <a:pt x="579" y="153"/>
                  </a:cubicBezTo>
                  <a:cubicBezTo>
                    <a:pt x="640" y="187"/>
                    <a:pt x="681" y="296"/>
                    <a:pt x="681" y="432"/>
                  </a:cubicBezTo>
                  <a:cubicBezTo>
                    <a:pt x="681" y="694"/>
                    <a:pt x="541" y="993"/>
                    <a:pt x="375" y="1088"/>
                  </a:cubicBezTo>
                  <a:cubicBezTo>
                    <a:pt x="345" y="1106"/>
                    <a:pt x="317" y="1115"/>
                    <a:pt x="292" y="1115"/>
                  </a:cubicBezTo>
                  <a:cubicBezTo>
                    <a:pt x="274" y="1115"/>
                    <a:pt x="257" y="1110"/>
                    <a:pt x="242" y="1102"/>
                  </a:cubicBezTo>
                  <a:cubicBezTo>
                    <a:pt x="178" y="1068"/>
                    <a:pt x="140" y="959"/>
                    <a:pt x="140" y="823"/>
                  </a:cubicBezTo>
                  <a:cubicBezTo>
                    <a:pt x="140" y="561"/>
                    <a:pt x="280" y="262"/>
                    <a:pt x="443" y="167"/>
                  </a:cubicBezTo>
                  <a:cubicBezTo>
                    <a:pt x="473" y="150"/>
                    <a:pt x="504" y="139"/>
                    <a:pt x="528" y="139"/>
                  </a:cubicBezTo>
                  <a:close/>
                  <a:moveTo>
                    <a:pt x="529" y="0"/>
                  </a:moveTo>
                  <a:cubicBezTo>
                    <a:pt x="479" y="0"/>
                    <a:pt x="426" y="15"/>
                    <a:pt x="375" y="45"/>
                  </a:cubicBezTo>
                  <a:cubicBezTo>
                    <a:pt x="164" y="167"/>
                    <a:pt x="0" y="506"/>
                    <a:pt x="0" y="823"/>
                  </a:cubicBezTo>
                  <a:cubicBezTo>
                    <a:pt x="0" y="1013"/>
                    <a:pt x="62" y="1159"/>
                    <a:pt x="171" y="1224"/>
                  </a:cubicBezTo>
                  <a:cubicBezTo>
                    <a:pt x="208" y="1245"/>
                    <a:pt x="249" y="1255"/>
                    <a:pt x="289" y="1255"/>
                  </a:cubicBezTo>
                  <a:cubicBezTo>
                    <a:pt x="341" y="1255"/>
                    <a:pt x="391" y="1238"/>
                    <a:pt x="443" y="1211"/>
                  </a:cubicBezTo>
                  <a:cubicBezTo>
                    <a:pt x="568" y="1136"/>
                    <a:pt x="677" y="983"/>
                    <a:pt x="745" y="806"/>
                  </a:cubicBezTo>
                  <a:lnTo>
                    <a:pt x="932" y="864"/>
                  </a:lnTo>
                  <a:cubicBezTo>
                    <a:pt x="939" y="867"/>
                    <a:pt x="946" y="867"/>
                    <a:pt x="953" y="867"/>
                  </a:cubicBezTo>
                  <a:cubicBezTo>
                    <a:pt x="983" y="867"/>
                    <a:pt x="1011" y="847"/>
                    <a:pt x="1020" y="816"/>
                  </a:cubicBezTo>
                  <a:cubicBezTo>
                    <a:pt x="1031" y="782"/>
                    <a:pt x="1011" y="741"/>
                    <a:pt x="976" y="731"/>
                  </a:cubicBezTo>
                  <a:lnTo>
                    <a:pt x="790" y="674"/>
                  </a:lnTo>
                  <a:cubicBezTo>
                    <a:pt x="807" y="592"/>
                    <a:pt x="816" y="511"/>
                    <a:pt x="816" y="432"/>
                  </a:cubicBezTo>
                  <a:cubicBezTo>
                    <a:pt x="816" y="241"/>
                    <a:pt x="755" y="95"/>
                    <a:pt x="647" y="31"/>
                  </a:cubicBezTo>
                  <a:cubicBezTo>
                    <a:pt x="611" y="11"/>
                    <a:pt x="571" y="0"/>
                    <a:pt x="52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5"/>
            <p:cNvSpPr/>
            <p:nvPr/>
          </p:nvSpPr>
          <p:spPr>
            <a:xfrm>
              <a:off x="2563650" y="2857875"/>
              <a:ext cx="1022625" cy="780275"/>
            </a:xfrm>
            <a:custGeom>
              <a:avLst/>
              <a:gdLst/>
              <a:ahLst/>
              <a:cxnLst/>
              <a:rect l="l" t="t" r="r" b="b"/>
              <a:pathLst>
                <a:path w="40905" h="31211" extrusionOk="0">
                  <a:moveTo>
                    <a:pt x="40610" y="1"/>
                  </a:moveTo>
                  <a:cubicBezTo>
                    <a:pt x="40538" y="1"/>
                    <a:pt x="40457" y="24"/>
                    <a:pt x="40370" y="74"/>
                  </a:cubicBezTo>
                  <a:lnTo>
                    <a:pt x="531" y="23077"/>
                  </a:lnTo>
                  <a:cubicBezTo>
                    <a:pt x="239" y="23243"/>
                    <a:pt x="1" y="23658"/>
                    <a:pt x="1" y="23995"/>
                  </a:cubicBezTo>
                  <a:lnTo>
                    <a:pt x="1" y="30832"/>
                  </a:lnTo>
                  <a:cubicBezTo>
                    <a:pt x="1" y="31072"/>
                    <a:pt x="120" y="31211"/>
                    <a:pt x="293" y="31211"/>
                  </a:cubicBezTo>
                  <a:cubicBezTo>
                    <a:pt x="365" y="31211"/>
                    <a:pt x="446" y="31187"/>
                    <a:pt x="531" y="31137"/>
                  </a:cubicBezTo>
                  <a:lnTo>
                    <a:pt x="40370" y="8138"/>
                  </a:lnTo>
                  <a:cubicBezTo>
                    <a:pt x="40666" y="7968"/>
                    <a:pt x="40904" y="7556"/>
                    <a:pt x="40904" y="7217"/>
                  </a:cubicBezTo>
                  <a:lnTo>
                    <a:pt x="40904" y="380"/>
                  </a:lnTo>
                  <a:cubicBezTo>
                    <a:pt x="40904" y="139"/>
                    <a:pt x="40785" y="1"/>
                    <a:pt x="40610"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5"/>
            <p:cNvSpPr/>
            <p:nvPr/>
          </p:nvSpPr>
          <p:spPr>
            <a:xfrm>
              <a:off x="2563650" y="2857925"/>
              <a:ext cx="1022625" cy="780275"/>
            </a:xfrm>
            <a:custGeom>
              <a:avLst/>
              <a:gdLst/>
              <a:ahLst/>
              <a:cxnLst/>
              <a:rect l="l" t="t" r="r" b="b"/>
              <a:pathLst>
                <a:path w="40905" h="31211" extrusionOk="0">
                  <a:moveTo>
                    <a:pt x="40608" y="0"/>
                  </a:moveTo>
                  <a:cubicBezTo>
                    <a:pt x="40537" y="0"/>
                    <a:pt x="40456" y="21"/>
                    <a:pt x="40370" y="72"/>
                  </a:cubicBezTo>
                  <a:lnTo>
                    <a:pt x="531" y="23075"/>
                  </a:lnTo>
                  <a:cubicBezTo>
                    <a:pt x="239" y="23241"/>
                    <a:pt x="1" y="23656"/>
                    <a:pt x="1" y="23993"/>
                  </a:cubicBezTo>
                  <a:lnTo>
                    <a:pt x="1" y="30830"/>
                  </a:lnTo>
                  <a:cubicBezTo>
                    <a:pt x="1" y="31071"/>
                    <a:pt x="120" y="31211"/>
                    <a:pt x="294" y="31211"/>
                  </a:cubicBezTo>
                  <a:cubicBezTo>
                    <a:pt x="365" y="31211"/>
                    <a:pt x="446" y="31187"/>
                    <a:pt x="531" y="31135"/>
                  </a:cubicBezTo>
                  <a:lnTo>
                    <a:pt x="40370" y="8136"/>
                  </a:lnTo>
                  <a:cubicBezTo>
                    <a:pt x="40666" y="7966"/>
                    <a:pt x="40904" y="7554"/>
                    <a:pt x="40904" y="7215"/>
                  </a:cubicBezTo>
                  <a:lnTo>
                    <a:pt x="40904" y="378"/>
                  </a:lnTo>
                  <a:cubicBezTo>
                    <a:pt x="40904" y="137"/>
                    <a:pt x="40782" y="0"/>
                    <a:pt x="40608" y="0"/>
                  </a:cubicBezTo>
                  <a:close/>
                </a:path>
              </a:pathLst>
            </a:custGeom>
            <a:solidFill>
              <a:srgbClr val="7DEB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5"/>
            <p:cNvSpPr/>
            <p:nvPr/>
          </p:nvSpPr>
          <p:spPr>
            <a:xfrm>
              <a:off x="2164625" y="2477650"/>
              <a:ext cx="1471450" cy="936000"/>
            </a:xfrm>
            <a:custGeom>
              <a:avLst/>
              <a:gdLst/>
              <a:ahLst/>
              <a:cxnLst/>
              <a:rect l="l" t="t" r="r" b="b"/>
              <a:pathLst>
                <a:path w="58858" h="37440" extrusionOk="0">
                  <a:moveTo>
                    <a:pt x="58857" y="0"/>
                  </a:moveTo>
                  <a:lnTo>
                    <a:pt x="16958" y="24190"/>
                  </a:lnTo>
                  <a:cubicBezTo>
                    <a:pt x="16878" y="24237"/>
                    <a:pt x="16813" y="24258"/>
                    <a:pt x="16758" y="24258"/>
                  </a:cubicBezTo>
                  <a:cubicBezTo>
                    <a:pt x="16613" y="24258"/>
                    <a:pt x="16535" y="24112"/>
                    <a:pt x="16415" y="23904"/>
                  </a:cubicBezTo>
                  <a:lnTo>
                    <a:pt x="15962" y="23079"/>
                  </a:lnTo>
                  <a:cubicBezTo>
                    <a:pt x="15832" y="22864"/>
                    <a:pt x="15699" y="22779"/>
                    <a:pt x="15553" y="22779"/>
                  </a:cubicBezTo>
                  <a:cubicBezTo>
                    <a:pt x="15448" y="22779"/>
                    <a:pt x="15335" y="22824"/>
                    <a:pt x="15211" y="22895"/>
                  </a:cubicBezTo>
                  <a:lnTo>
                    <a:pt x="2526" y="30222"/>
                  </a:lnTo>
                  <a:cubicBezTo>
                    <a:pt x="2230" y="30388"/>
                    <a:pt x="2111" y="30694"/>
                    <a:pt x="1993" y="31140"/>
                  </a:cubicBezTo>
                  <a:lnTo>
                    <a:pt x="1621" y="32428"/>
                  </a:lnTo>
                  <a:cubicBezTo>
                    <a:pt x="1483" y="32921"/>
                    <a:pt x="1384" y="33179"/>
                    <a:pt x="1091" y="33349"/>
                  </a:cubicBezTo>
                  <a:lnTo>
                    <a:pt x="0" y="33982"/>
                  </a:lnTo>
                  <a:lnTo>
                    <a:pt x="0" y="37440"/>
                  </a:lnTo>
                  <a:lnTo>
                    <a:pt x="58857" y="3462"/>
                  </a:lnTo>
                  <a:lnTo>
                    <a:pt x="58857"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5"/>
            <p:cNvSpPr/>
            <p:nvPr/>
          </p:nvSpPr>
          <p:spPr>
            <a:xfrm>
              <a:off x="3557000" y="2448925"/>
              <a:ext cx="33425" cy="43200"/>
            </a:xfrm>
            <a:custGeom>
              <a:avLst/>
              <a:gdLst/>
              <a:ahLst/>
              <a:cxnLst/>
              <a:rect l="l" t="t" r="r" b="b"/>
              <a:pathLst>
                <a:path w="1337" h="1728" extrusionOk="0">
                  <a:moveTo>
                    <a:pt x="967" y="1"/>
                  </a:moveTo>
                  <a:cubicBezTo>
                    <a:pt x="877" y="1"/>
                    <a:pt x="775" y="30"/>
                    <a:pt x="667" y="93"/>
                  </a:cubicBezTo>
                  <a:cubicBezTo>
                    <a:pt x="300" y="306"/>
                    <a:pt x="0" y="823"/>
                    <a:pt x="0" y="1251"/>
                  </a:cubicBezTo>
                  <a:cubicBezTo>
                    <a:pt x="0" y="1553"/>
                    <a:pt x="151" y="1728"/>
                    <a:pt x="369" y="1728"/>
                  </a:cubicBezTo>
                  <a:cubicBezTo>
                    <a:pt x="459" y="1728"/>
                    <a:pt x="560" y="1698"/>
                    <a:pt x="667" y="1636"/>
                  </a:cubicBezTo>
                  <a:cubicBezTo>
                    <a:pt x="1037" y="1425"/>
                    <a:pt x="1337" y="905"/>
                    <a:pt x="1337" y="476"/>
                  </a:cubicBezTo>
                  <a:cubicBezTo>
                    <a:pt x="1337" y="175"/>
                    <a:pt x="1186" y="1"/>
                    <a:pt x="9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5"/>
            <p:cNvSpPr/>
            <p:nvPr/>
          </p:nvSpPr>
          <p:spPr>
            <a:xfrm>
              <a:off x="3496750" y="2483650"/>
              <a:ext cx="33500" cy="43225"/>
            </a:xfrm>
            <a:custGeom>
              <a:avLst/>
              <a:gdLst/>
              <a:ahLst/>
              <a:cxnLst/>
              <a:rect l="l" t="t" r="r" b="b"/>
              <a:pathLst>
                <a:path w="1340" h="1729" extrusionOk="0">
                  <a:moveTo>
                    <a:pt x="968" y="0"/>
                  </a:moveTo>
                  <a:cubicBezTo>
                    <a:pt x="878" y="0"/>
                    <a:pt x="777" y="29"/>
                    <a:pt x="670" y="91"/>
                  </a:cubicBezTo>
                  <a:cubicBezTo>
                    <a:pt x="299" y="305"/>
                    <a:pt x="0" y="825"/>
                    <a:pt x="0" y="1249"/>
                  </a:cubicBezTo>
                  <a:cubicBezTo>
                    <a:pt x="0" y="1553"/>
                    <a:pt x="151" y="1729"/>
                    <a:pt x="370" y="1729"/>
                  </a:cubicBezTo>
                  <a:cubicBezTo>
                    <a:pt x="460" y="1729"/>
                    <a:pt x="562" y="1699"/>
                    <a:pt x="670" y="1637"/>
                  </a:cubicBezTo>
                  <a:cubicBezTo>
                    <a:pt x="1037" y="1423"/>
                    <a:pt x="1340" y="903"/>
                    <a:pt x="1340" y="478"/>
                  </a:cubicBezTo>
                  <a:cubicBezTo>
                    <a:pt x="1340" y="174"/>
                    <a:pt x="1187" y="0"/>
                    <a:pt x="9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5"/>
            <p:cNvSpPr/>
            <p:nvPr/>
          </p:nvSpPr>
          <p:spPr>
            <a:xfrm>
              <a:off x="3436475" y="2518375"/>
              <a:ext cx="33525" cy="43200"/>
            </a:xfrm>
            <a:custGeom>
              <a:avLst/>
              <a:gdLst/>
              <a:ahLst/>
              <a:cxnLst/>
              <a:rect l="l" t="t" r="r" b="b"/>
              <a:pathLst>
                <a:path w="1341" h="1728" extrusionOk="0">
                  <a:moveTo>
                    <a:pt x="971" y="0"/>
                  </a:moveTo>
                  <a:cubicBezTo>
                    <a:pt x="880" y="0"/>
                    <a:pt x="778" y="30"/>
                    <a:pt x="671" y="92"/>
                  </a:cubicBezTo>
                  <a:cubicBezTo>
                    <a:pt x="300" y="306"/>
                    <a:pt x="1" y="823"/>
                    <a:pt x="1" y="1252"/>
                  </a:cubicBezTo>
                  <a:cubicBezTo>
                    <a:pt x="1" y="1552"/>
                    <a:pt x="151" y="1727"/>
                    <a:pt x="371" y="1727"/>
                  </a:cubicBezTo>
                  <a:cubicBezTo>
                    <a:pt x="461" y="1727"/>
                    <a:pt x="563" y="1698"/>
                    <a:pt x="671" y="1635"/>
                  </a:cubicBezTo>
                  <a:cubicBezTo>
                    <a:pt x="1041" y="1425"/>
                    <a:pt x="1341" y="905"/>
                    <a:pt x="1341" y="476"/>
                  </a:cubicBezTo>
                  <a:cubicBezTo>
                    <a:pt x="1341" y="175"/>
                    <a:pt x="1190" y="0"/>
                    <a:pt x="9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5"/>
            <p:cNvSpPr/>
            <p:nvPr/>
          </p:nvSpPr>
          <p:spPr>
            <a:xfrm>
              <a:off x="2198525" y="3326075"/>
              <a:ext cx="28750" cy="36075"/>
            </a:xfrm>
            <a:custGeom>
              <a:avLst/>
              <a:gdLst/>
              <a:ahLst/>
              <a:cxnLst/>
              <a:rect l="l" t="t" r="r" b="b"/>
              <a:pathLst>
                <a:path w="1150" h="1443" extrusionOk="0">
                  <a:moveTo>
                    <a:pt x="544" y="0"/>
                  </a:moveTo>
                  <a:cubicBezTo>
                    <a:pt x="521" y="0"/>
                    <a:pt x="497" y="24"/>
                    <a:pt x="477" y="62"/>
                  </a:cubicBezTo>
                  <a:lnTo>
                    <a:pt x="25" y="932"/>
                  </a:lnTo>
                  <a:lnTo>
                    <a:pt x="25" y="936"/>
                  </a:lnTo>
                  <a:cubicBezTo>
                    <a:pt x="17" y="945"/>
                    <a:pt x="14" y="956"/>
                    <a:pt x="11" y="966"/>
                  </a:cubicBezTo>
                  <a:cubicBezTo>
                    <a:pt x="11" y="970"/>
                    <a:pt x="8" y="973"/>
                    <a:pt x="8" y="976"/>
                  </a:cubicBezTo>
                  <a:cubicBezTo>
                    <a:pt x="4" y="993"/>
                    <a:pt x="0" y="1007"/>
                    <a:pt x="0" y="1024"/>
                  </a:cubicBezTo>
                  <a:cubicBezTo>
                    <a:pt x="0" y="1038"/>
                    <a:pt x="4" y="1051"/>
                    <a:pt x="8" y="1061"/>
                  </a:cubicBezTo>
                  <a:cubicBezTo>
                    <a:pt x="8" y="1064"/>
                    <a:pt x="11" y="1064"/>
                    <a:pt x="11" y="1068"/>
                  </a:cubicBezTo>
                  <a:cubicBezTo>
                    <a:pt x="14" y="1075"/>
                    <a:pt x="17" y="1082"/>
                    <a:pt x="25" y="1085"/>
                  </a:cubicBezTo>
                  <a:lnTo>
                    <a:pt x="25" y="1088"/>
                  </a:lnTo>
                  <a:lnTo>
                    <a:pt x="477" y="1435"/>
                  </a:lnTo>
                  <a:cubicBezTo>
                    <a:pt x="483" y="1439"/>
                    <a:pt x="490" y="1442"/>
                    <a:pt x="497" y="1442"/>
                  </a:cubicBezTo>
                  <a:cubicBezTo>
                    <a:pt x="504" y="1442"/>
                    <a:pt x="514" y="1439"/>
                    <a:pt x="521" y="1435"/>
                  </a:cubicBezTo>
                  <a:cubicBezTo>
                    <a:pt x="541" y="1425"/>
                    <a:pt x="558" y="1401"/>
                    <a:pt x="571" y="1370"/>
                  </a:cubicBezTo>
                  <a:cubicBezTo>
                    <a:pt x="596" y="1313"/>
                    <a:pt x="592" y="1251"/>
                    <a:pt x="565" y="1228"/>
                  </a:cubicBezTo>
                  <a:lnTo>
                    <a:pt x="249" y="983"/>
                  </a:lnTo>
                  <a:lnTo>
                    <a:pt x="1081" y="501"/>
                  </a:lnTo>
                  <a:cubicBezTo>
                    <a:pt x="1119" y="480"/>
                    <a:pt x="1150" y="415"/>
                    <a:pt x="1150" y="361"/>
                  </a:cubicBezTo>
                  <a:cubicBezTo>
                    <a:pt x="1150" y="317"/>
                    <a:pt x="1130" y="289"/>
                    <a:pt x="1106" y="289"/>
                  </a:cubicBezTo>
                  <a:cubicBezTo>
                    <a:pt x="1099" y="289"/>
                    <a:pt x="1089" y="289"/>
                    <a:pt x="1081" y="297"/>
                  </a:cubicBezTo>
                  <a:lnTo>
                    <a:pt x="249" y="776"/>
                  </a:lnTo>
                  <a:lnTo>
                    <a:pt x="565" y="164"/>
                  </a:lnTo>
                  <a:cubicBezTo>
                    <a:pt x="592" y="113"/>
                    <a:pt x="596" y="45"/>
                    <a:pt x="571" y="14"/>
                  </a:cubicBezTo>
                  <a:cubicBezTo>
                    <a:pt x="565" y="7"/>
                    <a:pt x="555" y="0"/>
                    <a:pt x="544" y="0"/>
                  </a:cubicBezTo>
                  <a:close/>
                </a:path>
              </a:pathLst>
            </a:custGeom>
            <a:solidFill>
              <a:srgbClr val="95A0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5"/>
            <p:cNvSpPr/>
            <p:nvPr/>
          </p:nvSpPr>
          <p:spPr>
            <a:xfrm>
              <a:off x="2241275" y="3299900"/>
              <a:ext cx="28775" cy="35975"/>
            </a:xfrm>
            <a:custGeom>
              <a:avLst/>
              <a:gdLst/>
              <a:ahLst/>
              <a:cxnLst/>
              <a:rect l="l" t="t" r="r" b="b"/>
              <a:pathLst>
                <a:path w="1151" h="1439" extrusionOk="0">
                  <a:moveTo>
                    <a:pt x="653" y="1"/>
                  </a:moveTo>
                  <a:cubicBezTo>
                    <a:pt x="630" y="1"/>
                    <a:pt x="599" y="28"/>
                    <a:pt x="579" y="72"/>
                  </a:cubicBezTo>
                  <a:cubicBezTo>
                    <a:pt x="555" y="126"/>
                    <a:pt x="559" y="191"/>
                    <a:pt x="586" y="214"/>
                  </a:cubicBezTo>
                  <a:lnTo>
                    <a:pt x="905" y="456"/>
                  </a:lnTo>
                  <a:lnTo>
                    <a:pt x="69" y="939"/>
                  </a:lnTo>
                  <a:cubicBezTo>
                    <a:pt x="31" y="963"/>
                    <a:pt x="0" y="1024"/>
                    <a:pt x="0" y="1082"/>
                  </a:cubicBezTo>
                  <a:cubicBezTo>
                    <a:pt x="0" y="1126"/>
                    <a:pt x="21" y="1153"/>
                    <a:pt x="45" y="1153"/>
                  </a:cubicBezTo>
                  <a:cubicBezTo>
                    <a:pt x="52" y="1153"/>
                    <a:pt x="62" y="1149"/>
                    <a:pt x="69" y="1146"/>
                  </a:cubicBezTo>
                  <a:lnTo>
                    <a:pt x="905" y="663"/>
                  </a:lnTo>
                  <a:lnTo>
                    <a:pt x="586" y="1275"/>
                  </a:lnTo>
                  <a:cubicBezTo>
                    <a:pt x="559" y="1330"/>
                    <a:pt x="555" y="1398"/>
                    <a:pt x="579" y="1425"/>
                  </a:cubicBezTo>
                  <a:cubicBezTo>
                    <a:pt x="586" y="1435"/>
                    <a:pt x="595" y="1438"/>
                    <a:pt x="606" y="1438"/>
                  </a:cubicBezTo>
                  <a:cubicBezTo>
                    <a:pt x="612" y="1438"/>
                    <a:pt x="623" y="1438"/>
                    <a:pt x="630" y="1432"/>
                  </a:cubicBezTo>
                  <a:cubicBezTo>
                    <a:pt x="647" y="1421"/>
                    <a:pt x="661" y="1405"/>
                    <a:pt x="674" y="1380"/>
                  </a:cubicBezTo>
                  <a:lnTo>
                    <a:pt x="1126" y="511"/>
                  </a:lnTo>
                  <a:lnTo>
                    <a:pt x="1130" y="507"/>
                  </a:lnTo>
                  <a:cubicBezTo>
                    <a:pt x="1133" y="497"/>
                    <a:pt x="1136" y="487"/>
                    <a:pt x="1140" y="473"/>
                  </a:cubicBezTo>
                  <a:cubicBezTo>
                    <a:pt x="1143" y="470"/>
                    <a:pt x="1143" y="467"/>
                    <a:pt x="1143" y="462"/>
                  </a:cubicBezTo>
                  <a:cubicBezTo>
                    <a:pt x="1146" y="449"/>
                    <a:pt x="1150" y="432"/>
                    <a:pt x="1150" y="418"/>
                  </a:cubicBezTo>
                  <a:cubicBezTo>
                    <a:pt x="1150" y="405"/>
                    <a:pt x="1146" y="391"/>
                    <a:pt x="1143" y="381"/>
                  </a:cubicBezTo>
                  <a:cubicBezTo>
                    <a:pt x="1143" y="378"/>
                    <a:pt x="1143" y="378"/>
                    <a:pt x="1140" y="374"/>
                  </a:cubicBezTo>
                  <a:cubicBezTo>
                    <a:pt x="1136" y="368"/>
                    <a:pt x="1133" y="360"/>
                    <a:pt x="1130" y="357"/>
                  </a:cubicBezTo>
                  <a:lnTo>
                    <a:pt x="1126" y="354"/>
                  </a:lnTo>
                  <a:lnTo>
                    <a:pt x="674" y="7"/>
                  </a:lnTo>
                  <a:cubicBezTo>
                    <a:pt x="667" y="1"/>
                    <a:pt x="661" y="1"/>
                    <a:pt x="653" y="1"/>
                  </a:cubicBezTo>
                  <a:close/>
                </a:path>
              </a:pathLst>
            </a:custGeom>
            <a:solidFill>
              <a:srgbClr val="95A0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5"/>
            <p:cNvSpPr/>
            <p:nvPr/>
          </p:nvSpPr>
          <p:spPr>
            <a:xfrm>
              <a:off x="2286850" y="3262400"/>
              <a:ext cx="25925" cy="51625"/>
            </a:xfrm>
            <a:custGeom>
              <a:avLst/>
              <a:gdLst/>
              <a:ahLst/>
              <a:cxnLst/>
              <a:rect l="l" t="t" r="r" b="b"/>
              <a:pathLst>
                <a:path w="1037" h="2065" extrusionOk="0">
                  <a:moveTo>
                    <a:pt x="959" y="1"/>
                  </a:moveTo>
                  <a:cubicBezTo>
                    <a:pt x="945" y="1"/>
                    <a:pt x="925" y="18"/>
                    <a:pt x="914" y="45"/>
                  </a:cubicBezTo>
                  <a:lnTo>
                    <a:pt x="799" y="327"/>
                  </a:lnTo>
                  <a:cubicBezTo>
                    <a:pt x="789" y="324"/>
                    <a:pt x="779" y="324"/>
                    <a:pt x="768" y="324"/>
                  </a:cubicBezTo>
                  <a:cubicBezTo>
                    <a:pt x="581" y="324"/>
                    <a:pt x="360" y="511"/>
                    <a:pt x="208" y="834"/>
                  </a:cubicBezTo>
                  <a:cubicBezTo>
                    <a:pt x="0" y="1269"/>
                    <a:pt x="0" y="1789"/>
                    <a:pt x="208" y="1987"/>
                  </a:cubicBezTo>
                  <a:cubicBezTo>
                    <a:pt x="261" y="2041"/>
                    <a:pt x="327" y="2064"/>
                    <a:pt x="398" y="2064"/>
                  </a:cubicBezTo>
                  <a:cubicBezTo>
                    <a:pt x="456" y="2064"/>
                    <a:pt x="520" y="2048"/>
                    <a:pt x="585" y="2011"/>
                  </a:cubicBezTo>
                  <a:cubicBezTo>
                    <a:pt x="718" y="1932"/>
                    <a:pt x="853" y="1772"/>
                    <a:pt x="959" y="1554"/>
                  </a:cubicBezTo>
                  <a:cubicBezTo>
                    <a:pt x="986" y="1501"/>
                    <a:pt x="986" y="1432"/>
                    <a:pt x="959" y="1408"/>
                  </a:cubicBezTo>
                  <a:cubicBezTo>
                    <a:pt x="952" y="1402"/>
                    <a:pt x="942" y="1399"/>
                    <a:pt x="935" y="1399"/>
                  </a:cubicBezTo>
                  <a:cubicBezTo>
                    <a:pt x="911" y="1399"/>
                    <a:pt x="884" y="1422"/>
                    <a:pt x="864" y="1463"/>
                  </a:cubicBezTo>
                  <a:cubicBezTo>
                    <a:pt x="751" y="1701"/>
                    <a:pt x="585" y="1844"/>
                    <a:pt x="442" y="1844"/>
                  </a:cubicBezTo>
                  <a:cubicBezTo>
                    <a:pt x="391" y="1844"/>
                    <a:pt x="343" y="1827"/>
                    <a:pt x="302" y="1786"/>
                  </a:cubicBezTo>
                  <a:cubicBezTo>
                    <a:pt x="150" y="1636"/>
                    <a:pt x="150" y="1253"/>
                    <a:pt x="302" y="926"/>
                  </a:cubicBezTo>
                  <a:cubicBezTo>
                    <a:pt x="412" y="691"/>
                    <a:pt x="571" y="555"/>
                    <a:pt x="710" y="545"/>
                  </a:cubicBezTo>
                  <a:lnTo>
                    <a:pt x="710" y="545"/>
                  </a:lnTo>
                  <a:lnTo>
                    <a:pt x="622" y="756"/>
                  </a:lnTo>
                  <a:cubicBezTo>
                    <a:pt x="605" y="804"/>
                    <a:pt x="616" y="845"/>
                    <a:pt x="639" y="845"/>
                  </a:cubicBezTo>
                  <a:cubicBezTo>
                    <a:pt x="646" y="845"/>
                    <a:pt x="649" y="845"/>
                    <a:pt x="656" y="840"/>
                  </a:cubicBezTo>
                  <a:lnTo>
                    <a:pt x="996" y="616"/>
                  </a:lnTo>
                  <a:cubicBezTo>
                    <a:pt x="1020" y="603"/>
                    <a:pt x="1037" y="559"/>
                    <a:pt x="1033" y="525"/>
                  </a:cubicBezTo>
                  <a:lnTo>
                    <a:pt x="986" y="35"/>
                  </a:lnTo>
                  <a:cubicBezTo>
                    <a:pt x="983" y="11"/>
                    <a:pt x="972" y="1"/>
                    <a:pt x="959" y="1"/>
                  </a:cubicBezTo>
                  <a:close/>
                </a:path>
              </a:pathLst>
            </a:custGeom>
            <a:solidFill>
              <a:srgbClr val="95A0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5"/>
            <p:cNvSpPr/>
            <p:nvPr/>
          </p:nvSpPr>
          <p:spPr>
            <a:xfrm>
              <a:off x="2520750" y="3068025"/>
              <a:ext cx="23550" cy="46700"/>
            </a:xfrm>
            <a:custGeom>
              <a:avLst/>
              <a:gdLst/>
              <a:ahLst/>
              <a:cxnLst/>
              <a:rect l="l" t="t" r="r" b="b"/>
              <a:pathLst>
                <a:path w="942" h="1868" extrusionOk="0">
                  <a:moveTo>
                    <a:pt x="871" y="1"/>
                  </a:moveTo>
                  <a:cubicBezTo>
                    <a:pt x="840" y="1"/>
                    <a:pt x="803" y="35"/>
                    <a:pt x="775" y="89"/>
                  </a:cubicBezTo>
                  <a:lnTo>
                    <a:pt x="469" y="735"/>
                  </a:lnTo>
                  <a:lnTo>
                    <a:pt x="166" y="440"/>
                  </a:lnTo>
                  <a:cubicBezTo>
                    <a:pt x="157" y="432"/>
                    <a:pt x="146" y="426"/>
                    <a:pt x="133" y="426"/>
                  </a:cubicBezTo>
                  <a:cubicBezTo>
                    <a:pt x="102" y="426"/>
                    <a:pt x="61" y="460"/>
                    <a:pt x="34" y="517"/>
                  </a:cubicBezTo>
                  <a:cubicBezTo>
                    <a:pt x="0" y="592"/>
                    <a:pt x="0" y="680"/>
                    <a:pt x="34" y="718"/>
                  </a:cubicBezTo>
                  <a:lnTo>
                    <a:pt x="340" y="1011"/>
                  </a:lnTo>
                  <a:lnTo>
                    <a:pt x="34" y="1653"/>
                  </a:lnTo>
                  <a:cubicBezTo>
                    <a:pt x="0" y="1731"/>
                    <a:pt x="0" y="1819"/>
                    <a:pt x="34" y="1854"/>
                  </a:cubicBezTo>
                  <a:cubicBezTo>
                    <a:pt x="44" y="1863"/>
                    <a:pt x="58" y="1868"/>
                    <a:pt x="69" y="1868"/>
                  </a:cubicBezTo>
                  <a:cubicBezTo>
                    <a:pt x="78" y="1868"/>
                    <a:pt x="89" y="1863"/>
                    <a:pt x="102" y="1857"/>
                  </a:cubicBezTo>
                  <a:cubicBezTo>
                    <a:pt x="126" y="1843"/>
                    <a:pt x="150" y="1816"/>
                    <a:pt x="166" y="1779"/>
                  </a:cubicBezTo>
                  <a:lnTo>
                    <a:pt x="469" y="1136"/>
                  </a:lnTo>
                  <a:lnTo>
                    <a:pt x="775" y="1429"/>
                  </a:lnTo>
                  <a:cubicBezTo>
                    <a:pt x="786" y="1435"/>
                    <a:pt x="796" y="1442"/>
                    <a:pt x="806" y="1442"/>
                  </a:cubicBezTo>
                  <a:cubicBezTo>
                    <a:pt x="816" y="1442"/>
                    <a:pt x="830" y="1439"/>
                    <a:pt x="840" y="1432"/>
                  </a:cubicBezTo>
                  <a:cubicBezTo>
                    <a:pt x="864" y="1419"/>
                    <a:pt x="888" y="1391"/>
                    <a:pt x="905" y="1353"/>
                  </a:cubicBezTo>
                  <a:cubicBezTo>
                    <a:pt x="942" y="1276"/>
                    <a:pt x="942" y="1187"/>
                    <a:pt x="905" y="1154"/>
                  </a:cubicBezTo>
                  <a:lnTo>
                    <a:pt x="602" y="857"/>
                  </a:lnTo>
                  <a:lnTo>
                    <a:pt x="905" y="215"/>
                  </a:lnTo>
                  <a:cubicBezTo>
                    <a:pt x="942" y="140"/>
                    <a:pt x="942" y="48"/>
                    <a:pt x="905" y="15"/>
                  </a:cubicBezTo>
                  <a:cubicBezTo>
                    <a:pt x="894" y="4"/>
                    <a:pt x="885" y="1"/>
                    <a:pt x="871" y="1"/>
                  </a:cubicBezTo>
                  <a:close/>
                </a:path>
              </a:pathLst>
            </a:custGeom>
            <a:solidFill>
              <a:srgbClr val="95A0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5"/>
            <p:cNvSpPr/>
            <p:nvPr/>
          </p:nvSpPr>
          <p:spPr>
            <a:xfrm>
              <a:off x="2339100" y="2541450"/>
              <a:ext cx="1222175" cy="751125"/>
            </a:xfrm>
            <a:custGeom>
              <a:avLst/>
              <a:gdLst/>
              <a:ahLst/>
              <a:cxnLst/>
              <a:rect l="l" t="t" r="r" b="b"/>
              <a:pathLst>
                <a:path w="48887" h="30045" extrusionOk="0">
                  <a:moveTo>
                    <a:pt x="48591" y="1"/>
                  </a:moveTo>
                  <a:cubicBezTo>
                    <a:pt x="48519" y="1"/>
                    <a:pt x="48438" y="24"/>
                    <a:pt x="48352" y="73"/>
                  </a:cubicBezTo>
                  <a:lnTo>
                    <a:pt x="534" y="27670"/>
                  </a:lnTo>
                  <a:cubicBezTo>
                    <a:pt x="239" y="27839"/>
                    <a:pt x="1" y="28251"/>
                    <a:pt x="1" y="28591"/>
                  </a:cubicBezTo>
                  <a:lnTo>
                    <a:pt x="1" y="29665"/>
                  </a:lnTo>
                  <a:cubicBezTo>
                    <a:pt x="1" y="29906"/>
                    <a:pt x="120" y="30044"/>
                    <a:pt x="295" y="30044"/>
                  </a:cubicBezTo>
                  <a:cubicBezTo>
                    <a:pt x="367" y="30044"/>
                    <a:pt x="448" y="30021"/>
                    <a:pt x="534" y="29971"/>
                  </a:cubicBezTo>
                  <a:lnTo>
                    <a:pt x="48352" y="2378"/>
                  </a:lnTo>
                  <a:cubicBezTo>
                    <a:pt x="48649" y="2209"/>
                    <a:pt x="48887" y="1797"/>
                    <a:pt x="48887" y="1457"/>
                  </a:cubicBezTo>
                  <a:lnTo>
                    <a:pt x="48887" y="382"/>
                  </a:lnTo>
                  <a:cubicBezTo>
                    <a:pt x="48887" y="141"/>
                    <a:pt x="48767" y="1"/>
                    <a:pt x="4859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5"/>
            <p:cNvSpPr/>
            <p:nvPr/>
          </p:nvSpPr>
          <p:spPr>
            <a:xfrm>
              <a:off x="3523600" y="2556875"/>
              <a:ext cx="30625" cy="43975"/>
            </a:xfrm>
            <a:custGeom>
              <a:avLst/>
              <a:gdLst/>
              <a:ahLst/>
              <a:cxnLst/>
              <a:rect l="l" t="t" r="r" b="b"/>
              <a:pathLst>
                <a:path w="1225" h="1759" extrusionOk="0">
                  <a:moveTo>
                    <a:pt x="633" y="10"/>
                  </a:moveTo>
                  <a:cubicBezTo>
                    <a:pt x="643" y="10"/>
                    <a:pt x="653" y="18"/>
                    <a:pt x="660" y="27"/>
                  </a:cubicBezTo>
                  <a:lnTo>
                    <a:pt x="799" y="324"/>
                  </a:lnTo>
                  <a:cubicBezTo>
                    <a:pt x="806" y="340"/>
                    <a:pt x="817" y="348"/>
                    <a:pt x="831" y="348"/>
                  </a:cubicBezTo>
                  <a:cubicBezTo>
                    <a:pt x="837" y="348"/>
                    <a:pt x="843" y="347"/>
                    <a:pt x="850" y="344"/>
                  </a:cubicBezTo>
                  <a:lnTo>
                    <a:pt x="1163" y="225"/>
                  </a:lnTo>
                  <a:cubicBezTo>
                    <a:pt x="1168" y="224"/>
                    <a:pt x="1173" y="223"/>
                    <a:pt x="1177" y="223"/>
                  </a:cubicBezTo>
                  <a:cubicBezTo>
                    <a:pt x="1184" y="223"/>
                    <a:pt x="1191" y="225"/>
                    <a:pt x="1197" y="231"/>
                  </a:cubicBezTo>
                  <a:cubicBezTo>
                    <a:pt x="1211" y="249"/>
                    <a:pt x="1214" y="293"/>
                    <a:pt x="1190" y="337"/>
                  </a:cubicBezTo>
                  <a:lnTo>
                    <a:pt x="963" y="762"/>
                  </a:lnTo>
                  <a:cubicBezTo>
                    <a:pt x="949" y="789"/>
                    <a:pt x="942" y="820"/>
                    <a:pt x="946" y="843"/>
                  </a:cubicBezTo>
                  <a:lnTo>
                    <a:pt x="1000" y="1228"/>
                  </a:lnTo>
                  <a:cubicBezTo>
                    <a:pt x="1003" y="1268"/>
                    <a:pt x="983" y="1316"/>
                    <a:pt x="959" y="1339"/>
                  </a:cubicBezTo>
                  <a:cubicBezTo>
                    <a:pt x="946" y="1353"/>
                    <a:pt x="932" y="1360"/>
                    <a:pt x="919" y="1360"/>
                  </a:cubicBezTo>
                  <a:lnTo>
                    <a:pt x="640" y="1323"/>
                  </a:lnTo>
                  <a:cubicBezTo>
                    <a:pt x="619" y="1323"/>
                    <a:pt x="595" y="1336"/>
                    <a:pt x="578" y="1360"/>
                  </a:cubicBezTo>
                  <a:lnTo>
                    <a:pt x="296" y="1717"/>
                  </a:lnTo>
                  <a:cubicBezTo>
                    <a:pt x="282" y="1736"/>
                    <a:pt x="265" y="1746"/>
                    <a:pt x="250" y="1746"/>
                  </a:cubicBezTo>
                  <a:cubicBezTo>
                    <a:pt x="246" y="1746"/>
                    <a:pt x="242" y="1746"/>
                    <a:pt x="238" y="1744"/>
                  </a:cubicBezTo>
                  <a:cubicBezTo>
                    <a:pt x="225" y="1738"/>
                    <a:pt x="214" y="1714"/>
                    <a:pt x="218" y="1686"/>
                  </a:cubicBezTo>
                  <a:lnTo>
                    <a:pt x="272" y="1242"/>
                  </a:lnTo>
                  <a:cubicBezTo>
                    <a:pt x="276" y="1211"/>
                    <a:pt x="269" y="1184"/>
                    <a:pt x="252" y="1173"/>
                  </a:cubicBezTo>
                  <a:lnTo>
                    <a:pt x="28" y="1010"/>
                  </a:lnTo>
                  <a:cubicBezTo>
                    <a:pt x="18" y="1003"/>
                    <a:pt x="10" y="989"/>
                    <a:pt x="10" y="969"/>
                  </a:cubicBezTo>
                  <a:cubicBezTo>
                    <a:pt x="10" y="931"/>
                    <a:pt x="31" y="884"/>
                    <a:pt x="62" y="860"/>
                  </a:cubicBezTo>
                  <a:lnTo>
                    <a:pt x="374" y="622"/>
                  </a:lnTo>
                  <a:cubicBezTo>
                    <a:pt x="395" y="605"/>
                    <a:pt x="412" y="578"/>
                    <a:pt x="418" y="548"/>
                  </a:cubicBezTo>
                  <a:lnTo>
                    <a:pt x="561" y="89"/>
                  </a:lnTo>
                  <a:cubicBezTo>
                    <a:pt x="575" y="41"/>
                    <a:pt x="609" y="10"/>
                    <a:pt x="633" y="10"/>
                  </a:cubicBezTo>
                  <a:close/>
                  <a:moveTo>
                    <a:pt x="630" y="0"/>
                  </a:moveTo>
                  <a:cubicBezTo>
                    <a:pt x="599" y="4"/>
                    <a:pt x="564" y="38"/>
                    <a:pt x="551" y="89"/>
                  </a:cubicBezTo>
                  <a:lnTo>
                    <a:pt x="412" y="544"/>
                  </a:lnTo>
                  <a:cubicBezTo>
                    <a:pt x="401" y="572"/>
                    <a:pt x="385" y="599"/>
                    <a:pt x="368" y="612"/>
                  </a:cubicBezTo>
                  <a:lnTo>
                    <a:pt x="54" y="854"/>
                  </a:lnTo>
                  <a:cubicBezTo>
                    <a:pt x="18" y="881"/>
                    <a:pt x="1" y="931"/>
                    <a:pt x="1" y="969"/>
                  </a:cubicBezTo>
                  <a:cubicBezTo>
                    <a:pt x="1" y="993"/>
                    <a:pt x="7" y="1010"/>
                    <a:pt x="21" y="1020"/>
                  </a:cubicBezTo>
                  <a:lnTo>
                    <a:pt x="249" y="1184"/>
                  </a:lnTo>
                  <a:cubicBezTo>
                    <a:pt x="258" y="1190"/>
                    <a:pt x="266" y="1211"/>
                    <a:pt x="263" y="1237"/>
                  </a:cubicBezTo>
                  <a:lnTo>
                    <a:pt x="208" y="1683"/>
                  </a:lnTo>
                  <a:cubicBezTo>
                    <a:pt x="205" y="1721"/>
                    <a:pt x="214" y="1744"/>
                    <a:pt x="235" y="1755"/>
                  </a:cubicBezTo>
                  <a:cubicBezTo>
                    <a:pt x="238" y="1755"/>
                    <a:pt x="245" y="1758"/>
                    <a:pt x="249" y="1758"/>
                  </a:cubicBezTo>
                  <a:cubicBezTo>
                    <a:pt x="269" y="1758"/>
                    <a:pt x="289" y="1744"/>
                    <a:pt x="307" y="1721"/>
                  </a:cubicBezTo>
                  <a:lnTo>
                    <a:pt x="585" y="1364"/>
                  </a:lnTo>
                  <a:cubicBezTo>
                    <a:pt x="602" y="1344"/>
                    <a:pt x="622" y="1333"/>
                    <a:pt x="636" y="1333"/>
                  </a:cubicBezTo>
                  <a:lnTo>
                    <a:pt x="915" y="1370"/>
                  </a:lnTo>
                  <a:cubicBezTo>
                    <a:pt x="932" y="1370"/>
                    <a:pt x="949" y="1364"/>
                    <a:pt x="966" y="1347"/>
                  </a:cubicBezTo>
                  <a:cubicBezTo>
                    <a:pt x="993" y="1319"/>
                    <a:pt x="1017" y="1272"/>
                    <a:pt x="1010" y="1228"/>
                  </a:cubicBezTo>
                  <a:lnTo>
                    <a:pt x="956" y="843"/>
                  </a:lnTo>
                  <a:cubicBezTo>
                    <a:pt x="952" y="820"/>
                    <a:pt x="959" y="793"/>
                    <a:pt x="972" y="765"/>
                  </a:cubicBezTo>
                  <a:lnTo>
                    <a:pt x="1201" y="340"/>
                  </a:lnTo>
                  <a:cubicBezTo>
                    <a:pt x="1221" y="296"/>
                    <a:pt x="1225" y="249"/>
                    <a:pt x="1204" y="225"/>
                  </a:cubicBezTo>
                  <a:cubicBezTo>
                    <a:pt x="1197" y="216"/>
                    <a:pt x="1187" y="211"/>
                    <a:pt x="1176" y="211"/>
                  </a:cubicBezTo>
                  <a:cubicBezTo>
                    <a:pt x="1171" y="211"/>
                    <a:pt x="1165" y="212"/>
                    <a:pt x="1160" y="214"/>
                  </a:cubicBezTo>
                  <a:lnTo>
                    <a:pt x="847" y="337"/>
                  </a:lnTo>
                  <a:cubicBezTo>
                    <a:pt x="842" y="339"/>
                    <a:pt x="838" y="339"/>
                    <a:pt x="834" y="339"/>
                  </a:cubicBezTo>
                  <a:cubicBezTo>
                    <a:pt x="823" y="339"/>
                    <a:pt x="814" y="332"/>
                    <a:pt x="806" y="320"/>
                  </a:cubicBezTo>
                  <a:lnTo>
                    <a:pt x="666" y="24"/>
                  </a:lnTo>
                  <a:cubicBezTo>
                    <a:pt x="660" y="7"/>
                    <a:pt x="646" y="0"/>
                    <a:pt x="63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5"/>
            <p:cNvSpPr/>
            <p:nvPr/>
          </p:nvSpPr>
          <p:spPr>
            <a:xfrm>
              <a:off x="3571625" y="2509175"/>
              <a:ext cx="47950" cy="30900"/>
            </a:xfrm>
            <a:custGeom>
              <a:avLst/>
              <a:gdLst/>
              <a:ahLst/>
              <a:cxnLst/>
              <a:rect l="l" t="t" r="r" b="b"/>
              <a:pathLst>
                <a:path w="1918" h="1236" extrusionOk="0">
                  <a:moveTo>
                    <a:pt x="1707" y="1"/>
                  </a:moveTo>
                  <a:cubicBezTo>
                    <a:pt x="1676" y="1"/>
                    <a:pt x="1646" y="11"/>
                    <a:pt x="1615" y="24"/>
                  </a:cubicBezTo>
                  <a:lnTo>
                    <a:pt x="120" y="892"/>
                  </a:lnTo>
                  <a:cubicBezTo>
                    <a:pt x="31" y="942"/>
                    <a:pt x="0" y="1055"/>
                    <a:pt x="51" y="1143"/>
                  </a:cubicBezTo>
                  <a:cubicBezTo>
                    <a:pt x="85" y="1201"/>
                    <a:pt x="146" y="1235"/>
                    <a:pt x="211" y="1235"/>
                  </a:cubicBezTo>
                  <a:cubicBezTo>
                    <a:pt x="242" y="1235"/>
                    <a:pt x="275" y="1225"/>
                    <a:pt x="303" y="1208"/>
                  </a:cubicBezTo>
                  <a:lnTo>
                    <a:pt x="1799" y="344"/>
                  </a:lnTo>
                  <a:cubicBezTo>
                    <a:pt x="1887" y="294"/>
                    <a:pt x="1918" y="181"/>
                    <a:pt x="1866" y="93"/>
                  </a:cubicBezTo>
                  <a:cubicBezTo>
                    <a:pt x="1833" y="35"/>
                    <a:pt x="1772" y="1"/>
                    <a:pt x="1707" y="1"/>
                  </a:cubicBezTo>
                  <a:close/>
                </a:path>
              </a:pathLst>
            </a:custGeom>
            <a:solidFill>
              <a:srgbClr val="95A0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5"/>
            <p:cNvSpPr/>
            <p:nvPr/>
          </p:nvSpPr>
          <p:spPr>
            <a:xfrm>
              <a:off x="3571625" y="2530775"/>
              <a:ext cx="47950" cy="30875"/>
            </a:xfrm>
            <a:custGeom>
              <a:avLst/>
              <a:gdLst/>
              <a:ahLst/>
              <a:cxnLst/>
              <a:rect l="l" t="t" r="r" b="b"/>
              <a:pathLst>
                <a:path w="1918" h="1235" extrusionOk="0">
                  <a:moveTo>
                    <a:pt x="1707" y="1"/>
                  </a:moveTo>
                  <a:cubicBezTo>
                    <a:pt x="1676" y="1"/>
                    <a:pt x="1646" y="11"/>
                    <a:pt x="1615" y="28"/>
                  </a:cubicBezTo>
                  <a:lnTo>
                    <a:pt x="120" y="891"/>
                  </a:lnTo>
                  <a:cubicBezTo>
                    <a:pt x="31" y="942"/>
                    <a:pt x="0" y="1054"/>
                    <a:pt x="51" y="1143"/>
                  </a:cubicBezTo>
                  <a:cubicBezTo>
                    <a:pt x="85" y="1200"/>
                    <a:pt x="146" y="1235"/>
                    <a:pt x="211" y="1235"/>
                  </a:cubicBezTo>
                  <a:cubicBezTo>
                    <a:pt x="242" y="1235"/>
                    <a:pt x="275" y="1228"/>
                    <a:pt x="303" y="1211"/>
                  </a:cubicBezTo>
                  <a:lnTo>
                    <a:pt x="1799" y="344"/>
                  </a:lnTo>
                  <a:cubicBezTo>
                    <a:pt x="1887" y="296"/>
                    <a:pt x="1918" y="180"/>
                    <a:pt x="1866" y="92"/>
                  </a:cubicBezTo>
                  <a:cubicBezTo>
                    <a:pt x="1833" y="34"/>
                    <a:pt x="1772" y="1"/>
                    <a:pt x="1707" y="1"/>
                  </a:cubicBezTo>
                  <a:close/>
                </a:path>
              </a:pathLst>
            </a:custGeom>
            <a:solidFill>
              <a:srgbClr val="95A0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5"/>
            <p:cNvSpPr/>
            <p:nvPr/>
          </p:nvSpPr>
          <p:spPr>
            <a:xfrm>
              <a:off x="3571625" y="2552450"/>
              <a:ext cx="47950" cy="30775"/>
            </a:xfrm>
            <a:custGeom>
              <a:avLst/>
              <a:gdLst/>
              <a:ahLst/>
              <a:cxnLst/>
              <a:rect l="l" t="t" r="r" b="b"/>
              <a:pathLst>
                <a:path w="1918" h="1231" extrusionOk="0">
                  <a:moveTo>
                    <a:pt x="1707" y="0"/>
                  </a:moveTo>
                  <a:cubicBezTo>
                    <a:pt x="1676" y="0"/>
                    <a:pt x="1646" y="7"/>
                    <a:pt x="1615" y="24"/>
                  </a:cubicBezTo>
                  <a:lnTo>
                    <a:pt x="120" y="888"/>
                  </a:lnTo>
                  <a:cubicBezTo>
                    <a:pt x="31" y="939"/>
                    <a:pt x="0" y="1051"/>
                    <a:pt x="51" y="1139"/>
                  </a:cubicBezTo>
                  <a:cubicBezTo>
                    <a:pt x="85" y="1197"/>
                    <a:pt x="146" y="1231"/>
                    <a:pt x="211" y="1231"/>
                  </a:cubicBezTo>
                  <a:cubicBezTo>
                    <a:pt x="242" y="1231"/>
                    <a:pt x="275" y="1224"/>
                    <a:pt x="303" y="1207"/>
                  </a:cubicBezTo>
                  <a:lnTo>
                    <a:pt x="1799" y="344"/>
                  </a:lnTo>
                  <a:cubicBezTo>
                    <a:pt x="1887" y="293"/>
                    <a:pt x="1918" y="181"/>
                    <a:pt x="1866" y="93"/>
                  </a:cubicBezTo>
                  <a:cubicBezTo>
                    <a:pt x="1833" y="31"/>
                    <a:pt x="1772" y="0"/>
                    <a:pt x="1707" y="0"/>
                  </a:cubicBezTo>
                  <a:close/>
                </a:path>
              </a:pathLst>
            </a:custGeom>
            <a:solidFill>
              <a:srgbClr val="95A0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5"/>
            <p:cNvSpPr/>
            <p:nvPr/>
          </p:nvSpPr>
          <p:spPr>
            <a:xfrm>
              <a:off x="2139625" y="3312825"/>
              <a:ext cx="25025" cy="100825"/>
            </a:xfrm>
            <a:custGeom>
              <a:avLst/>
              <a:gdLst/>
              <a:ahLst/>
              <a:cxnLst/>
              <a:rect l="l" t="t" r="r" b="b"/>
              <a:pathLst>
                <a:path w="1001" h="4033" extrusionOk="0">
                  <a:moveTo>
                    <a:pt x="1" y="0"/>
                  </a:moveTo>
                  <a:lnTo>
                    <a:pt x="1" y="3458"/>
                  </a:lnTo>
                  <a:lnTo>
                    <a:pt x="1000" y="4033"/>
                  </a:lnTo>
                  <a:lnTo>
                    <a:pt x="1000" y="575"/>
                  </a:lnTo>
                  <a:lnTo>
                    <a:pt x="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5"/>
            <p:cNvSpPr/>
            <p:nvPr/>
          </p:nvSpPr>
          <p:spPr>
            <a:xfrm>
              <a:off x="1566000" y="2051525"/>
              <a:ext cx="1471450" cy="930100"/>
            </a:xfrm>
            <a:custGeom>
              <a:avLst/>
              <a:gdLst/>
              <a:ahLst/>
              <a:cxnLst/>
              <a:rect l="l" t="t" r="r" b="b"/>
              <a:pathLst>
                <a:path w="58858" h="37204" extrusionOk="0">
                  <a:moveTo>
                    <a:pt x="58564" y="1"/>
                  </a:moveTo>
                  <a:cubicBezTo>
                    <a:pt x="58493" y="1"/>
                    <a:pt x="58412" y="24"/>
                    <a:pt x="58327" y="73"/>
                  </a:cubicBezTo>
                  <a:lnTo>
                    <a:pt x="531" y="33439"/>
                  </a:lnTo>
                  <a:cubicBezTo>
                    <a:pt x="238" y="33609"/>
                    <a:pt x="0" y="34021"/>
                    <a:pt x="0" y="34361"/>
                  </a:cubicBezTo>
                  <a:lnTo>
                    <a:pt x="0" y="37203"/>
                  </a:lnTo>
                  <a:lnTo>
                    <a:pt x="1466" y="36356"/>
                  </a:lnTo>
                  <a:cubicBezTo>
                    <a:pt x="1758" y="36187"/>
                    <a:pt x="1996" y="35776"/>
                    <a:pt x="1996" y="35435"/>
                  </a:cubicBezTo>
                  <a:lnTo>
                    <a:pt x="1996" y="34361"/>
                  </a:lnTo>
                  <a:cubicBezTo>
                    <a:pt x="1996" y="34021"/>
                    <a:pt x="2234" y="33609"/>
                    <a:pt x="2530" y="33439"/>
                  </a:cubicBezTo>
                  <a:lnTo>
                    <a:pt x="15432" y="25991"/>
                  </a:lnTo>
                  <a:cubicBezTo>
                    <a:pt x="15518" y="25941"/>
                    <a:pt x="15598" y="25917"/>
                    <a:pt x="15670" y="25917"/>
                  </a:cubicBezTo>
                  <a:cubicBezTo>
                    <a:pt x="15843" y="25917"/>
                    <a:pt x="15963" y="26056"/>
                    <a:pt x="15963" y="26297"/>
                  </a:cubicBezTo>
                  <a:lnTo>
                    <a:pt x="15963" y="27374"/>
                  </a:lnTo>
                  <a:cubicBezTo>
                    <a:pt x="15963" y="27613"/>
                    <a:pt x="16082" y="27753"/>
                    <a:pt x="16257" y="27753"/>
                  </a:cubicBezTo>
                  <a:cubicBezTo>
                    <a:pt x="16328" y="27753"/>
                    <a:pt x="16408" y="27730"/>
                    <a:pt x="16493" y="27680"/>
                  </a:cubicBezTo>
                  <a:lnTo>
                    <a:pt x="58857" y="3222"/>
                  </a:lnTo>
                  <a:lnTo>
                    <a:pt x="58857" y="379"/>
                  </a:lnTo>
                  <a:cubicBezTo>
                    <a:pt x="58857" y="139"/>
                    <a:pt x="58738" y="1"/>
                    <a:pt x="58564" y="1"/>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5"/>
            <p:cNvSpPr/>
            <p:nvPr/>
          </p:nvSpPr>
          <p:spPr>
            <a:xfrm>
              <a:off x="1541000" y="3053575"/>
              <a:ext cx="35800" cy="1132975"/>
            </a:xfrm>
            <a:custGeom>
              <a:avLst/>
              <a:gdLst/>
              <a:ahLst/>
              <a:cxnLst/>
              <a:rect l="l" t="t" r="r" b="b"/>
              <a:pathLst>
                <a:path w="1432" h="45319" extrusionOk="0">
                  <a:moveTo>
                    <a:pt x="1432" y="45232"/>
                  </a:moveTo>
                  <a:lnTo>
                    <a:pt x="1432" y="45232"/>
                  </a:lnTo>
                  <a:cubicBezTo>
                    <a:pt x="1428" y="45233"/>
                    <a:pt x="1425" y="45234"/>
                    <a:pt x="1421" y="45236"/>
                  </a:cubicBezTo>
                  <a:lnTo>
                    <a:pt x="1421" y="45236"/>
                  </a:lnTo>
                  <a:cubicBezTo>
                    <a:pt x="1425" y="45235"/>
                    <a:pt x="1429" y="45233"/>
                    <a:pt x="1432" y="45232"/>
                  </a:cubicBezTo>
                  <a:close/>
                  <a:moveTo>
                    <a:pt x="1421" y="45236"/>
                  </a:moveTo>
                  <a:cubicBezTo>
                    <a:pt x="1417" y="45237"/>
                    <a:pt x="1412" y="45238"/>
                    <a:pt x="1408" y="45238"/>
                  </a:cubicBezTo>
                  <a:cubicBezTo>
                    <a:pt x="1404" y="45241"/>
                    <a:pt x="1400" y="45243"/>
                    <a:pt x="1396" y="45245"/>
                  </a:cubicBezTo>
                  <a:lnTo>
                    <a:pt x="1396" y="45245"/>
                  </a:lnTo>
                  <a:cubicBezTo>
                    <a:pt x="1405" y="45242"/>
                    <a:pt x="1413" y="45239"/>
                    <a:pt x="1421" y="45236"/>
                  </a:cubicBezTo>
                  <a:close/>
                  <a:moveTo>
                    <a:pt x="1" y="1"/>
                  </a:moveTo>
                  <a:lnTo>
                    <a:pt x="4" y="44304"/>
                  </a:lnTo>
                  <a:cubicBezTo>
                    <a:pt x="4" y="44643"/>
                    <a:pt x="225" y="45045"/>
                    <a:pt x="504" y="45205"/>
                  </a:cubicBezTo>
                  <a:cubicBezTo>
                    <a:pt x="633" y="45279"/>
                    <a:pt x="802" y="45319"/>
                    <a:pt x="976" y="45319"/>
                  </a:cubicBezTo>
                  <a:cubicBezTo>
                    <a:pt x="1022" y="45319"/>
                    <a:pt x="1069" y="45316"/>
                    <a:pt x="1116" y="45310"/>
                  </a:cubicBezTo>
                  <a:cubicBezTo>
                    <a:pt x="1143" y="45310"/>
                    <a:pt x="1170" y="45304"/>
                    <a:pt x="1194" y="45299"/>
                  </a:cubicBezTo>
                  <a:cubicBezTo>
                    <a:pt x="1215" y="45299"/>
                    <a:pt x="1231" y="45293"/>
                    <a:pt x="1245" y="45290"/>
                  </a:cubicBezTo>
                  <a:cubicBezTo>
                    <a:pt x="1272" y="45286"/>
                    <a:pt x="1296" y="45279"/>
                    <a:pt x="1320" y="45273"/>
                  </a:cubicBezTo>
                  <a:cubicBezTo>
                    <a:pt x="1333" y="45269"/>
                    <a:pt x="1347" y="45266"/>
                    <a:pt x="1358" y="45259"/>
                  </a:cubicBezTo>
                  <a:cubicBezTo>
                    <a:pt x="1370" y="45256"/>
                    <a:pt x="1383" y="45252"/>
                    <a:pt x="1396" y="45245"/>
                  </a:cubicBezTo>
                  <a:lnTo>
                    <a:pt x="1396" y="45245"/>
                  </a:lnTo>
                  <a:cubicBezTo>
                    <a:pt x="1391" y="45247"/>
                    <a:pt x="1386" y="45248"/>
                    <a:pt x="1381" y="45249"/>
                  </a:cubicBezTo>
                  <a:lnTo>
                    <a:pt x="1367" y="45249"/>
                  </a:lnTo>
                  <a:cubicBezTo>
                    <a:pt x="1344" y="45255"/>
                    <a:pt x="1320" y="45259"/>
                    <a:pt x="1296" y="45259"/>
                  </a:cubicBezTo>
                  <a:cubicBezTo>
                    <a:pt x="1123" y="45259"/>
                    <a:pt x="1000" y="45120"/>
                    <a:pt x="1000" y="44878"/>
                  </a:cubicBezTo>
                  <a:lnTo>
                    <a:pt x="1000" y="579"/>
                  </a:lnTo>
                  <a:lnTo>
                    <a:pt x="1" y="1"/>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5"/>
            <p:cNvSpPr/>
            <p:nvPr/>
          </p:nvSpPr>
          <p:spPr>
            <a:xfrm>
              <a:off x="1840350" y="3055800"/>
              <a:ext cx="28850" cy="184975"/>
            </a:xfrm>
            <a:custGeom>
              <a:avLst/>
              <a:gdLst/>
              <a:ahLst/>
              <a:cxnLst/>
              <a:rect l="l" t="t" r="r" b="b"/>
              <a:pathLst>
                <a:path w="1154" h="7399" extrusionOk="0">
                  <a:moveTo>
                    <a:pt x="157" y="0"/>
                  </a:moveTo>
                  <a:cubicBezTo>
                    <a:pt x="99" y="102"/>
                    <a:pt x="52" y="218"/>
                    <a:pt x="24" y="326"/>
                  </a:cubicBezTo>
                  <a:cubicBezTo>
                    <a:pt x="15" y="371"/>
                    <a:pt x="7" y="415"/>
                    <a:pt x="1" y="459"/>
                  </a:cubicBezTo>
                  <a:lnTo>
                    <a:pt x="1" y="524"/>
                  </a:lnTo>
                  <a:lnTo>
                    <a:pt x="1" y="6820"/>
                  </a:lnTo>
                  <a:lnTo>
                    <a:pt x="1000" y="7398"/>
                  </a:lnTo>
                  <a:lnTo>
                    <a:pt x="1000" y="1098"/>
                  </a:lnTo>
                  <a:cubicBezTo>
                    <a:pt x="1000" y="929"/>
                    <a:pt x="1058" y="741"/>
                    <a:pt x="1154" y="575"/>
                  </a:cubicBezTo>
                  <a:lnTo>
                    <a:pt x="15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9"/>
        <p:cNvGrpSpPr/>
        <p:nvPr/>
      </p:nvGrpSpPr>
      <p:grpSpPr>
        <a:xfrm>
          <a:off x="0" y="0"/>
          <a:ext cx="0" cy="0"/>
          <a:chOff x="0" y="0"/>
          <a:chExt cx="0" cy="0"/>
        </a:xfrm>
      </p:grpSpPr>
      <p:sp>
        <p:nvSpPr>
          <p:cNvPr id="850" name="Google Shape;850;p26"/>
          <p:cNvSpPr txBox="1">
            <a:spLocks noGrp="1"/>
          </p:cNvSpPr>
          <p:nvPr>
            <p:ph type="title"/>
          </p:nvPr>
        </p:nvSpPr>
        <p:spPr>
          <a:xfrm flipH="1">
            <a:off x="537350" y="1404200"/>
            <a:ext cx="1735800" cy="896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t>評価</a:t>
            </a:r>
            <a:endParaRPr/>
          </a:p>
        </p:txBody>
      </p:sp>
      <p:sp>
        <p:nvSpPr>
          <p:cNvPr id="851" name="Google Shape;851;p26"/>
          <p:cNvSpPr txBox="1">
            <a:spLocks noGrp="1"/>
          </p:cNvSpPr>
          <p:nvPr>
            <p:ph type="subTitle" idx="4294967295"/>
          </p:nvPr>
        </p:nvSpPr>
        <p:spPr>
          <a:xfrm>
            <a:off x="3470325" y="1337150"/>
            <a:ext cx="2014800" cy="19407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869FB2"/>
              </a:buClr>
              <a:buSzPts val="2000"/>
              <a:buFont typeface="Bree Serif"/>
              <a:buChar char="❏"/>
            </a:pPr>
            <a:r>
              <a:rPr lang="en" sz="2000">
                <a:solidFill>
                  <a:srgbClr val="869FB2"/>
                </a:solidFill>
                <a:latin typeface="Bree Serif"/>
                <a:ea typeface="Bree Serif"/>
                <a:cs typeface="Bree Serif"/>
                <a:sym typeface="Bree Serif"/>
              </a:rPr>
              <a:t>Very Good</a:t>
            </a:r>
            <a:endParaRPr sz="2000">
              <a:solidFill>
                <a:srgbClr val="869FB2"/>
              </a:solidFill>
              <a:latin typeface="Bree Serif"/>
              <a:ea typeface="Bree Serif"/>
              <a:cs typeface="Bree Serif"/>
              <a:sym typeface="Bree Serif"/>
            </a:endParaRPr>
          </a:p>
          <a:p>
            <a:pPr marL="457200" lvl="0" indent="-355600" algn="l" rtl="0">
              <a:spcBef>
                <a:spcPts val="0"/>
              </a:spcBef>
              <a:spcAft>
                <a:spcPts val="0"/>
              </a:spcAft>
              <a:buClr>
                <a:srgbClr val="869FB2"/>
              </a:buClr>
              <a:buSzPts val="2000"/>
              <a:buFont typeface="Bree Serif"/>
              <a:buChar char="❏"/>
            </a:pPr>
            <a:r>
              <a:rPr lang="en" sz="2000">
                <a:solidFill>
                  <a:srgbClr val="869FB2"/>
                </a:solidFill>
                <a:latin typeface="Bree Serif"/>
                <a:ea typeface="Bree Serif"/>
                <a:cs typeface="Bree Serif"/>
                <a:sym typeface="Bree Serif"/>
              </a:rPr>
              <a:t>Good</a:t>
            </a:r>
            <a:endParaRPr sz="2000">
              <a:solidFill>
                <a:srgbClr val="869FB2"/>
              </a:solidFill>
              <a:latin typeface="Bree Serif"/>
              <a:ea typeface="Bree Serif"/>
              <a:cs typeface="Bree Serif"/>
              <a:sym typeface="Bree Serif"/>
            </a:endParaRPr>
          </a:p>
          <a:p>
            <a:pPr marL="457200" lvl="0" indent="-355600" algn="l" rtl="0">
              <a:spcBef>
                <a:spcPts val="0"/>
              </a:spcBef>
              <a:spcAft>
                <a:spcPts val="0"/>
              </a:spcAft>
              <a:buClr>
                <a:srgbClr val="869FB2"/>
              </a:buClr>
              <a:buSzPts val="2000"/>
              <a:buFont typeface="Bree Serif"/>
              <a:buChar char="❏"/>
            </a:pPr>
            <a:r>
              <a:rPr lang="en" sz="2000">
                <a:solidFill>
                  <a:srgbClr val="869FB2"/>
                </a:solidFill>
                <a:latin typeface="Bree Serif"/>
                <a:ea typeface="Bree Serif"/>
                <a:cs typeface="Bree Serif"/>
                <a:sym typeface="Bree Serif"/>
              </a:rPr>
              <a:t>Neutral</a:t>
            </a:r>
            <a:endParaRPr sz="2000">
              <a:solidFill>
                <a:srgbClr val="869FB2"/>
              </a:solidFill>
              <a:latin typeface="Bree Serif"/>
              <a:ea typeface="Bree Serif"/>
              <a:cs typeface="Bree Serif"/>
              <a:sym typeface="Bree Serif"/>
            </a:endParaRPr>
          </a:p>
          <a:p>
            <a:pPr marL="457200" lvl="0" indent="-355600" algn="l" rtl="0">
              <a:spcBef>
                <a:spcPts val="0"/>
              </a:spcBef>
              <a:spcAft>
                <a:spcPts val="0"/>
              </a:spcAft>
              <a:buClr>
                <a:srgbClr val="869FB2"/>
              </a:buClr>
              <a:buSzPts val="2000"/>
              <a:buFont typeface="Bree Serif"/>
              <a:buChar char="❏"/>
            </a:pPr>
            <a:r>
              <a:rPr lang="en" sz="2000">
                <a:solidFill>
                  <a:srgbClr val="869FB2"/>
                </a:solidFill>
                <a:latin typeface="Bree Serif"/>
                <a:ea typeface="Bree Serif"/>
                <a:cs typeface="Bree Serif"/>
                <a:sym typeface="Bree Serif"/>
              </a:rPr>
              <a:t>Bad</a:t>
            </a:r>
            <a:endParaRPr sz="2000">
              <a:solidFill>
                <a:srgbClr val="869FB2"/>
              </a:solidFill>
              <a:latin typeface="Bree Serif"/>
              <a:ea typeface="Bree Serif"/>
              <a:cs typeface="Bree Serif"/>
              <a:sym typeface="Bree Serif"/>
            </a:endParaRPr>
          </a:p>
          <a:p>
            <a:pPr marL="457200" lvl="0" indent="-355600" algn="l" rtl="0">
              <a:spcBef>
                <a:spcPts val="0"/>
              </a:spcBef>
              <a:spcAft>
                <a:spcPts val="0"/>
              </a:spcAft>
              <a:buClr>
                <a:srgbClr val="869FB2"/>
              </a:buClr>
              <a:buSzPts val="2000"/>
              <a:buFont typeface="Bree Serif"/>
              <a:buChar char="❏"/>
            </a:pPr>
            <a:r>
              <a:rPr lang="en" sz="2000">
                <a:solidFill>
                  <a:srgbClr val="869FB2"/>
                </a:solidFill>
                <a:latin typeface="Bree Serif"/>
                <a:ea typeface="Bree Serif"/>
                <a:cs typeface="Bree Serif"/>
                <a:sym typeface="Bree Serif"/>
              </a:rPr>
              <a:t>Very Bad</a:t>
            </a:r>
            <a:endParaRPr sz="2000">
              <a:solidFill>
                <a:srgbClr val="869FB2"/>
              </a:solidFill>
              <a:latin typeface="Bree Serif"/>
              <a:ea typeface="Bree Serif"/>
              <a:cs typeface="Bree Serif"/>
              <a:sym typeface="Bree Serif"/>
            </a:endParaRPr>
          </a:p>
        </p:txBody>
      </p:sp>
      <p:sp>
        <p:nvSpPr>
          <p:cNvPr id="852" name="Google Shape;852;p26"/>
          <p:cNvSpPr txBox="1">
            <a:spLocks noGrp="1"/>
          </p:cNvSpPr>
          <p:nvPr>
            <p:ph type="subTitle" idx="4294967295"/>
          </p:nvPr>
        </p:nvSpPr>
        <p:spPr>
          <a:xfrm>
            <a:off x="3470325" y="745250"/>
            <a:ext cx="4872300" cy="591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500" b="1">
                <a:solidFill>
                  <a:srgbClr val="6AA84F"/>
                </a:solidFill>
                <a:latin typeface="Dosis"/>
                <a:ea typeface="Dosis"/>
                <a:cs typeface="Dosis"/>
                <a:sym typeface="Dosis"/>
              </a:rPr>
              <a:t>ベトナム語のレビューを識別</a:t>
            </a:r>
            <a:endParaRPr sz="2500" b="1">
              <a:solidFill>
                <a:srgbClr val="6AA84F"/>
              </a:solidFill>
              <a:latin typeface="Dosis"/>
              <a:ea typeface="Dosis"/>
              <a:cs typeface="Dosis"/>
              <a:sym typeface="Dosis"/>
            </a:endParaRPr>
          </a:p>
        </p:txBody>
      </p:sp>
      <p:sp>
        <p:nvSpPr>
          <p:cNvPr id="853" name="Google Shape;853;p26"/>
          <p:cNvSpPr txBox="1">
            <a:spLocks noGrp="1"/>
          </p:cNvSpPr>
          <p:nvPr>
            <p:ph type="subTitle" idx="4294967295"/>
          </p:nvPr>
        </p:nvSpPr>
        <p:spPr>
          <a:xfrm>
            <a:off x="3470325" y="3960850"/>
            <a:ext cx="1416900" cy="437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869FB2"/>
              </a:buClr>
              <a:buSzPts val="2000"/>
              <a:buFont typeface="Bree Serif"/>
              <a:buChar char="★"/>
            </a:pPr>
            <a:r>
              <a:rPr lang="en" sz="2000">
                <a:solidFill>
                  <a:srgbClr val="869FB2"/>
                </a:solidFill>
                <a:latin typeface="Bree Serif"/>
                <a:ea typeface="Bree Serif"/>
                <a:cs typeface="Bree Serif"/>
                <a:sym typeface="Bree Serif"/>
              </a:rPr>
              <a:t>88.5%</a:t>
            </a:r>
            <a:endParaRPr sz="2000">
              <a:solidFill>
                <a:srgbClr val="869FB2"/>
              </a:solidFill>
              <a:latin typeface="Bree Serif"/>
              <a:ea typeface="Bree Serif"/>
              <a:cs typeface="Bree Serif"/>
              <a:sym typeface="Bree Serif"/>
            </a:endParaRPr>
          </a:p>
        </p:txBody>
      </p:sp>
      <p:sp>
        <p:nvSpPr>
          <p:cNvPr id="854" name="Google Shape;854;p26"/>
          <p:cNvSpPr txBox="1">
            <a:spLocks noGrp="1"/>
          </p:cNvSpPr>
          <p:nvPr>
            <p:ph type="subTitle" idx="4294967295"/>
          </p:nvPr>
        </p:nvSpPr>
        <p:spPr>
          <a:xfrm>
            <a:off x="3470325" y="3368950"/>
            <a:ext cx="924600" cy="591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500" b="1">
                <a:solidFill>
                  <a:srgbClr val="6AA84F"/>
                </a:solidFill>
                <a:latin typeface="Dosis"/>
                <a:ea typeface="Dosis"/>
                <a:cs typeface="Dosis"/>
                <a:sym typeface="Dosis"/>
              </a:rPr>
              <a:t>精度</a:t>
            </a:r>
            <a:endParaRPr sz="2500" b="1">
              <a:solidFill>
                <a:srgbClr val="6AA84F"/>
              </a:solidFill>
              <a:latin typeface="Dosis"/>
              <a:ea typeface="Dosis"/>
              <a:cs typeface="Dosis"/>
              <a:sym typeface="Dosis"/>
            </a:endParaRPr>
          </a:p>
        </p:txBody>
      </p:sp>
      <p:grpSp>
        <p:nvGrpSpPr>
          <p:cNvPr id="855" name="Google Shape;855;p26"/>
          <p:cNvGrpSpPr/>
          <p:nvPr/>
        </p:nvGrpSpPr>
        <p:grpSpPr>
          <a:xfrm>
            <a:off x="5411413" y="1404207"/>
            <a:ext cx="3624567" cy="3312232"/>
            <a:chOff x="4319313" y="915632"/>
            <a:chExt cx="3624567" cy="3312232"/>
          </a:xfrm>
        </p:grpSpPr>
        <p:sp>
          <p:nvSpPr>
            <p:cNvPr id="856" name="Google Shape;856;p26"/>
            <p:cNvSpPr/>
            <p:nvPr/>
          </p:nvSpPr>
          <p:spPr>
            <a:xfrm>
              <a:off x="4969282" y="3030228"/>
              <a:ext cx="1284529" cy="1183773"/>
            </a:xfrm>
            <a:custGeom>
              <a:avLst/>
              <a:gdLst/>
              <a:ahLst/>
              <a:cxnLst/>
              <a:rect l="l" t="t" r="r" b="b"/>
              <a:pathLst>
                <a:path w="29093" h="26811" extrusionOk="0">
                  <a:moveTo>
                    <a:pt x="29092" y="0"/>
                  </a:moveTo>
                  <a:lnTo>
                    <a:pt x="0" y="16812"/>
                  </a:lnTo>
                  <a:lnTo>
                    <a:pt x="17197" y="26811"/>
                  </a:lnTo>
                  <a:lnTo>
                    <a:pt x="29092" y="0"/>
                  </a:ln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6"/>
            <p:cNvSpPr/>
            <p:nvPr/>
          </p:nvSpPr>
          <p:spPr>
            <a:xfrm>
              <a:off x="4621139" y="3467779"/>
              <a:ext cx="800308" cy="461349"/>
            </a:xfrm>
            <a:custGeom>
              <a:avLst/>
              <a:gdLst/>
              <a:ahLst/>
              <a:cxnLst/>
              <a:rect l="l" t="t" r="r" b="b"/>
              <a:pathLst>
                <a:path w="18126" h="10449" extrusionOk="0">
                  <a:moveTo>
                    <a:pt x="10398" y="1"/>
                  </a:moveTo>
                  <a:cubicBezTo>
                    <a:pt x="10228" y="1"/>
                    <a:pt x="10058" y="38"/>
                    <a:pt x="9929" y="113"/>
                  </a:cubicBezTo>
                  <a:lnTo>
                    <a:pt x="260" y="5753"/>
                  </a:lnTo>
                  <a:cubicBezTo>
                    <a:pt x="1" y="5903"/>
                    <a:pt x="1" y="6144"/>
                    <a:pt x="260" y="6294"/>
                  </a:cubicBezTo>
                  <a:lnTo>
                    <a:pt x="7256" y="10337"/>
                  </a:lnTo>
                  <a:cubicBezTo>
                    <a:pt x="7387" y="10411"/>
                    <a:pt x="7558" y="10449"/>
                    <a:pt x="7728" y="10449"/>
                  </a:cubicBezTo>
                  <a:cubicBezTo>
                    <a:pt x="7899" y="10449"/>
                    <a:pt x="8069" y="10411"/>
                    <a:pt x="8198" y="10337"/>
                  </a:cubicBezTo>
                  <a:lnTo>
                    <a:pt x="17867" y="4696"/>
                  </a:lnTo>
                  <a:cubicBezTo>
                    <a:pt x="18126" y="4547"/>
                    <a:pt x="18126" y="4302"/>
                    <a:pt x="17867" y="4152"/>
                  </a:cubicBezTo>
                  <a:lnTo>
                    <a:pt x="10867" y="113"/>
                  </a:lnTo>
                  <a:cubicBezTo>
                    <a:pt x="10738" y="38"/>
                    <a:pt x="10568" y="1"/>
                    <a:pt x="10398" y="1"/>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6"/>
            <p:cNvSpPr/>
            <p:nvPr/>
          </p:nvSpPr>
          <p:spPr>
            <a:xfrm>
              <a:off x="4319313" y="3489414"/>
              <a:ext cx="350836" cy="228357"/>
            </a:xfrm>
            <a:custGeom>
              <a:avLst/>
              <a:gdLst/>
              <a:ahLst/>
              <a:cxnLst/>
              <a:rect l="l" t="t" r="r" b="b"/>
              <a:pathLst>
                <a:path w="7946" h="5172" extrusionOk="0">
                  <a:moveTo>
                    <a:pt x="2372" y="0"/>
                  </a:moveTo>
                  <a:cubicBezTo>
                    <a:pt x="1461" y="0"/>
                    <a:pt x="731" y="319"/>
                    <a:pt x="449" y="1030"/>
                  </a:cubicBezTo>
                  <a:cubicBezTo>
                    <a:pt x="0" y="2166"/>
                    <a:pt x="1965" y="2690"/>
                    <a:pt x="3923" y="3115"/>
                  </a:cubicBezTo>
                  <a:cubicBezTo>
                    <a:pt x="5881" y="3536"/>
                    <a:pt x="7367" y="4393"/>
                    <a:pt x="7854" y="5171"/>
                  </a:cubicBezTo>
                  <a:lnTo>
                    <a:pt x="7946" y="4485"/>
                  </a:lnTo>
                  <a:cubicBezTo>
                    <a:pt x="7918" y="3244"/>
                    <a:pt x="6480" y="1272"/>
                    <a:pt x="4535" y="473"/>
                  </a:cubicBezTo>
                  <a:cubicBezTo>
                    <a:pt x="3787" y="167"/>
                    <a:pt x="3032" y="0"/>
                    <a:pt x="2372" y="0"/>
                  </a:cubicBezTo>
                  <a:close/>
                </a:path>
              </a:pathLst>
            </a:custGeom>
            <a:solidFill>
              <a:srgbClr val="1F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6"/>
            <p:cNvSpPr/>
            <p:nvPr/>
          </p:nvSpPr>
          <p:spPr>
            <a:xfrm>
              <a:off x="4381303" y="3527032"/>
              <a:ext cx="298912" cy="174976"/>
            </a:xfrm>
            <a:custGeom>
              <a:avLst/>
              <a:gdLst/>
              <a:ahLst/>
              <a:cxnLst/>
              <a:rect l="l" t="t" r="r" b="b"/>
              <a:pathLst>
                <a:path w="6770" h="3963" extrusionOk="0">
                  <a:moveTo>
                    <a:pt x="611" y="1"/>
                  </a:moveTo>
                  <a:cubicBezTo>
                    <a:pt x="425" y="1"/>
                    <a:pt x="263" y="12"/>
                    <a:pt x="132" y="32"/>
                  </a:cubicBezTo>
                  <a:cubicBezTo>
                    <a:pt x="55" y="46"/>
                    <a:pt x="0" y="121"/>
                    <a:pt x="14" y="199"/>
                  </a:cubicBezTo>
                  <a:cubicBezTo>
                    <a:pt x="23" y="272"/>
                    <a:pt x="84" y="323"/>
                    <a:pt x="155" y="323"/>
                  </a:cubicBezTo>
                  <a:cubicBezTo>
                    <a:pt x="164" y="323"/>
                    <a:pt x="172" y="322"/>
                    <a:pt x="181" y="321"/>
                  </a:cubicBezTo>
                  <a:cubicBezTo>
                    <a:pt x="304" y="302"/>
                    <a:pt x="455" y="292"/>
                    <a:pt x="631" y="292"/>
                  </a:cubicBezTo>
                  <a:cubicBezTo>
                    <a:pt x="2072" y="292"/>
                    <a:pt x="5085" y="1013"/>
                    <a:pt x="6470" y="3881"/>
                  </a:cubicBezTo>
                  <a:cubicBezTo>
                    <a:pt x="6497" y="3932"/>
                    <a:pt x="6548" y="3963"/>
                    <a:pt x="6603" y="3963"/>
                  </a:cubicBezTo>
                  <a:cubicBezTo>
                    <a:pt x="6623" y="3963"/>
                    <a:pt x="6647" y="3959"/>
                    <a:pt x="6667" y="3949"/>
                  </a:cubicBezTo>
                  <a:cubicBezTo>
                    <a:pt x="6738" y="3915"/>
                    <a:pt x="6769" y="3826"/>
                    <a:pt x="6735" y="3755"/>
                  </a:cubicBezTo>
                  <a:cubicBezTo>
                    <a:pt x="5288" y="758"/>
                    <a:pt x="2128" y="1"/>
                    <a:pt x="6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6"/>
            <p:cNvSpPr/>
            <p:nvPr/>
          </p:nvSpPr>
          <p:spPr>
            <a:xfrm>
              <a:off x="4383510" y="3284502"/>
              <a:ext cx="331365" cy="433268"/>
            </a:xfrm>
            <a:custGeom>
              <a:avLst/>
              <a:gdLst/>
              <a:ahLst/>
              <a:cxnLst/>
              <a:rect l="l" t="t" r="r" b="b"/>
              <a:pathLst>
                <a:path w="7505" h="9813" extrusionOk="0">
                  <a:moveTo>
                    <a:pt x="1981" y="0"/>
                  </a:moveTo>
                  <a:cubicBezTo>
                    <a:pt x="452" y="0"/>
                    <a:pt x="1" y="1183"/>
                    <a:pt x="1116" y="2272"/>
                  </a:cubicBezTo>
                  <a:cubicBezTo>
                    <a:pt x="1640" y="2782"/>
                    <a:pt x="2392" y="3523"/>
                    <a:pt x="3095" y="4114"/>
                  </a:cubicBezTo>
                  <a:cubicBezTo>
                    <a:pt x="5465" y="6107"/>
                    <a:pt x="6400" y="9812"/>
                    <a:pt x="6400" y="9812"/>
                  </a:cubicBezTo>
                  <a:cubicBezTo>
                    <a:pt x="6400" y="9812"/>
                    <a:pt x="7504" y="7096"/>
                    <a:pt x="6770" y="4539"/>
                  </a:cubicBezTo>
                  <a:cubicBezTo>
                    <a:pt x="6036" y="1986"/>
                    <a:pt x="4339" y="35"/>
                    <a:pt x="2020" y="0"/>
                  </a:cubicBezTo>
                  <a:cubicBezTo>
                    <a:pt x="2007" y="0"/>
                    <a:pt x="1994" y="0"/>
                    <a:pt x="1981" y="0"/>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6"/>
            <p:cNvSpPr/>
            <p:nvPr/>
          </p:nvSpPr>
          <p:spPr>
            <a:xfrm>
              <a:off x="4449298" y="3311921"/>
              <a:ext cx="239925" cy="342358"/>
            </a:xfrm>
            <a:custGeom>
              <a:avLst/>
              <a:gdLst/>
              <a:ahLst/>
              <a:cxnLst/>
              <a:rect l="l" t="t" r="r" b="b"/>
              <a:pathLst>
                <a:path w="5434" h="7754" extrusionOk="0">
                  <a:moveTo>
                    <a:pt x="161" y="0"/>
                  </a:moveTo>
                  <a:cubicBezTo>
                    <a:pt x="95" y="0"/>
                    <a:pt x="35" y="44"/>
                    <a:pt x="20" y="110"/>
                  </a:cubicBezTo>
                  <a:cubicBezTo>
                    <a:pt x="0" y="189"/>
                    <a:pt x="48" y="267"/>
                    <a:pt x="126" y="287"/>
                  </a:cubicBezTo>
                  <a:cubicBezTo>
                    <a:pt x="1102" y="539"/>
                    <a:pt x="4699" y="2908"/>
                    <a:pt x="5134" y="7620"/>
                  </a:cubicBezTo>
                  <a:cubicBezTo>
                    <a:pt x="5141" y="7696"/>
                    <a:pt x="5206" y="7753"/>
                    <a:pt x="5280" y="7753"/>
                  </a:cubicBezTo>
                  <a:cubicBezTo>
                    <a:pt x="5283" y="7753"/>
                    <a:pt x="5287" y="7750"/>
                    <a:pt x="5294" y="7750"/>
                  </a:cubicBezTo>
                  <a:cubicBezTo>
                    <a:pt x="5372" y="7743"/>
                    <a:pt x="5433" y="7672"/>
                    <a:pt x="5426" y="7594"/>
                  </a:cubicBezTo>
                  <a:cubicBezTo>
                    <a:pt x="4977" y="2766"/>
                    <a:pt x="1384" y="308"/>
                    <a:pt x="197" y="5"/>
                  </a:cubicBezTo>
                  <a:cubicBezTo>
                    <a:pt x="185" y="2"/>
                    <a:pt x="173" y="0"/>
                    <a:pt x="1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6"/>
            <p:cNvSpPr/>
            <p:nvPr/>
          </p:nvSpPr>
          <p:spPr>
            <a:xfrm>
              <a:off x="4660921" y="3103919"/>
              <a:ext cx="291583" cy="793685"/>
            </a:xfrm>
            <a:custGeom>
              <a:avLst/>
              <a:gdLst/>
              <a:ahLst/>
              <a:cxnLst/>
              <a:rect l="l" t="t" r="r" b="b"/>
              <a:pathLst>
                <a:path w="6604" h="17976" extrusionOk="0">
                  <a:moveTo>
                    <a:pt x="1" y="1"/>
                  </a:moveTo>
                  <a:lnTo>
                    <a:pt x="1" y="14161"/>
                  </a:lnTo>
                  <a:lnTo>
                    <a:pt x="6603" y="17975"/>
                  </a:lnTo>
                  <a:lnTo>
                    <a:pt x="6603" y="3812"/>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6"/>
            <p:cNvSpPr/>
            <p:nvPr/>
          </p:nvSpPr>
          <p:spPr>
            <a:xfrm>
              <a:off x="4952460" y="3031729"/>
              <a:ext cx="416623" cy="865875"/>
            </a:xfrm>
            <a:custGeom>
              <a:avLst/>
              <a:gdLst/>
              <a:ahLst/>
              <a:cxnLst/>
              <a:rect l="l" t="t" r="r" b="b"/>
              <a:pathLst>
                <a:path w="9436" h="19611" extrusionOk="0">
                  <a:moveTo>
                    <a:pt x="9435" y="1"/>
                  </a:moveTo>
                  <a:lnTo>
                    <a:pt x="0" y="5447"/>
                  </a:lnTo>
                  <a:lnTo>
                    <a:pt x="0" y="19610"/>
                  </a:lnTo>
                  <a:lnTo>
                    <a:pt x="9435" y="14164"/>
                  </a:lnTo>
                  <a:lnTo>
                    <a:pt x="9435"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6"/>
            <p:cNvSpPr/>
            <p:nvPr/>
          </p:nvSpPr>
          <p:spPr>
            <a:xfrm>
              <a:off x="4660921" y="2863464"/>
              <a:ext cx="708162" cy="408808"/>
            </a:xfrm>
            <a:custGeom>
              <a:avLst/>
              <a:gdLst/>
              <a:ahLst/>
              <a:cxnLst/>
              <a:rect l="l" t="t" r="r" b="b"/>
              <a:pathLst>
                <a:path w="16039" h="9259" extrusionOk="0">
                  <a:moveTo>
                    <a:pt x="9436" y="0"/>
                  </a:moveTo>
                  <a:lnTo>
                    <a:pt x="1" y="5447"/>
                  </a:lnTo>
                  <a:lnTo>
                    <a:pt x="6603" y="9258"/>
                  </a:lnTo>
                  <a:lnTo>
                    <a:pt x="16038" y="3812"/>
                  </a:lnTo>
                  <a:lnTo>
                    <a:pt x="9436"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6"/>
            <p:cNvSpPr/>
            <p:nvPr/>
          </p:nvSpPr>
          <p:spPr>
            <a:xfrm>
              <a:off x="5119091" y="3229577"/>
              <a:ext cx="83360" cy="61372"/>
            </a:xfrm>
            <a:custGeom>
              <a:avLst/>
              <a:gdLst/>
              <a:ahLst/>
              <a:cxnLst/>
              <a:rect l="l" t="t" r="r" b="b"/>
              <a:pathLst>
                <a:path w="1888" h="1390" extrusionOk="0">
                  <a:moveTo>
                    <a:pt x="1747" y="1"/>
                  </a:moveTo>
                  <a:cubicBezTo>
                    <a:pt x="1700" y="1"/>
                    <a:pt x="1644" y="17"/>
                    <a:pt x="1585" y="51"/>
                  </a:cubicBezTo>
                  <a:lnTo>
                    <a:pt x="303" y="792"/>
                  </a:lnTo>
                  <a:cubicBezTo>
                    <a:pt x="136" y="888"/>
                    <a:pt x="0" y="1088"/>
                    <a:pt x="0" y="1241"/>
                  </a:cubicBezTo>
                  <a:cubicBezTo>
                    <a:pt x="0" y="1337"/>
                    <a:pt x="56" y="1389"/>
                    <a:pt x="139" y="1389"/>
                  </a:cubicBezTo>
                  <a:cubicBezTo>
                    <a:pt x="186" y="1389"/>
                    <a:pt x="243" y="1372"/>
                    <a:pt x="303" y="1337"/>
                  </a:cubicBezTo>
                  <a:lnTo>
                    <a:pt x="1585" y="596"/>
                  </a:lnTo>
                  <a:cubicBezTo>
                    <a:pt x="1751" y="500"/>
                    <a:pt x="1887" y="299"/>
                    <a:pt x="1887" y="150"/>
                  </a:cubicBezTo>
                  <a:cubicBezTo>
                    <a:pt x="1887" y="54"/>
                    <a:pt x="1831" y="1"/>
                    <a:pt x="17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6"/>
            <p:cNvSpPr/>
            <p:nvPr/>
          </p:nvSpPr>
          <p:spPr>
            <a:xfrm>
              <a:off x="4986545" y="3396915"/>
              <a:ext cx="340901" cy="428500"/>
            </a:xfrm>
            <a:custGeom>
              <a:avLst/>
              <a:gdLst/>
              <a:ahLst/>
              <a:cxnLst/>
              <a:rect l="l" t="t" r="r" b="b"/>
              <a:pathLst>
                <a:path w="7721" h="9705" extrusionOk="0">
                  <a:moveTo>
                    <a:pt x="7548" y="1"/>
                  </a:moveTo>
                  <a:lnTo>
                    <a:pt x="0" y="4360"/>
                  </a:lnTo>
                  <a:lnTo>
                    <a:pt x="0" y="9605"/>
                  </a:lnTo>
                  <a:lnTo>
                    <a:pt x="173" y="9704"/>
                  </a:lnTo>
                  <a:lnTo>
                    <a:pt x="7721" y="5349"/>
                  </a:lnTo>
                  <a:lnTo>
                    <a:pt x="7545" y="5247"/>
                  </a:lnTo>
                  <a:lnTo>
                    <a:pt x="7721" y="103"/>
                  </a:lnTo>
                  <a:lnTo>
                    <a:pt x="754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6"/>
            <p:cNvSpPr/>
            <p:nvPr/>
          </p:nvSpPr>
          <p:spPr>
            <a:xfrm>
              <a:off x="4994184" y="3401418"/>
              <a:ext cx="333263" cy="423996"/>
            </a:xfrm>
            <a:custGeom>
              <a:avLst/>
              <a:gdLst/>
              <a:ahLst/>
              <a:cxnLst/>
              <a:rect l="l" t="t" r="r" b="b"/>
              <a:pathLst>
                <a:path w="7548" h="9603" extrusionOk="0">
                  <a:moveTo>
                    <a:pt x="7548" y="1"/>
                  </a:moveTo>
                  <a:lnTo>
                    <a:pt x="0" y="4356"/>
                  </a:lnTo>
                  <a:lnTo>
                    <a:pt x="0" y="9602"/>
                  </a:lnTo>
                  <a:lnTo>
                    <a:pt x="7548" y="5247"/>
                  </a:lnTo>
                  <a:lnTo>
                    <a:pt x="754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6"/>
            <p:cNvSpPr/>
            <p:nvPr/>
          </p:nvSpPr>
          <p:spPr>
            <a:xfrm>
              <a:off x="5111453" y="3522661"/>
              <a:ext cx="83316" cy="61328"/>
            </a:xfrm>
            <a:custGeom>
              <a:avLst/>
              <a:gdLst/>
              <a:ahLst/>
              <a:cxnLst/>
              <a:rect l="l" t="t" r="r" b="b"/>
              <a:pathLst>
                <a:path w="1887" h="1389" extrusionOk="0">
                  <a:moveTo>
                    <a:pt x="1748" y="1"/>
                  </a:moveTo>
                  <a:cubicBezTo>
                    <a:pt x="1700" y="1"/>
                    <a:pt x="1644" y="17"/>
                    <a:pt x="1584" y="53"/>
                  </a:cubicBezTo>
                  <a:lnTo>
                    <a:pt x="302" y="791"/>
                  </a:lnTo>
                  <a:cubicBezTo>
                    <a:pt x="136" y="889"/>
                    <a:pt x="0" y="1090"/>
                    <a:pt x="0" y="1240"/>
                  </a:cubicBezTo>
                  <a:cubicBezTo>
                    <a:pt x="0" y="1336"/>
                    <a:pt x="56" y="1388"/>
                    <a:pt x="140" y="1388"/>
                  </a:cubicBezTo>
                  <a:cubicBezTo>
                    <a:pt x="187" y="1388"/>
                    <a:pt x="243" y="1372"/>
                    <a:pt x="302" y="1338"/>
                  </a:cubicBezTo>
                  <a:lnTo>
                    <a:pt x="1584" y="597"/>
                  </a:lnTo>
                  <a:cubicBezTo>
                    <a:pt x="1750" y="498"/>
                    <a:pt x="1887" y="302"/>
                    <a:pt x="1887" y="148"/>
                  </a:cubicBezTo>
                  <a:cubicBezTo>
                    <a:pt x="1887" y="53"/>
                    <a:pt x="1831" y="1"/>
                    <a:pt x="17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6"/>
            <p:cNvSpPr/>
            <p:nvPr/>
          </p:nvSpPr>
          <p:spPr>
            <a:xfrm>
              <a:off x="4986545" y="3108864"/>
              <a:ext cx="340901" cy="428456"/>
            </a:xfrm>
            <a:custGeom>
              <a:avLst/>
              <a:gdLst/>
              <a:ahLst/>
              <a:cxnLst/>
              <a:rect l="l" t="t" r="r" b="b"/>
              <a:pathLst>
                <a:path w="7721" h="9704" extrusionOk="0">
                  <a:moveTo>
                    <a:pt x="7548" y="1"/>
                  </a:moveTo>
                  <a:lnTo>
                    <a:pt x="0" y="4359"/>
                  </a:lnTo>
                  <a:lnTo>
                    <a:pt x="0" y="9605"/>
                  </a:lnTo>
                  <a:lnTo>
                    <a:pt x="173" y="9704"/>
                  </a:lnTo>
                  <a:lnTo>
                    <a:pt x="7721" y="5349"/>
                  </a:lnTo>
                  <a:lnTo>
                    <a:pt x="7545" y="5247"/>
                  </a:lnTo>
                  <a:lnTo>
                    <a:pt x="7721" y="103"/>
                  </a:lnTo>
                  <a:lnTo>
                    <a:pt x="754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6"/>
            <p:cNvSpPr/>
            <p:nvPr/>
          </p:nvSpPr>
          <p:spPr>
            <a:xfrm>
              <a:off x="4994184" y="3113367"/>
              <a:ext cx="333263" cy="423952"/>
            </a:xfrm>
            <a:custGeom>
              <a:avLst/>
              <a:gdLst/>
              <a:ahLst/>
              <a:cxnLst/>
              <a:rect l="l" t="t" r="r" b="b"/>
              <a:pathLst>
                <a:path w="7548" h="9602" extrusionOk="0">
                  <a:moveTo>
                    <a:pt x="7548" y="1"/>
                  </a:moveTo>
                  <a:lnTo>
                    <a:pt x="0" y="4356"/>
                  </a:lnTo>
                  <a:lnTo>
                    <a:pt x="0" y="9602"/>
                  </a:lnTo>
                  <a:lnTo>
                    <a:pt x="7548" y="5247"/>
                  </a:lnTo>
                  <a:lnTo>
                    <a:pt x="754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6"/>
            <p:cNvSpPr/>
            <p:nvPr/>
          </p:nvSpPr>
          <p:spPr>
            <a:xfrm>
              <a:off x="5111453" y="3234566"/>
              <a:ext cx="83316" cy="61372"/>
            </a:xfrm>
            <a:custGeom>
              <a:avLst/>
              <a:gdLst/>
              <a:ahLst/>
              <a:cxnLst/>
              <a:rect l="l" t="t" r="r" b="b"/>
              <a:pathLst>
                <a:path w="1887" h="1390" extrusionOk="0">
                  <a:moveTo>
                    <a:pt x="1746" y="0"/>
                  </a:moveTo>
                  <a:cubicBezTo>
                    <a:pt x="1699" y="0"/>
                    <a:pt x="1643" y="16"/>
                    <a:pt x="1584" y="50"/>
                  </a:cubicBezTo>
                  <a:lnTo>
                    <a:pt x="302" y="792"/>
                  </a:lnTo>
                  <a:cubicBezTo>
                    <a:pt x="136" y="891"/>
                    <a:pt x="0" y="1087"/>
                    <a:pt x="0" y="1241"/>
                  </a:cubicBezTo>
                  <a:cubicBezTo>
                    <a:pt x="0" y="1337"/>
                    <a:pt x="56" y="1389"/>
                    <a:pt x="141" y="1389"/>
                  </a:cubicBezTo>
                  <a:cubicBezTo>
                    <a:pt x="187" y="1389"/>
                    <a:pt x="243" y="1373"/>
                    <a:pt x="302" y="1339"/>
                  </a:cubicBezTo>
                  <a:lnTo>
                    <a:pt x="1584" y="598"/>
                  </a:lnTo>
                  <a:cubicBezTo>
                    <a:pt x="1750" y="499"/>
                    <a:pt x="1887" y="302"/>
                    <a:pt x="1887" y="149"/>
                  </a:cubicBezTo>
                  <a:cubicBezTo>
                    <a:pt x="1887" y="53"/>
                    <a:pt x="1830" y="0"/>
                    <a:pt x="17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6"/>
            <p:cNvSpPr/>
            <p:nvPr/>
          </p:nvSpPr>
          <p:spPr>
            <a:xfrm>
              <a:off x="4660921" y="2452007"/>
              <a:ext cx="291583" cy="793641"/>
            </a:xfrm>
            <a:custGeom>
              <a:avLst/>
              <a:gdLst/>
              <a:ahLst/>
              <a:cxnLst/>
              <a:rect l="l" t="t" r="r" b="b"/>
              <a:pathLst>
                <a:path w="6604" h="17975" extrusionOk="0">
                  <a:moveTo>
                    <a:pt x="1" y="0"/>
                  </a:moveTo>
                  <a:lnTo>
                    <a:pt x="1" y="14164"/>
                  </a:lnTo>
                  <a:lnTo>
                    <a:pt x="6603" y="17975"/>
                  </a:lnTo>
                  <a:lnTo>
                    <a:pt x="6603" y="3815"/>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6"/>
            <p:cNvSpPr/>
            <p:nvPr/>
          </p:nvSpPr>
          <p:spPr>
            <a:xfrm>
              <a:off x="4952460" y="2379950"/>
              <a:ext cx="416623" cy="865698"/>
            </a:xfrm>
            <a:custGeom>
              <a:avLst/>
              <a:gdLst/>
              <a:ahLst/>
              <a:cxnLst/>
              <a:rect l="l" t="t" r="r" b="b"/>
              <a:pathLst>
                <a:path w="9436" h="19607" extrusionOk="0">
                  <a:moveTo>
                    <a:pt x="9435" y="0"/>
                  </a:moveTo>
                  <a:lnTo>
                    <a:pt x="0" y="5447"/>
                  </a:lnTo>
                  <a:lnTo>
                    <a:pt x="0" y="19607"/>
                  </a:lnTo>
                  <a:lnTo>
                    <a:pt x="9435" y="14160"/>
                  </a:lnTo>
                  <a:lnTo>
                    <a:pt x="9435"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6"/>
            <p:cNvSpPr/>
            <p:nvPr/>
          </p:nvSpPr>
          <p:spPr>
            <a:xfrm>
              <a:off x="4660921" y="2211508"/>
              <a:ext cx="708162" cy="408940"/>
            </a:xfrm>
            <a:custGeom>
              <a:avLst/>
              <a:gdLst/>
              <a:ahLst/>
              <a:cxnLst/>
              <a:rect l="l" t="t" r="r" b="b"/>
              <a:pathLst>
                <a:path w="16039" h="9262" extrusionOk="0">
                  <a:moveTo>
                    <a:pt x="9436" y="1"/>
                  </a:moveTo>
                  <a:lnTo>
                    <a:pt x="1" y="5447"/>
                  </a:lnTo>
                  <a:lnTo>
                    <a:pt x="6603" y="9262"/>
                  </a:lnTo>
                  <a:lnTo>
                    <a:pt x="16038" y="3815"/>
                  </a:lnTo>
                  <a:lnTo>
                    <a:pt x="9436"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6"/>
            <p:cNvSpPr/>
            <p:nvPr/>
          </p:nvSpPr>
          <p:spPr>
            <a:xfrm>
              <a:off x="4994184" y="2452007"/>
              <a:ext cx="340946" cy="428456"/>
            </a:xfrm>
            <a:custGeom>
              <a:avLst/>
              <a:gdLst/>
              <a:ahLst/>
              <a:cxnLst/>
              <a:rect l="l" t="t" r="r" b="b"/>
              <a:pathLst>
                <a:path w="7722" h="9704" extrusionOk="0">
                  <a:moveTo>
                    <a:pt x="7548" y="0"/>
                  </a:moveTo>
                  <a:lnTo>
                    <a:pt x="0" y="4359"/>
                  </a:lnTo>
                  <a:lnTo>
                    <a:pt x="0" y="9605"/>
                  </a:lnTo>
                  <a:lnTo>
                    <a:pt x="174" y="9704"/>
                  </a:lnTo>
                  <a:lnTo>
                    <a:pt x="7722" y="5348"/>
                  </a:lnTo>
                  <a:lnTo>
                    <a:pt x="7722" y="102"/>
                  </a:lnTo>
                  <a:lnTo>
                    <a:pt x="754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6"/>
            <p:cNvSpPr/>
            <p:nvPr/>
          </p:nvSpPr>
          <p:spPr>
            <a:xfrm>
              <a:off x="5119091" y="2577709"/>
              <a:ext cx="83360" cy="61328"/>
            </a:xfrm>
            <a:custGeom>
              <a:avLst/>
              <a:gdLst/>
              <a:ahLst/>
              <a:cxnLst/>
              <a:rect l="l" t="t" r="r" b="b"/>
              <a:pathLst>
                <a:path w="1888" h="1389" extrusionOk="0">
                  <a:moveTo>
                    <a:pt x="1748" y="1"/>
                  </a:moveTo>
                  <a:cubicBezTo>
                    <a:pt x="1701" y="1"/>
                    <a:pt x="1645" y="18"/>
                    <a:pt x="1585" y="53"/>
                  </a:cubicBezTo>
                  <a:lnTo>
                    <a:pt x="303" y="795"/>
                  </a:lnTo>
                  <a:cubicBezTo>
                    <a:pt x="136" y="890"/>
                    <a:pt x="0" y="1090"/>
                    <a:pt x="0" y="1240"/>
                  </a:cubicBezTo>
                  <a:cubicBezTo>
                    <a:pt x="0" y="1336"/>
                    <a:pt x="56" y="1389"/>
                    <a:pt x="141" y="1389"/>
                  </a:cubicBezTo>
                  <a:cubicBezTo>
                    <a:pt x="188" y="1389"/>
                    <a:pt x="243" y="1372"/>
                    <a:pt x="303" y="1338"/>
                  </a:cubicBezTo>
                  <a:lnTo>
                    <a:pt x="1585" y="597"/>
                  </a:lnTo>
                  <a:cubicBezTo>
                    <a:pt x="1751" y="502"/>
                    <a:pt x="1887" y="301"/>
                    <a:pt x="1887" y="152"/>
                  </a:cubicBezTo>
                  <a:cubicBezTo>
                    <a:pt x="1887" y="54"/>
                    <a:pt x="1832" y="1"/>
                    <a:pt x="17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6"/>
            <p:cNvSpPr/>
            <p:nvPr/>
          </p:nvSpPr>
          <p:spPr>
            <a:xfrm>
              <a:off x="4986545" y="2745179"/>
              <a:ext cx="340901" cy="428412"/>
            </a:xfrm>
            <a:custGeom>
              <a:avLst/>
              <a:gdLst/>
              <a:ahLst/>
              <a:cxnLst/>
              <a:rect l="l" t="t" r="r" b="b"/>
              <a:pathLst>
                <a:path w="7721" h="9703" extrusionOk="0">
                  <a:moveTo>
                    <a:pt x="7548" y="0"/>
                  </a:moveTo>
                  <a:lnTo>
                    <a:pt x="0" y="4355"/>
                  </a:lnTo>
                  <a:lnTo>
                    <a:pt x="0" y="9601"/>
                  </a:lnTo>
                  <a:lnTo>
                    <a:pt x="173" y="9703"/>
                  </a:lnTo>
                  <a:lnTo>
                    <a:pt x="7721" y="5345"/>
                  </a:lnTo>
                  <a:lnTo>
                    <a:pt x="7545" y="5246"/>
                  </a:lnTo>
                  <a:lnTo>
                    <a:pt x="754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6"/>
            <p:cNvSpPr/>
            <p:nvPr/>
          </p:nvSpPr>
          <p:spPr>
            <a:xfrm>
              <a:off x="4994184" y="2749506"/>
              <a:ext cx="333263" cy="424085"/>
            </a:xfrm>
            <a:custGeom>
              <a:avLst/>
              <a:gdLst/>
              <a:ahLst/>
              <a:cxnLst/>
              <a:rect l="l" t="t" r="r" b="b"/>
              <a:pathLst>
                <a:path w="7548" h="9605" extrusionOk="0">
                  <a:moveTo>
                    <a:pt x="7548" y="0"/>
                  </a:moveTo>
                  <a:lnTo>
                    <a:pt x="0" y="4359"/>
                  </a:lnTo>
                  <a:lnTo>
                    <a:pt x="0" y="9605"/>
                  </a:lnTo>
                  <a:lnTo>
                    <a:pt x="7548" y="5247"/>
                  </a:lnTo>
                  <a:lnTo>
                    <a:pt x="7548"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6"/>
            <p:cNvSpPr/>
            <p:nvPr/>
          </p:nvSpPr>
          <p:spPr>
            <a:xfrm>
              <a:off x="5111453" y="2870837"/>
              <a:ext cx="83316" cy="61240"/>
            </a:xfrm>
            <a:custGeom>
              <a:avLst/>
              <a:gdLst/>
              <a:ahLst/>
              <a:cxnLst/>
              <a:rect l="l" t="t" r="r" b="b"/>
              <a:pathLst>
                <a:path w="1887" h="1387" extrusionOk="0">
                  <a:moveTo>
                    <a:pt x="1746" y="1"/>
                  </a:moveTo>
                  <a:cubicBezTo>
                    <a:pt x="1699" y="1"/>
                    <a:pt x="1644" y="17"/>
                    <a:pt x="1584" y="51"/>
                  </a:cubicBezTo>
                  <a:lnTo>
                    <a:pt x="302" y="792"/>
                  </a:lnTo>
                  <a:cubicBezTo>
                    <a:pt x="136" y="887"/>
                    <a:pt x="0" y="1087"/>
                    <a:pt x="0" y="1238"/>
                  </a:cubicBezTo>
                  <a:cubicBezTo>
                    <a:pt x="0" y="1334"/>
                    <a:pt x="56" y="1386"/>
                    <a:pt x="141" y="1386"/>
                  </a:cubicBezTo>
                  <a:cubicBezTo>
                    <a:pt x="187" y="1386"/>
                    <a:pt x="243" y="1370"/>
                    <a:pt x="302" y="1336"/>
                  </a:cubicBezTo>
                  <a:lnTo>
                    <a:pt x="1584" y="595"/>
                  </a:lnTo>
                  <a:cubicBezTo>
                    <a:pt x="1750" y="500"/>
                    <a:pt x="1887" y="299"/>
                    <a:pt x="1887" y="149"/>
                  </a:cubicBezTo>
                  <a:cubicBezTo>
                    <a:pt x="1887" y="53"/>
                    <a:pt x="1830" y="1"/>
                    <a:pt x="17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6"/>
            <p:cNvSpPr/>
            <p:nvPr/>
          </p:nvSpPr>
          <p:spPr>
            <a:xfrm>
              <a:off x="4994184" y="2452007"/>
              <a:ext cx="333263" cy="424085"/>
            </a:xfrm>
            <a:custGeom>
              <a:avLst/>
              <a:gdLst/>
              <a:ahLst/>
              <a:cxnLst/>
              <a:rect l="l" t="t" r="r" b="b"/>
              <a:pathLst>
                <a:path w="7548" h="9605" extrusionOk="0">
                  <a:moveTo>
                    <a:pt x="7548" y="0"/>
                  </a:moveTo>
                  <a:lnTo>
                    <a:pt x="0" y="4359"/>
                  </a:lnTo>
                  <a:lnTo>
                    <a:pt x="0" y="9605"/>
                  </a:lnTo>
                  <a:lnTo>
                    <a:pt x="7548" y="5246"/>
                  </a:lnTo>
                  <a:lnTo>
                    <a:pt x="754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6"/>
            <p:cNvSpPr/>
            <p:nvPr/>
          </p:nvSpPr>
          <p:spPr>
            <a:xfrm>
              <a:off x="5311552" y="2461146"/>
              <a:ext cx="182526" cy="309421"/>
            </a:xfrm>
            <a:custGeom>
              <a:avLst/>
              <a:gdLst/>
              <a:ahLst/>
              <a:cxnLst/>
              <a:rect l="l" t="t" r="r" b="b"/>
              <a:pathLst>
                <a:path w="4134" h="7008" extrusionOk="0">
                  <a:moveTo>
                    <a:pt x="0" y="1"/>
                  </a:moveTo>
                  <a:lnTo>
                    <a:pt x="0" y="4621"/>
                  </a:lnTo>
                  <a:lnTo>
                    <a:pt x="4130" y="7008"/>
                  </a:lnTo>
                  <a:lnTo>
                    <a:pt x="4134" y="2387"/>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6"/>
            <p:cNvSpPr/>
            <p:nvPr/>
          </p:nvSpPr>
          <p:spPr>
            <a:xfrm>
              <a:off x="5119091" y="2476158"/>
              <a:ext cx="291716" cy="432783"/>
            </a:xfrm>
            <a:custGeom>
              <a:avLst/>
              <a:gdLst/>
              <a:ahLst/>
              <a:cxnLst/>
              <a:rect l="l" t="t" r="r" b="b"/>
              <a:pathLst>
                <a:path w="6607" h="9802" extrusionOk="0">
                  <a:moveTo>
                    <a:pt x="6606" y="1"/>
                  </a:moveTo>
                  <a:lnTo>
                    <a:pt x="1887" y="2724"/>
                  </a:lnTo>
                  <a:lnTo>
                    <a:pt x="1618" y="2329"/>
                  </a:lnTo>
                  <a:lnTo>
                    <a:pt x="0" y="3268"/>
                  </a:lnTo>
                  <a:lnTo>
                    <a:pt x="0" y="9802"/>
                  </a:lnTo>
                  <a:lnTo>
                    <a:pt x="6606" y="5991"/>
                  </a:lnTo>
                  <a:lnTo>
                    <a:pt x="6606" y="1"/>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6"/>
            <p:cNvSpPr/>
            <p:nvPr/>
          </p:nvSpPr>
          <p:spPr>
            <a:xfrm>
              <a:off x="5119091" y="2476158"/>
              <a:ext cx="291716" cy="432783"/>
            </a:xfrm>
            <a:custGeom>
              <a:avLst/>
              <a:gdLst/>
              <a:ahLst/>
              <a:cxnLst/>
              <a:rect l="l" t="t" r="r" b="b"/>
              <a:pathLst>
                <a:path w="6607" h="9802" extrusionOk="0">
                  <a:moveTo>
                    <a:pt x="6606" y="1"/>
                  </a:moveTo>
                  <a:lnTo>
                    <a:pt x="5776" y="476"/>
                  </a:lnTo>
                  <a:lnTo>
                    <a:pt x="4359" y="1296"/>
                  </a:lnTo>
                  <a:lnTo>
                    <a:pt x="1887" y="2724"/>
                  </a:lnTo>
                  <a:lnTo>
                    <a:pt x="1618" y="2329"/>
                  </a:lnTo>
                  <a:lnTo>
                    <a:pt x="0" y="3268"/>
                  </a:lnTo>
                  <a:lnTo>
                    <a:pt x="0" y="9802"/>
                  </a:lnTo>
                  <a:lnTo>
                    <a:pt x="6606" y="5991"/>
                  </a:lnTo>
                  <a:lnTo>
                    <a:pt x="6606" y="1"/>
                  </a:lnTo>
                  <a:close/>
                </a:path>
              </a:pathLst>
            </a:custGeom>
            <a:solidFill>
              <a:srgbClr val="1F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6"/>
            <p:cNvSpPr/>
            <p:nvPr/>
          </p:nvSpPr>
          <p:spPr>
            <a:xfrm>
              <a:off x="5119091" y="2488168"/>
              <a:ext cx="312423" cy="420773"/>
            </a:xfrm>
            <a:custGeom>
              <a:avLst/>
              <a:gdLst/>
              <a:ahLst/>
              <a:cxnLst/>
              <a:rect l="l" t="t" r="r" b="b"/>
              <a:pathLst>
                <a:path w="7076" h="9530" extrusionOk="0">
                  <a:moveTo>
                    <a:pt x="7075" y="0"/>
                  </a:moveTo>
                  <a:lnTo>
                    <a:pt x="473" y="3812"/>
                  </a:lnTo>
                  <a:lnTo>
                    <a:pt x="0" y="9530"/>
                  </a:lnTo>
                  <a:lnTo>
                    <a:pt x="6606" y="5719"/>
                  </a:lnTo>
                  <a:lnTo>
                    <a:pt x="7075" y="0"/>
                  </a:ln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6"/>
            <p:cNvSpPr/>
            <p:nvPr/>
          </p:nvSpPr>
          <p:spPr>
            <a:xfrm>
              <a:off x="5001866" y="2667118"/>
              <a:ext cx="158993" cy="295866"/>
            </a:xfrm>
            <a:custGeom>
              <a:avLst/>
              <a:gdLst/>
              <a:ahLst/>
              <a:cxnLst/>
              <a:rect l="l" t="t" r="r" b="b"/>
              <a:pathLst>
                <a:path w="3601" h="6701" extrusionOk="0">
                  <a:moveTo>
                    <a:pt x="0" y="0"/>
                  </a:moveTo>
                  <a:lnTo>
                    <a:pt x="0" y="4620"/>
                  </a:lnTo>
                  <a:lnTo>
                    <a:pt x="3600" y="6701"/>
                  </a:lnTo>
                  <a:lnTo>
                    <a:pt x="3600" y="2078"/>
                  </a:lnTo>
                  <a:lnTo>
                    <a:pt x="0"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6"/>
            <p:cNvSpPr/>
            <p:nvPr/>
          </p:nvSpPr>
          <p:spPr>
            <a:xfrm>
              <a:off x="5160815" y="2548215"/>
              <a:ext cx="333263" cy="424129"/>
            </a:xfrm>
            <a:custGeom>
              <a:avLst/>
              <a:gdLst/>
              <a:ahLst/>
              <a:cxnLst/>
              <a:rect l="l" t="t" r="r" b="b"/>
              <a:pathLst>
                <a:path w="7548" h="9606" extrusionOk="0">
                  <a:moveTo>
                    <a:pt x="7548" y="1"/>
                  </a:moveTo>
                  <a:lnTo>
                    <a:pt x="0" y="4359"/>
                  </a:lnTo>
                  <a:lnTo>
                    <a:pt x="0" y="9605"/>
                  </a:lnTo>
                  <a:lnTo>
                    <a:pt x="7544" y="5246"/>
                  </a:lnTo>
                  <a:lnTo>
                    <a:pt x="754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6"/>
            <p:cNvSpPr/>
            <p:nvPr/>
          </p:nvSpPr>
          <p:spPr>
            <a:xfrm>
              <a:off x="5278040" y="2669546"/>
              <a:ext cx="83360" cy="61240"/>
            </a:xfrm>
            <a:custGeom>
              <a:avLst/>
              <a:gdLst/>
              <a:ahLst/>
              <a:cxnLst/>
              <a:rect l="l" t="t" r="r" b="b"/>
              <a:pathLst>
                <a:path w="1888" h="1387" extrusionOk="0">
                  <a:moveTo>
                    <a:pt x="1746" y="0"/>
                  </a:moveTo>
                  <a:cubicBezTo>
                    <a:pt x="1700" y="0"/>
                    <a:pt x="1644" y="17"/>
                    <a:pt x="1585" y="51"/>
                  </a:cubicBezTo>
                  <a:lnTo>
                    <a:pt x="303" y="791"/>
                  </a:lnTo>
                  <a:cubicBezTo>
                    <a:pt x="136" y="887"/>
                    <a:pt x="1" y="1088"/>
                    <a:pt x="1" y="1237"/>
                  </a:cubicBezTo>
                  <a:cubicBezTo>
                    <a:pt x="1" y="1335"/>
                    <a:pt x="56" y="1387"/>
                    <a:pt x="139" y="1387"/>
                  </a:cubicBezTo>
                  <a:cubicBezTo>
                    <a:pt x="187" y="1387"/>
                    <a:pt x="243" y="1370"/>
                    <a:pt x="303" y="1336"/>
                  </a:cubicBezTo>
                  <a:lnTo>
                    <a:pt x="1585" y="595"/>
                  </a:lnTo>
                  <a:cubicBezTo>
                    <a:pt x="1751" y="499"/>
                    <a:pt x="1887" y="299"/>
                    <a:pt x="1887" y="149"/>
                  </a:cubicBezTo>
                  <a:cubicBezTo>
                    <a:pt x="1887" y="53"/>
                    <a:pt x="1831" y="0"/>
                    <a:pt x="17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6"/>
            <p:cNvSpPr/>
            <p:nvPr/>
          </p:nvSpPr>
          <p:spPr>
            <a:xfrm>
              <a:off x="5149689" y="2734185"/>
              <a:ext cx="11171" cy="238159"/>
            </a:xfrm>
            <a:custGeom>
              <a:avLst/>
              <a:gdLst/>
              <a:ahLst/>
              <a:cxnLst/>
              <a:rect l="l" t="t" r="r" b="b"/>
              <a:pathLst>
                <a:path w="253" h="5394" extrusionOk="0">
                  <a:moveTo>
                    <a:pt x="1" y="1"/>
                  </a:moveTo>
                  <a:lnTo>
                    <a:pt x="1" y="5247"/>
                  </a:lnTo>
                  <a:lnTo>
                    <a:pt x="252" y="5393"/>
                  </a:lnTo>
                  <a:lnTo>
                    <a:pt x="252" y="147"/>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6"/>
            <p:cNvSpPr/>
            <p:nvPr/>
          </p:nvSpPr>
          <p:spPr>
            <a:xfrm>
              <a:off x="5149689" y="2541769"/>
              <a:ext cx="344389" cy="198951"/>
            </a:xfrm>
            <a:custGeom>
              <a:avLst/>
              <a:gdLst/>
              <a:ahLst/>
              <a:cxnLst/>
              <a:rect l="l" t="t" r="r" b="b"/>
              <a:pathLst>
                <a:path w="7800" h="4506" extrusionOk="0">
                  <a:moveTo>
                    <a:pt x="7548" y="1"/>
                  </a:moveTo>
                  <a:lnTo>
                    <a:pt x="1" y="4359"/>
                  </a:lnTo>
                  <a:lnTo>
                    <a:pt x="252" y="4505"/>
                  </a:lnTo>
                  <a:lnTo>
                    <a:pt x="7800" y="147"/>
                  </a:lnTo>
                  <a:lnTo>
                    <a:pt x="7548"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6"/>
            <p:cNvSpPr/>
            <p:nvPr/>
          </p:nvSpPr>
          <p:spPr>
            <a:xfrm>
              <a:off x="5690248" y="1045441"/>
              <a:ext cx="2253632" cy="3182424"/>
            </a:xfrm>
            <a:custGeom>
              <a:avLst/>
              <a:gdLst/>
              <a:ahLst/>
              <a:cxnLst/>
              <a:rect l="l" t="t" r="r" b="b"/>
              <a:pathLst>
                <a:path w="51042" h="72078" extrusionOk="0">
                  <a:moveTo>
                    <a:pt x="50062" y="1"/>
                  </a:moveTo>
                  <a:lnTo>
                    <a:pt x="0" y="28903"/>
                  </a:lnTo>
                  <a:lnTo>
                    <a:pt x="0" y="70761"/>
                  </a:lnTo>
                  <a:cubicBezTo>
                    <a:pt x="0" y="71095"/>
                    <a:pt x="119" y="71326"/>
                    <a:pt x="306" y="71438"/>
                  </a:cubicBezTo>
                  <a:lnTo>
                    <a:pt x="1289" y="72009"/>
                  </a:lnTo>
                  <a:cubicBezTo>
                    <a:pt x="1368" y="72054"/>
                    <a:pt x="1460" y="72078"/>
                    <a:pt x="1561" y="72078"/>
                  </a:cubicBezTo>
                  <a:cubicBezTo>
                    <a:pt x="1703" y="72078"/>
                    <a:pt x="1862" y="72032"/>
                    <a:pt x="2030" y="71934"/>
                  </a:cubicBezTo>
                  <a:lnTo>
                    <a:pt x="49998" y="44239"/>
                  </a:lnTo>
                  <a:cubicBezTo>
                    <a:pt x="50576" y="43906"/>
                    <a:pt x="51041" y="43097"/>
                    <a:pt x="51041" y="42427"/>
                  </a:cubicBezTo>
                  <a:lnTo>
                    <a:pt x="51041" y="569"/>
                  </a:lnTo>
                  <a:lnTo>
                    <a:pt x="50062" y="1"/>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6"/>
            <p:cNvSpPr/>
            <p:nvPr/>
          </p:nvSpPr>
          <p:spPr>
            <a:xfrm>
              <a:off x="5733959" y="1071137"/>
              <a:ext cx="2209612" cy="3156374"/>
            </a:xfrm>
            <a:custGeom>
              <a:avLst/>
              <a:gdLst/>
              <a:ahLst/>
              <a:cxnLst/>
              <a:rect l="l" t="t" r="r" b="b"/>
              <a:pathLst>
                <a:path w="50045" h="71488" extrusionOk="0">
                  <a:moveTo>
                    <a:pt x="50045" y="1"/>
                  </a:moveTo>
                  <a:lnTo>
                    <a:pt x="0" y="28895"/>
                  </a:lnTo>
                  <a:lnTo>
                    <a:pt x="0" y="70750"/>
                  </a:lnTo>
                  <a:cubicBezTo>
                    <a:pt x="0" y="71206"/>
                    <a:pt x="217" y="71488"/>
                    <a:pt x="571" y="71488"/>
                  </a:cubicBezTo>
                  <a:cubicBezTo>
                    <a:pt x="717" y="71488"/>
                    <a:pt x="874" y="71441"/>
                    <a:pt x="1037" y="71345"/>
                  </a:cubicBezTo>
                  <a:lnTo>
                    <a:pt x="49004" y="43654"/>
                  </a:lnTo>
                  <a:cubicBezTo>
                    <a:pt x="49579" y="43321"/>
                    <a:pt x="50045" y="42512"/>
                    <a:pt x="50045" y="41845"/>
                  </a:cubicBezTo>
                  <a:lnTo>
                    <a:pt x="50045"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6"/>
            <p:cNvSpPr/>
            <p:nvPr/>
          </p:nvSpPr>
          <p:spPr>
            <a:xfrm>
              <a:off x="5733606" y="1070519"/>
              <a:ext cx="2210274" cy="3157345"/>
            </a:xfrm>
            <a:custGeom>
              <a:avLst/>
              <a:gdLst/>
              <a:ahLst/>
              <a:cxnLst/>
              <a:rect l="l" t="t" r="r" b="b"/>
              <a:pathLst>
                <a:path w="50060" h="71510" extrusionOk="0">
                  <a:moveTo>
                    <a:pt x="50046" y="24"/>
                  </a:moveTo>
                  <a:lnTo>
                    <a:pt x="50046" y="41859"/>
                  </a:lnTo>
                  <a:cubicBezTo>
                    <a:pt x="50046" y="42522"/>
                    <a:pt x="49580" y="43331"/>
                    <a:pt x="49009" y="43662"/>
                  </a:cubicBezTo>
                  <a:lnTo>
                    <a:pt x="1041" y="71356"/>
                  </a:lnTo>
                  <a:cubicBezTo>
                    <a:pt x="878" y="71448"/>
                    <a:pt x="722" y="71495"/>
                    <a:pt x="579" y="71495"/>
                  </a:cubicBezTo>
                  <a:cubicBezTo>
                    <a:pt x="413" y="71495"/>
                    <a:pt x="273" y="71431"/>
                    <a:pt x="171" y="71305"/>
                  </a:cubicBezTo>
                  <a:cubicBezTo>
                    <a:pt x="69" y="71176"/>
                    <a:pt x="15" y="70989"/>
                    <a:pt x="15" y="70764"/>
                  </a:cubicBezTo>
                  <a:lnTo>
                    <a:pt x="15" y="28913"/>
                  </a:lnTo>
                  <a:lnTo>
                    <a:pt x="50046" y="24"/>
                  </a:lnTo>
                  <a:close/>
                  <a:moveTo>
                    <a:pt x="50059" y="1"/>
                  </a:moveTo>
                  <a:lnTo>
                    <a:pt x="1" y="28906"/>
                  </a:lnTo>
                  <a:lnTo>
                    <a:pt x="1" y="70764"/>
                  </a:lnTo>
                  <a:cubicBezTo>
                    <a:pt x="1" y="71237"/>
                    <a:pt x="236" y="71509"/>
                    <a:pt x="579" y="71509"/>
                  </a:cubicBezTo>
                  <a:cubicBezTo>
                    <a:pt x="722" y="71509"/>
                    <a:pt x="878" y="71465"/>
                    <a:pt x="1048" y="71366"/>
                  </a:cubicBezTo>
                  <a:lnTo>
                    <a:pt x="49016" y="43671"/>
                  </a:lnTo>
                  <a:cubicBezTo>
                    <a:pt x="49594" y="43338"/>
                    <a:pt x="50059" y="42529"/>
                    <a:pt x="50059" y="41859"/>
                  </a:cubicBezTo>
                  <a:lnTo>
                    <a:pt x="50059"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6"/>
            <p:cNvSpPr/>
            <p:nvPr/>
          </p:nvSpPr>
          <p:spPr>
            <a:xfrm>
              <a:off x="5733606" y="1070519"/>
              <a:ext cx="2210274" cy="1476239"/>
            </a:xfrm>
            <a:custGeom>
              <a:avLst/>
              <a:gdLst/>
              <a:ahLst/>
              <a:cxnLst/>
              <a:rect l="l" t="t" r="r" b="b"/>
              <a:pathLst>
                <a:path w="50060" h="33435" extrusionOk="0">
                  <a:moveTo>
                    <a:pt x="50059" y="1"/>
                  </a:moveTo>
                  <a:lnTo>
                    <a:pt x="1" y="28906"/>
                  </a:lnTo>
                  <a:lnTo>
                    <a:pt x="1" y="33434"/>
                  </a:lnTo>
                  <a:lnTo>
                    <a:pt x="50059" y="4532"/>
                  </a:lnTo>
                  <a:lnTo>
                    <a:pt x="50059" y="1"/>
                  </a:ln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6"/>
            <p:cNvSpPr/>
            <p:nvPr/>
          </p:nvSpPr>
          <p:spPr>
            <a:xfrm>
              <a:off x="7120480" y="1208054"/>
              <a:ext cx="693415" cy="469429"/>
            </a:xfrm>
            <a:custGeom>
              <a:avLst/>
              <a:gdLst/>
              <a:ahLst/>
              <a:cxnLst/>
              <a:rect l="l" t="t" r="r" b="b"/>
              <a:pathLst>
                <a:path w="15705" h="10632" extrusionOk="0">
                  <a:moveTo>
                    <a:pt x="15704" y="0"/>
                  </a:moveTo>
                  <a:lnTo>
                    <a:pt x="314" y="8888"/>
                  </a:lnTo>
                  <a:cubicBezTo>
                    <a:pt x="140" y="8985"/>
                    <a:pt x="1" y="9230"/>
                    <a:pt x="1" y="9431"/>
                  </a:cubicBezTo>
                  <a:lnTo>
                    <a:pt x="1" y="10407"/>
                  </a:lnTo>
                  <a:cubicBezTo>
                    <a:pt x="1" y="10549"/>
                    <a:pt x="70" y="10631"/>
                    <a:pt x="173" y="10631"/>
                  </a:cubicBezTo>
                  <a:cubicBezTo>
                    <a:pt x="215" y="10631"/>
                    <a:pt x="263" y="10617"/>
                    <a:pt x="314" y="10587"/>
                  </a:cubicBezTo>
                  <a:lnTo>
                    <a:pt x="15704" y="1703"/>
                  </a:lnTo>
                  <a:lnTo>
                    <a:pt x="15704"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6"/>
            <p:cNvSpPr/>
            <p:nvPr/>
          </p:nvSpPr>
          <p:spPr>
            <a:xfrm>
              <a:off x="7813851" y="1164167"/>
              <a:ext cx="86804" cy="119123"/>
            </a:xfrm>
            <a:custGeom>
              <a:avLst/>
              <a:gdLst/>
              <a:ahLst/>
              <a:cxnLst/>
              <a:rect l="l" t="t" r="r" b="b"/>
              <a:pathLst>
                <a:path w="1966" h="2698" extrusionOk="0">
                  <a:moveTo>
                    <a:pt x="1789" y="0"/>
                  </a:moveTo>
                  <a:cubicBezTo>
                    <a:pt x="1746" y="0"/>
                    <a:pt x="1699" y="14"/>
                    <a:pt x="1649" y="42"/>
                  </a:cubicBezTo>
                  <a:lnTo>
                    <a:pt x="0" y="994"/>
                  </a:lnTo>
                  <a:lnTo>
                    <a:pt x="0" y="2697"/>
                  </a:lnTo>
                  <a:lnTo>
                    <a:pt x="1649" y="1742"/>
                  </a:lnTo>
                  <a:cubicBezTo>
                    <a:pt x="1822" y="1644"/>
                    <a:pt x="1965" y="1399"/>
                    <a:pt x="1965" y="1201"/>
                  </a:cubicBezTo>
                  <a:lnTo>
                    <a:pt x="1965" y="226"/>
                  </a:lnTo>
                  <a:cubicBezTo>
                    <a:pt x="1965" y="83"/>
                    <a:pt x="1893" y="0"/>
                    <a:pt x="178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6"/>
            <p:cNvSpPr/>
            <p:nvPr/>
          </p:nvSpPr>
          <p:spPr>
            <a:xfrm>
              <a:off x="7839062" y="1193352"/>
              <a:ext cx="44771" cy="54484"/>
            </a:xfrm>
            <a:custGeom>
              <a:avLst/>
              <a:gdLst/>
              <a:ahLst/>
              <a:cxnLst/>
              <a:rect l="l" t="t" r="r" b="b"/>
              <a:pathLst>
                <a:path w="1014" h="1234" extrusionOk="0">
                  <a:moveTo>
                    <a:pt x="517" y="136"/>
                  </a:moveTo>
                  <a:cubicBezTo>
                    <a:pt x="534" y="136"/>
                    <a:pt x="551" y="143"/>
                    <a:pt x="568" y="150"/>
                  </a:cubicBezTo>
                  <a:cubicBezTo>
                    <a:pt x="630" y="187"/>
                    <a:pt x="667" y="292"/>
                    <a:pt x="667" y="425"/>
                  </a:cubicBezTo>
                  <a:cubicBezTo>
                    <a:pt x="667" y="683"/>
                    <a:pt x="531" y="979"/>
                    <a:pt x="368" y="1071"/>
                  </a:cubicBezTo>
                  <a:cubicBezTo>
                    <a:pt x="338" y="1089"/>
                    <a:pt x="311" y="1098"/>
                    <a:pt x="285" y="1098"/>
                  </a:cubicBezTo>
                  <a:cubicBezTo>
                    <a:pt x="268" y="1098"/>
                    <a:pt x="251" y="1093"/>
                    <a:pt x="236" y="1085"/>
                  </a:cubicBezTo>
                  <a:cubicBezTo>
                    <a:pt x="174" y="1050"/>
                    <a:pt x="137" y="945"/>
                    <a:pt x="137" y="809"/>
                  </a:cubicBezTo>
                  <a:cubicBezTo>
                    <a:pt x="137" y="554"/>
                    <a:pt x="272" y="258"/>
                    <a:pt x="435" y="163"/>
                  </a:cubicBezTo>
                  <a:cubicBezTo>
                    <a:pt x="466" y="146"/>
                    <a:pt x="493" y="136"/>
                    <a:pt x="517" y="136"/>
                  </a:cubicBezTo>
                  <a:close/>
                  <a:moveTo>
                    <a:pt x="518" y="0"/>
                  </a:moveTo>
                  <a:cubicBezTo>
                    <a:pt x="469" y="0"/>
                    <a:pt x="418" y="15"/>
                    <a:pt x="368" y="44"/>
                  </a:cubicBezTo>
                  <a:cubicBezTo>
                    <a:pt x="160" y="163"/>
                    <a:pt x="1" y="500"/>
                    <a:pt x="1" y="809"/>
                  </a:cubicBezTo>
                  <a:cubicBezTo>
                    <a:pt x="1" y="1000"/>
                    <a:pt x="62" y="1143"/>
                    <a:pt x="167" y="1204"/>
                  </a:cubicBezTo>
                  <a:cubicBezTo>
                    <a:pt x="205" y="1224"/>
                    <a:pt x="242" y="1234"/>
                    <a:pt x="283" y="1234"/>
                  </a:cubicBezTo>
                  <a:cubicBezTo>
                    <a:pt x="333" y="1234"/>
                    <a:pt x="385" y="1220"/>
                    <a:pt x="435" y="1190"/>
                  </a:cubicBezTo>
                  <a:cubicBezTo>
                    <a:pt x="558" y="1118"/>
                    <a:pt x="667" y="969"/>
                    <a:pt x="732" y="792"/>
                  </a:cubicBezTo>
                  <a:lnTo>
                    <a:pt x="915" y="850"/>
                  </a:lnTo>
                  <a:cubicBezTo>
                    <a:pt x="922" y="853"/>
                    <a:pt x="929" y="853"/>
                    <a:pt x="936" y="853"/>
                  </a:cubicBezTo>
                  <a:cubicBezTo>
                    <a:pt x="966" y="853"/>
                    <a:pt x="994" y="833"/>
                    <a:pt x="1003" y="806"/>
                  </a:cubicBezTo>
                  <a:cubicBezTo>
                    <a:pt x="1014" y="768"/>
                    <a:pt x="994" y="731"/>
                    <a:pt x="956" y="721"/>
                  </a:cubicBezTo>
                  <a:lnTo>
                    <a:pt x="772" y="663"/>
                  </a:lnTo>
                  <a:cubicBezTo>
                    <a:pt x="793" y="584"/>
                    <a:pt x="803" y="503"/>
                    <a:pt x="803" y="425"/>
                  </a:cubicBezTo>
                  <a:cubicBezTo>
                    <a:pt x="803" y="238"/>
                    <a:pt x="741" y="95"/>
                    <a:pt x="636" y="30"/>
                  </a:cubicBezTo>
                  <a:cubicBezTo>
                    <a:pt x="599" y="10"/>
                    <a:pt x="559" y="0"/>
                    <a:pt x="51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6"/>
            <p:cNvSpPr/>
            <p:nvPr/>
          </p:nvSpPr>
          <p:spPr>
            <a:xfrm>
              <a:off x="5690248" y="915632"/>
              <a:ext cx="2253632" cy="1431159"/>
            </a:xfrm>
            <a:custGeom>
              <a:avLst/>
              <a:gdLst/>
              <a:ahLst/>
              <a:cxnLst/>
              <a:rect l="l" t="t" r="r" b="b"/>
              <a:pathLst>
                <a:path w="51042" h="32414" extrusionOk="0">
                  <a:moveTo>
                    <a:pt x="49481" y="0"/>
                  </a:moveTo>
                  <a:cubicBezTo>
                    <a:pt x="49342" y="0"/>
                    <a:pt x="49184" y="46"/>
                    <a:pt x="49015" y="143"/>
                  </a:cubicBezTo>
                  <a:lnTo>
                    <a:pt x="1048" y="27838"/>
                  </a:lnTo>
                  <a:cubicBezTo>
                    <a:pt x="469" y="28171"/>
                    <a:pt x="0" y="28984"/>
                    <a:pt x="0" y="29650"/>
                  </a:cubicBezTo>
                  <a:lnTo>
                    <a:pt x="0" y="31843"/>
                  </a:lnTo>
                  <a:lnTo>
                    <a:pt x="983" y="32414"/>
                  </a:lnTo>
                  <a:lnTo>
                    <a:pt x="51041" y="3509"/>
                  </a:lnTo>
                  <a:lnTo>
                    <a:pt x="51041" y="1319"/>
                  </a:lnTo>
                  <a:cubicBezTo>
                    <a:pt x="51041" y="987"/>
                    <a:pt x="50926" y="755"/>
                    <a:pt x="50739" y="643"/>
                  </a:cubicBezTo>
                  <a:cubicBezTo>
                    <a:pt x="50562" y="541"/>
                    <a:pt x="49933" y="180"/>
                    <a:pt x="49764" y="78"/>
                  </a:cubicBezTo>
                  <a:cubicBezTo>
                    <a:pt x="49683" y="27"/>
                    <a:pt x="49588" y="0"/>
                    <a:pt x="4948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6"/>
            <p:cNvSpPr/>
            <p:nvPr/>
          </p:nvSpPr>
          <p:spPr>
            <a:xfrm>
              <a:off x="5733606" y="940843"/>
              <a:ext cx="2210274" cy="1405948"/>
            </a:xfrm>
            <a:custGeom>
              <a:avLst/>
              <a:gdLst/>
              <a:ahLst/>
              <a:cxnLst/>
              <a:rect l="l" t="t" r="r" b="b"/>
              <a:pathLst>
                <a:path w="50060" h="31843" extrusionOk="0">
                  <a:moveTo>
                    <a:pt x="49481" y="0"/>
                  </a:moveTo>
                  <a:cubicBezTo>
                    <a:pt x="49341" y="0"/>
                    <a:pt x="49183" y="46"/>
                    <a:pt x="49016" y="143"/>
                  </a:cubicBezTo>
                  <a:lnTo>
                    <a:pt x="1048" y="27838"/>
                  </a:lnTo>
                  <a:cubicBezTo>
                    <a:pt x="470" y="28171"/>
                    <a:pt x="1" y="28984"/>
                    <a:pt x="1" y="29650"/>
                  </a:cubicBezTo>
                  <a:lnTo>
                    <a:pt x="1" y="31843"/>
                  </a:lnTo>
                  <a:lnTo>
                    <a:pt x="50059" y="2938"/>
                  </a:lnTo>
                  <a:lnTo>
                    <a:pt x="50059" y="748"/>
                  </a:lnTo>
                  <a:cubicBezTo>
                    <a:pt x="50059" y="273"/>
                    <a:pt x="49823" y="0"/>
                    <a:pt x="49481"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6"/>
            <p:cNvSpPr/>
            <p:nvPr/>
          </p:nvSpPr>
          <p:spPr>
            <a:xfrm>
              <a:off x="5703759" y="915632"/>
              <a:ext cx="2227229" cy="1288723"/>
            </a:xfrm>
            <a:custGeom>
              <a:avLst/>
              <a:gdLst/>
              <a:ahLst/>
              <a:cxnLst/>
              <a:rect l="l" t="t" r="r" b="b"/>
              <a:pathLst>
                <a:path w="50444" h="29188" extrusionOk="0">
                  <a:moveTo>
                    <a:pt x="49175" y="0"/>
                  </a:moveTo>
                  <a:cubicBezTo>
                    <a:pt x="49036" y="0"/>
                    <a:pt x="48878" y="46"/>
                    <a:pt x="48709" y="143"/>
                  </a:cubicBezTo>
                  <a:lnTo>
                    <a:pt x="742" y="27838"/>
                  </a:lnTo>
                  <a:cubicBezTo>
                    <a:pt x="452" y="28004"/>
                    <a:pt x="191" y="28290"/>
                    <a:pt x="0" y="28620"/>
                  </a:cubicBezTo>
                  <a:lnTo>
                    <a:pt x="983" y="29188"/>
                  </a:lnTo>
                  <a:cubicBezTo>
                    <a:pt x="1174" y="28861"/>
                    <a:pt x="1436" y="28576"/>
                    <a:pt x="1724" y="28409"/>
                  </a:cubicBezTo>
                  <a:lnTo>
                    <a:pt x="49688" y="714"/>
                  </a:lnTo>
                  <a:cubicBezTo>
                    <a:pt x="49859" y="618"/>
                    <a:pt x="50018" y="571"/>
                    <a:pt x="50158" y="571"/>
                  </a:cubicBezTo>
                  <a:cubicBezTo>
                    <a:pt x="50265" y="571"/>
                    <a:pt x="50361" y="598"/>
                    <a:pt x="50443" y="650"/>
                  </a:cubicBezTo>
                  <a:cubicBezTo>
                    <a:pt x="50440" y="646"/>
                    <a:pt x="50437" y="646"/>
                    <a:pt x="50433" y="643"/>
                  </a:cubicBezTo>
                  <a:cubicBezTo>
                    <a:pt x="50256" y="541"/>
                    <a:pt x="49631" y="180"/>
                    <a:pt x="49458" y="78"/>
                  </a:cubicBezTo>
                  <a:cubicBezTo>
                    <a:pt x="49377" y="27"/>
                    <a:pt x="49282" y="0"/>
                    <a:pt x="4917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6"/>
            <p:cNvSpPr/>
            <p:nvPr/>
          </p:nvSpPr>
          <p:spPr>
            <a:xfrm>
              <a:off x="7662231" y="1117542"/>
              <a:ext cx="43269" cy="55985"/>
            </a:xfrm>
            <a:custGeom>
              <a:avLst/>
              <a:gdLst/>
              <a:ahLst/>
              <a:cxnLst/>
              <a:rect l="l" t="t" r="r" b="b"/>
              <a:pathLst>
                <a:path w="980" h="1268" extrusionOk="0">
                  <a:moveTo>
                    <a:pt x="710" y="1"/>
                  </a:moveTo>
                  <a:cubicBezTo>
                    <a:pt x="644" y="1"/>
                    <a:pt x="570" y="23"/>
                    <a:pt x="490" y="68"/>
                  </a:cubicBezTo>
                  <a:cubicBezTo>
                    <a:pt x="218" y="224"/>
                    <a:pt x="1" y="605"/>
                    <a:pt x="1" y="918"/>
                  </a:cubicBezTo>
                  <a:cubicBezTo>
                    <a:pt x="1" y="1140"/>
                    <a:pt x="110" y="1267"/>
                    <a:pt x="270" y="1267"/>
                  </a:cubicBezTo>
                  <a:cubicBezTo>
                    <a:pt x="336" y="1267"/>
                    <a:pt x="411" y="1246"/>
                    <a:pt x="490" y="1200"/>
                  </a:cubicBezTo>
                  <a:cubicBezTo>
                    <a:pt x="762" y="1044"/>
                    <a:pt x="980" y="663"/>
                    <a:pt x="980" y="351"/>
                  </a:cubicBezTo>
                  <a:cubicBezTo>
                    <a:pt x="980" y="129"/>
                    <a:pt x="871" y="1"/>
                    <a:pt x="710" y="1"/>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6"/>
            <p:cNvSpPr/>
            <p:nvPr/>
          </p:nvSpPr>
          <p:spPr>
            <a:xfrm>
              <a:off x="7738041" y="1073875"/>
              <a:ext cx="43446" cy="55941"/>
            </a:xfrm>
            <a:custGeom>
              <a:avLst/>
              <a:gdLst/>
              <a:ahLst/>
              <a:cxnLst/>
              <a:rect l="l" t="t" r="r" b="b"/>
              <a:pathLst>
                <a:path w="984" h="1267" extrusionOk="0">
                  <a:moveTo>
                    <a:pt x="710" y="1"/>
                  </a:moveTo>
                  <a:cubicBezTo>
                    <a:pt x="644" y="1"/>
                    <a:pt x="569" y="22"/>
                    <a:pt x="490" y="67"/>
                  </a:cubicBezTo>
                  <a:cubicBezTo>
                    <a:pt x="222" y="224"/>
                    <a:pt x="1" y="605"/>
                    <a:pt x="1" y="918"/>
                  </a:cubicBezTo>
                  <a:cubicBezTo>
                    <a:pt x="1" y="1139"/>
                    <a:pt x="112" y="1267"/>
                    <a:pt x="272" y="1267"/>
                  </a:cubicBezTo>
                  <a:cubicBezTo>
                    <a:pt x="338" y="1267"/>
                    <a:pt x="412" y="1245"/>
                    <a:pt x="490" y="1200"/>
                  </a:cubicBezTo>
                  <a:cubicBezTo>
                    <a:pt x="762" y="1043"/>
                    <a:pt x="983" y="662"/>
                    <a:pt x="983" y="350"/>
                  </a:cubicBezTo>
                  <a:cubicBezTo>
                    <a:pt x="983" y="128"/>
                    <a:pt x="872" y="1"/>
                    <a:pt x="710" y="1"/>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6"/>
            <p:cNvSpPr/>
            <p:nvPr/>
          </p:nvSpPr>
          <p:spPr>
            <a:xfrm>
              <a:off x="7813851" y="1030208"/>
              <a:ext cx="43402" cy="55941"/>
            </a:xfrm>
            <a:custGeom>
              <a:avLst/>
              <a:gdLst/>
              <a:ahLst/>
              <a:cxnLst/>
              <a:rect l="l" t="t" r="r" b="b"/>
              <a:pathLst>
                <a:path w="983" h="1267" extrusionOk="0">
                  <a:moveTo>
                    <a:pt x="711" y="0"/>
                  </a:moveTo>
                  <a:cubicBezTo>
                    <a:pt x="644" y="0"/>
                    <a:pt x="569" y="22"/>
                    <a:pt x="490" y="68"/>
                  </a:cubicBezTo>
                  <a:cubicBezTo>
                    <a:pt x="221" y="223"/>
                    <a:pt x="0" y="604"/>
                    <a:pt x="0" y="917"/>
                  </a:cubicBezTo>
                  <a:cubicBezTo>
                    <a:pt x="0" y="1139"/>
                    <a:pt x="111" y="1267"/>
                    <a:pt x="271" y="1267"/>
                  </a:cubicBezTo>
                  <a:cubicBezTo>
                    <a:pt x="337" y="1267"/>
                    <a:pt x="412" y="1245"/>
                    <a:pt x="490" y="1199"/>
                  </a:cubicBezTo>
                  <a:cubicBezTo>
                    <a:pt x="762" y="1043"/>
                    <a:pt x="983" y="662"/>
                    <a:pt x="983" y="350"/>
                  </a:cubicBezTo>
                  <a:cubicBezTo>
                    <a:pt x="983" y="128"/>
                    <a:pt x="872" y="0"/>
                    <a:pt x="711" y="0"/>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6"/>
            <p:cNvSpPr/>
            <p:nvPr/>
          </p:nvSpPr>
          <p:spPr>
            <a:xfrm>
              <a:off x="5733959" y="2297076"/>
              <a:ext cx="432783" cy="1930436"/>
            </a:xfrm>
            <a:custGeom>
              <a:avLst/>
              <a:gdLst/>
              <a:ahLst/>
              <a:cxnLst/>
              <a:rect l="l" t="t" r="r" b="b"/>
              <a:pathLst>
                <a:path w="9802" h="43722" extrusionOk="0">
                  <a:moveTo>
                    <a:pt x="9801" y="1"/>
                  </a:moveTo>
                  <a:lnTo>
                    <a:pt x="0" y="5658"/>
                  </a:lnTo>
                  <a:lnTo>
                    <a:pt x="0" y="42984"/>
                  </a:lnTo>
                  <a:cubicBezTo>
                    <a:pt x="0" y="43440"/>
                    <a:pt x="217" y="43722"/>
                    <a:pt x="571" y="43722"/>
                  </a:cubicBezTo>
                  <a:cubicBezTo>
                    <a:pt x="717" y="43722"/>
                    <a:pt x="874" y="43675"/>
                    <a:pt x="1037" y="43579"/>
                  </a:cubicBezTo>
                  <a:lnTo>
                    <a:pt x="9801" y="38520"/>
                  </a:lnTo>
                  <a:lnTo>
                    <a:pt x="980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6"/>
            <p:cNvSpPr/>
            <p:nvPr/>
          </p:nvSpPr>
          <p:spPr>
            <a:xfrm>
              <a:off x="5733606" y="2296458"/>
              <a:ext cx="433445" cy="1931407"/>
            </a:xfrm>
            <a:custGeom>
              <a:avLst/>
              <a:gdLst/>
              <a:ahLst/>
              <a:cxnLst/>
              <a:rect l="l" t="t" r="r" b="b"/>
              <a:pathLst>
                <a:path w="9817" h="43744" extrusionOk="0">
                  <a:moveTo>
                    <a:pt x="9803" y="25"/>
                  </a:moveTo>
                  <a:lnTo>
                    <a:pt x="9803" y="38531"/>
                  </a:lnTo>
                  <a:lnTo>
                    <a:pt x="1041" y="43590"/>
                  </a:lnTo>
                  <a:cubicBezTo>
                    <a:pt x="878" y="43682"/>
                    <a:pt x="722" y="43729"/>
                    <a:pt x="579" y="43729"/>
                  </a:cubicBezTo>
                  <a:cubicBezTo>
                    <a:pt x="413" y="43729"/>
                    <a:pt x="273" y="43665"/>
                    <a:pt x="171" y="43539"/>
                  </a:cubicBezTo>
                  <a:cubicBezTo>
                    <a:pt x="69" y="43410"/>
                    <a:pt x="15" y="43223"/>
                    <a:pt x="15" y="42998"/>
                  </a:cubicBezTo>
                  <a:lnTo>
                    <a:pt x="15" y="5676"/>
                  </a:lnTo>
                  <a:lnTo>
                    <a:pt x="9803" y="25"/>
                  </a:lnTo>
                  <a:close/>
                  <a:moveTo>
                    <a:pt x="9817" y="1"/>
                  </a:moveTo>
                  <a:lnTo>
                    <a:pt x="1" y="5668"/>
                  </a:lnTo>
                  <a:lnTo>
                    <a:pt x="1" y="42998"/>
                  </a:lnTo>
                  <a:cubicBezTo>
                    <a:pt x="1" y="43471"/>
                    <a:pt x="236" y="43743"/>
                    <a:pt x="579" y="43743"/>
                  </a:cubicBezTo>
                  <a:cubicBezTo>
                    <a:pt x="722" y="43743"/>
                    <a:pt x="878" y="43699"/>
                    <a:pt x="1048" y="43600"/>
                  </a:cubicBezTo>
                  <a:lnTo>
                    <a:pt x="9817" y="38538"/>
                  </a:lnTo>
                  <a:lnTo>
                    <a:pt x="981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6"/>
            <p:cNvSpPr/>
            <p:nvPr/>
          </p:nvSpPr>
          <p:spPr>
            <a:xfrm>
              <a:off x="5863635" y="2442028"/>
              <a:ext cx="235112" cy="173740"/>
            </a:xfrm>
            <a:custGeom>
              <a:avLst/>
              <a:gdLst/>
              <a:ahLst/>
              <a:cxnLst/>
              <a:rect l="l" t="t" r="r" b="b"/>
              <a:pathLst>
                <a:path w="5325" h="3935" extrusionOk="0">
                  <a:moveTo>
                    <a:pt x="5151" y="1"/>
                  </a:moveTo>
                  <a:cubicBezTo>
                    <a:pt x="5109" y="1"/>
                    <a:pt x="5061" y="14"/>
                    <a:pt x="5011" y="43"/>
                  </a:cubicBezTo>
                  <a:lnTo>
                    <a:pt x="313" y="2759"/>
                  </a:lnTo>
                  <a:cubicBezTo>
                    <a:pt x="140" y="2858"/>
                    <a:pt x="0" y="3102"/>
                    <a:pt x="0" y="3303"/>
                  </a:cubicBezTo>
                  <a:lnTo>
                    <a:pt x="0" y="3711"/>
                  </a:lnTo>
                  <a:cubicBezTo>
                    <a:pt x="0" y="3853"/>
                    <a:pt x="70" y="3934"/>
                    <a:pt x="173" y="3934"/>
                  </a:cubicBezTo>
                  <a:cubicBezTo>
                    <a:pt x="215" y="3934"/>
                    <a:pt x="262" y="3920"/>
                    <a:pt x="313" y="3892"/>
                  </a:cubicBezTo>
                  <a:lnTo>
                    <a:pt x="5011" y="1178"/>
                  </a:lnTo>
                  <a:cubicBezTo>
                    <a:pt x="5185" y="1076"/>
                    <a:pt x="5325" y="832"/>
                    <a:pt x="5325" y="634"/>
                  </a:cubicBezTo>
                  <a:lnTo>
                    <a:pt x="5325" y="223"/>
                  </a:lnTo>
                  <a:cubicBezTo>
                    <a:pt x="5325" y="83"/>
                    <a:pt x="5254" y="1"/>
                    <a:pt x="515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6"/>
            <p:cNvSpPr/>
            <p:nvPr/>
          </p:nvSpPr>
          <p:spPr>
            <a:xfrm>
              <a:off x="5777008" y="2602876"/>
              <a:ext cx="43314" cy="62917"/>
            </a:xfrm>
            <a:custGeom>
              <a:avLst/>
              <a:gdLst/>
              <a:ahLst/>
              <a:cxnLst/>
              <a:rect l="l" t="t" r="r" b="b"/>
              <a:pathLst>
                <a:path w="981" h="1425" extrusionOk="0">
                  <a:moveTo>
                    <a:pt x="808" y="1"/>
                  </a:moveTo>
                  <a:cubicBezTo>
                    <a:pt x="766" y="1"/>
                    <a:pt x="718" y="15"/>
                    <a:pt x="667" y="45"/>
                  </a:cubicBezTo>
                  <a:lnTo>
                    <a:pt x="313" y="249"/>
                  </a:lnTo>
                  <a:cubicBezTo>
                    <a:pt x="140" y="347"/>
                    <a:pt x="1" y="592"/>
                    <a:pt x="1" y="792"/>
                  </a:cubicBezTo>
                  <a:lnTo>
                    <a:pt x="1" y="1200"/>
                  </a:lnTo>
                  <a:cubicBezTo>
                    <a:pt x="1" y="1342"/>
                    <a:pt x="70" y="1424"/>
                    <a:pt x="172" y="1424"/>
                  </a:cubicBezTo>
                  <a:cubicBezTo>
                    <a:pt x="215" y="1424"/>
                    <a:pt x="263" y="1410"/>
                    <a:pt x="313" y="1380"/>
                  </a:cubicBezTo>
                  <a:lnTo>
                    <a:pt x="667" y="1176"/>
                  </a:lnTo>
                  <a:cubicBezTo>
                    <a:pt x="841" y="1078"/>
                    <a:pt x="980" y="833"/>
                    <a:pt x="980" y="633"/>
                  </a:cubicBezTo>
                  <a:lnTo>
                    <a:pt x="980" y="225"/>
                  </a:lnTo>
                  <a:cubicBezTo>
                    <a:pt x="980" y="83"/>
                    <a:pt x="910" y="1"/>
                    <a:pt x="808" y="1"/>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6"/>
            <p:cNvSpPr/>
            <p:nvPr/>
          </p:nvSpPr>
          <p:spPr>
            <a:xfrm>
              <a:off x="5863635" y="2541725"/>
              <a:ext cx="235112" cy="173740"/>
            </a:xfrm>
            <a:custGeom>
              <a:avLst/>
              <a:gdLst/>
              <a:ahLst/>
              <a:cxnLst/>
              <a:rect l="l" t="t" r="r" b="b"/>
              <a:pathLst>
                <a:path w="5325" h="3935" extrusionOk="0">
                  <a:moveTo>
                    <a:pt x="5150" y="1"/>
                  </a:moveTo>
                  <a:cubicBezTo>
                    <a:pt x="5108" y="1"/>
                    <a:pt x="5061" y="14"/>
                    <a:pt x="5011" y="42"/>
                  </a:cubicBezTo>
                  <a:lnTo>
                    <a:pt x="313" y="2759"/>
                  </a:lnTo>
                  <a:cubicBezTo>
                    <a:pt x="140" y="2857"/>
                    <a:pt x="0" y="3102"/>
                    <a:pt x="0" y="3303"/>
                  </a:cubicBezTo>
                  <a:lnTo>
                    <a:pt x="0" y="3711"/>
                  </a:lnTo>
                  <a:cubicBezTo>
                    <a:pt x="0" y="3852"/>
                    <a:pt x="70" y="3934"/>
                    <a:pt x="172" y="3934"/>
                  </a:cubicBezTo>
                  <a:cubicBezTo>
                    <a:pt x="214" y="3934"/>
                    <a:pt x="262" y="3920"/>
                    <a:pt x="313" y="3890"/>
                  </a:cubicBezTo>
                  <a:lnTo>
                    <a:pt x="5011" y="1177"/>
                  </a:lnTo>
                  <a:cubicBezTo>
                    <a:pt x="5185" y="1075"/>
                    <a:pt x="5325" y="835"/>
                    <a:pt x="5325" y="634"/>
                  </a:cubicBezTo>
                  <a:lnTo>
                    <a:pt x="5325" y="226"/>
                  </a:lnTo>
                  <a:cubicBezTo>
                    <a:pt x="5325" y="83"/>
                    <a:pt x="5254" y="1"/>
                    <a:pt x="515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6"/>
            <p:cNvSpPr/>
            <p:nvPr/>
          </p:nvSpPr>
          <p:spPr>
            <a:xfrm>
              <a:off x="5777008" y="2702661"/>
              <a:ext cx="43314" cy="62873"/>
            </a:xfrm>
            <a:custGeom>
              <a:avLst/>
              <a:gdLst/>
              <a:ahLst/>
              <a:cxnLst/>
              <a:rect l="l" t="t" r="r" b="b"/>
              <a:pathLst>
                <a:path w="981" h="1424" extrusionOk="0">
                  <a:moveTo>
                    <a:pt x="805" y="0"/>
                  </a:moveTo>
                  <a:cubicBezTo>
                    <a:pt x="764" y="0"/>
                    <a:pt x="717" y="13"/>
                    <a:pt x="667" y="41"/>
                  </a:cubicBezTo>
                  <a:lnTo>
                    <a:pt x="313" y="245"/>
                  </a:lnTo>
                  <a:cubicBezTo>
                    <a:pt x="140" y="347"/>
                    <a:pt x="1" y="589"/>
                    <a:pt x="1" y="790"/>
                  </a:cubicBezTo>
                  <a:lnTo>
                    <a:pt x="1" y="1198"/>
                  </a:lnTo>
                  <a:cubicBezTo>
                    <a:pt x="1" y="1341"/>
                    <a:pt x="71" y="1423"/>
                    <a:pt x="175" y="1423"/>
                  </a:cubicBezTo>
                  <a:cubicBezTo>
                    <a:pt x="216" y="1423"/>
                    <a:pt x="263" y="1410"/>
                    <a:pt x="313" y="1381"/>
                  </a:cubicBezTo>
                  <a:lnTo>
                    <a:pt x="667" y="1177"/>
                  </a:lnTo>
                  <a:cubicBezTo>
                    <a:pt x="841" y="1075"/>
                    <a:pt x="980" y="834"/>
                    <a:pt x="980" y="633"/>
                  </a:cubicBezTo>
                  <a:lnTo>
                    <a:pt x="980" y="225"/>
                  </a:lnTo>
                  <a:cubicBezTo>
                    <a:pt x="980" y="82"/>
                    <a:pt x="909" y="0"/>
                    <a:pt x="805" y="0"/>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6"/>
            <p:cNvSpPr/>
            <p:nvPr/>
          </p:nvSpPr>
          <p:spPr>
            <a:xfrm>
              <a:off x="5863635" y="2641465"/>
              <a:ext cx="235112" cy="173740"/>
            </a:xfrm>
            <a:custGeom>
              <a:avLst/>
              <a:gdLst/>
              <a:ahLst/>
              <a:cxnLst/>
              <a:rect l="l" t="t" r="r" b="b"/>
              <a:pathLst>
                <a:path w="5325" h="3935" extrusionOk="0">
                  <a:moveTo>
                    <a:pt x="5153" y="0"/>
                  </a:moveTo>
                  <a:cubicBezTo>
                    <a:pt x="5110" y="0"/>
                    <a:pt x="5062" y="15"/>
                    <a:pt x="5011" y="44"/>
                  </a:cubicBezTo>
                  <a:lnTo>
                    <a:pt x="313" y="2757"/>
                  </a:lnTo>
                  <a:cubicBezTo>
                    <a:pt x="140" y="2859"/>
                    <a:pt x="0" y="3100"/>
                    <a:pt x="0" y="3301"/>
                  </a:cubicBezTo>
                  <a:lnTo>
                    <a:pt x="0" y="3709"/>
                  </a:lnTo>
                  <a:cubicBezTo>
                    <a:pt x="0" y="3852"/>
                    <a:pt x="71" y="3934"/>
                    <a:pt x="174" y="3934"/>
                  </a:cubicBezTo>
                  <a:cubicBezTo>
                    <a:pt x="216" y="3934"/>
                    <a:pt x="263" y="3921"/>
                    <a:pt x="313" y="3892"/>
                  </a:cubicBezTo>
                  <a:lnTo>
                    <a:pt x="5011" y="1176"/>
                  </a:lnTo>
                  <a:cubicBezTo>
                    <a:pt x="5185" y="1077"/>
                    <a:pt x="5325" y="833"/>
                    <a:pt x="5325" y="632"/>
                  </a:cubicBezTo>
                  <a:lnTo>
                    <a:pt x="5325" y="224"/>
                  </a:lnTo>
                  <a:cubicBezTo>
                    <a:pt x="5325" y="83"/>
                    <a:pt x="5255" y="0"/>
                    <a:pt x="515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6"/>
            <p:cNvSpPr/>
            <p:nvPr/>
          </p:nvSpPr>
          <p:spPr>
            <a:xfrm>
              <a:off x="5777008" y="2802313"/>
              <a:ext cx="43314" cy="62917"/>
            </a:xfrm>
            <a:custGeom>
              <a:avLst/>
              <a:gdLst/>
              <a:ahLst/>
              <a:cxnLst/>
              <a:rect l="l" t="t" r="r" b="b"/>
              <a:pathLst>
                <a:path w="981" h="1425" extrusionOk="0">
                  <a:moveTo>
                    <a:pt x="806" y="0"/>
                  </a:moveTo>
                  <a:cubicBezTo>
                    <a:pt x="764" y="0"/>
                    <a:pt x="717" y="14"/>
                    <a:pt x="667" y="42"/>
                  </a:cubicBezTo>
                  <a:lnTo>
                    <a:pt x="313" y="249"/>
                  </a:lnTo>
                  <a:cubicBezTo>
                    <a:pt x="140" y="348"/>
                    <a:pt x="1" y="593"/>
                    <a:pt x="1" y="790"/>
                  </a:cubicBezTo>
                  <a:lnTo>
                    <a:pt x="1" y="1202"/>
                  </a:lnTo>
                  <a:cubicBezTo>
                    <a:pt x="1" y="1344"/>
                    <a:pt x="70" y="1425"/>
                    <a:pt x="173" y="1425"/>
                  </a:cubicBezTo>
                  <a:cubicBezTo>
                    <a:pt x="215" y="1425"/>
                    <a:pt x="263" y="1411"/>
                    <a:pt x="313" y="1382"/>
                  </a:cubicBezTo>
                  <a:lnTo>
                    <a:pt x="667" y="1178"/>
                  </a:lnTo>
                  <a:cubicBezTo>
                    <a:pt x="841" y="1076"/>
                    <a:pt x="980" y="834"/>
                    <a:pt x="980" y="634"/>
                  </a:cubicBezTo>
                  <a:lnTo>
                    <a:pt x="980" y="226"/>
                  </a:lnTo>
                  <a:cubicBezTo>
                    <a:pt x="980" y="83"/>
                    <a:pt x="909" y="0"/>
                    <a:pt x="806" y="0"/>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6"/>
            <p:cNvSpPr/>
            <p:nvPr/>
          </p:nvSpPr>
          <p:spPr>
            <a:xfrm>
              <a:off x="5863635" y="2972167"/>
              <a:ext cx="235112" cy="173652"/>
            </a:xfrm>
            <a:custGeom>
              <a:avLst/>
              <a:gdLst/>
              <a:ahLst/>
              <a:cxnLst/>
              <a:rect l="l" t="t" r="r" b="b"/>
              <a:pathLst>
                <a:path w="5325" h="3933" extrusionOk="0">
                  <a:moveTo>
                    <a:pt x="5152" y="0"/>
                  </a:moveTo>
                  <a:cubicBezTo>
                    <a:pt x="5110" y="0"/>
                    <a:pt x="5062" y="14"/>
                    <a:pt x="5011" y="44"/>
                  </a:cubicBezTo>
                  <a:lnTo>
                    <a:pt x="313" y="2757"/>
                  </a:lnTo>
                  <a:cubicBezTo>
                    <a:pt x="140" y="2856"/>
                    <a:pt x="0" y="3101"/>
                    <a:pt x="0" y="3301"/>
                  </a:cubicBezTo>
                  <a:lnTo>
                    <a:pt x="0" y="3709"/>
                  </a:lnTo>
                  <a:cubicBezTo>
                    <a:pt x="0" y="3850"/>
                    <a:pt x="70" y="3933"/>
                    <a:pt x="172" y="3933"/>
                  </a:cubicBezTo>
                  <a:cubicBezTo>
                    <a:pt x="215" y="3933"/>
                    <a:pt x="262" y="3919"/>
                    <a:pt x="313" y="3889"/>
                  </a:cubicBezTo>
                  <a:lnTo>
                    <a:pt x="5011" y="1176"/>
                  </a:lnTo>
                  <a:cubicBezTo>
                    <a:pt x="5185" y="1074"/>
                    <a:pt x="5325" y="832"/>
                    <a:pt x="5325" y="632"/>
                  </a:cubicBezTo>
                  <a:lnTo>
                    <a:pt x="5325" y="224"/>
                  </a:lnTo>
                  <a:cubicBezTo>
                    <a:pt x="5325" y="82"/>
                    <a:pt x="5255" y="0"/>
                    <a:pt x="515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6"/>
            <p:cNvSpPr/>
            <p:nvPr/>
          </p:nvSpPr>
          <p:spPr>
            <a:xfrm>
              <a:off x="5777008" y="3132971"/>
              <a:ext cx="43314" cy="62917"/>
            </a:xfrm>
            <a:custGeom>
              <a:avLst/>
              <a:gdLst/>
              <a:ahLst/>
              <a:cxnLst/>
              <a:rect l="l" t="t" r="r" b="b"/>
              <a:pathLst>
                <a:path w="981" h="1425" extrusionOk="0">
                  <a:moveTo>
                    <a:pt x="806" y="1"/>
                  </a:moveTo>
                  <a:cubicBezTo>
                    <a:pt x="764" y="1"/>
                    <a:pt x="717" y="14"/>
                    <a:pt x="667" y="43"/>
                  </a:cubicBezTo>
                  <a:lnTo>
                    <a:pt x="313" y="247"/>
                  </a:lnTo>
                  <a:cubicBezTo>
                    <a:pt x="140" y="349"/>
                    <a:pt x="1" y="590"/>
                    <a:pt x="1" y="791"/>
                  </a:cubicBezTo>
                  <a:lnTo>
                    <a:pt x="1" y="1199"/>
                  </a:lnTo>
                  <a:cubicBezTo>
                    <a:pt x="1" y="1342"/>
                    <a:pt x="71" y="1425"/>
                    <a:pt x="175" y="1425"/>
                  </a:cubicBezTo>
                  <a:cubicBezTo>
                    <a:pt x="216" y="1425"/>
                    <a:pt x="263" y="1411"/>
                    <a:pt x="313" y="1383"/>
                  </a:cubicBezTo>
                  <a:lnTo>
                    <a:pt x="667" y="1179"/>
                  </a:lnTo>
                  <a:cubicBezTo>
                    <a:pt x="841" y="1077"/>
                    <a:pt x="980" y="835"/>
                    <a:pt x="980" y="634"/>
                  </a:cubicBezTo>
                  <a:lnTo>
                    <a:pt x="980" y="226"/>
                  </a:lnTo>
                  <a:cubicBezTo>
                    <a:pt x="980" y="83"/>
                    <a:pt x="909" y="1"/>
                    <a:pt x="806" y="1"/>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6"/>
            <p:cNvSpPr/>
            <p:nvPr/>
          </p:nvSpPr>
          <p:spPr>
            <a:xfrm>
              <a:off x="5863635" y="3060428"/>
              <a:ext cx="235112" cy="173740"/>
            </a:xfrm>
            <a:custGeom>
              <a:avLst/>
              <a:gdLst/>
              <a:ahLst/>
              <a:cxnLst/>
              <a:rect l="l" t="t" r="r" b="b"/>
              <a:pathLst>
                <a:path w="5325" h="3935" extrusionOk="0">
                  <a:moveTo>
                    <a:pt x="5152" y="0"/>
                  </a:moveTo>
                  <a:cubicBezTo>
                    <a:pt x="5110" y="0"/>
                    <a:pt x="5062" y="14"/>
                    <a:pt x="5011" y="44"/>
                  </a:cubicBezTo>
                  <a:lnTo>
                    <a:pt x="313" y="2757"/>
                  </a:lnTo>
                  <a:cubicBezTo>
                    <a:pt x="140" y="2859"/>
                    <a:pt x="0" y="3101"/>
                    <a:pt x="0" y="3301"/>
                  </a:cubicBezTo>
                  <a:lnTo>
                    <a:pt x="0" y="3709"/>
                  </a:lnTo>
                  <a:cubicBezTo>
                    <a:pt x="0" y="3852"/>
                    <a:pt x="71" y="3934"/>
                    <a:pt x="174" y="3934"/>
                  </a:cubicBezTo>
                  <a:cubicBezTo>
                    <a:pt x="216" y="3934"/>
                    <a:pt x="263" y="3921"/>
                    <a:pt x="313" y="3892"/>
                  </a:cubicBezTo>
                  <a:lnTo>
                    <a:pt x="5011" y="1176"/>
                  </a:lnTo>
                  <a:cubicBezTo>
                    <a:pt x="5185" y="1077"/>
                    <a:pt x="5325" y="832"/>
                    <a:pt x="5325" y="632"/>
                  </a:cubicBezTo>
                  <a:lnTo>
                    <a:pt x="5325" y="224"/>
                  </a:lnTo>
                  <a:cubicBezTo>
                    <a:pt x="5325" y="83"/>
                    <a:pt x="5255" y="0"/>
                    <a:pt x="515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6"/>
            <p:cNvSpPr/>
            <p:nvPr/>
          </p:nvSpPr>
          <p:spPr>
            <a:xfrm>
              <a:off x="5777008" y="3221320"/>
              <a:ext cx="43314" cy="62917"/>
            </a:xfrm>
            <a:custGeom>
              <a:avLst/>
              <a:gdLst/>
              <a:ahLst/>
              <a:cxnLst/>
              <a:rect l="l" t="t" r="r" b="b"/>
              <a:pathLst>
                <a:path w="981" h="1425" extrusionOk="0">
                  <a:moveTo>
                    <a:pt x="808" y="0"/>
                  </a:moveTo>
                  <a:cubicBezTo>
                    <a:pt x="766" y="0"/>
                    <a:pt x="718" y="14"/>
                    <a:pt x="667" y="44"/>
                  </a:cubicBezTo>
                  <a:lnTo>
                    <a:pt x="313" y="248"/>
                  </a:lnTo>
                  <a:cubicBezTo>
                    <a:pt x="140" y="347"/>
                    <a:pt x="1" y="592"/>
                    <a:pt x="1" y="792"/>
                  </a:cubicBezTo>
                  <a:lnTo>
                    <a:pt x="1" y="1200"/>
                  </a:lnTo>
                  <a:cubicBezTo>
                    <a:pt x="1" y="1342"/>
                    <a:pt x="70" y="1425"/>
                    <a:pt x="172" y="1425"/>
                  </a:cubicBezTo>
                  <a:cubicBezTo>
                    <a:pt x="215" y="1425"/>
                    <a:pt x="263" y="1411"/>
                    <a:pt x="313" y="1381"/>
                  </a:cubicBezTo>
                  <a:lnTo>
                    <a:pt x="667" y="1177"/>
                  </a:lnTo>
                  <a:cubicBezTo>
                    <a:pt x="841" y="1078"/>
                    <a:pt x="980" y="833"/>
                    <a:pt x="980" y="632"/>
                  </a:cubicBezTo>
                  <a:lnTo>
                    <a:pt x="980" y="225"/>
                  </a:lnTo>
                  <a:cubicBezTo>
                    <a:pt x="980" y="83"/>
                    <a:pt x="910" y="0"/>
                    <a:pt x="808" y="0"/>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6"/>
            <p:cNvSpPr/>
            <p:nvPr/>
          </p:nvSpPr>
          <p:spPr>
            <a:xfrm>
              <a:off x="5863635" y="3148777"/>
              <a:ext cx="235112" cy="173652"/>
            </a:xfrm>
            <a:custGeom>
              <a:avLst/>
              <a:gdLst/>
              <a:ahLst/>
              <a:cxnLst/>
              <a:rect l="l" t="t" r="r" b="b"/>
              <a:pathLst>
                <a:path w="5325" h="3933" extrusionOk="0">
                  <a:moveTo>
                    <a:pt x="5150" y="0"/>
                  </a:moveTo>
                  <a:cubicBezTo>
                    <a:pt x="5108" y="0"/>
                    <a:pt x="5061" y="14"/>
                    <a:pt x="5011" y="42"/>
                  </a:cubicBezTo>
                  <a:lnTo>
                    <a:pt x="313" y="2759"/>
                  </a:lnTo>
                  <a:cubicBezTo>
                    <a:pt x="140" y="2857"/>
                    <a:pt x="0" y="3102"/>
                    <a:pt x="0" y="3303"/>
                  </a:cubicBezTo>
                  <a:lnTo>
                    <a:pt x="0" y="3711"/>
                  </a:lnTo>
                  <a:cubicBezTo>
                    <a:pt x="0" y="3852"/>
                    <a:pt x="70" y="3933"/>
                    <a:pt x="173" y="3933"/>
                  </a:cubicBezTo>
                  <a:cubicBezTo>
                    <a:pt x="215" y="3933"/>
                    <a:pt x="262" y="3919"/>
                    <a:pt x="313" y="3890"/>
                  </a:cubicBezTo>
                  <a:lnTo>
                    <a:pt x="5011" y="1177"/>
                  </a:lnTo>
                  <a:cubicBezTo>
                    <a:pt x="5185" y="1075"/>
                    <a:pt x="5325" y="835"/>
                    <a:pt x="5325" y="634"/>
                  </a:cubicBezTo>
                  <a:lnTo>
                    <a:pt x="5325" y="226"/>
                  </a:lnTo>
                  <a:cubicBezTo>
                    <a:pt x="5325" y="83"/>
                    <a:pt x="5254" y="0"/>
                    <a:pt x="515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6"/>
            <p:cNvSpPr/>
            <p:nvPr/>
          </p:nvSpPr>
          <p:spPr>
            <a:xfrm>
              <a:off x="5777008" y="3309669"/>
              <a:ext cx="43314" cy="62829"/>
            </a:xfrm>
            <a:custGeom>
              <a:avLst/>
              <a:gdLst/>
              <a:ahLst/>
              <a:cxnLst/>
              <a:rect l="l" t="t" r="r" b="b"/>
              <a:pathLst>
                <a:path w="981" h="1423" extrusionOk="0">
                  <a:moveTo>
                    <a:pt x="807" y="0"/>
                  </a:moveTo>
                  <a:cubicBezTo>
                    <a:pt x="765" y="0"/>
                    <a:pt x="717" y="14"/>
                    <a:pt x="667" y="42"/>
                  </a:cubicBezTo>
                  <a:lnTo>
                    <a:pt x="313" y="246"/>
                  </a:lnTo>
                  <a:cubicBezTo>
                    <a:pt x="140" y="345"/>
                    <a:pt x="1" y="590"/>
                    <a:pt x="1" y="791"/>
                  </a:cubicBezTo>
                  <a:lnTo>
                    <a:pt x="1" y="1198"/>
                  </a:lnTo>
                  <a:cubicBezTo>
                    <a:pt x="1" y="1340"/>
                    <a:pt x="70" y="1423"/>
                    <a:pt x="172" y="1423"/>
                  </a:cubicBezTo>
                  <a:cubicBezTo>
                    <a:pt x="215" y="1423"/>
                    <a:pt x="263" y="1409"/>
                    <a:pt x="313" y="1379"/>
                  </a:cubicBezTo>
                  <a:lnTo>
                    <a:pt x="667" y="1175"/>
                  </a:lnTo>
                  <a:cubicBezTo>
                    <a:pt x="841" y="1076"/>
                    <a:pt x="980" y="831"/>
                    <a:pt x="980" y="631"/>
                  </a:cubicBezTo>
                  <a:lnTo>
                    <a:pt x="980" y="223"/>
                  </a:lnTo>
                  <a:cubicBezTo>
                    <a:pt x="980" y="80"/>
                    <a:pt x="910" y="0"/>
                    <a:pt x="807" y="0"/>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6"/>
            <p:cNvSpPr/>
            <p:nvPr/>
          </p:nvSpPr>
          <p:spPr>
            <a:xfrm>
              <a:off x="5863635" y="2871985"/>
              <a:ext cx="27065" cy="31128"/>
            </a:xfrm>
            <a:custGeom>
              <a:avLst/>
              <a:gdLst/>
              <a:ahLst/>
              <a:cxnLst/>
              <a:rect l="l" t="t" r="r" b="b"/>
              <a:pathLst>
                <a:path w="613" h="705" extrusionOk="0">
                  <a:moveTo>
                    <a:pt x="0" y="1"/>
                  </a:moveTo>
                  <a:lnTo>
                    <a:pt x="0" y="705"/>
                  </a:lnTo>
                  <a:lnTo>
                    <a:pt x="612" y="1"/>
                  </a:ln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6"/>
            <p:cNvSpPr/>
            <p:nvPr/>
          </p:nvSpPr>
          <p:spPr>
            <a:xfrm>
              <a:off x="5906992" y="2748535"/>
              <a:ext cx="191754" cy="123539"/>
            </a:xfrm>
            <a:custGeom>
              <a:avLst/>
              <a:gdLst/>
              <a:ahLst/>
              <a:cxnLst/>
              <a:rect l="l" t="t" r="r" b="b"/>
              <a:pathLst>
                <a:path w="4343" h="2798" extrusionOk="0">
                  <a:moveTo>
                    <a:pt x="4226" y="0"/>
                  </a:moveTo>
                  <a:cubicBezTo>
                    <a:pt x="4198" y="0"/>
                    <a:pt x="4165" y="10"/>
                    <a:pt x="4131" y="30"/>
                  </a:cubicBezTo>
                  <a:lnTo>
                    <a:pt x="208" y="2294"/>
                  </a:lnTo>
                  <a:cubicBezTo>
                    <a:pt x="92" y="2362"/>
                    <a:pt x="1" y="2522"/>
                    <a:pt x="1" y="2651"/>
                  </a:cubicBezTo>
                  <a:cubicBezTo>
                    <a:pt x="1" y="2745"/>
                    <a:pt x="47" y="2798"/>
                    <a:pt x="114" y="2798"/>
                  </a:cubicBezTo>
                  <a:cubicBezTo>
                    <a:pt x="142" y="2798"/>
                    <a:pt x="174" y="2789"/>
                    <a:pt x="208" y="2770"/>
                  </a:cubicBezTo>
                  <a:lnTo>
                    <a:pt x="4131" y="509"/>
                  </a:lnTo>
                  <a:cubicBezTo>
                    <a:pt x="4247" y="444"/>
                    <a:pt x="4343" y="281"/>
                    <a:pt x="4343" y="149"/>
                  </a:cubicBezTo>
                  <a:cubicBezTo>
                    <a:pt x="4343" y="55"/>
                    <a:pt x="4295" y="0"/>
                    <a:pt x="422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6"/>
            <p:cNvSpPr/>
            <p:nvPr/>
          </p:nvSpPr>
          <p:spPr>
            <a:xfrm>
              <a:off x="5863635" y="2922010"/>
              <a:ext cx="27065" cy="31260"/>
            </a:xfrm>
            <a:custGeom>
              <a:avLst/>
              <a:gdLst/>
              <a:ahLst/>
              <a:cxnLst/>
              <a:rect l="l" t="t" r="r" b="b"/>
              <a:pathLst>
                <a:path w="613" h="708" extrusionOk="0">
                  <a:moveTo>
                    <a:pt x="0" y="0"/>
                  </a:moveTo>
                  <a:lnTo>
                    <a:pt x="0" y="708"/>
                  </a:lnTo>
                  <a:lnTo>
                    <a:pt x="612" y="0"/>
                  </a:ln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6"/>
            <p:cNvSpPr/>
            <p:nvPr/>
          </p:nvSpPr>
          <p:spPr>
            <a:xfrm>
              <a:off x="5906992" y="2798560"/>
              <a:ext cx="191754" cy="123583"/>
            </a:xfrm>
            <a:custGeom>
              <a:avLst/>
              <a:gdLst/>
              <a:ahLst/>
              <a:cxnLst/>
              <a:rect l="l" t="t" r="r" b="b"/>
              <a:pathLst>
                <a:path w="4343" h="2799" extrusionOk="0">
                  <a:moveTo>
                    <a:pt x="4225" y="1"/>
                  </a:moveTo>
                  <a:cubicBezTo>
                    <a:pt x="4197" y="1"/>
                    <a:pt x="4165" y="10"/>
                    <a:pt x="4131" y="28"/>
                  </a:cubicBezTo>
                  <a:lnTo>
                    <a:pt x="208" y="2296"/>
                  </a:lnTo>
                  <a:cubicBezTo>
                    <a:pt x="92" y="2361"/>
                    <a:pt x="1" y="2520"/>
                    <a:pt x="1" y="2653"/>
                  </a:cubicBezTo>
                  <a:cubicBezTo>
                    <a:pt x="1" y="2744"/>
                    <a:pt x="46" y="2798"/>
                    <a:pt x="114" y="2798"/>
                  </a:cubicBezTo>
                  <a:cubicBezTo>
                    <a:pt x="142" y="2798"/>
                    <a:pt x="174" y="2789"/>
                    <a:pt x="208" y="2769"/>
                  </a:cubicBezTo>
                  <a:lnTo>
                    <a:pt x="4131" y="508"/>
                  </a:lnTo>
                  <a:cubicBezTo>
                    <a:pt x="4247" y="444"/>
                    <a:pt x="4343" y="281"/>
                    <a:pt x="4343" y="148"/>
                  </a:cubicBezTo>
                  <a:cubicBezTo>
                    <a:pt x="4343" y="54"/>
                    <a:pt x="4295" y="1"/>
                    <a:pt x="422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6"/>
            <p:cNvSpPr/>
            <p:nvPr/>
          </p:nvSpPr>
          <p:spPr>
            <a:xfrm>
              <a:off x="5863635" y="2972123"/>
              <a:ext cx="27065" cy="31128"/>
            </a:xfrm>
            <a:custGeom>
              <a:avLst/>
              <a:gdLst/>
              <a:ahLst/>
              <a:cxnLst/>
              <a:rect l="l" t="t" r="r" b="b"/>
              <a:pathLst>
                <a:path w="613" h="705" extrusionOk="0">
                  <a:moveTo>
                    <a:pt x="0" y="1"/>
                  </a:moveTo>
                  <a:lnTo>
                    <a:pt x="0" y="704"/>
                  </a:lnTo>
                  <a:lnTo>
                    <a:pt x="612" y="1"/>
                  </a:ln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6"/>
            <p:cNvSpPr/>
            <p:nvPr/>
          </p:nvSpPr>
          <p:spPr>
            <a:xfrm>
              <a:off x="5906992" y="2848629"/>
              <a:ext cx="191754" cy="123495"/>
            </a:xfrm>
            <a:custGeom>
              <a:avLst/>
              <a:gdLst/>
              <a:ahLst/>
              <a:cxnLst/>
              <a:rect l="l" t="t" r="r" b="b"/>
              <a:pathLst>
                <a:path w="4343" h="2797" extrusionOk="0">
                  <a:moveTo>
                    <a:pt x="4226" y="1"/>
                  </a:moveTo>
                  <a:cubicBezTo>
                    <a:pt x="4197" y="1"/>
                    <a:pt x="4165" y="10"/>
                    <a:pt x="4131" y="30"/>
                  </a:cubicBezTo>
                  <a:lnTo>
                    <a:pt x="208" y="2295"/>
                  </a:lnTo>
                  <a:cubicBezTo>
                    <a:pt x="92" y="2359"/>
                    <a:pt x="1" y="2522"/>
                    <a:pt x="1" y="2651"/>
                  </a:cubicBezTo>
                  <a:cubicBezTo>
                    <a:pt x="1" y="2744"/>
                    <a:pt x="46" y="2797"/>
                    <a:pt x="112" y="2797"/>
                  </a:cubicBezTo>
                  <a:cubicBezTo>
                    <a:pt x="141" y="2797"/>
                    <a:pt x="173" y="2787"/>
                    <a:pt x="208" y="2767"/>
                  </a:cubicBezTo>
                  <a:lnTo>
                    <a:pt x="4131" y="509"/>
                  </a:lnTo>
                  <a:cubicBezTo>
                    <a:pt x="4247" y="442"/>
                    <a:pt x="4343" y="282"/>
                    <a:pt x="4343" y="149"/>
                  </a:cubicBezTo>
                  <a:cubicBezTo>
                    <a:pt x="4343" y="55"/>
                    <a:pt x="4295" y="1"/>
                    <a:pt x="422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6"/>
            <p:cNvSpPr/>
            <p:nvPr/>
          </p:nvSpPr>
          <p:spPr>
            <a:xfrm>
              <a:off x="5863635" y="3022104"/>
              <a:ext cx="27065" cy="31128"/>
            </a:xfrm>
            <a:custGeom>
              <a:avLst/>
              <a:gdLst/>
              <a:ahLst/>
              <a:cxnLst/>
              <a:rect l="l" t="t" r="r" b="b"/>
              <a:pathLst>
                <a:path w="613" h="705" extrusionOk="0">
                  <a:moveTo>
                    <a:pt x="0" y="1"/>
                  </a:moveTo>
                  <a:lnTo>
                    <a:pt x="0" y="705"/>
                  </a:lnTo>
                  <a:lnTo>
                    <a:pt x="612" y="1"/>
                  </a:ln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6"/>
            <p:cNvSpPr/>
            <p:nvPr/>
          </p:nvSpPr>
          <p:spPr>
            <a:xfrm>
              <a:off x="5906992" y="2898609"/>
              <a:ext cx="191754" cy="123539"/>
            </a:xfrm>
            <a:custGeom>
              <a:avLst/>
              <a:gdLst/>
              <a:ahLst/>
              <a:cxnLst/>
              <a:rect l="l" t="t" r="r" b="b"/>
              <a:pathLst>
                <a:path w="4343" h="2798" extrusionOk="0">
                  <a:moveTo>
                    <a:pt x="4226" y="1"/>
                  </a:moveTo>
                  <a:cubicBezTo>
                    <a:pt x="4197" y="1"/>
                    <a:pt x="4165" y="10"/>
                    <a:pt x="4131" y="30"/>
                  </a:cubicBezTo>
                  <a:lnTo>
                    <a:pt x="208" y="2294"/>
                  </a:lnTo>
                  <a:cubicBezTo>
                    <a:pt x="92" y="2363"/>
                    <a:pt x="1" y="2523"/>
                    <a:pt x="1" y="2652"/>
                  </a:cubicBezTo>
                  <a:cubicBezTo>
                    <a:pt x="1" y="2744"/>
                    <a:pt x="46" y="2797"/>
                    <a:pt x="113" y="2797"/>
                  </a:cubicBezTo>
                  <a:cubicBezTo>
                    <a:pt x="141" y="2797"/>
                    <a:pt x="174" y="2788"/>
                    <a:pt x="208" y="2768"/>
                  </a:cubicBezTo>
                  <a:lnTo>
                    <a:pt x="4131" y="510"/>
                  </a:lnTo>
                  <a:cubicBezTo>
                    <a:pt x="4247" y="442"/>
                    <a:pt x="4343" y="282"/>
                    <a:pt x="4343" y="149"/>
                  </a:cubicBezTo>
                  <a:cubicBezTo>
                    <a:pt x="4343" y="56"/>
                    <a:pt x="4295" y="1"/>
                    <a:pt x="422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6"/>
            <p:cNvSpPr/>
            <p:nvPr/>
          </p:nvSpPr>
          <p:spPr>
            <a:xfrm>
              <a:off x="6296992" y="2204929"/>
              <a:ext cx="320989" cy="424217"/>
            </a:xfrm>
            <a:custGeom>
              <a:avLst/>
              <a:gdLst/>
              <a:ahLst/>
              <a:cxnLst/>
              <a:rect l="l" t="t" r="r" b="b"/>
              <a:pathLst>
                <a:path w="7270" h="9608" extrusionOk="0">
                  <a:moveTo>
                    <a:pt x="7055" y="0"/>
                  </a:moveTo>
                  <a:cubicBezTo>
                    <a:pt x="7003" y="0"/>
                    <a:pt x="6944" y="18"/>
                    <a:pt x="6881" y="54"/>
                  </a:cubicBezTo>
                  <a:lnTo>
                    <a:pt x="3115" y="2230"/>
                  </a:lnTo>
                  <a:cubicBezTo>
                    <a:pt x="3053" y="2266"/>
                    <a:pt x="2994" y="2283"/>
                    <a:pt x="2942" y="2283"/>
                  </a:cubicBezTo>
                  <a:cubicBezTo>
                    <a:pt x="2815" y="2283"/>
                    <a:pt x="2727" y="2182"/>
                    <a:pt x="2727" y="2006"/>
                  </a:cubicBezTo>
                  <a:lnTo>
                    <a:pt x="2727" y="1849"/>
                  </a:lnTo>
                  <a:cubicBezTo>
                    <a:pt x="2727" y="1676"/>
                    <a:pt x="2641" y="1575"/>
                    <a:pt x="2514" y="1575"/>
                  </a:cubicBezTo>
                  <a:cubicBezTo>
                    <a:pt x="2462" y="1575"/>
                    <a:pt x="2402" y="1592"/>
                    <a:pt x="2340" y="1629"/>
                  </a:cubicBezTo>
                  <a:lnTo>
                    <a:pt x="388" y="2754"/>
                  </a:lnTo>
                  <a:cubicBezTo>
                    <a:pt x="174" y="2877"/>
                    <a:pt x="1" y="3179"/>
                    <a:pt x="1" y="3424"/>
                  </a:cubicBezTo>
                  <a:lnTo>
                    <a:pt x="1" y="9329"/>
                  </a:lnTo>
                  <a:cubicBezTo>
                    <a:pt x="1" y="9505"/>
                    <a:pt x="87" y="9608"/>
                    <a:pt x="214" y="9608"/>
                  </a:cubicBezTo>
                  <a:cubicBezTo>
                    <a:pt x="267" y="9608"/>
                    <a:pt x="326" y="9590"/>
                    <a:pt x="388" y="9554"/>
                  </a:cubicBezTo>
                  <a:lnTo>
                    <a:pt x="6881" y="5804"/>
                  </a:lnTo>
                  <a:cubicBezTo>
                    <a:pt x="7096" y="5681"/>
                    <a:pt x="7269" y="5382"/>
                    <a:pt x="7269" y="5134"/>
                  </a:cubicBezTo>
                  <a:lnTo>
                    <a:pt x="7269" y="279"/>
                  </a:lnTo>
                  <a:cubicBezTo>
                    <a:pt x="7269" y="103"/>
                    <a:pt x="7182" y="0"/>
                    <a:pt x="7055" y="0"/>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6"/>
            <p:cNvSpPr/>
            <p:nvPr/>
          </p:nvSpPr>
          <p:spPr>
            <a:xfrm>
              <a:off x="6353463" y="2517971"/>
              <a:ext cx="240631" cy="174005"/>
            </a:xfrm>
            <a:custGeom>
              <a:avLst/>
              <a:gdLst/>
              <a:ahLst/>
              <a:cxnLst/>
              <a:rect l="l" t="t" r="r" b="b"/>
              <a:pathLst>
                <a:path w="5450" h="3941" extrusionOk="0">
                  <a:moveTo>
                    <a:pt x="5290" y="0"/>
                  </a:moveTo>
                  <a:cubicBezTo>
                    <a:pt x="5251" y="0"/>
                    <a:pt x="5207" y="13"/>
                    <a:pt x="5161" y="39"/>
                  </a:cubicBezTo>
                  <a:lnTo>
                    <a:pt x="289" y="2851"/>
                  </a:lnTo>
                  <a:cubicBezTo>
                    <a:pt x="129" y="2943"/>
                    <a:pt x="0" y="3171"/>
                    <a:pt x="0" y="3355"/>
                  </a:cubicBezTo>
                  <a:lnTo>
                    <a:pt x="0" y="3732"/>
                  </a:lnTo>
                  <a:cubicBezTo>
                    <a:pt x="0" y="3865"/>
                    <a:pt x="65" y="3941"/>
                    <a:pt x="161" y="3941"/>
                  </a:cubicBezTo>
                  <a:cubicBezTo>
                    <a:pt x="199" y="3941"/>
                    <a:pt x="243" y="3928"/>
                    <a:pt x="289" y="3902"/>
                  </a:cubicBezTo>
                  <a:lnTo>
                    <a:pt x="5161" y="1090"/>
                  </a:lnTo>
                  <a:cubicBezTo>
                    <a:pt x="5320" y="995"/>
                    <a:pt x="5450" y="771"/>
                    <a:pt x="5450" y="587"/>
                  </a:cubicBezTo>
                  <a:lnTo>
                    <a:pt x="5450" y="206"/>
                  </a:lnTo>
                  <a:cubicBezTo>
                    <a:pt x="5450" y="76"/>
                    <a:pt x="5385" y="0"/>
                    <a:pt x="529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6"/>
            <p:cNvSpPr/>
            <p:nvPr/>
          </p:nvSpPr>
          <p:spPr>
            <a:xfrm>
              <a:off x="6695689" y="1975999"/>
              <a:ext cx="320989" cy="424261"/>
            </a:xfrm>
            <a:custGeom>
              <a:avLst/>
              <a:gdLst/>
              <a:ahLst/>
              <a:cxnLst/>
              <a:rect l="l" t="t" r="r" b="b"/>
              <a:pathLst>
                <a:path w="7270" h="9609" extrusionOk="0">
                  <a:moveTo>
                    <a:pt x="7055" y="1"/>
                  </a:moveTo>
                  <a:cubicBezTo>
                    <a:pt x="7003" y="1"/>
                    <a:pt x="6944" y="18"/>
                    <a:pt x="6882" y="55"/>
                  </a:cubicBezTo>
                  <a:lnTo>
                    <a:pt x="3114" y="2231"/>
                  </a:lnTo>
                  <a:cubicBezTo>
                    <a:pt x="3052" y="2266"/>
                    <a:pt x="2994" y="2283"/>
                    <a:pt x="2941" y="2283"/>
                  </a:cubicBezTo>
                  <a:cubicBezTo>
                    <a:pt x="2814" y="2283"/>
                    <a:pt x="2727" y="2182"/>
                    <a:pt x="2727" y="2006"/>
                  </a:cubicBezTo>
                  <a:lnTo>
                    <a:pt x="2727" y="1853"/>
                  </a:lnTo>
                  <a:cubicBezTo>
                    <a:pt x="2727" y="1677"/>
                    <a:pt x="2640" y="1575"/>
                    <a:pt x="2513" y="1575"/>
                  </a:cubicBezTo>
                  <a:cubicBezTo>
                    <a:pt x="2461" y="1575"/>
                    <a:pt x="2402" y="1592"/>
                    <a:pt x="2339" y="1629"/>
                  </a:cubicBezTo>
                  <a:lnTo>
                    <a:pt x="388" y="2755"/>
                  </a:lnTo>
                  <a:cubicBezTo>
                    <a:pt x="174" y="2877"/>
                    <a:pt x="1" y="3179"/>
                    <a:pt x="1" y="3424"/>
                  </a:cubicBezTo>
                  <a:lnTo>
                    <a:pt x="1" y="9333"/>
                  </a:lnTo>
                  <a:cubicBezTo>
                    <a:pt x="1" y="9506"/>
                    <a:pt x="87" y="9608"/>
                    <a:pt x="214" y="9608"/>
                  </a:cubicBezTo>
                  <a:cubicBezTo>
                    <a:pt x="267" y="9608"/>
                    <a:pt x="326" y="9591"/>
                    <a:pt x="388" y="9554"/>
                  </a:cubicBezTo>
                  <a:lnTo>
                    <a:pt x="6882" y="5807"/>
                  </a:lnTo>
                  <a:cubicBezTo>
                    <a:pt x="7095" y="5682"/>
                    <a:pt x="7269" y="5382"/>
                    <a:pt x="7269" y="5134"/>
                  </a:cubicBezTo>
                  <a:lnTo>
                    <a:pt x="7269" y="279"/>
                  </a:lnTo>
                  <a:cubicBezTo>
                    <a:pt x="7269" y="103"/>
                    <a:pt x="7182" y="1"/>
                    <a:pt x="7055" y="1"/>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6"/>
            <p:cNvSpPr/>
            <p:nvPr/>
          </p:nvSpPr>
          <p:spPr>
            <a:xfrm>
              <a:off x="6751983" y="2289040"/>
              <a:ext cx="240808" cy="174049"/>
            </a:xfrm>
            <a:custGeom>
              <a:avLst/>
              <a:gdLst/>
              <a:ahLst/>
              <a:cxnLst/>
              <a:rect l="l" t="t" r="r" b="b"/>
              <a:pathLst>
                <a:path w="5454" h="3942" extrusionOk="0">
                  <a:moveTo>
                    <a:pt x="5293" y="1"/>
                  </a:moveTo>
                  <a:cubicBezTo>
                    <a:pt x="5255" y="1"/>
                    <a:pt x="5211" y="13"/>
                    <a:pt x="5164" y="40"/>
                  </a:cubicBezTo>
                  <a:lnTo>
                    <a:pt x="292" y="2852"/>
                  </a:lnTo>
                  <a:cubicBezTo>
                    <a:pt x="133" y="2943"/>
                    <a:pt x="0" y="3171"/>
                    <a:pt x="0" y="3355"/>
                  </a:cubicBezTo>
                  <a:lnTo>
                    <a:pt x="0" y="3735"/>
                  </a:lnTo>
                  <a:cubicBezTo>
                    <a:pt x="0" y="3866"/>
                    <a:pt x="67" y="3941"/>
                    <a:pt x="163" y="3941"/>
                  </a:cubicBezTo>
                  <a:cubicBezTo>
                    <a:pt x="202" y="3941"/>
                    <a:pt x="246" y="3929"/>
                    <a:pt x="292" y="3902"/>
                  </a:cubicBezTo>
                  <a:lnTo>
                    <a:pt x="5164" y="1091"/>
                  </a:lnTo>
                  <a:cubicBezTo>
                    <a:pt x="5324" y="995"/>
                    <a:pt x="5453" y="771"/>
                    <a:pt x="5453" y="587"/>
                  </a:cubicBezTo>
                  <a:lnTo>
                    <a:pt x="5453" y="206"/>
                  </a:lnTo>
                  <a:cubicBezTo>
                    <a:pt x="5453" y="76"/>
                    <a:pt x="5388" y="1"/>
                    <a:pt x="529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6"/>
            <p:cNvSpPr/>
            <p:nvPr/>
          </p:nvSpPr>
          <p:spPr>
            <a:xfrm>
              <a:off x="6296992" y="2728755"/>
              <a:ext cx="320989" cy="424217"/>
            </a:xfrm>
            <a:custGeom>
              <a:avLst/>
              <a:gdLst/>
              <a:ahLst/>
              <a:cxnLst/>
              <a:rect l="l" t="t" r="r" b="b"/>
              <a:pathLst>
                <a:path w="7270" h="9608" extrusionOk="0">
                  <a:moveTo>
                    <a:pt x="7053" y="1"/>
                  </a:moveTo>
                  <a:cubicBezTo>
                    <a:pt x="7002" y="1"/>
                    <a:pt x="6943" y="17"/>
                    <a:pt x="6881" y="53"/>
                  </a:cubicBezTo>
                  <a:lnTo>
                    <a:pt x="3115" y="2229"/>
                  </a:lnTo>
                  <a:cubicBezTo>
                    <a:pt x="3052" y="2265"/>
                    <a:pt x="2993" y="2283"/>
                    <a:pt x="2941" y="2283"/>
                  </a:cubicBezTo>
                  <a:cubicBezTo>
                    <a:pt x="2814" y="2283"/>
                    <a:pt x="2727" y="2181"/>
                    <a:pt x="2727" y="2008"/>
                  </a:cubicBezTo>
                  <a:lnTo>
                    <a:pt x="2727" y="1851"/>
                  </a:lnTo>
                  <a:cubicBezTo>
                    <a:pt x="2727" y="1677"/>
                    <a:pt x="2639" y="1575"/>
                    <a:pt x="2511" y="1575"/>
                  </a:cubicBezTo>
                  <a:cubicBezTo>
                    <a:pt x="2460" y="1575"/>
                    <a:pt x="2401" y="1591"/>
                    <a:pt x="2340" y="1627"/>
                  </a:cubicBezTo>
                  <a:lnTo>
                    <a:pt x="388" y="2755"/>
                  </a:lnTo>
                  <a:cubicBezTo>
                    <a:pt x="174" y="2877"/>
                    <a:pt x="1" y="3177"/>
                    <a:pt x="1" y="3425"/>
                  </a:cubicBezTo>
                  <a:lnTo>
                    <a:pt x="1" y="9331"/>
                  </a:lnTo>
                  <a:cubicBezTo>
                    <a:pt x="1" y="9507"/>
                    <a:pt x="88" y="9608"/>
                    <a:pt x="215" y="9608"/>
                  </a:cubicBezTo>
                  <a:cubicBezTo>
                    <a:pt x="267" y="9608"/>
                    <a:pt x="326" y="9591"/>
                    <a:pt x="388" y="9555"/>
                  </a:cubicBezTo>
                  <a:lnTo>
                    <a:pt x="6881" y="5805"/>
                  </a:lnTo>
                  <a:cubicBezTo>
                    <a:pt x="7096" y="5683"/>
                    <a:pt x="7269" y="5380"/>
                    <a:pt x="7269" y="5135"/>
                  </a:cubicBezTo>
                  <a:lnTo>
                    <a:pt x="7269" y="277"/>
                  </a:lnTo>
                  <a:cubicBezTo>
                    <a:pt x="7269" y="103"/>
                    <a:pt x="7181" y="1"/>
                    <a:pt x="7053" y="1"/>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6"/>
            <p:cNvSpPr/>
            <p:nvPr/>
          </p:nvSpPr>
          <p:spPr>
            <a:xfrm>
              <a:off x="6353463" y="3041796"/>
              <a:ext cx="240631" cy="174093"/>
            </a:xfrm>
            <a:custGeom>
              <a:avLst/>
              <a:gdLst/>
              <a:ahLst/>
              <a:cxnLst/>
              <a:rect l="l" t="t" r="r" b="b"/>
              <a:pathLst>
                <a:path w="5450" h="3943" extrusionOk="0">
                  <a:moveTo>
                    <a:pt x="5290" y="0"/>
                  </a:moveTo>
                  <a:cubicBezTo>
                    <a:pt x="5251" y="0"/>
                    <a:pt x="5207" y="13"/>
                    <a:pt x="5161" y="41"/>
                  </a:cubicBezTo>
                  <a:lnTo>
                    <a:pt x="289" y="2853"/>
                  </a:lnTo>
                  <a:cubicBezTo>
                    <a:pt x="129" y="2944"/>
                    <a:pt x="0" y="3169"/>
                    <a:pt x="0" y="3355"/>
                  </a:cubicBezTo>
                  <a:lnTo>
                    <a:pt x="0" y="3733"/>
                  </a:lnTo>
                  <a:cubicBezTo>
                    <a:pt x="0" y="3866"/>
                    <a:pt x="65" y="3942"/>
                    <a:pt x="160" y="3942"/>
                  </a:cubicBezTo>
                  <a:cubicBezTo>
                    <a:pt x="199" y="3942"/>
                    <a:pt x="243" y="3930"/>
                    <a:pt x="289" y="3903"/>
                  </a:cubicBezTo>
                  <a:lnTo>
                    <a:pt x="5161" y="1088"/>
                  </a:lnTo>
                  <a:cubicBezTo>
                    <a:pt x="5320" y="997"/>
                    <a:pt x="5450" y="772"/>
                    <a:pt x="5450" y="585"/>
                  </a:cubicBezTo>
                  <a:lnTo>
                    <a:pt x="5450" y="207"/>
                  </a:lnTo>
                  <a:cubicBezTo>
                    <a:pt x="5450" y="77"/>
                    <a:pt x="5385" y="0"/>
                    <a:pt x="529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6"/>
            <p:cNvSpPr/>
            <p:nvPr/>
          </p:nvSpPr>
          <p:spPr>
            <a:xfrm>
              <a:off x="6695689" y="2499912"/>
              <a:ext cx="320989" cy="424173"/>
            </a:xfrm>
            <a:custGeom>
              <a:avLst/>
              <a:gdLst/>
              <a:ahLst/>
              <a:cxnLst/>
              <a:rect l="l" t="t" r="r" b="b"/>
              <a:pathLst>
                <a:path w="7270" h="9607" extrusionOk="0">
                  <a:moveTo>
                    <a:pt x="7055" y="0"/>
                  </a:moveTo>
                  <a:cubicBezTo>
                    <a:pt x="7003" y="0"/>
                    <a:pt x="6944" y="18"/>
                    <a:pt x="6882" y="54"/>
                  </a:cubicBezTo>
                  <a:lnTo>
                    <a:pt x="3114" y="2226"/>
                  </a:lnTo>
                  <a:cubicBezTo>
                    <a:pt x="3052" y="2263"/>
                    <a:pt x="2993" y="2281"/>
                    <a:pt x="2940" y="2281"/>
                  </a:cubicBezTo>
                  <a:cubicBezTo>
                    <a:pt x="2814" y="2281"/>
                    <a:pt x="2727" y="2179"/>
                    <a:pt x="2727" y="2006"/>
                  </a:cubicBezTo>
                  <a:lnTo>
                    <a:pt x="2727" y="1849"/>
                  </a:lnTo>
                  <a:cubicBezTo>
                    <a:pt x="2727" y="1675"/>
                    <a:pt x="2639" y="1573"/>
                    <a:pt x="2511" y="1573"/>
                  </a:cubicBezTo>
                  <a:cubicBezTo>
                    <a:pt x="2459" y="1573"/>
                    <a:pt x="2401" y="1590"/>
                    <a:pt x="2339" y="1625"/>
                  </a:cubicBezTo>
                  <a:lnTo>
                    <a:pt x="388" y="2753"/>
                  </a:lnTo>
                  <a:cubicBezTo>
                    <a:pt x="174" y="2876"/>
                    <a:pt x="1" y="3179"/>
                    <a:pt x="1" y="3423"/>
                  </a:cubicBezTo>
                  <a:lnTo>
                    <a:pt x="1" y="9329"/>
                  </a:lnTo>
                  <a:cubicBezTo>
                    <a:pt x="1" y="9505"/>
                    <a:pt x="88" y="9606"/>
                    <a:pt x="215" y="9606"/>
                  </a:cubicBezTo>
                  <a:cubicBezTo>
                    <a:pt x="267" y="9606"/>
                    <a:pt x="326" y="9589"/>
                    <a:pt x="388" y="9554"/>
                  </a:cubicBezTo>
                  <a:lnTo>
                    <a:pt x="6882" y="5804"/>
                  </a:lnTo>
                  <a:cubicBezTo>
                    <a:pt x="7095" y="5681"/>
                    <a:pt x="7269" y="5382"/>
                    <a:pt x="7269" y="5134"/>
                  </a:cubicBezTo>
                  <a:lnTo>
                    <a:pt x="7269" y="275"/>
                  </a:lnTo>
                  <a:cubicBezTo>
                    <a:pt x="7269" y="102"/>
                    <a:pt x="7182" y="0"/>
                    <a:pt x="7055" y="0"/>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6"/>
            <p:cNvSpPr/>
            <p:nvPr/>
          </p:nvSpPr>
          <p:spPr>
            <a:xfrm>
              <a:off x="6751983" y="2812865"/>
              <a:ext cx="240808" cy="174093"/>
            </a:xfrm>
            <a:custGeom>
              <a:avLst/>
              <a:gdLst/>
              <a:ahLst/>
              <a:cxnLst/>
              <a:rect l="l" t="t" r="r" b="b"/>
              <a:pathLst>
                <a:path w="5454" h="3943" extrusionOk="0">
                  <a:moveTo>
                    <a:pt x="5294" y="1"/>
                  </a:moveTo>
                  <a:cubicBezTo>
                    <a:pt x="5255" y="1"/>
                    <a:pt x="5211" y="14"/>
                    <a:pt x="5164" y="41"/>
                  </a:cubicBezTo>
                  <a:lnTo>
                    <a:pt x="292" y="2853"/>
                  </a:lnTo>
                  <a:cubicBezTo>
                    <a:pt x="133" y="2945"/>
                    <a:pt x="0" y="3169"/>
                    <a:pt x="0" y="3356"/>
                  </a:cubicBezTo>
                  <a:lnTo>
                    <a:pt x="0" y="3734"/>
                  </a:lnTo>
                  <a:cubicBezTo>
                    <a:pt x="0" y="3866"/>
                    <a:pt x="67" y="3943"/>
                    <a:pt x="163" y="3943"/>
                  </a:cubicBezTo>
                  <a:cubicBezTo>
                    <a:pt x="202" y="3943"/>
                    <a:pt x="246" y="3930"/>
                    <a:pt x="292" y="3903"/>
                  </a:cubicBezTo>
                  <a:lnTo>
                    <a:pt x="5164" y="1088"/>
                  </a:lnTo>
                  <a:cubicBezTo>
                    <a:pt x="5324" y="997"/>
                    <a:pt x="5453" y="773"/>
                    <a:pt x="5453" y="585"/>
                  </a:cubicBezTo>
                  <a:lnTo>
                    <a:pt x="5453" y="208"/>
                  </a:lnTo>
                  <a:cubicBezTo>
                    <a:pt x="5453" y="78"/>
                    <a:pt x="5388" y="1"/>
                    <a:pt x="529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6"/>
            <p:cNvSpPr/>
            <p:nvPr/>
          </p:nvSpPr>
          <p:spPr>
            <a:xfrm>
              <a:off x="7099022" y="1734573"/>
              <a:ext cx="320989" cy="424217"/>
            </a:xfrm>
            <a:custGeom>
              <a:avLst/>
              <a:gdLst/>
              <a:ahLst/>
              <a:cxnLst/>
              <a:rect l="l" t="t" r="r" b="b"/>
              <a:pathLst>
                <a:path w="7270" h="9608" extrusionOk="0">
                  <a:moveTo>
                    <a:pt x="7055" y="0"/>
                  </a:moveTo>
                  <a:cubicBezTo>
                    <a:pt x="7003" y="0"/>
                    <a:pt x="6944" y="17"/>
                    <a:pt x="6882" y="53"/>
                  </a:cubicBezTo>
                  <a:lnTo>
                    <a:pt x="3111" y="2229"/>
                  </a:lnTo>
                  <a:cubicBezTo>
                    <a:pt x="3049" y="2264"/>
                    <a:pt x="2990" y="2281"/>
                    <a:pt x="2938" y="2281"/>
                  </a:cubicBezTo>
                  <a:cubicBezTo>
                    <a:pt x="2811" y="2281"/>
                    <a:pt x="2724" y="2180"/>
                    <a:pt x="2724" y="2004"/>
                  </a:cubicBezTo>
                  <a:lnTo>
                    <a:pt x="2724" y="1851"/>
                  </a:lnTo>
                  <a:cubicBezTo>
                    <a:pt x="2724" y="1675"/>
                    <a:pt x="2636" y="1574"/>
                    <a:pt x="2509" y="1574"/>
                  </a:cubicBezTo>
                  <a:cubicBezTo>
                    <a:pt x="2457" y="1574"/>
                    <a:pt x="2398" y="1591"/>
                    <a:pt x="2336" y="1627"/>
                  </a:cubicBezTo>
                  <a:lnTo>
                    <a:pt x="388" y="2752"/>
                  </a:lnTo>
                  <a:cubicBezTo>
                    <a:pt x="174" y="2878"/>
                    <a:pt x="0" y="3177"/>
                    <a:pt x="0" y="3425"/>
                  </a:cubicBezTo>
                  <a:lnTo>
                    <a:pt x="0" y="9331"/>
                  </a:lnTo>
                  <a:cubicBezTo>
                    <a:pt x="0" y="9505"/>
                    <a:pt x="88" y="9607"/>
                    <a:pt x="216" y="9607"/>
                  </a:cubicBezTo>
                  <a:cubicBezTo>
                    <a:pt x="268" y="9607"/>
                    <a:pt x="326" y="9590"/>
                    <a:pt x="388" y="9555"/>
                  </a:cubicBezTo>
                  <a:lnTo>
                    <a:pt x="6882" y="5805"/>
                  </a:lnTo>
                  <a:cubicBezTo>
                    <a:pt x="7096" y="5679"/>
                    <a:pt x="7270" y="5380"/>
                    <a:pt x="7270" y="5132"/>
                  </a:cubicBezTo>
                  <a:lnTo>
                    <a:pt x="7270" y="277"/>
                  </a:lnTo>
                  <a:cubicBezTo>
                    <a:pt x="7270" y="101"/>
                    <a:pt x="7182" y="0"/>
                    <a:pt x="7055" y="0"/>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6"/>
            <p:cNvSpPr/>
            <p:nvPr/>
          </p:nvSpPr>
          <p:spPr>
            <a:xfrm>
              <a:off x="7150680" y="2060109"/>
              <a:ext cx="240808" cy="174049"/>
            </a:xfrm>
            <a:custGeom>
              <a:avLst/>
              <a:gdLst/>
              <a:ahLst/>
              <a:cxnLst/>
              <a:rect l="l" t="t" r="r" b="b"/>
              <a:pathLst>
                <a:path w="5454" h="3942" extrusionOk="0">
                  <a:moveTo>
                    <a:pt x="5291" y="1"/>
                  </a:moveTo>
                  <a:cubicBezTo>
                    <a:pt x="5252" y="1"/>
                    <a:pt x="5208" y="14"/>
                    <a:pt x="5161" y="40"/>
                  </a:cubicBezTo>
                  <a:lnTo>
                    <a:pt x="289" y="2852"/>
                  </a:lnTo>
                  <a:cubicBezTo>
                    <a:pt x="129" y="2947"/>
                    <a:pt x="0" y="3171"/>
                    <a:pt x="0" y="3355"/>
                  </a:cubicBezTo>
                  <a:lnTo>
                    <a:pt x="0" y="3736"/>
                  </a:lnTo>
                  <a:cubicBezTo>
                    <a:pt x="0" y="3866"/>
                    <a:pt x="65" y="3942"/>
                    <a:pt x="160" y="3942"/>
                  </a:cubicBezTo>
                  <a:cubicBezTo>
                    <a:pt x="199" y="3942"/>
                    <a:pt x="243" y="3929"/>
                    <a:pt x="289" y="3902"/>
                  </a:cubicBezTo>
                  <a:lnTo>
                    <a:pt x="5161" y="1090"/>
                  </a:lnTo>
                  <a:cubicBezTo>
                    <a:pt x="5321" y="996"/>
                    <a:pt x="5453" y="771"/>
                    <a:pt x="5453" y="588"/>
                  </a:cubicBezTo>
                  <a:lnTo>
                    <a:pt x="5453" y="207"/>
                  </a:lnTo>
                  <a:cubicBezTo>
                    <a:pt x="5453" y="76"/>
                    <a:pt x="5387" y="1"/>
                    <a:pt x="529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6"/>
            <p:cNvSpPr/>
            <p:nvPr/>
          </p:nvSpPr>
          <p:spPr>
            <a:xfrm>
              <a:off x="7492906" y="1518270"/>
              <a:ext cx="320989" cy="424217"/>
            </a:xfrm>
            <a:custGeom>
              <a:avLst/>
              <a:gdLst/>
              <a:ahLst/>
              <a:cxnLst/>
              <a:rect l="l" t="t" r="r" b="b"/>
              <a:pathLst>
                <a:path w="7270" h="9608" extrusionOk="0">
                  <a:moveTo>
                    <a:pt x="7055" y="0"/>
                  </a:moveTo>
                  <a:cubicBezTo>
                    <a:pt x="7003" y="0"/>
                    <a:pt x="6944" y="17"/>
                    <a:pt x="6882" y="53"/>
                  </a:cubicBezTo>
                  <a:lnTo>
                    <a:pt x="3115" y="2229"/>
                  </a:lnTo>
                  <a:cubicBezTo>
                    <a:pt x="3052" y="2264"/>
                    <a:pt x="2994" y="2281"/>
                    <a:pt x="2942" y="2281"/>
                  </a:cubicBezTo>
                  <a:cubicBezTo>
                    <a:pt x="2814" y="2281"/>
                    <a:pt x="2727" y="2180"/>
                    <a:pt x="2727" y="2004"/>
                  </a:cubicBezTo>
                  <a:lnTo>
                    <a:pt x="2727" y="1851"/>
                  </a:lnTo>
                  <a:cubicBezTo>
                    <a:pt x="2727" y="1675"/>
                    <a:pt x="2640" y="1574"/>
                    <a:pt x="2513" y="1574"/>
                  </a:cubicBezTo>
                  <a:cubicBezTo>
                    <a:pt x="2461" y="1574"/>
                    <a:pt x="2402" y="1591"/>
                    <a:pt x="2339" y="1627"/>
                  </a:cubicBezTo>
                  <a:lnTo>
                    <a:pt x="388" y="2752"/>
                  </a:lnTo>
                  <a:cubicBezTo>
                    <a:pt x="174" y="2877"/>
                    <a:pt x="1" y="3177"/>
                    <a:pt x="1" y="3425"/>
                  </a:cubicBezTo>
                  <a:lnTo>
                    <a:pt x="1" y="9331"/>
                  </a:lnTo>
                  <a:cubicBezTo>
                    <a:pt x="1" y="9505"/>
                    <a:pt x="89" y="9607"/>
                    <a:pt x="217" y="9607"/>
                  </a:cubicBezTo>
                  <a:cubicBezTo>
                    <a:pt x="268" y="9607"/>
                    <a:pt x="327" y="9590"/>
                    <a:pt x="388" y="9555"/>
                  </a:cubicBezTo>
                  <a:lnTo>
                    <a:pt x="6882" y="5805"/>
                  </a:lnTo>
                  <a:cubicBezTo>
                    <a:pt x="7096" y="5679"/>
                    <a:pt x="7269" y="5380"/>
                    <a:pt x="7269" y="5132"/>
                  </a:cubicBezTo>
                  <a:lnTo>
                    <a:pt x="7269" y="277"/>
                  </a:lnTo>
                  <a:cubicBezTo>
                    <a:pt x="7269" y="101"/>
                    <a:pt x="7182" y="0"/>
                    <a:pt x="7055" y="0"/>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6"/>
            <p:cNvSpPr/>
            <p:nvPr/>
          </p:nvSpPr>
          <p:spPr>
            <a:xfrm>
              <a:off x="7549333" y="1831223"/>
              <a:ext cx="240719" cy="174049"/>
            </a:xfrm>
            <a:custGeom>
              <a:avLst/>
              <a:gdLst/>
              <a:ahLst/>
              <a:cxnLst/>
              <a:rect l="l" t="t" r="r" b="b"/>
              <a:pathLst>
                <a:path w="5452" h="3942" extrusionOk="0">
                  <a:moveTo>
                    <a:pt x="5290" y="0"/>
                  </a:moveTo>
                  <a:cubicBezTo>
                    <a:pt x="5252" y="0"/>
                    <a:pt x="5208" y="13"/>
                    <a:pt x="5162" y="40"/>
                  </a:cubicBezTo>
                  <a:lnTo>
                    <a:pt x="290" y="2851"/>
                  </a:lnTo>
                  <a:cubicBezTo>
                    <a:pt x="130" y="2946"/>
                    <a:pt x="1" y="3171"/>
                    <a:pt x="1" y="3354"/>
                  </a:cubicBezTo>
                  <a:lnTo>
                    <a:pt x="1" y="3735"/>
                  </a:lnTo>
                  <a:cubicBezTo>
                    <a:pt x="1" y="3865"/>
                    <a:pt x="66" y="3941"/>
                    <a:pt x="161" y="3941"/>
                  </a:cubicBezTo>
                  <a:cubicBezTo>
                    <a:pt x="200" y="3941"/>
                    <a:pt x="244" y="3928"/>
                    <a:pt x="290" y="3902"/>
                  </a:cubicBezTo>
                  <a:lnTo>
                    <a:pt x="5162" y="1090"/>
                  </a:lnTo>
                  <a:cubicBezTo>
                    <a:pt x="5321" y="998"/>
                    <a:pt x="5451" y="771"/>
                    <a:pt x="5451" y="587"/>
                  </a:cubicBezTo>
                  <a:lnTo>
                    <a:pt x="5451" y="209"/>
                  </a:lnTo>
                  <a:cubicBezTo>
                    <a:pt x="5451" y="77"/>
                    <a:pt x="5386" y="0"/>
                    <a:pt x="529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6"/>
            <p:cNvSpPr/>
            <p:nvPr/>
          </p:nvSpPr>
          <p:spPr>
            <a:xfrm>
              <a:off x="7150680" y="2583714"/>
              <a:ext cx="240808" cy="174093"/>
            </a:xfrm>
            <a:custGeom>
              <a:avLst/>
              <a:gdLst/>
              <a:ahLst/>
              <a:cxnLst/>
              <a:rect l="l" t="t" r="r" b="b"/>
              <a:pathLst>
                <a:path w="5454" h="3943" extrusionOk="0">
                  <a:moveTo>
                    <a:pt x="5290" y="1"/>
                  </a:moveTo>
                  <a:cubicBezTo>
                    <a:pt x="5251" y="1"/>
                    <a:pt x="5207" y="13"/>
                    <a:pt x="5161" y="40"/>
                  </a:cubicBezTo>
                  <a:lnTo>
                    <a:pt x="289" y="2855"/>
                  </a:lnTo>
                  <a:cubicBezTo>
                    <a:pt x="129" y="2947"/>
                    <a:pt x="0" y="3171"/>
                    <a:pt x="0" y="3358"/>
                  </a:cubicBezTo>
                  <a:lnTo>
                    <a:pt x="0" y="3735"/>
                  </a:lnTo>
                  <a:cubicBezTo>
                    <a:pt x="0" y="3865"/>
                    <a:pt x="65" y="3943"/>
                    <a:pt x="160" y="3943"/>
                  </a:cubicBezTo>
                  <a:cubicBezTo>
                    <a:pt x="199" y="3943"/>
                    <a:pt x="243" y="3930"/>
                    <a:pt x="289" y="3902"/>
                  </a:cubicBezTo>
                  <a:lnTo>
                    <a:pt x="5161" y="1090"/>
                  </a:lnTo>
                  <a:cubicBezTo>
                    <a:pt x="5321" y="998"/>
                    <a:pt x="5453" y="774"/>
                    <a:pt x="5453" y="587"/>
                  </a:cubicBezTo>
                  <a:lnTo>
                    <a:pt x="5453" y="210"/>
                  </a:lnTo>
                  <a:cubicBezTo>
                    <a:pt x="5453" y="77"/>
                    <a:pt x="5387" y="1"/>
                    <a:pt x="529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6"/>
            <p:cNvSpPr/>
            <p:nvPr/>
          </p:nvSpPr>
          <p:spPr>
            <a:xfrm>
              <a:off x="7137611" y="2234070"/>
              <a:ext cx="260014" cy="434152"/>
            </a:xfrm>
            <a:custGeom>
              <a:avLst/>
              <a:gdLst/>
              <a:ahLst/>
              <a:cxnLst/>
              <a:rect l="l" t="t" r="r" b="b"/>
              <a:pathLst>
                <a:path w="5889" h="9833" extrusionOk="0">
                  <a:moveTo>
                    <a:pt x="5657" y="1"/>
                  </a:moveTo>
                  <a:cubicBezTo>
                    <a:pt x="5601" y="1"/>
                    <a:pt x="5537" y="19"/>
                    <a:pt x="5470" y="58"/>
                  </a:cubicBezTo>
                  <a:lnTo>
                    <a:pt x="419" y="2975"/>
                  </a:lnTo>
                  <a:cubicBezTo>
                    <a:pt x="187" y="3111"/>
                    <a:pt x="0" y="3433"/>
                    <a:pt x="0" y="3703"/>
                  </a:cubicBezTo>
                  <a:lnTo>
                    <a:pt x="0" y="9533"/>
                  </a:lnTo>
                  <a:cubicBezTo>
                    <a:pt x="0" y="9723"/>
                    <a:pt x="94" y="9833"/>
                    <a:pt x="230" y="9833"/>
                  </a:cubicBezTo>
                  <a:cubicBezTo>
                    <a:pt x="287" y="9833"/>
                    <a:pt x="351" y="9814"/>
                    <a:pt x="419" y="9774"/>
                  </a:cubicBezTo>
                  <a:lnTo>
                    <a:pt x="5470" y="6857"/>
                  </a:lnTo>
                  <a:cubicBezTo>
                    <a:pt x="5702" y="6725"/>
                    <a:pt x="5889" y="6402"/>
                    <a:pt x="5889" y="6133"/>
                  </a:cubicBezTo>
                  <a:lnTo>
                    <a:pt x="5889" y="299"/>
                  </a:lnTo>
                  <a:cubicBezTo>
                    <a:pt x="5889" y="111"/>
                    <a:pt x="5795" y="1"/>
                    <a:pt x="565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6"/>
            <p:cNvSpPr/>
            <p:nvPr/>
          </p:nvSpPr>
          <p:spPr>
            <a:xfrm>
              <a:off x="7137302" y="2233805"/>
              <a:ext cx="260632" cy="434681"/>
            </a:xfrm>
            <a:custGeom>
              <a:avLst/>
              <a:gdLst/>
              <a:ahLst/>
              <a:cxnLst/>
              <a:rect l="l" t="t" r="r" b="b"/>
              <a:pathLst>
                <a:path w="5903" h="9845" extrusionOk="0">
                  <a:moveTo>
                    <a:pt x="5665" y="16"/>
                  </a:moveTo>
                  <a:cubicBezTo>
                    <a:pt x="5702" y="16"/>
                    <a:pt x="5739" y="23"/>
                    <a:pt x="5770" y="43"/>
                  </a:cubicBezTo>
                  <a:cubicBezTo>
                    <a:pt x="5849" y="87"/>
                    <a:pt x="5889" y="180"/>
                    <a:pt x="5889" y="305"/>
                  </a:cubicBezTo>
                  <a:lnTo>
                    <a:pt x="5889" y="6139"/>
                  </a:lnTo>
                  <a:cubicBezTo>
                    <a:pt x="5889" y="6404"/>
                    <a:pt x="5702" y="6728"/>
                    <a:pt x="5474" y="6860"/>
                  </a:cubicBezTo>
                  <a:lnTo>
                    <a:pt x="422" y="9777"/>
                  </a:lnTo>
                  <a:cubicBezTo>
                    <a:pt x="358" y="9813"/>
                    <a:pt x="295" y="9831"/>
                    <a:pt x="239" y="9831"/>
                  </a:cubicBezTo>
                  <a:cubicBezTo>
                    <a:pt x="200" y="9831"/>
                    <a:pt x="164" y="9822"/>
                    <a:pt x="133" y="9804"/>
                  </a:cubicBezTo>
                  <a:cubicBezTo>
                    <a:pt x="55" y="9760"/>
                    <a:pt x="14" y="9668"/>
                    <a:pt x="14" y="9539"/>
                  </a:cubicBezTo>
                  <a:lnTo>
                    <a:pt x="14" y="3709"/>
                  </a:lnTo>
                  <a:cubicBezTo>
                    <a:pt x="14" y="3443"/>
                    <a:pt x="201" y="3120"/>
                    <a:pt x="429" y="2987"/>
                  </a:cubicBezTo>
                  <a:lnTo>
                    <a:pt x="5481" y="70"/>
                  </a:lnTo>
                  <a:cubicBezTo>
                    <a:pt x="5546" y="33"/>
                    <a:pt x="5607" y="16"/>
                    <a:pt x="5665" y="16"/>
                  </a:cubicBezTo>
                  <a:close/>
                  <a:moveTo>
                    <a:pt x="5664" y="0"/>
                  </a:moveTo>
                  <a:cubicBezTo>
                    <a:pt x="5605" y="0"/>
                    <a:pt x="5540" y="20"/>
                    <a:pt x="5474" y="60"/>
                  </a:cubicBezTo>
                  <a:lnTo>
                    <a:pt x="422" y="2977"/>
                  </a:lnTo>
                  <a:cubicBezTo>
                    <a:pt x="187" y="3110"/>
                    <a:pt x="1" y="3439"/>
                    <a:pt x="1" y="3709"/>
                  </a:cubicBezTo>
                  <a:lnTo>
                    <a:pt x="1" y="9539"/>
                  </a:lnTo>
                  <a:cubicBezTo>
                    <a:pt x="1" y="9672"/>
                    <a:pt x="45" y="9770"/>
                    <a:pt x="126" y="9818"/>
                  </a:cubicBezTo>
                  <a:cubicBezTo>
                    <a:pt x="161" y="9835"/>
                    <a:pt x="198" y="9844"/>
                    <a:pt x="239" y="9844"/>
                  </a:cubicBezTo>
                  <a:cubicBezTo>
                    <a:pt x="296" y="9844"/>
                    <a:pt x="361" y="9828"/>
                    <a:pt x="429" y="9787"/>
                  </a:cubicBezTo>
                  <a:lnTo>
                    <a:pt x="5481" y="6870"/>
                  </a:lnTo>
                  <a:cubicBezTo>
                    <a:pt x="5712" y="6737"/>
                    <a:pt x="5902" y="6408"/>
                    <a:pt x="5902" y="6139"/>
                  </a:cubicBezTo>
                  <a:lnTo>
                    <a:pt x="5902" y="305"/>
                  </a:lnTo>
                  <a:cubicBezTo>
                    <a:pt x="5902" y="175"/>
                    <a:pt x="5858" y="78"/>
                    <a:pt x="5777" y="29"/>
                  </a:cubicBezTo>
                  <a:cubicBezTo>
                    <a:pt x="5743" y="10"/>
                    <a:pt x="5705" y="0"/>
                    <a:pt x="5664"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6"/>
            <p:cNvSpPr/>
            <p:nvPr/>
          </p:nvSpPr>
          <p:spPr>
            <a:xfrm>
              <a:off x="7337092" y="2268906"/>
              <a:ext cx="86804" cy="133870"/>
            </a:xfrm>
            <a:custGeom>
              <a:avLst/>
              <a:gdLst/>
              <a:ahLst/>
              <a:cxnLst/>
              <a:rect l="l" t="t" r="r" b="b"/>
              <a:pathLst>
                <a:path w="1966" h="3032" extrusionOk="0">
                  <a:moveTo>
                    <a:pt x="1734" y="1"/>
                  </a:moveTo>
                  <a:cubicBezTo>
                    <a:pt x="1678" y="1"/>
                    <a:pt x="1615" y="19"/>
                    <a:pt x="1548" y="58"/>
                  </a:cubicBezTo>
                  <a:lnTo>
                    <a:pt x="422" y="706"/>
                  </a:lnTo>
                  <a:cubicBezTo>
                    <a:pt x="191" y="843"/>
                    <a:pt x="1" y="1166"/>
                    <a:pt x="1" y="1434"/>
                  </a:cubicBezTo>
                  <a:lnTo>
                    <a:pt x="1" y="2733"/>
                  </a:lnTo>
                  <a:cubicBezTo>
                    <a:pt x="1" y="2923"/>
                    <a:pt x="96" y="3032"/>
                    <a:pt x="234" y="3032"/>
                  </a:cubicBezTo>
                  <a:cubicBezTo>
                    <a:pt x="291" y="3032"/>
                    <a:pt x="355" y="3013"/>
                    <a:pt x="422" y="2975"/>
                  </a:cubicBezTo>
                  <a:lnTo>
                    <a:pt x="1548" y="2325"/>
                  </a:lnTo>
                  <a:cubicBezTo>
                    <a:pt x="1779" y="2192"/>
                    <a:pt x="1966" y="1866"/>
                    <a:pt x="1966" y="1601"/>
                  </a:cubicBezTo>
                  <a:lnTo>
                    <a:pt x="1966" y="298"/>
                  </a:lnTo>
                  <a:cubicBezTo>
                    <a:pt x="1966" y="110"/>
                    <a:pt x="1872" y="1"/>
                    <a:pt x="1734" y="1"/>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6"/>
            <p:cNvSpPr/>
            <p:nvPr/>
          </p:nvSpPr>
          <p:spPr>
            <a:xfrm>
              <a:off x="7163838" y="2327718"/>
              <a:ext cx="130206" cy="91837"/>
            </a:xfrm>
            <a:custGeom>
              <a:avLst/>
              <a:gdLst/>
              <a:ahLst/>
              <a:cxnLst/>
              <a:rect l="l" t="t" r="r" b="b"/>
              <a:pathLst>
                <a:path w="2949" h="2080" extrusionOk="0">
                  <a:moveTo>
                    <a:pt x="2833" y="0"/>
                  </a:moveTo>
                  <a:cubicBezTo>
                    <a:pt x="2805" y="0"/>
                    <a:pt x="2775" y="9"/>
                    <a:pt x="2742" y="27"/>
                  </a:cubicBezTo>
                  <a:lnTo>
                    <a:pt x="209" y="1486"/>
                  </a:lnTo>
                  <a:cubicBezTo>
                    <a:pt x="93" y="1551"/>
                    <a:pt x="1" y="1714"/>
                    <a:pt x="1" y="1847"/>
                  </a:cubicBezTo>
                  <a:lnTo>
                    <a:pt x="1" y="1932"/>
                  </a:lnTo>
                  <a:cubicBezTo>
                    <a:pt x="1" y="2025"/>
                    <a:pt x="47" y="2080"/>
                    <a:pt x="115" y="2080"/>
                  </a:cubicBezTo>
                  <a:cubicBezTo>
                    <a:pt x="143" y="2080"/>
                    <a:pt x="175" y="2070"/>
                    <a:pt x="209" y="2051"/>
                  </a:cubicBezTo>
                  <a:lnTo>
                    <a:pt x="2742" y="592"/>
                  </a:lnTo>
                  <a:cubicBezTo>
                    <a:pt x="2857" y="527"/>
                    <a:pt x="2949" y="364"/>
                    <a:pt x="2949" y="231"/>
                  </a:cubicBezTo>
                  <a:lnTo>
                    <a:pt x="2949" y="150"/>
                  </a:lnTo>
                  <a:cubicBezTo>
                    <a:pt x="2949" y="55"/>
                    <a:pt x="2902" y="0"/>
                    <a:pt x="2833"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6"/>
            <p:cNvSpPr/>
            <p:nvPr/>
          </p:nvSpPr>
          <p:spPr>
            <a:xfrm>
              <a:off x="7163838" y="2377698"/>
              <a:ext cx="130206" cy="91837"/>
            </a:xfrm>
            <a:custGeom>
              <a:avLst/>
              <a:gdLst/>
              <a:ahLst/>
              <a:cxnLst/>
              <a:rect l="l" t="t" r="r" b="b"/>
              <a:pathLst>
                <a:path w="2949" h="2080" extrusionOk="0">
                  <a:moveTo>
                    <a:pt x="2833" y="0"/>
                  </a:moveTo>
                  <a:cubicBezTo>
                    <a:pt x="2806" y="0"/>
                    <a:pt x="2775" y="9"/>
                    <a:pt x="2742" y="28"/>
                  </a:cubicBezTo>
                  <a:lnTo>
                    <a:pt x="209" y="1486"/>
                  </a:lnTo>
                  <a:cubicBezTo>
                    <a:pt x="93" y="1551"/>
                    <a:pt x="1" y="1714"/>
                    <a:pt x="1" y="1846"/>
                  </a:cubicBezTo>
                  <a:lnTo>
                    <a:pt x="1" y="1931"/>
                  </a:lnTo>
                  <a:cubicBezTo>
                    <a:pt x="1" y="2025"/>
                    <a:pt x="47" y="2080"/>
                    <a:pt x="115" y="2080"/>
                  </a:cubicBezTo>
                  <a:cubicBezTo>
                    <a:pt x="143" y="2080"/>
                    <a:pt x="175" y="2070"/>
                    <a:pt x="209" y="2050"/>
                  </a:cubicBezTo>
                  <a:lnTo>
                    <a:pt x="2742" y="592"/>
                  </a:lnTo>
                  <a:cubicBezTo>
                    <a:pt x="2857" y="527"/>
                    <a:pt x="2949" y="364"/>
                    <a:pt x="2949" y="232"/>
                  </a:cubicBezTo>
                  <a:lnTo>
                    <a:pt x="2949" y="150"/>
                  </a:lnTo>
                  <a:cubicBezTo>
                    <a:pt x="2949" y="55"/>
                    <a:pt x="2902" y="0"/>
                    <a:pt x="2833"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6"/>
            <p:cNvSpPr/>
            <p:nvPr/>
          </p:nvSpPr>
          <p:spPr>
            <a:xfrm>
              <a:off x="7163838" y="2427679"/>
              <a:ext cx="130206" cy="91881"/>
            </a:xfrm>
            <a:custGeom>
              <a:avLst/>
              <a:gdLst/>
              <a:ahLst/>
              <a:cxnLst/>
              <a:rect l="l" t="t" r="r" b="b"/>
              <a:pathLst>
                <a:path w="2949" h="2081" extrusionOk="0">
                  <a:moveTo>
                    <a:pt x="2833" y="0"/>
                  </a:moveTo>
                  <a:cubicBezTo>
                    <a:pt x="2805" y="0"/>
                    <a:pt x="2775" y="9"/>
                    <a:pt x="2742" y="27"/>
                  </a:cubicBezTo>
                  <a:lnTo>
                    <a:pt x="209" y="1486"/>
                  </a:lnTo>
                  <a:cubicBezTo>
                    <a:pt x="93" y="1551"/>
                    <a:pt x="1" y="1714"/>
                    <a:pt x="1" y="1847"/>
                  </a:cubicBezTo>
                  <a:lnTo>
                    <a:pt x="1" y="1932"/>
                  </a:lnTo>
                  <a:cubicBezTo>
                    <a:pt x="1" y="2025"/>
                    <a:pt x="47" y="2080"/>
                    <a:pt x="115" y="2080"/>
                  </a:cubicBezTo>
                  <a:cubicBezTo>
                    <a:pt x="143" y="2080"/>
                    <a:pt x="175" y="2071"/>
                    <a:pt x="209" y="2051"/>
                  </a:cubicBezTo>
                  <a:lnTo>
                    <a:pt x="2742" y="592"/>
                  </a:lnTo>
                  <a:cubicBezTo>
                    <a:pt x="2857" y="528"/>
                    <a:pt x="2949" y="364"/>
                    <a:pt x="2949" y="231"/>
                  </a:cubicBezTo>
                  <a:lnTo>
                    <a:pt x="2949" y="150"/>
                  </a:lnTo>
                  <a:cubicBezTo>
                    <a:pt x="2949" y="55"/>
                    <a:pt x="2902" y="0"/>
                    <a:pt x="2833"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6"/>
            <p:cNvSpPr/>
            <p:nvPr/>
          </p:nvSpPr>
          <p:spPr>
            <a:xfrm>
              <a:off x="7163838" y="2434964"/>
              <a:ext cx="204205" cy="134533"/>
            </a:xfrm>
            <a:custGeom>
              <a:avLst/>
              <a:gdLst/>
              <a:ahLst/>
              <a:cxnLst/>
              <a:rect l="l" t="t" r="r" b="b"/>
              <a:pathLst>
                <a:path w="4625" h="3047" extrusionOk="0">
                  <a:moveTo>
                    <a:pt x="4509" y="0"/>
                  </a:moveTo>
                  <a:cubicBezTo>
                    <a:pt x="4480" y="0"/>
                    <a:pt x="4448" y="10"/>
                    <a:pt x="4414" y="30"/>
                  </a:cubicBezTo>
                  <a:lnTo>
                    <a:pt x="209" y="2453"/>
                  </a:lnTo>
                  <a:cubicBezTo>
                    <a:pt x="93" y="2518"/>
                    <a:pt x="1" y="2682"/>
                    <a:pt x="1" y="2814"/>
                  </a:cubicBezTo>
                  <a:lnTo>
                    <a:pt x="1" y="2899"/>
                  </a:lnTo>
                  <a:cubicBezTo>
                    <a:pt x="1" y="2993"/>
                    <a:pt x="47" y="3047"/>
                    <a:pt x="115" y="3047"/>
                  </a:cubicBezTo>
                  <a:cubicBezTo>
                    <a:pt x="143" y="3047"/>
                    <a:pt x="175" y="3038"/>
                    <a:pt x="209" y="3018"/>
                  </a:cubicBezTo>
                  <a:lnTo>
                    <a:pt x="4414" y="590"/>
                  </a:lnTo>
                  <a:cubicBezTo>
                    <a:pt x="4530" y="526"/>
                    <a:pt x="4625" y="363"/>
                    <a:pt x="4625" y="230"/>
                  </a:cubicBezTo>
                  <a:lnTo>
                    <a:pt x="4625" y="148"/>
                  </a:lnTo>
                  <a:cubicBezTo>
                    <a:pt x="4625" y="55"/>
                    <a:pt x="4577" y="0"/>
                    <a:pt x="4509"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6"/>
            <p:cNvSpPr/>
            <p:nvPr/>
          </p:nvSpPr>
          <p:spPr>
            <a:xfrm>
              <a:off x="7163838" y="2484945"/>
              <a:ext cx="204205" cy="134577"/>
            </a:xfrm>
            <a:custGeom>
              <a:avLst/>
              <a:gdLst/>
              <a:ahLst/>
              <a:cxnLst/>
              <a:rect l="l" t="t" r="r" b="b"/>
              <a:pathLst>
                <a:path w="4625" h="3048" extrusionOk="0">
                  <a:moveTo>
                    <a:pt x="4509" y="0"/>
                  </a:moveTo>
                  <a:cubicBezTo>
                    <a:pt x="4480" y="0"/>
                    <a:pt x="4448" y="10"/>
                    <a:pt x="4414" y="29"/>
                  </a:cubicBezTo>
                  <a:lnTo>
                    <a:pt x="209" y="2450"/>
                  </a:lnTo>
                  <a:cubicBezTo>
                    <a:pt x="93" y="2518"/>
                    <a:pt x="1" y="2681"/>
                    <a:pt x="1" y="2814"/>
                  </a:cubicBezTo>
                  <a:lnTo>
                    <a:pt x="1" y="2899"/>
                  </a:lnTo>
                  <a:cubicBezTo>
                    <a:pt x="1" y="2993"/>
                    <a:pt x="47" y="3047"/>
                    <a:pt x="115" y="3047"/>
                  </a:cubicBezTo>
                  <a:cubicBezTo>
                    <a:pt x="143" y="3047"/>
                    <a:pt x="175" y="3038"/>
                    <a:pt x="209" y="3018"/>
                  </a:cubicBezTo>
                  <a:lnTo>
                    <a:pt x="4414" y="591"/>
                  </a:lnTo>
                  <a:cubicBezTo>
                    <a:pt x="4530" y="526"/>
                    <a:pt x="4625" y="362"/>
                    <a:pt x="4625" y="230"/>
                  </a:cubicBezTo>
                  <a:lnTo>
                    <a:pt x="4625" y="149"/>
                  </a:lnTo>
                  <a:cubicBezTo>
                    <a:pt x="4625" y="55"/>
                    <a:pt x="4577" y="0"/>
                    <a:pt x="4509"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6"/>
            <p:cNvSpPr/>
            <p:nvPr/>
          </p:nvSpPr>
          <p:spPr>
            <a:xfrm>
              <a:off x="7540679" y="2358536"/>
              <a:ext cx="240808" cy="174049"/>
            </a:xfrm>
            <a:custGeom>
              <a:avLst/>
              <a:gdLst/>
              <a:ahLst/>
              <a:cxnLst/>
              <a:rect l="l" t="t" r="r" b="b"/>
              <a:pathLst>
                <a:path w="5454" h="3942" extrusionOk="0">
                  <a:moveTo>
                    <a:pt x="5293" y="1"/>
                  </a:moveTo>
                  <a:cubicBezTo>
                    <a:pt x="5254" y="1"/>
                    <a:pt x="5210" y="13"/>
                    <a:pt x="5164" y="40"/>
                  </a:cubicBezTo>
                  <a:lnTo>
                    <a:pt x="292" y="2855"/>
                  </a:lnTo>
                  <a:cubicBezTo>
                    <a:pt x="132" y="2947"/>
                    <a:pt x="0" y="3171"/>
                    <a:pt x="0" y="3358"/>
                  </a:cubicBezTo>
                  <a:lnTo>
                    <a:pt x="0" y="3735"/>
                  </a:lnTo>
                  <a:cubicBezTo>
                    <a:pt x="0" y="3866"/>
                    <a:pt x="67" y="3941"/>
                    <a:pt x="163" y="3941"/>
                  </a:cubicBezTo>
                  <a:cubicBezTo>
                    <a:pt x="202" y="3941"/>
                    <a:pt x="246" y="3929"/>
                    <a:pt x="292" y="3903"/>
                  </a:cubicBezTo>
                  <a:lnTo>
                    <a:pt x="5164" y="1091"/>
                  </a:lnTo>
                  <a:cubicBezTo>
                    <a:pt x="5324" y="999"/>
                    <a:pt x="5453" y="771"/>
                    <a:pt x="5453" y="587"/>
                  </a:cubicBezTo>
                  <a:lnTo>
                    <a:pt x="5453" y="210"/>
                  </a:lnTo>
                  <a:cubicBezTo>
                    <a:pt x="5453" y="77"/>
                    <a:pt x="5388" y="1"/>
                    <a:pt x="529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6"/>
            <p:cNvSpPr/>
            <p:nvPr/>
          </p:nvSpPr>
          <p:spPr>
            <a:xfrm>
              <a:off x="7527566" y="2008937"/>
              <a:ext cx="260058" cy="434152"/>
            </a:xfrm>
            <a:custGeom>
              <a:avLst/>
              <a:gdLst/>
              <a:ahLst/>
              <a:cxnLst/>
              <a:rect l="l" t="t" r="r" b="b"/>
              <a:pathLst>
                <a:path w="5890" h="9833" extrusionOk="0">
                  <a:moveTo>
                    <a:pt x="5657" y="0"/>
                  </a:moveTo>
                  <a:cubicBezTo>
                    <a:pt x="5601" y="0"/>
                    <a:pt x="5538" y="18"/>
                    <a:pt x="5471" y="57"/>
                  </a:cubicBezTo>
                  <a:lnTo>
                    <a:pt x="419" y="2974"/>
                  </a:lnTo>
                  <a:cubicBezTo>
                    <a:pt x="188" y="3110"/>
                    <a:pt x="1" y="3433"/>
                    <a:pt x="1" y="3698"/>
                  </a:cubicBezTo>
                  <a:lnTo>
                    <a:pt x="1" y="9532"/>
                  </a:lnTo>
                  <a:cubicBezTo>
                    <a:pt x="1" y="9722"/>
                    <a:pt x="94" y="9832"/>
                    <a:pt x="231" y="9832"/>
                  </a:cubicBezTo>
                  <a:cubicBezTo>
                    <a:pt x="287" y="9832"/>
                    <a:pt x="351" y="9813"/>
                    <a:pt x="419" y="9773"/>
                  </a:cubicBezTo>
                  <a:lnTo>
                    <a:pt x="5471" y="6856"/>
                  </a:lnTo>
                  <a:cubicBezTo>
                    <a:pt x="5703" y="6724"/>
                    <a:pt x="5890" y="6401"/>
                    <a:pt x="5890" y="6133"/>
                  </a:cubicBezTo>
                  <a:lnTo>
                    <a:pt x="5890" y="298"/>
                  </a:lnTo>
                  <a:cubicBezTo>
                    <a:pt x="5890" y="110"/>
                    <a:pt x="5795" y="0"/>
                    <a:pt x="565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6"/>
            <p:cNvSpPr/>
            <p:nvPr/>
          </p:nvSpPr>
          <p:spPr>
            <a:xfrm>
              <a:off x="7527301" y="2008627"/>
              <a:ext cx="260632" cy="434681"/>
            </a:xfrm>
            <a:custGeom>
              <a:avLst/>
              <a:gdLst/>
              <a:ahLst/>
              <a:cxnLst/>
              <a:rect l="l" t="t" r="r" b="b"/>
              <a:pathLst>
                <a:path w="5903" h="9845" extrusionOk="0">
                  <a:moveTo>
                    <a:pt x="5666" y="13"/>
                  </a:moveTo>
                  <a:cubicBezTo>
                    <a:pt x="5704" y="13"/>
                    <a:pt x="5739" y="22"/>
                    <a:pt x="5770" y="40"/>
                  </a:cubicBezTo>
                  <a:cubicBezTo>
                    <a:pt x="5848" y="84"/>
                    <a:pt x="5889" y="180"/>
                    <a:pt x="5889" y="305"/>
                  </a:cubicBezTo>
                  <a:lnTo>
                    <a:pt x="5889" y="6140"/>
                  </a:lnTo>
                  <a:cubicBezTo>
                    <a:pt x="5889" y="6405"/>
                    <a:pt x="5705" y="6728"/>
                    <a:pt x="5474" y="6860"/>
                  </a:cubicBezTo>
                  <a:lnTo>
                    <a:pt x="422" y="9777"/>
                  </a:lnTo>
                  <a:cubicBezTo>
                    <a:pt x="358" y="9813"/>
                    <a:pt x="296" y="9832"/>
                    <a:pt x="240" y="9832"/>
                  </a:cubicBezTo>
                  <a:cubicBezTo>
                    <a:pt x="201" y="9832"/>
                    <a:pt x="165" y="9822"/>
                    <a:pt x="132" y="9804"/>
                  </a:cubicBezTo>
                  <a:cubicBezTo>
                    <a:pt x="58" y="9760"/>
                    <a:pt x="14" y="9665"/>
                    <a:pt x="14" y="9539"/>
                  </a:cubicBezTo>
                  <a:lnTo>
                    <a:pt x="14" y="3705"/>
                  </a:lnTo>
                  <a:cubicBezTo>
                    <a:pt x="14" y="3444"/>
                    <a:pt x="201" y="3121"/>
                    <a:pt x="429" y="2988"/>
                  </a:cubicBezTo>
                  <a:lnTo>
                    <a:pt x="5481" y="70"/>
                  </a:lnTo>
                  <a:cubicBezTo>
                    <a:pt x="5547" y="32"/>
                    <a:pt x="5610" y="13"/>
                    <a:pt x="5666" y="13"/>
                  </a:cubicBezTo>
                  <a:close/>
                  <a:moveTo>
                    <a:pt x="5664" y="0"/>
                  </a:moveTo>
                  <a:cubicBezTo>
                    <a:pt x="5606" y="0"/>
                    <a:pt x="5542" y="20"/>
                    <a:pt x="5474" y="61"/>
                  </a:cubicBezTo>
                  <a:lnTo>
                    <a:pt x="422" y="2978"/>
                  </a:lnTo>
                  <a:cubicBezTo>
                    <a:pt x="190" y="3110"/>
                    <a:pt x="0" y="3436"/>
                    <a:pt x="0" y="3705"/>
                  </a:cubicBezTo>
                  <a:lnTo>
                    <a:pt x="0" y="9539"/>
                  </a:lnTo>
                  <a:cubicBezTo>
                    <a:pt x="0" y="9672"/>
                    <a:pt x="44" y="9771"/>
                    <a:pt x="126" y="9818"/>
                  </a:cubicBezTo>
                  <a:cubicBezTo>
                    <a:pt x="160" y="9835"/>
                    <a:pt x="198" y="9845"/>
                    <a:pt x="239" y="9845"/>
                  </a:cubicBezTo>
                  <a:cubicBezTo>
                    <a:pt x="300" y="9845"/>
                    <a:pt x="364" y="9824"/>
                    <a:pt x="429" y="9788"/>
                  </a:cubicBezTo>
                  <a:lnTo>
                    <a:pt x="5481" y="6871"/>
                  </a:lnTo>
                  <a:cubicBezTo>
                    <a:pt x="5715" y="6738"/>
                    <a:pt x="5902" y="6408"/>
                    <a:pt x="5902" y="6140"/>
                  </a:cubicBezTo>
                  <a:lnTo>
                    <a:pt x="5902" y="305"/>
                  </a:lnTo>
                  <a:cubicBezTo>
                    <a:pt x="5902" y="176"/>
                    <a:pt x="5858" y="78"/>
                    <a:pt x="5776" y="30"/>
                  </a:cubicBezTo>
                  <a:cubicBezTo>
                    <a:pt x="5743" y="10"/>
                    <a:pt x="5705" y="0"/>
                    <a:pt x="5664"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6"/>
            <p:cNvSpPr/>
            <p:nvPr/>
          </p:nvSpPr>
          <p:spPr>
            <a:xfrm>
              <a:off x="7727223" y="2043773"/>
              <a:ext cx="86671" cy="133826"/>
            </a:xfrm>
            <a:custGeom>
              <a:avLst/>
              <a:gdLst/>
              <a:ahLst/>
              <a:cxnLst/>
              <a:rect l="l" t="t" r="r" b="b"/>
              <a:pathLst>
                <a:path w="1963" h="3031" extrusionOk="0">
                  <a:moveTo>
                    <a:pt x="1731" y="0"/>
                  </a:moveTo>
                  <a:cubicBezTo>
                    <a:pt x="1675" y="0"/>
                    <a:pt x="1612" y="18"/>
                    <a:pt x="1545" y="57"/>
                  </a:cubicBezTo>
                  <a:lnTo>
                    <a:pt x="419" y="706"/>
                  </a:lnTo>
                  <a:cubicBezTo>
                    <a:pt x="188" y="839"/>
                    <a:pt x="1" y="1165"/>
                    <a:pt x="1" y="1430"/>
                  </a:cubicBezTo>
                  <a:lnTo>
                    <a:pt x="1" y="2732"/>
                  </a:lnTo>
                  <a:cubicBezTo>
                    <a:pt x="1" y="2921"/>
                    <a:pt x="95" y="3030"/>
                    <a:pt x="233" y="3030"/>
                  </a:cubicBezTo>
                  <a:cubicBezTo>
                    <a:pt x="289" y="3030"/>
                    <a:pt x="352" y="3012"/>
                    <a:pt x="419" y="2974"/>
                  </a:cubicBezTo>
                  <a:lnTo>
                    <a:pt x="1545" y="2325"/>
                  </a:lnTo>
                  <a:cubicBezTo>
                    <a:pt x="1776" y="2188"/>
                    <a:pt x="1962" y="1865"/>
                    <a:pt x="1962" y="1600"/>
                  </a:cubicBezTo>
                  <a:lnTo>
                    <a:pt x="1962" y="298"/>
                  </a:lnTo>
                  <a:cubicBezTo>
                    <a:pt x="1962" y="109"/>
                    <a:pt x="1868" y="0"/>
                    <a:pt x="1731" y="0"/>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6"/>
            <p:cNvSpPr/>
            <p:nvPr/>
          </p:nvSpPr>
          <p:spPr>
            <a:xfrm>
              <a:off x="7553837" y="2102540"/>
              <a:ext cx="130338" cy="91881"/>
            </a:xfrm>
            <a:custGeom>
              <a:avLst/>
              <a:gdLst/>
              <a:ahLst/>
              <a:cxnLst/>
              <a:rect l="l" t="t" r="r" b="b"/>
              <a:pathLst>
                <a:path w="2952" h="2081" extrusionOk="0">
                  <a:moveTo>
                    <a:pt x="2833" y="0"/>
                  </a:moveTo>
                  <a:cubicBezTo>
                    <a:pt x="2805" y="0"/>
                    <a:pt x="2774" y="9"/>
                    <a:pt x="2741" y="27"/>
                  </a:cubicBezTo>
                  <a:lnTo>
                    <a:pt x="212" y="1486"/>
                  </a:lnTo>
                  <a:cubicBezTo>
                    <a:pt x="96" y="1551"/>
                    <a:pt x="1" y="1714"/>
                    <a:pt x="1" y="1847"/>
                  </a:cubicBezTo>
                  <a:lnTo>
                    <a:pt x="1" y="1932"/>
                  </a:lnTo>
                  <a:cubicBezTo>
                    <a:pt x="1" y="2025"/>
                    <a:pt x="48" y="2080"/>
                    <a:pt x="117" y="2080"/>
                  </a:cubicBezTo>
                  <a:cubicBezTo>
                    <a:pt x="146" y="2080"/>
                    <a:pt x="178" y="2071"/>
                    <a:pt x="212" y="2051"/>
                  </a:cubicBezTo>
                  <a:lnTo>
                    <a:pt x="2741" y="592"/>
                  </a:lnTo>
                  <a:cubicBezTo>
                    <a:pt x="2856" y="528"/>
                    <a:pt x="2952" y="364"/>
                    <a:pt x="2952" y="231"/>
                  </a:cubicBezTo>
                  <a:lnTo>
                    <a:pt x="2952" y="150"/>
                  </a:lnTo>
                  <a:cubicBezTo>
                    <a:pt x="2952" y="55"/>
                    <a:pt x="2903" y="0"/>
                    <a:pt x="2833"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6"/>
            <p:cNvSpPr/>
            <p:nvPr/>
          </p:nvSpPr>
          <p:spPr>
            <a:xfrm>
              <a:off x="7553837" y="2152520"/>
              <a:ext cx="130338" cy="91837"/>
            </a:xfrm>
            <a:custGeom>
              <a:avLst/>
              <a:gdLst/>
              <a:ahLst/>
              <a:cxnLst/>
              <a:rect l="l" t="t" r="r" b="b"/>
              <a:pathLst>
                <a:path w="2952" h="2080" extrusionOk="0">
                  <a:moveTo>
                    <a:pt x="2834" y="1"/>
                  </a:moveTo>
                  <a:cubicBezTo>
                    <a:pt x="2806" y="1"/>
                    <a:pt x="2774" y="10"/>
                    <a:pt x="2741" y="28"/>
                  </a:cubicBezTo>
                  <a:lnTo>
                    <a:pt x="212" y="1486"/>
                  </a:lnTo>
                  <a:cubicBezTo>
                    <a:pt x="96" y="1551"/>
                    <a:pt x="1" y="1715"/>
                    <a:pt x="1" y="1847"/>
                  </a:cubicBezTo>
                  <a:lnTo>
                    <a:pt x="1" y="1932"/>
                  </a:lnTo>
                  <a:cubicBezTo>
                    <a:pt x="1" y="2026"/>
                    <a:pt x="48" y="2080"/>
                    <a:pt x="117" y="2080"/>
                  </a:cubicBezTo>
                  <a:cubicBezTo>
                    <a:pt x="146" y="2080"/>
                    <a:pt x="178" y="2071"/>
                    <a:pt x="212" y="2051"/>
                  </a:cubicBezTo>
                  <a:lnTo>
                    <a:pt x="2741" y="593"/>
                  </a:lnTo>
                  <a:cubicBezTo>
                    <a:pt x="2856" y="524"/>
                    <a:pt x="2952" y="364"/>
                    <a:pt x="2952" y="232"/>
                  </a:cubicBezTo>
                  <a:lnTo>
                    <a:pt x="2952" y="150"/>
                  </a:lnTo>
                  <a:cubicBezTo>
                    <a:pt x="2952" y="55"/>
                    <a:pt x="2903" y="1"/>
                    <a:pt x="283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6"/>
            <p:cNvSpPr/>
            <p:nvPr/>
          </p:nvSpPr>
          <p:spPr>
            <a:xfrm>
              <a:off x="7553837" y="2202501"/>
              <a:ext cx="130338" cy="91881"/>
            </a:xfrm>
            <a:custGeom>
              <a:avLst/>
              <a:gdLst/>
              <a:ahLst/>
              <a:cxnLst/>
              <a:rect l="l" t="t" r="r" b="b"/>
              <a:pathLst>
                <a:path w="2952" h="2081" extrusionOk="0">
                  <a:moveTo>
                    <a:pt x="2833" y="1"/>
                  </a:moveTo>
                  <a:cubicBezTo>
                    <a:pt x="2805" y="1"/>
                    <a:pt x="2774" y="9"/>
                    <a:pt x="2741" y="28"/>
                  </a:cubicBezTo>
                  <a:lnTo>
                    <a:pt x="212" y="1483"/>
                  </a:lnTo>
                  <a:cubicBezTo>
                    <a:pt x="96" y="1551"/>
                    <a:pt x="1" y="1714"/>
                    <a:pt x="1" y="1847"/>
                  </a:cubicBezTo>
                  <a:lnTo>
                    <a:pt x="1" y="1932"/>
                  </a:lnTo>
                  <a:cubicBezTo>
                    <a:pt x="1" y="2026"/>
                    <a:pt x="48" y="2080"/>
                    <a:pt x="117" y="2080"/>
                  </a:cubicBezTo>
                  <a:cubicBezTo>
                    <a:pt x="146" y="2080"/>
                    <a:pt x="178" y="2071"/>
                    <a:pt x="212" y="2051"/>
                  </a:cubicBezTo>
                  <a:lnTo>
                    <a:pt x="2741" y="592"/>
                  </a:lnTo>
                  <a:cubicBezTo>
                    <a:pt x="2856" y="525"/>
                    <a:pt x="2952" y="365"/>
                    <a:pt x="2952" y="228"/>
                  </a:cubicBezTo>
                  <a:lnTo>
                    <a:pt x="2952" y="150"/>
                  </a:lnTo>
                  <a:cubicBezTo>
                    <a:pt x="2952" y="56"/>
                    <a:pt x="2903" y="1"/>
                    <a:pt x="283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6"/>
            <p:cNvSpPr/>
            <p:nvPr/>
          </p:nvSpPr>
          <p:spPr>
            <a:xfrm>
              <a:off x="7553837" y="2209698"/>
              <a:ext cx="204205" cy="134665"/>
            </a:xfrm>
            <a:custGeom>
              <a:avLst/>
              <a:gdLst/>
              <a:ahLst/>
              <a:cxnLst/>
              <a:rect l="l" t="t" r="r" b="b"/>
              <a:pathLst>
                <a:path w="4625" h="3050" extrusionOk="0">
                  <a:moveTo>
                    <a:pt x="4506" y="1"/>
                  </a:moveTo>
                  <a:cubicBezTo>
                    <a:pt x="4478" y="1"/>
                    <a:pt x="4447" y="10"/>
                    <a:pt x="4414" y="28"/>
                  </a:cubicBezTo>
                  <a:lnTo>
                    <a:pt x="212" y="2452"/>
                  </a:lnTo>
                  <a:cubicBezTo>
                    <a:pt x="96" y="2521"/>
                    <a:pt x="1" y="2684"/>
                    <a:pt x="1" y="2816"/>
                  </a:cubicBezTo>
                  <a:lnTo>
                    <a:pt x="1" y="2898"/>
                  </a:lnTo>
                  <a:cubicBezTo>
                    <a:pt x="1" y="2994"/>
                    <a:pt x="48" y="3049"/>
                    <a:pt x="117" y="3049"/>
                  </a:cubicBezTo>
                  <a:cubicBezTo>
                    <a:pt x="146" y="3049"/>
                    <a:pt x="178" y="3040"/>
                    <a:pt x="212" y="3020"/>
                  </a:cubicBezTo>
                  <a:lnTo>
                    <a:pt x="4414" y="593"/>
                  </a:lnTo>
                  <a:cubicBezTo>
                    <a:pt x="4529" y="528"/>
                    <a:pt x="4625" y="365"/>
                    <a:pt x="4625" y="232"/>
                  </a:cubicBezTo>
                  <a:lnTo>
                    <a:pt x="4625" y="150"/>
                  </a:lnTo>
                  <a:cubicBezTo>
                    <a:pt x="4625" y="56"/>
                    <a:pt x="4576" y="1"/>
                    <a:pt x="4506"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6"/>
            <p:cNvSpPr/>
            <p:nvPr/>
          </p:nvSpPr>
          <p:spPr>
            <a:xfrm>
              <a:off x="7553837" y="2259723"/>
              <a:ext cx="204205" cy="134621"/>
            </a:xfrm>
            <a:custGeom>
              <a:avLst/>
              <a:gdLst/>
              <a:ahLst/>
              <a:cxnLst/>
              <a:rect l="l" t="t" r="r" b="b"/>
              <a:pathLst>
                <a:path w="4625" h="3049" extrusionOk="0">
                  <a:moveTo>
                    <a:pt x="4506" y="0"/>
                  </a:moveTo>
                  <a:cubicBezTo>
                    <a:pt x="4478" y="0"/>
                    <a:pt x="4447" y="9"/>
                    <a:pt x="4414" y="27"/>
                  </a:cubicBezTo>
                  <a:lnTo>
                    <a:pt x="212" y="2452"/>
                  </a:lnTo>
                  <a:cubicBezTo>
                    <a:pt x="96" y="2519"/>
                    <a:pt x="1" y="2683"/>
                    <a:pt x="1" y="2816"/>
                  </a:cubicBezTo>
                  <a:lnTo>
                    <a:pt x="1" y="2897"/>
                  </a:lnTo>
                  <a:cubicBezTo>
                    <a:pt x="1" y="2993"/>
                    <a:pt x="49" y="3049"/>
                    <a:pt x="118" y="3049"/>
                  </a:cubicBezTo>
                  <a:cubicBezTo>
                    <a:pt x="146" y="3049"/>
                    <a:pt x="178" y="3039"/>
                    <a:pt x="212" y="3020"/>
                  </a:cubicBezTo>
                  <a:lnTo>
                    <a:pt x="4414" y="592"/>
                  </a:lnTo>
                  <a:cubicBezTo>
                    <a:pt x="4529" y="527"/>
                    <a:pt x="4625" y="364"/>
                    <a:pt x="4625" y="231"/>
                  </a:cubicBezTo>
                  <a:lnTo>
                    <a:pt x="4625" y="150"/>
                  </a:lnTo>
                  <a:cubicBezTo>
                    <a:pt x="4625" y="55"/>
                    <a:pt x="4576" y="0"/>
                    <a:pt x="4506"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6"/>
            <p:cNvSpPr/>
            <p:nvPr/>
          </p:nvSpPr>
          <p:spPr>
            <a:xfrm>
              <a:off x="7150680" y="3115266"/>
              <a:ext cx="240808" cy="174093"/>
            </a:xfrm>
            <a:custGeom>
              <a:avLst/>
              <a:gdLst/>
              <a:ahLst/>
              <a:cxnLst/>
              <a:rect l="l" t="t" r="r" b="b"/>
              <a:pathLst>
                <a:path w="5454" h="3943" extrusionOk="0">
                  <a:moveTo>
                    <a:pt x="5290" y="0"/>
                  </a:moveTo>
                  <a:cubicBezTo>
                    <a:pt x="5251" y="0"/>
                    <a:pt x="5207" y="13"/>
                    <a:pt x="5161" y="39"/>
                  </a:cubicBezTo>
                  <a:lnTo>
                    <a:pt x="289" y="2854"/>
                  </a:lnTo>
                  <a:cubicBezTo>
                    <a:pt x="129" y="2946"/>
                    <a:pt x="0" y="3171"/>
                    <a:pt x="0" y="3358"/>
                  </a:cubicBezTo>
                  <a:lnTo>
                    <a:pt x="0" y="3735"/>
                  </a:lnTo>
                  <a:cubicBezTo>
                    <a:pt x="0" y="3866"/>
                    <a:pt x="65" y="3942"/>
                    <a:pt x="160" y="3942"/>
                  </a:cubicBezTo>
                  <a:cubicBezTo>
                    <a:pt x="199" y="3942"/>
                    <a:pt x="243" y="3929"/>
                    <a:pt x="289" y="3902"/>
                  </a:cubicBezTo>
                  <a:lnTo>
                    <a:pt x="5161" y="1090"/>
                  </a:lnTo>
                  <a:cubicBezTo>
                    <a:pt x="5321" y="998"/>
                    <a:pt x="5453" y="770"/>
                    <a:pt x="5453" y="587"/>
                  </a:cubicBezTo>
                  <a:lnTo>
                    <a:pt x="5453" y="210"/>
                  </a:lnTo>
                  <a:cubicBezTo>
                    <a:pt x="5453" y="77"/>
                    <a:pt x="5386" y="0"/>
                    <a:pt x="529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6"/>
            <p:cNvSpPr/>
            <p:nvPr/>
          </p:nvSpPr>
          <p:spPr>
            <a:xfrm>
              <a:off x="7137611" y="2765622"/>
              <a:ext cx="260014" cy="434152"/>
            </a:xfrm>
            <a:custGeom>
              <a:avLst/>
              <a:gdLst/>
              <a:ahLst/>
              <a:cxnLst/>
              <a:rect l="l" t="t" r="r" b="b"/>
              <a:pathLst>
                <a:path w="5889" h="9833" extrusionOk="0">
                  <a:moveTo>
                    <a:pt x="5657" y="1"/>
                  </a:moveTo>
                  <a:cubicBezTo>
                    <a:pt x="5601" y="1"/>
                    <a:pt x="5537" y="19"/>
                    <a:pt x="5470" y="57"/>
                  </a:cubicBezTo>
                  <a:lnTo>
                    <a:pt x="419" y="2974"/>
                  </a:lnTo>
                  <a:cubicBezTo>
                    <a:pt x="187" y="3111"/>
                    <a:pt x="0" y="3434"/>
                    <a:pt x="0" y="3702"/>
                  </a:cubicBezTo>
                  <a:lnTo>
                    <a:pt x="0" y="9533"/>
                  </a:lnTo>
                  <a:cubicBezTo>
                    <a:pt x="0" y="9723"/>
                    <a:pt x="93" y="9832"/>
                    <a:pt x="230" y="9832"/>
                  </a:cubicBezTo>
                  <a:cubicBezTo>
                    <a:pt x="287" y="9832"/>
                    <a:pt x="351" y="9814"/>
                    <a:pt x="419" y="9774"/>
                  </a:cubicBezTo>
                  <a:lnTo>
                    <a:pt x="5470" y="6857"/>
                  </a:lnTo>
                  <a:cubicBezTo>
                    <a:pt x="5702" y="6724"/>
                    <a:pt x="5889" y="6401"/>
                    <a:pt x="5889" y="6133"/>
                  </a:cubicBezTo>
                  <a:lnTo>
                    <a:pt x="5889" y="299"/>
                  </a:lnTo>
                  <a:cubicBezTo>
                    <a:pt x="5889" y="110"/>
                    <a:pt x="5794" y="1"/>
                    <a:pt x="565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6"/>
            <p:cNvSpPr/>
            <p:nvPr/>
          </p:nvSpPr>
          <p:spPr>
            <a:xfrm>
              <a:off x="7137302" y="2765313"/>
              <a:ext cx="260632" cy="434726"/>
            </a:xfrm>
            <a:custGeom>
              <a:avLst/>
              <a:gdLst/>
              <a:ahLst/>
              <a:cxnLst/>
              <a:rect l="l" t="t" r="r" b="b"/>
              <a:pathLst>
                <a:path w="5903" h="9846" extrusionOk="0">
                  <a:moveTo>
                    <a:pt x="5664" y="14"/>
                  </a:moveTo>
                  <a:cubicBezTo>
                    <a:pt x="5702" y="14"/>
                    <a:pt x="5738" y="23"/>
                    <a:pt x="5770" y="41"/>
                  </a:cubicBezTo>
                  <a:cubicBezTo>
                    <a:pt x="5849" y="88"/>
                    <a:pt x="5889" y="180"/>
                    <a:pt x="5889" y="306"/>
                  </a:cubicBezTo>
                  <a:lnTo>
                    <a:pt x="5889" y="6140"/>
                  </a:lnTo>
                  <a:cubicBezTo>
                    <a:pt x="5889" y="6405"/>
                    <a:pt x="5702" y="6728"/>
                    <a:pt x="5474" y="6860"/>
                  </a:cubicBezTo>
                  <a:lnTo>
                    <a:pt x="422" y="9777"/>
                  </a:lnTo>
                  <a:cubicBezTo>
                    <a:pt x="358" y="9814"/>
                    <a:pt x="295" y="9832"/>
                    <a:pt x="238" y="9832"/>
                  </a:cubicBezTo>
                  <a:cubicBezTo>
                    <a:pt x="199" y="9832"/>
                    <a:pt x="164" y="9823"/>
                    <a:pt x="133" y="9805"/>
                  </a:cubicBezTo>
                  <a:cubicBezTo>
                    <a:pt x="55" y="9760"/>
                    <a:pt x="14" y="9666"/>
                    <a:pt x="14" y="9540"/>
                  </a:cubicBezTo>
                  <a:lnTo>
                    <a:pt x="14" y="3709"/>
                  </a:lnTo>
                  <a:cubicBezTo>
                    <a:pt x="14" y="3444"/>
                    <a:pt x="201" y="3121"/>
                    <a:pt x="429" y="2988"/>
                  </a:cubicBezTo>
                  <a:lnTo>
                    <a:pt x="5481" y="71"/>
                  </a:lnTo>
                  <a:cubicBezTo>
                    <a:pt x="5546" y="33"/>
                    <a:pt x="5608" y="14"/>
                    <a:pt x="5664" y="14"/>
                  </a:cubicBezTo>
                  <a:close/>
                  <a:moveTo>
                    <a:pt x="5664" y="1"/>
                  </a:moveTo>
                  <a:cubicBezTo>
                    <a:pt x="5606" y="1"/>
                    <a:pt x="5540" y="21"/>
                    <a:pt x="5474" y="61"/>
                  </a:cubicBezTo>
                  <a:lnTo>
                    <a:pt x="422" y="2978"/>
                  </a:lnTo>
                  <a:cubicBezTo>
                    <a:pt x="187" y="3110"/>
                    <a:pt x="1" y="3441"/>
                    <a:pt x="1" y="3709"/>
                  </a:cubicBezTo>
                  <a:lnTo>
                    <a:pt x="1" y="9540"/>
                  </a:lnTo>
                  <a:cubicBezTo>
                    <a:pt x="1" y="9672"/>
                    <a:pt x="45" y="9771"/>
                    <a:pt x="126" y="9818"/>
                  </a:cubicBezTo>
                  <a:cubicBezTo>
                    <a:pt x="161" y="9835"/>
                    <a:pt x="198" y="9846"/>
                    <a:pt x="239" y="9846"/>
                  </a:cubicBezTo>
                  <a:cubicBezTo>
                    <a:pt x="296" y="9846"/>
                    <a:pt x="361" y="9826"/>
                    <a:pt x="429" y="9788"/>
                  </a:cubicBezTo>
                  <a:lnTo>
                    <a:pt x="5481" y="6871"/>
                  </a:lnTo>
                  <a:cubicBezTo>
                    <a:pt x="5712" y="6738"/>
                    <a:pt x="5902" y="6408"/>
                    <a:pt x="5902" y="6140"/>
                  </a:cubicBezTo>
                  <a:lnTo>
                    <a:pt x="5902" y="306"/>
                  </a:lnTo>
                  <a:cubicBezTo>
                    <a:pt x="5902" y="177"/>
                    <a:pt x="5858" y="78"/>
                    <a:pt x="5777" y="30"/>
                  </a:cubicBezTo>
                  <a:cubicBezTo>
                    <a:pt x="5743" y="11"/>
                    <a:pt x="5705" y="1"/>
                    <a:pt x="566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6"/>
            <p:cNvSpPr/>
            <p:nvPr/>
          </p:nvSpPr>
          <p:spPr>
            <a:xfrm>
              <a:off x="7337092" y="2800458"/>
              <a:ext cx="86804" cy="133826"/>
            </a:xfrm>
            <a:custGeom>
              <a:avLst/>
              <a:gdLst/>
              <a:ahLst/>
              <a:cxnLst/>
              <a:rect l="l" t="t" r="r" b="b"/>
              <a:pathLst>
                <a:path w="1966" h="3031" extrusionOk="0">
                  <a:moveTo>
                    <a:pt x="1734" y="1"/>
                  </a:moveTo>
                  <a:cubicBezTo>
                    <a:pt x="1678" y="1"/>
                    <a:pt x="1615" y="19"/>
                    <a:pt x="1548" y="57"/>
                  </a:cubicBezTo>
                  <a:lnTo>
                    <a:pt x="422" y="707"/>
                  </a:lnTo>
                  <a:cubicBezTo>
                    <a:pt x="191" y="842"/>
                    <a:pt x="1" y="1165"/>
                    <a:pt x="1" y="1434"/>
                  </a:cubicBezTo>
                  <a:lnTo>
                    <a:pt x="1" y="2733"/>
                  </a:lnTo>
                  <a:cubicBezTo>
                    <a:pt x="1" y="2921"/>
                    <a:pt x="97" y="3031"/>
                    <a:pt x="235" y="3031"/>
                  </a:cubicBezTo>
                  <a:cubicBezTo>
                    <a:pt x="292" y="3031"/>
                    <a:pt x="355" y="3013"/>
                    <a:pt x="422" y="2974"/>
                  </a:cubicBezTo>
                  <a:lnTo>
                    <a:pt x="1548" y="2325"/>
                  </a:lnTo>
                  <a:cubicBezTo>
                    <a:pt x="1779" y="2192"/>
                    <a:pt x="1966" y="1865"/>
                    <a:pt x="1966" y="1600"/>
                  </a:cubicBezTo>
                  <a:lnTo>
                    <a:pt x="1966" y="299"/>
                  </a:lnTo>
                  <a:cubicBezTo>
                    <a:pt x="1966" y="110"/>
                    <a:pt x="1871" y="1"/>
                    <a:pt x="1734" y="1"/>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6"/>
            <p:cNvSpPr/>
            <p:nvPr/>
          </p:nvSpPr>
          <p:spPr>
            <a:xfrm>
              <a:off x="7163838" y="2859225"/>
              <a:ext cx="130206" cy="91881"/>
            </a:xfrm>
            <a:custGeom>
              <a:avLst/>
              <a:gdLst/>
              <a:ahLst/>
              <a:cxnLst/>
              <a:rect l="l" t="t" r="r" b="b"/>
              <a:pathLst>
                <a:path w="2949" h="2081" extrusionOk="0">
                  <a:moveTo>
                    <a:pt x="2833" y="1"/>
                  </a:moveTo>
                  <a:cubicBezTo>
                    <a:pt x="2806" y="1"/>
                    <a:pt x="2775" y="10"/>
                    <a:pt x="2742" y="29"/>
                  </a:cubicBezTo>
                  <a:lnTo>
                    <a:pt x="209" y="1487"/>
                  </a:lnTo>
                  <a:cubicBezTo>
                    <a:pt x="93" y="1551"/>
                    <a:pt x="1" y="1714"/>
                    <a:pt x="1" y="1847"/>
                  </a:cubicBezTo>
                  <a:lnTo>
                    <a:pt x="1" y="1932"/>
                  </a:lnTo>
                  <a:cubicBezTo>
                    <a:pt x="1" y="2026"/>
                    <a:pt x="47" y="2080"/>
                    <a:pt x="115" y="2080"/>
                  </a:cubicBezTo>
                  <a:cubicBezTo>
                    <a:pt x="143" y="2080"/>
                    <a:pt x="175" y="2071"/>
                    <a:pt x="209" y="2051"/>
                  </a:cubicBezTo>
                  <a:lnTo>
                    <a:pt x="2742" y="592"/>
                  </a:lnTo>
                  <a:cubicBezTo>
                    <a:pt x="2857" y="528"/>
                    <a:pt x="2949" y="365"/>
                    <a:pt x="2949" y="233"/>
                  </a:cubicBezTo>
                  <a:lnTo>
                    <a:pt x="2949" y="151"/>
                  </a:lnTo>
                  <a:cubicBezTo>
                    <a:pt x="2949" y="56"/>
                    <a:pt x="2902" y="1"/>
                    <a:pt x="283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6"/>
            <p:cNvSpPr/>
            <p:nvPr/>
          </p:nvSpPr>
          <p:spPr>
            <a:xfrm>
              <a:off x="7163838" y="2909250"/>
              <a:ext cx="130206" cy="91837"/>
            </a:xfrm>
            <a:custGeom>
              <a:avLst/>
              <a:gdLst/>
              <a:ahLst/>
              <a:cxnLst/>
              <a:rect l="l" t="t" r="r" b="b"/>
              <a:pathLst>
                <a:path w="2949" h="2080" extrusionOk="0">
                  <a:moveTo>
                    <a:pt x="2833" y="0"/>
                  </a:moveTo>
                  <a:cubicBezTo>
                    <a:pt x="2805" y="0"/>
                    <a:pt x="2775" y="9"/>
                    <a:pt x="2742" y="27"/>
                  </a:cubicBezTo>
                  <a:lnTo>
                    <a:pt x="209" y="1486"/>
                  </a:lnTo>
                  <a:cubicBezTo>
                    <a:pt x="93" y="1551"/>
                    <a:pt x="1" y="1714"/>
                    <a:pt x="1" y="1846"/>
                  </a:cubicBezTo>
                  <a:lnTo>
                    <a:pt x="1" y="1931"/>
                  </a:lnTo>
                  <a:cubicBezTo>
                    <a:pt x="1" y="2025"/>
                    <a:pt x="47" y="2080"/>
                    <a:pt x="115" y="2080"/>
                  </a:cubicBezTo>
                  <a:cubicBezTo>
                    <a:pt x="143" y="2080"/>
                    <a:pt x="175" y="2070"/>
                    <a:pt x="209" y="2050"/>
                  </a:cubicBezTo>
                  <a:lnTo>
                    <a:pt x="2742" y="592"/>
                  </a:lnTo>
                  <a:cubicBezTo>
                    <a:pt x="2857" y="527"/>
                    <a:pt x="2949" y="364"/>
                    <a:pt x="2949" y="231"/>
                  </a:cubicBezTo>
                  <a:lnTo>
                    <a:pt x="2949" y="150"/>
                  </a:lnTo>
                  <a:cubicBezTo>
                    <a:pt x="2949" y="55"/>
                    <a:pt x="2902" y="0"/>
                    <a:pt x="2833"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6"/>
            <p:cNvSpPr/>
            <p:nvPr/>
          </p:nvSpPr>
          <p:spPr>
            <a:xfrm>
              <a:off x="7163838" y="2959231"/>
              <a:ext cx="130206" cy="91837"/>
            </a:xfrm>
            <a:custGeom>
              <a:avLst/>
              <a:gdLst/>
              <a:ahLst/>
              <a:cxnLst/>
              <a:rect l="l" t="t" r="r" b="b"/>
              <a:pathLst>
                <a:path w="2949" h="2080" extrusionOk="0">
                  <a:moveTo>
                    <a:pt x="2833" y="0"/>
                  </a:moveTo>
                  <a:cubicBezTo>
                    <a:pt x="2806" y="0"/>
                    <a:pt x="2775" y="9"/>
                    <a:pt x="2742" y="28"/>
                  </a:cubicBezTo>
                  <a:lnTo>
                    <a:pt x="209" y="1486"/>
                  </a:lnTo>
                  <a:cubicBezTo>
                    <a:pt x="93" y="1550"/>
                    <a:pt x="1" y="1714"/>
                    <a:pt x="1" y="1847"/>
                  </a:cubicBezTo>
                  <a:lnTo>
                    <a:pt x="1" y="1931"/>
                  </a:lnTo>
                  <a:cubicBezTo>
                    <a:pt x="1" y="2025"/>
                    <a:pt x="47" y="2080"/>
                    <a:pt x="115" y="2080"/>
                  </a:cubicBezTo>
                  <a:cubicBezTo>
                    <a:pt x="143" y="2080"/>
                    <a:pt x="175" y="2070"/>
                    <a:pt x="209" y="2051"/>
                  </a:cubicBezTo>
                  <a:lnTo>
                    <a:pt x="2742" y="592"/>
                  </a:lnTo>
                  <a:cubicBezTo>
                    <a:pt x="2857" y="524"/>
                    <a:pt x="2949" y="364"/>
                    <a:pt x="2949" y="232"/>
                  </a:cubicBezTo>
                  <a:lnTo>
                    <a:pt x="2949" y="150"/>
                  </a:lnTo>
                  <a:cubicBezTo>
                    <a:pt x="2949" y="55"/>
                    <a:pt x="2902" y="0"/>
                    <a:pt x="2833"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6"/>
            <p:cNvSpPr/>
            <p:nvPr/>
          </p:nvSpPr>
          <p:spPr>
            <a:xfrm>
              <a:off x="7163838" y="2966428"/>
              <a:ext cx="204205" cy="134621"/>
            </a:xfrm>
            <a:custGeom>
              <a:avLst/>
              <a:gdLst/>
              <a:ahLst/>
              <a:cxnLst/>
              <a:rect l="l" t="t" r="r" b="b"/>
              <a:pathLst>
                <a:path w="4625" h="3049" extrusionOk="0">
                  <a:moveTo>
                    <a:pt x="4507" y="0"/>
                  </a:moveTo>
                  <a:cubicBezTo>
                    <a:pt x="4479" y="0"/>
                    <a:pt x="4447" y="9"/>
                    <a:pt x="4414" y="28"/>
                  </a:cubicBezTo>
                  <a:lnTo>
                    <a:pt x="209" y="2451"/>
                  </a:lnTo>
                  <a:cubicBezTo>
                    <a:pt x="93" y="2520"/>
                    <a:pt x="1" y="2683"/>
                    <a:pt x="1" y="2815"/>
                  </a:cubicBezTo>
                  <a:lnTo>
                    <a:pt x="1" y="2900"/>
                  </a:lnTo>
                  <a:cubicBezTo>
                    <a:pt x="1" y="2994"/>
                    <a:pt x="47" y="3049"/>
                    <a:pt x="115" y="3049"/>
                  </a:cubicBezTo>
                  <a:cubicBezTo>
                    <a:pt x="143" y="3049"/>
                    <a:pt x="175" y="3039"/>
                    <a:pt x="209" y="3019"/>
                  </a:cubicBezTo>
                  <a:lnTo>
                    <a:pt x="4414" y="592"/>
                  </a:lnTo>
                  <a:cubicBezTo>
                    <a:pt x="4530" y="527"/>
                    <a:pt x="4625" y="364"/>
                    <a:pt x="4625" y="232"/>
                  </a:cubicBezTo>
                  <a:lnTo>
                    <a:pt x="4625" y="150"/>
                  </a:lnTo>
                  <a:cubicBezTo>
                    <a:pt x="4625" y="55"/>
                    <a:pt x="4576" y="0"/>
                    <a:pt x="4507"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6"/>
            <p:cNvSpPr/>
            <p:nvPr/>
          </p:nvSpPr>
          <p:spPr>
            <a:xfrm>
              <a:off x="7163838" y="3016408"/>
              <a:ext cx="204205" cy="134621"/>
            </a:xfrm>
            <a:custGeom>
              <a:avLst/>
              <a:gdLst/>
              <a:ahLst/>
              <a:cxnLst/>
              <a:rect l="l" t="t" r="r" b="b"/>
              <a:pathLst>
                <a:path w="4625" h="3049" extrusionOk="0">
                  <a:moveTo>
                    <a:pt x="4506" y="1"/>
                  </a:moveTo>
                  <a:cubicBezTo>
                    <a:pt x="4478" y="1"/>
                    <a:pt x="4447" y="9"/>
                    <a:pt x="4414" y="28"/>
                  </a:cubicBezTo>
                  <a:lnTo>
                    <a:pt x="209" y="2452"/>
                  </a:lnTo>
                  <a:cubicBezTo>
                    <a:pt x="93" y="2520"/>
                    <a:pt x="1" y="2683"/>
                    <a:pt x="1" y="2816"/>
                  </a:cubicBezTo>
                  <a:lnTo>
                    <a:pt x="1" y="2897"/>
                  </a:lnTo>
                  <a:cubicBezTo>
                    <a:pt x="1" y="2993"/>
                    <a:pt x="47" y="3049"/>
                    <a:pt x="116" y="3049"/>
                  </a:cubicBezTo>
                  <a:cubicBezTo>
                    <a:pt x="144" y="3049"/>
                    <a:pt x="175" y="3040"/>
                    <a:pt x="209" y="3020"/>
                  </a:cubicBezTo>
                  <a:lnTo>
                    <a:pt x="4414" y="592"/>
                  </a:lnTo>
                  <a:cubicBezTo>
                    <a:pt x="4530" y="528"/>
                    <a:pt x="4625" y="365"/>
                    <a:pt x="4625" y="232"/>
                  </a:cubicBezTo>
                  <a:lnTo>
                    <a:pt x="4625" y="150"/>
                  </a:lnTo>
                  <a:cubicBezTo>
                    <a:pt x="4625" y="56"/>
                    <a:pt x="4576" y="1"/>
                    <a:pt x="4506"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6"/>
            <p:cNvSpPr/>
            <p:nvPr/>
          </p:nvSpPr>
          <p:spPr>
            <a:xfrm>
              <a:off x="7540679" y="2890088"/>
              <a:ext cx="240808" cy="174049"/>
            </a:xfrm>
            <a:custGeom>
              <a:avLst/>
              <a:gdLst/>
              <a:ahLst/>
              <a:cxnLst/>
              <a:rect l="l" t="t" r="r" b="b"/>
              <a:pathLst>
                <a:path w="5454" h="3942" extrusionOk="0">
                  <a:moveTo>
                    <a:pt x="5292" y="1"/>
                  </a:moveTo>
                  <a:cubicBezTo>
                    <a:pt x="5254" y="1"/>
                    <a:pt x="5210" y="13"/>
                    <a:pt x="5164" y="39"/>
                  </a:cubicBezTo>
                  <a:lnTo>
                    <a:pt x="292" y="2854"/>
                  </a:lnTo>
                  <a:cubicBezTo>
                    <a:pt x="132" y="2947"/>
                    <a:pt x="0" y="3171"/>
                    <a:pt x="0" y="3358"/>
                  </a:cubicBezTo>
                  <a:lnTo>
                    <a:pt x="0" y="3736"/>
                  </a:lnTo>
                  <a:cubicBezTo>
                    <a:pt x="0" y="3866"/>
                    <a:pt x="67" y="3941"/>
                    <a:pt x="162" y="3941"/>
                  </a:cubicBezTo>
                  <a:cubicBezTo>
                    <a:pt x="202" y="3941"/>
                    <a:pt x="246" y="3929"/>
                    <a:pt x="292" y="3902"/>
                  </a:cubicBezTo>
                  <a:lnTo>
                    <a:pt x="5164" y="1090"/>
                  </a:lnTo>
                  <a:cubicBezTo>
                    <a:pt x="5324" y="998"/>
                    <a:pt x="5453" y="771"/>
                    <a:pt x="5453" y="587"/>
                  </a:cubicBezTo>
                  <a:lnTo>
                    <a:pt x="5453" y="210"/>
                  </a:lnTo>
                  <a:cubicBezTo>
                    <a:pt x="5453" y="77"/>
                    <a:pt x="5388" y="1"/>
                    <a:pt x="529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6"/>
            <p:cNvSpPr/>
            <p:nvPr/>
          </p:nvSpPr>
          <p:spPr>
            <a:xfrm>
              <a:off x="7527566" y="2540488"/>
              <a:ext cx="260058" cy="434063"/>
            </a:xfrm>
            <a:custGeom>
              <a:avLst/>
              <a:gdLst/>
              <a:ahLst/>
              <a:cxnLst/>
              <a:rect l="l" t="t" r="r" b="b"/>
              <a:pathLst>
                <a:path w="5890" h="9831" extrusionOk="0">
                  <a:moveTo>
                    <a:pt x="5657" y="0"/>
                  </a:moveTo>
                  <a:cubicBezTo>
                    <a:pt x="5601" y="0"/>
                    <a:pt x="5538" y="18"/>
                    <a:pt x="5471" y="57"/>
                  </a:cubicBezTo>
                  <a:lnTo>
                    <a:pt x="419" y="2974"/>
                  </a:lnTo>
                  <a:cubicBezTo>
                    <a:pt x="188" y="3107"/>
                    <a:pt x="1" y="3433"/>
                    <a:pt x="1" y="3698"/>
                  </a:cubicBezTo>
                  <a:lnTo>
                    <a:pt x="1" y="9532"/>
                  </a:lnTo>
                  <a:cubicBezTo>
                    <a:pt x="1" y="9722"/>
                    <a:pt x="94" y="9830"/>
                    <a:pt x="231" y="9830"/>
                  </a:cubicBezTo>
                  <a:cubicBezTo>
                    <a:pt x="288" y="9830"/>
                    <a:pt x="352" y="9812"/>
                    <a:pt x="419" y="9773"/>
                  </a:cubicBezTo>
                  <a:lnTo>
                    <a:pt x="5471" y="6856"/>
                  </a:lnTo>
                  <a:cubicBezTo>
                    <a:pt x="5703" y="6724"/>
                    <a:pt x="5890" y="6401"/>
                    <a:pt x="5890" y="6132"/>
                  </a:cubicBezTo>
                  <a:lnTo>
                    <a:pt x="5890" y="298"/>
                  </a:lnTo>
                  <a:cubicBezTo>
                    <a:pt x="5890" y="110"/>
                    <a:pt x="5795" y="0"/>
                    <a:pt x="565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6"/>
            <p:cNvSpPr/>
            <p:nvPr/>
          </p:nvSpPr>
          <p:spPr>
            <a:xfrm>
              <a:off x="7527301" y="2540179"/>
              <a:ext cx="260632" cy="434726"/>
            </a:xfrm>
            <a:custGeom>
              <a:avLst/>
              <a:gdLst/>
              <a:ahLst/>
              <a:cxnLst/>
              <a:rect l="l" t="t" r="r" b="b"/>
              <a:pathLst>
                <a:path w="5903" h="9846" extrusionOk="0">
                  <a:moveTo>
                    <a:pt x="5666" y="13"/>
                  </a:moveTo>
                  <a:cubicBezTo>
                    <a:pt x="5704" y="13"/>
                    <a:pt x="5739" y="22"/>
                    <a:pt x="5770" y="40"/>
                  </a:cubicBezTo>
                  <a:cubicBezTo>
                    <a:pt x="5848" y="84"/>
                    <a:pt x="5889" y="179"/>
                    <a:pt x="5889" y="305"/>
                  </a:cubicBezTo>
                  <a:lnTo>
                    <a:pt x="5889" y="6139"/>
                  </a:lnTo>
                  <a:cubicBezTo>
                    <a:pt x="5889" y="6404"/>
                    <a:pt x="5705" y="6727"/>
                    <a:pt x="5474" y="6856"/>
                  </a:cubicBezTo>
                  <a:lnTo>
                    <a:pt x="422" y="9773"/>
                  </a:lnTo>
                  <a:cubicBezTo>
                    <a:pt x="357" y="9812"/>
                    <a:pt x="294" y="9831"/>
                    <a:pt x="238" y="9831"/>
                  </a:cubicBezTo>
                  <a:cubicBezTo>
                    <a:pt x="200" y="9831"/>
                    <a:pt x="164" y="9822"/>
                    <a:pt x="132" y="9804"/>
                  </a:cubicBezTo>
                  <a:cubicBezTo>
                    <a:pt x="58" y="9760"/>
                    <a:pt x="14" y="9665"/>
                    <a:pt x="14" y="9539"/>
                  </a:cubicBezTo>
                  <a:lnTo>
                    <a:pt x="14" y="3705"/>
                  </a:lnTo>
                  <a:cubicBezTo>
                    <a:pt x="14" y="3443"/>
                    <a:pt x="201" y="3120"/>
                    <a:pt x="429" y="2987"/>
                  </a:cubicBezTo>
                  <a:lnTo>
                    <a:pt x="5481" y="70"/>
                  </a:lnTo>
                  <a:cubicBezTo>
                    <a:pt x="5547" y="32"/>
                    <a:pt x="5610" y="13"/>
                    <a:pt x="5666" y="13"/>
                  </a:cubicBezTo>
                  <a:close/>
                  <a:moveTo>
                    <a:pt x="5667" y="0"/>
                  </a:moveTo>
                  <a:cubicBezTo>
                    <a:pt x="5608" y="0"/>
                    <a:pt x="5542" y="20"/>
                    <a:pt x="5474" y="60"/>
                  </a:cubicBezTo>
                  <a:lnTo>
                    <a:pt x="422" y="2974"/>
                  </a:lnTo>
                  <a:cubicBezTo>
                    <a:pt x="190" y="3109"/>
                    <a:pt x="0" y="3436"/>
                    <a:pt x="0" y="3705"/>
                  </a:cubicBezTo>
                  <a:lnTo>
                    <a:pt x="0" y="9539"/>
                  </a:lnTo>
                  <a:cubicBezTo>
                    <a:pt x="0" y="9671"/>
                    <a:pt x="44" y="9770"/>
                    <a:pt x="126" y="9817"/>
                  </a:cubicBezTo>
                  <a:cubicBezTo>
                    <a:pt x="160" y="9835"/>
                    <a:pt x="198" y="9845"/>
                    <a:pt x="239" y="9845"/>
                  </a:cubicBezTo>
                  <a:cubicBezTo>
                    <a:pt x="300" y="9845"/>
                    <a:pt x="364" y="9825"/>
                    <a:pt x="429" y="9787"/>
                  </a:cubicBezTo>
                  <a:lnTo>
                    <a:pt x="5481" y="6870"/>
                  </a:lnTo>
                  <a:cubicBezTo>
                    <a:pt x="5715" y="6734"/>
                    <a:pt x="5902" y="6408"/>
                    <a:pt x="5902" y="6139"/>
                  </a:cubicBezTo>
                  <a:lnTo>
                    <a:pt x="5902" y="305"/>
                  </a:lnTo>
                  <a:cubicBezTo>
                    <a:pt x="5902" y="176"/>
                    <a:pt x="5858" y="77"/>
                    <a:pt x="5776" y="29"/>
                  </a:cubicBezTo>
                  <a:cubicBezTo>
                    <a:pt x="5744" y="10"/>
                    <a:pt x="5707" y="0"/>
                    <a:pt x="5667"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6"/>
            <p:cNvSpPr/>
            <p:nvPr/>
          </p:nvSpPr>
          <p:spPr>
            <a:xfrm>
              <a:off x="7727223" y="2575281"/>
              <a:ext cx="86671" cy="133826"/>
            </a:xfrm>
            <a:custGeom>
              <a:avLst/>
              <a:gdLst/>
              <a:ahLst/>
              <a:cxnLst/>
              <a:rect l="l" t="t" r="r" b="b"/>
              <a:pathLst>
                <a:path w="1963" h="3031" extrusionOk="0">
                  <a:moveTo>
                    <a:pt x="1732" y="0"/>
                  </a:moveTo>
                  <a:cubicBezTo>
                    <a:pt x="1676" y="0"/>
                    <a:pt x="1612" y="19"/>
                    <a:pt x="1545" y="58"/>
                  </a:cubicBezTo>
                  <a:lnTo>
                    <a:pt x="419" y="707"/>
                  </a:lnTo>
                  <a:cubicBezTo>
                    <a:pt x="188" y="839"/>
                    <a:pt x="1" y="1166"/>
                    <a:pt x="1" y="1431"/>
                  </a:cubicBezTo>
                  <a:lnTo>
                    <a:pt x="1" y="2733"/>
                  </a:lnTo>
                  <a:cubicBezTo>
                    <a:pt x="1" y="2922"/>
                    <a:pt x="95" y="3031"/>
                    <a:pt x="233" y="3031"/>
                  </a:cubicBezTo>
                  <a:cubicBezTo>
                    <a:pt x="289" y="3031"/>
                    <a:pt x="352" y="3013"/>
                    <a:pt x="419" y="2975"/>
                  </a:cubicBezTo>
                  <a:lnTo>
                    <a:pt x="1545" y="2325"/>
                  </a:lnTo>
                  <a:cubicBezTo>
                    <a:pt x="1776" y="2189"/>
                    <a:pt x="1962" y="1866"/>
                    <a:pt x="1962" y="1597"/>
                  </a:cubicBezTo>
                  <a:lnTo>
                    <a:pt x="1962" y="299"/>
                  </a:lnTo>
                  <a:cubicBezTo>
                    <a:pt x="1962" y="109"/>
                    <a:pt x="1869" y="0"/>
                    <a:pt x="1732" y="0"/>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6"/>
            <p:cNvSpPr/>
            <p:nvPr/>
          </p:nvSpPr>
          <p:spPr>
            <a:xfrm>
              <a:off x="7553837" y="2634092"/>
              <a:ext cx="130338" cy="91837"/>
            </a:xfrm>
            <a:custGeom>
              <a:avLst/>
              <a:gdLst/>
              <a:ahLst/>
              <a:cxnLst/>
              <a:rect l="l" t="t" r="r" b="b"/>
              <a:pathLst>
                <a:path w="2952" h="2080" extrusionOk="0">
                  <a:moveTo>
                    <a:pt x="2834" y="0"/>
                  </a:moveTo>
                  <a:cubicBezTo>
                    <a:pt x="2806" y="0"/>
                    <a:pt x="2774" y="9"/>
                    <a:pt x="2741" y="28"/>
                  </a:cubicBezTo>
                  <a:lnTo>
                    <a:pt x="212" y="1483"/>
                  </a:lnTo>
                  <a:cubicBezTo>
                    <a:pt x="96" y="1550"/>
                    <a:pt x="1" y="1714"/>
                    <a:pt x="1" y="1847"/>
                  </a:cubicBezTo>
                  <a:lnTo>
                    <a:pt x="1" y="1931"/>
                  </a:lnTo>
                  <a:cubicBezTo>
                    <a:pt x="1" y="2025"/>
                    <a:pt x="48" y="2080"/>
                    <a:pt x="117" y="2080"/>
                  </a:cubicBezTo>
                  <a:cubicBezTo>
                    <a:pt x="146" y="2080"/>
                    <a:pt x="178" y="2070"/>
                    <a:pt x="212" y="2051"/>
                  </a:cubicBezTo>
                  <a:lnTo>
                    <a:pt x="2741" y="592"/>
                  </a:lnTo>
                  <a:cubicBezTo>
                    <a:pt x="2856" y="524"/>
                    <a:pt x="2952" y="364"/>
                    <a:pt x="2952" y="228"/>
                  </a:cubicBezTo>
                  <a:lnTo>
                    <a:pt x="2952" y="150"/>
                  </a:lnTo>
                  <a:cubicBezTo>
                    <a:pt x="2952" y="55"/>
                    <a:pt x="2903" y="0"/>
                    <a:pt x="2834"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6"/>
            <p:cNvSpPr/>
            <p:nvPr/>
          </p:nvSpPr>
          <p:spPr>
            <a:xfrm>
              <a:off x="7553837" y="2684028"/>
              <a:ext cx="130338" cy="91881"/>
            </a:xfrm>
            <a:custGeom>
              <a:avLst/>
              <a:gdLst/>
              <a:ahLst/>
              <a:cxnLst/>
              <a:rect l="l" t="t" r="r" b="b"/>
              <a:pathLst>
                <a:path w="2952" h="2081" extrusionOk="0">
                  <a:moveTo>
                    <a:pt x="2835" y="1"/>
                  </a:moveTo>
                  <a:cubicBezTo>
                    <a:pt x="2807" y="1"/>
                    <a:pt x="2775" y="10"/>
                    <a:pt x="2741" y="29"/>
                  </a:cubicBezTo>
                  <a:lnTo>
                    <a:pt x="212" y="1483"/>
                  </a:lnTo>
                  <a:cubicBezTo>
                    <a:pt x="96" y="1552"/>
                    <a:pt x="1" y="1715"/>
                    <a:pt x="1" y="1847"/>
                  </a:cubicBezTo>
                  <a:lnTo>
                    <a:pt x="1" y="1932"/>
                  </a:lnTo>
                  <a:cubicBezTo>
                    <a:pt x="1" y="2026"/>
                    <a:pt x="48" y="2081"/>
                    <a:pt x="117" y="2081"/>
                  </a:cubicBezTo>
                  <a:cubicBezTo>
                    <a:pt x="146" y="2081"/>
                    <a:pt x="178" y="2071"/>
                    <a:pt x="212" y="2051"/>
                  </a:cubicBezTo>
                  <a:lnTo>
                    <a:pt x="2741" y="593"/>
                  </a:lnTo>
                  <a:cubicBezTo>
                    <a:pt x="2856" y="525"/>
                    <a:pt x="2952" y="366"/>
                    <a:pt x="2952" y="229"/>
                  </a:cubicBezTo>
                  <a:lnTo>
                    <a:pt x="2952" y="151"/>
                  </a:lnTo>
                  <a:cubicBezTo>
                    <a:pt x="2952" y="54"/>
                    <a:pt x="2904" y="1"/>
                    <a:pt x="283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6"/>
            <p:cNvSpPr/>
            <p:nvPr/>
          </p:nvSpPr>
          <p:spPr>
            <a:xfrm>
              <a:off x="7553837" y="2733965"/>
              <a:ext cx="130338" cy="91926"/>
            </a:xfrm>
            <a:custGeom>
              <a:avLst/>
              <a:gdLst/>
              <a:ahLst/>
              <a:cxnLst/>
              <a:rect l="l" t="t" r="r" b="b"/>
              <a:pathLst>
                <a:path w="2952" h="2082" extrusionOk="0">
                  <a:moveTo>
                    <a:pt x="2835" y="1"/>
                  </a:moveTo>
                  <a:cubicBezTo>
                    <a:pt x="2807" y="1"/>
                    <a:pt x="2775" y="10"/>
                    <a:pt x="2741" y="30"/>
                  </a:cubicBezTo>
                  <a:lnTo>
                    <a:pt x="212" y="1485"/>
                  </a:lnTo>
                  <a:cubicBezTo>
                    <a:pt x="96" y="1553"/>
                    <a:pt x="1" y="1716"/>
                    <a:pt x="1" y="1849"/>
                  </a:cubicBezTo>
                  <a:lnTo>
                    <a:pt x="1" y="1930"/>
                  </a:lnTo>
                  <a:cubicBezTo>
                    <a:pt x="1" y="2026"/>
                    <a:pt x="49" y="2082"/>
                    <a:pt x="118" y="2082"/>
                  </a:cubicBezTo>
                  <a:cubicBezTo>
                    <a:pt x="146" y="2082"/>
                    <a:pt x="178" y="2073"/>
                    <a:pt x="212" y="2053"/>
                  </a:cubicBezTo>
                  <a:lnTo>
                    <a:pt x="2741" y="594"/>
                  </a:lnTo>
                  <a:cubicBezTo>
                    <a:pt x="2856" y="526"/>
                    <a:pt x="2952" y="366"/>
                    <a:pt x="2952" y="230"/>
                  </a:cubicBezTo>
                  <a:lnTo>
                    <a:pt x="2952" y="152"/>
                  </a:lnTo>
                  <a:cubicBezTo>
                    <a:pt x="2952" y="56"/>
                    <a:pt x="2904" y="1"/>
                    <a:pt x="283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6"/>
            <p:cNvSpPr/>
            <p:nvPr/>
          </p:nvSpPr>
          <p:spPr>
            <a:xfrm>
              <a:off x="7553837" y="2741250"/>
              <a:ext cx="204205" cy="134665"/>
            </a:xfrm>
            <a:custGeom>
              <a:avLst/>
              <a:gdLst/>
              <a:ahLst/>
              <a:cxnLst/>
              <a:rect l="l" t="t" r="r" b="b"/>
              <a:pathLst>
                <a:path w="4625" h="3050" extrusionOk="0">
                  <a:moveTo>
                    <a:pt x="4506" y="1"/>
                  </a:moveTo>
                  <a:cubicBezTo>
                    <a:pt x="4478" y="1"/>
                    <a:pt x="4447" y="10"/>
                    <a:pt x="4414" y="28"/>
                  </a:cubicBezTo>
                  <a:lnTo>
                    <a:pt x="212" y="2452"/>
                  </a:lnTo>
                  <a:cubicBezTo>
                    <a:pt x="96" y="2520"/>
                    <a:pt x="1" y="2683"/>
                    <a:pt x="1" y="2816"/>
                  </a:cubicBezTo>
                  <a:lnTo>
                    <a:pt x="1" y="2897"/>
                  </a:lnTo>
                  <a:cubicBezTo>
                    <a:pt x="1" y="2994"/>
                    <a:pt x="48" y="3049"/>
                    <a:pt x="117" y="3049"/>
                  </a:cubicBezTo>
                  <a:cubicBezTo>
                    <a:pt x="146" y="3049"/>
                    <a:pt x="178" y="3040"/>
                    <a:pt x="212" y="3020"/>
                  </a:cubicBezTo>
                  <a:lnTo>
                    <a:pt x="4414" y="592"/>
                  </a:lnTo>
                  <a:cubicBezTo>
                    <a:pt x="4529" y="528"/>
                    <a:pt x="4625" y="364"/>
                    <a:pt x="4625" y="232"/>
                  </a:cubicBezTo>
                  <a:lnTo>
                    <a:pt x="4625" y="151"/>
                  </a:lnTo>
                  <a:cubicBezTo>
                    <a:pt x="4625" y="56"/>
                    <a:pt x="4576" y="1"/>
                    <a:pt x="4506"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6"/>
            <p:cNvSpPr/>
            <p:nvPr/>
          </p:nvSpPr>
          <p:spPr>
            <a:xfrm>
              <a:off x="7553837" y="2791231"/>
              <a:ext cx="204205" cy="134665"/>
            </a:xfrm>
            <a:custGeom>
              <a:avLst/>
              <a:gdLst/>
              <a:ahLst/>
              <a:cxnLst/>
              <a:rect l="l" t="t" r="r" b="b"/>
              <a:pathLst>
                <a:path w="4625" h="3050" extrusionOk="0">
                  <a:moveTo>
                    <a:pt x="4506" y="1"/>
                  </a:moveTo>
                  <a:cubicBezTo>
                    <a:pt x="4478" y="1"/>
                    <a:pt x="4447" y="10"/>
                    <a:pt x="4414" y="28"/>
                  </a:cubicBezTo>
                  <a:lnTo>
                    <a:pt x="212" y="2452"/>
                  </a:lnTo>
                  <a:cubicBezTo>
                    <a:pt x="96" y="2520"/>
                    <a:pt x="1" y="2683"/>
                    <a:pt x="1" y="2816"/>
                  </a:cubicBezTo>
                  <a:lnTo>
                    <a:pt x="1" y="2898"/>
                  </a:lnTo>
                  <a:cubicBezTo>
                    <a:pt x="1" y="2994"/>
                    <a:pt x="49" y="3049"/>
                    <a:pt x="118" y="3049"/>
                  </a:cubicBezTo>
                  <a:cubicBezTo>
                    <a:pt x="146" y="3049"/>
                    <a:pt x="178" y="3040"/>
                    <a:pt x="212" y="3020"/>
                  </a:cubicBezTo>
                  <a:lnTo>
                    <a:pt x="4414" y="593"/>
                  </a:lnTo>
                  <a:cubicBezTo>
                    <a:pt x="4529" y="528"/>
                    <a:pt x="4625" y="365"/>
                    <a:pt x="4625" y="232"/>
                  </a:cubicBezTo>
                  <a:lnTo>
                    <a:pt x="4625" y="150"/>
                  </a:lnTo>
                  <a:cubicBezTo>
                    <a:pt x="4625" y="56"/>
                    <a:pt x="4576" y="1"/>
                    <a:pt x="4506"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6"/>
            <p:cNvSpPr/>
            <p:nvPr/>
          </p:nvSpPr>
          <p:spPr>
            <a:xfrm>
              <a:off x="6353463" y="3575865"/>
              <a:ext cx="240808" cy="174049"/>
            </a:xfrm>
            <a:custGeom>
              <a:avLst/>
              <a:gdLst/>
              <a:ahLst/>
              <a:cxnLst/>
              <a:rect l="l" t="t" r="r" b="b"/>
              <a:pathLst>
                <a:path w="5454" h="3942" extrusionOk="0">
                  <a:moveTo>
                    <a:pt x="5294" y="0"/>
                  </a:moveTo>
                  <a:cubicBezTo>
                    <a:pt x="5254" y="0"/>
                    <a:pt x="5209" y="13"/>
                    <a:pt x="5161" y="42"/>
                  </a:cubicBezTo>
                  <a:lnTo>
                    <a:pt x="292" y="2853"/>
                  </a:lnTo>
                  <a:cubicBezTo>
                    <a:pt x="129" y="2945"/>
                    <a:pt x="0" y="3169"/>
                    <a:pt x="0" y="3356"/>
                  </a:cubicBezTo>
                  <a:lnTo>
                    <a:pt x="0" y="3734"/>
                  </a:lnTo>
                  <a:cubicBezTo>
                    <a:pt x="0" y="3865"/>
                    <a:pt x="64" y="3942"/>
                    <a:pt x="159" y="3942"/>
                  </a:cubicBezTo>
                  <a:cubicBezTo>
                    <a:pt x="199" y="3942"/>
                    <a:pt x="244" y="3928"/>
                    <a:pt x="292" y="3900"/>
                  </a:cubicBezTo>
                  <a:lnTo>
                    <a:pt x="5161" y="1088"/>
                  </a:lnTo>
                  <a:cubicBezTo>
                    <a:pt x="5324" y="997"/>
                    <a:pt x="5453" y="773"/>
                    <a:pt x="5453" y="586"/>
                  </a:cubicBezTo>
                  <a:lnTo>
                    <a:pt x="5453" y="208"/>
                  </a:lnTo>
                  <a:cubicBezTo>
                    <a:pt x="5453" y="76"/>
                    <a:pt x="5389" y="0"/>
                    <a:pt x="529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6"/>
            <p:cNvSpPr/>
            <p:nvPr/>
          </p:nvSpPr>
          <p:spPr>
            <a:xfrm>
              <a:off x="6340349" y="3226221"/>
              <a:ext cx="260058" cy="434152"/>
            </a:xfrm>
            <a:custGeom>
              <a:avLst/>
              <a:gdLst/>
              <a:ahLst/>
              <a:cxnLst/>
              <a:rect l="l" t="t" r="r" b="b"/>
              <a:pathLst>
                <a:path w="5890" h="9833" extrusionOk="0">
                  <a:moveTo>
                    <a:pt x="5660" y="1"/>
                  </a:moveTo>
                  <a:cubicBezTo>
                    <a:pt x="5603" y="1"/>
                    <a:pt x="5539" y="20"/>
                    <a:pt x="5471" y="60"/>
                  </a:cubicBezTo>
                  <a:lnTo>
                    <a:pt x="420" y="2973"/>
                  </a:lnTo>
                  <a:cubicBezTo>
                    <a:pt x="188" y="3109"/>
                    <a:pt x="1" y="3432"/>
                    <a:pt x="1" y="3700"/>
                  </a:cubicBezTo>
                  <a:lnTo>
                    <a:pt x="1" y="9531"/>
                  </a:lnTo>
                  <a:cubicBezTo>
                    <a:pt x="1" y="9722"/>
                    <a:pt x="96" y="9832"/>
                    <a:pt x="234" y="9832"/>
                  </a:cubicBezTo>
                  <a:cubicBezTo>
                    <a:pt x="290" y="9832"/>
                    <a:pt x="353" y="9814"/>
                    <a:pt x="420" y="9776"/>
                  </a:cubicBezTo>
                  <a:lnTo>
                    <a:pt x="5471" y="6859"/>
                  </a:lnTo>
                  <a:cubicBezTo>
                    <a:pt x="5703" y="6723"/>
                    <a:pt x="5890" y="6400"/>
                    <a:pt x="5890" y="6131"/>
                  </a:cubicBezTo>
                  <a:lnTo>
                    <a:pt x="5890" y="300"/>
                  </a:lnTo>
                  <a:cubicBezTo>
                    <a:pt x="5890" y="111"/>
                    <a:pt x="5796" y="1"/>
                    <a:pt x="566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6"/>
            <p:cNvSpPr/>
            <p:nvPr/>
          </p:nvSpPr>
          <p:spPr>
            <a:xfrm>
              <a:off x="6340084" y="3225868"/>
              <a:ext cx="260632" cy="434726"/>
            </a:xfrm>
            <a:custGeom>
              <a:avLst/>
              <a:gdLst/>
              <a:ahLst/>
              <a:cxnLst/>
              <a:rect l="l" t="t" r="r" b="b"/>
              <a:pathLst>
                <a:path w="5903" h="9846" extrusionOk="0">
                  <a:moveTo>
                    <a:pt x="5664" y="16"/>
                  </a:moveTo>
                  <a:cubicBezTo>
                    <a:pt x="5701" y="16"/>
                    <a:pt x="5739" y="23"/>
                    <a:pt x="5770" y="43"/>
                  </a:cubicBezTo>
                  <a:cubicBezTo>
                    <a:pt x="5848" y="88"/>
                    <a:pt x="5888" y="179"/>
                    <a:pt x="5888" y="308"/>
                  </a:cubicBezTo>
                  <a:lnTo>
                    <a:pt x="5888" y="6139"/>
                  </a:lnTo>
                  <a:cubicBezTo>
                    <a:pt x="5888" y="6404"/>
                    <a:pt x="5701" y="6727"/>
                    <a:pt x="5474" y="6860"/>
                  </a:cubicBezTo>
                  <a:lnTo>
                    <a:pt x="421" y="9778"/>
                  </a:lnTo>
                  <a:cubicBezTo>
                    <a:pt x="358" y="9813"/>
                    <a:pt x="296" y="9832"/>
                    <a:pt x="241" y="9832"/>
                  </a:cubicBezTo>
                  <a:cubicBezTo>
                    <a:pt x="201" y="9832"/>
                    <a:pt x="165" y="9823"/>
                    <a:pt x="133" y="9804"/>
                  </a:cubicBezTo>
                  <a:cubicBezTo>
                    <a:pt x="54" y="9760"/>
                    <a:pt x="13" y="9668"/>
                    <a:pt x="13" y="9539"/>
                  </a:cubicBezTo>
                  <a:lnTo>
                    <a:pt x="13" y="3708"/>
                  </a:lnTo>
                  <a:cubicBezTo>
                    <a:pt x="13" y="3443"/>
                    <a:pt x="201" y="3120"/>
                    <a:pt x="429" y="2988"/>
                  </a:cubicBezTo>
                  <a:lnTo>
                    <a:pt x="5480" y="71"/>
                  </a:lnTo>
                  <a:cubicBezTo>
                    <a:pt x="5546" y="33"/>
                    <a:pt x="5610" y="16"/>
                    <a:pt x="5664" y="16"/>
                  </a:cubicBezTo>
                  <a:close/>
                  <a:moveTo>
                    <a:pt x="5665" y="0"/>
                  </a:moveTo>
                  <a:cubicBezTo>
                    <a:pt x="5606" y="0"/>
                    <a:pt x="5542" y="21"/>
                    <a:pt x="5474" y="60"/>
                  </a:cubicBezTo>
                  <a:lnTo>
                    <a:pt x="421" y="2977"/>
                  </a:lnTo>
                  <a:cubicBezTo>
                    <a:pt x="191" y="3110"/>
                    <a:pt x="0" y="3440"/>
                    <a:pt x="0" y="3708"/>
                  </a:cubicBezTo>
                  <a:lnTo>
                    <a:pt x="0" y="9539"/>
                  </a:lnTo>
                  <a:cubicBezTo>
                    <a:pt x="0" y="9671"/>
                    <a:pt x="44" y="9770"/>
                    <a:pt x="126" y="9818"/>
                  </a:cubicBezTo>
                  <a:cubicBezTo>
                    <a:pt x="160" y="9839"/>
                    <a:pt x="197" y="9845"/>
                    <a:pt x="238" y="9845"/>
                  </a:cubicBezTo>
                  <a:cubicBezTo>
                    <a:pt x="296" y="9845"/>
                    <a:pt x="360" y="9828"/>
                    <a:pt x="429" y="9787"/>
                  </a:cubicBezTo>
                  <a:lnTo>
                    <a:pt x="5480" y="6870"/>
                  </a:lnTo>
                  <a:cubicBezTo>
                    <a:pt x="5715" y="6738"/>
                    <a:pt x="5902" y="6408"/>
                    <a:pt x="5902" y="6139"/>
                  </a:cubicBezTo>
                  <a:lnTo>
                    <a:pt x="5902" y="308"/>
                  </a:lnTo>
                  <a:cubicBezTo>
                    <a:pt x="5902" y="176"/>
                    <a:pt x="5858" y="77"/>
                    <a:pt x="5777" y="30"/>
                  </a:cubicBezTo>
                  <a:cubicBezTo>
                    <a:pt x="5743" y="10"/>
                    <a:pt x="5705" y="0"/>
                    <a:pt x="5665"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6"/>
            <p:cNvSpPr/>
            <p:nvPr/>
          </p:nvSpPr>
          <p:spPr>
            <a:xfrm>
              <a:off x="6540007" y="3261013"/>
              <a:ext cx="86671" cy="133826"/>
            </a:xfrm>
            <a:custGeom>
              <a:avLst/>
              <a:gdLst/>
              <a:ahLst/>
              <a:cxnLst/>
              <a:rect l="l" t="t" r="r" b="b"/>
              <a:pathLst>
                <a:path w="1963" h="3031" extrusionOk="0">
                  <a:moveTo>
                    <a:pt x="1730" y="0"/>
                  </a:moveTo>
                  <a:cubicBezTo>
                    <a:pt x="1674" y="0"/>
                    <a:pt x="1611" y="18"/>
                    <a:pt x="1544" y="57"/>
                  </a:cubicBezTo>
                  <a:lnTo>
                    <a:pt x="419" y="706"/>
                  </a:lnTo>
                  <a:cubicBezTo>
                    <a:pt x="188" y="842"/>
                    <a:pt x="1" y="1165"/>
                    <a:pt x="1" y="1434"/>
                  </a:cubicBezTo>
                  <a:lnTo>
                    <a:pt x="1" y="2732"/>
                  </a:lnTo>
                  <a:cubicBezTo>
                    <a:pt x="1" y="2922"/>
                    <a:pt x="95" y="3031"/>
                    <a:pt x="231" y="3031"/>
                  </a:cubicBezTo>
                  <a:cubicBezTo>
                    <a:pt x="288" y="3031"/>
                    <a:pt x="351" y="3012"/>
                    <a:pt x="419" y="2974"/>
                  </a:cubicBezTo>
                  <a:lnTo>
                    <a:pt x="1544" y="2324"/>
                  </a:lnTo>
                  <a:cubicBezTo>
                    <a:pt x="1776" y="2192"/>
                    <a:pt x="1963" y="1866"/>
                    <a:pt x="1963" y="1600"/>
                  </a:cubicBezTo>
                  <a:lnTo>
                    <a:pt x="1963" y="298"/>
                  </a:lnTo>
                  <a:cubicBezTo>
                    <a:pt x="1963" y="110"/>
                    <a:pt x="1868" y="0"/>
                    <a:pt x="1730" y="0"/>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6"/>
            <p:cNvSpPr/>
            <p:nvPr/>
          </p:nvSpPr>
          <p:spPr>
            <a:xfrm>
              <a:off x="6366620" y="3319780"/>
              <a:ext cx="130206" cy="91837"/>
            </a:xfrm>
            <a:custGeom>
              <a:avLst/>
              <a:gdLst/>
              <a:ahLst/>
              <a:cxnLst/>
              <a:rect l="l" t="t" r="r" b="b"/>
              <a:pathLst>
                <a:path w="2949" h="2080" extrusionOk="0">
                  <a:moveTo>
                    <a:pt x="2833" y="1"/>
                  </a:moveTo>
                  <a:cubicBezTo>
                    <a:pt x="2805" y="1"/>
                    <a:pt x="2774" y="9"/>
                    <a:pt x="2742" y="28"/>
                  </a:cubicBezTo>
                  <a:lnTo>
                    <a:pt x="208" y="1486"/>
                  </a:lnTo>
                  <a:cubicBezTo>
                    <a:pt x="93" y="1551"/>
                    <a:pt x="1" y="1714"/>
                    <a:pt x="1" y="1847"/>
                  </a:cubicBezTo>
                  <a:lnTo>
                    <a:pt x="1" y="1931"/>
                  </a:lnTo>
                  <a:cubicBezTo>
                    <a:pt x="1" y="2025"/>
                    <a:pt x="47" y="2080"/>
                    <a:pt x="114" y="2080"/>
                  </a:cubicBezTo>
                  <a:cubicBezTo>
                    <a:pt x="142" y="2080"/>
                    <a:pt x="174" y="2071"/>
                    <a:pt x="208" y="2051"/>
                  </a:cubicBezTo>
                  <a:lnTo>
                    <a:pt x="2742" y="593"/>
                  </a:lnTo>
                  <a:cubicBezTo>
                    <a:pt x="2857" y="527"/>
                    <a:pt x="2949" y="364"/>
                    <a:pt x="2949" y="232"/>
                  </a:cubicBezTo>
                  <a:lnTo>
                    <a:pt x="2949" y="150"/>
                  </a:lnTo>
                  <a:cubicBezTo>
                    <a:pt x="2949" y="55"/>
                    <a:pt x="2902" y="1"/>
                    <a:pt x="283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6"/>
            <p:cNvSpPr/>
            <p:nvPr/>
          </p:nvSpPr>
          <p:spPr>
            <a:xfrm>
              <a:off x="6366620" y="3369761"/>
              <a:ext cx="130206" cy="91881"/>
            </a:xfrm>
            <a:custGeom>
              <a:avLst/>
              <a:gdLst/>
              <a:ahLst/>
              <a:cxnLst/>
              <a:rect l="l" t="t" r="r" b="b"/>
              <a:pathLst>
                <a:path w="2949" h="2081" extrusionOk="0">
                  <a:moveTo>
                    <a:pt x="2833" y="1"/>
                  </a:moveTo>
                  <a:cubicBezTo>
                    <a:pt x="2805" y="1"/>
                    <a:pt x="2774" y="9"/>
                    <a:pt x="2742" y="28"/>
                  </a:cubicBezTo>
                  <a:lnTo>
                    <a:pt x="208" y="1487"/>
                  </a:lnTo>
                  <a:cubicBezTo>
                    <a:pt x="93" y="1551"/>
                    <a:pt x="1" y="1714"/>
                    <a:pt x="1" y="1847"/>
                  </a:cubicBezTo>
                  <a:lnTo>
                    <a:pt x="1" y="1932"/>
                  </a:lnTo>
                  <a:cubicBezTo>
                    <a:pt x="1" y="2026"/>
                    <a:pt x="47" y="2080"/>
                    <a:pt x="115" y="2080"/>
                  </a:cubicBezTo>
                  <a:cubicBezTo>
                    <a:pt x="143" y="2080"/>
                    <a:pt x="174" y="2071"/>
                    <a:pt x="208" y="2051"/>
                  </a:cubicBezTo>
                  <a:lnTo>
                    <a:pt x="2742" y="592"/>
                  </a:lnTo>
                  <a:cubicBezTo>
                    <a:pt x="2857" y="528"/>
                    <a:pt x="2949" y="365"/>
                    <a:pt x="2949" y="232"/>
                  </a:cubicBezTo>
                  <a:lnTo>
                    <a:pt x="2949" y="150"/>
                  </a:lnTo>
                  <a:cubicBezTo>
                    <a:pt x="2949" y="55"/>
                    <a:pt x="2902" y="1"/>
                    <a:pt x="283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6"/>
            <p:cNvSpPr/>
            <p:nvPr/>
          </p:nvSpPr>
          <p:spPr>
            <a:xfrm>
              <a:off x="6366620" y="3419741"/>
              <a:ext cx="130206" cy="91881"/>
            </a:xfrm>
            <a:custGeom>
              <a:avLst/>
              <a:gdLst/>
              <a:ahLst/>
              <a:cxnLst/>
              <a:rect l="l" t="t" r="r" b="b"/>
              <a:pathLst>
                <a:path w="2949" h="2081" extrusionOk="0">
                  <a:moveTo>
                    <a:pt x="2833" y="1"/>
                  </a:moveTo>
                  <a:cubicBezTo>
                    <a:pt x="2805" y="1"/>
                    <a:pt x="2774" y="10"/>
                    <a:pt x="2742" y="28"/>
                  </a:cubicBezTo>
                  <a:lnTo>
                    <a:pt x="208" y="1486"/>
                  </a:lnTo>
                  <a:cubicBezTo>
                    <a:pt x="93" y="1552"/>
                    <a:pt x="1" y="1715"/>
                    <a:pt x="1" y="1847"/>
                  </a:cubicBezTo>
                  <a:lnTo>
                    <a:pt x="1" y="1932"/>
                  </a:lnTo>
                  <a:cubicBezTo>
                    <a:pt x="1" y="2026"/>
                    <a:pt x="47" y="2080"/>
                    <a:pt x="114" y="2080"/>
                  </a:cubicBezTo>
                  <a:cubicBezTo>
                    <a:pt x="142" y="2080"/>
                    <a:pt x="174" y="2071"/>
                    <a:pt x="208" y="2051"/>
                  </a:cubicBezTo>
                  <a:lnTo>
                    <a:pt x="2742" y="593"/>
                  </a:lnTo>
                  <a:cubicBezTo>
                    <a:pt x="2857" y="528"/>
                    <a:pt x="2949" y="364"/>
                    <a:pt x="2949" y="232"/>
                  </a:cubicBezTo>
                  <a:lnTo>
                    <a:pt x="2949" y="151"/>
                  </a:lnTo>
                  <a:cubicBezTo>
                    <a:pt x="2949" y="56"/>
                    <a:pt x="2902" y="1"/>
                    <a:pt x="283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6"/>
            <p:cNvSpPr/>
            <p:nvPr/>
          </p:nvSpPr>
          <p:spPr>
            <a:xfrm>
              <a:off x="6366620" y="3427027"/>
              <a:ext cx="204205" cy="134577"/>
            </a:xfrm>
            <a:custGeom>
              <a:avLst/>
              <a:gdLst/>
              <a:ahLst/>
              <a:cxnLst/>
              <a:rect l="l" t="t" r="r" b="b"/>
              <a:pathLst>
                <a:path w="4625" h="3048" extrusionOk="0">
                  <a:moveTo>
                    <a:pt x="4509" y="0"/>
                  </a:moveTo>
                  <a:cubicBezTo>
                    <a:pt x="4480" y="0"/>
                    <a:pt x="4448" y="10"/>
                    <a:pt x="4414" y="30"/>
                  </a:cubicBezTo>
                  <a:lnTo>
                    <a:pt x="208" y="2454"/>
                  </a:lnTo>
                  <a:cubicBezTo>
                    <a:pt x="93" y="2518"/>
                    <a:pt x="1" y="2681"/>
                    <a:pt x="1" y="2814"/>
                  </a:cubicBezTo>
                  <a:lnTo>
                    <a:pt x="1" y="2899"/>
                  </a:lnTo>
                  <a:cubicBezTo>
                    <a:pt x="1" y="2993"/>
                    <a:pt x="47" y="3048"/>
                    <a:pt x="115" y="3048"/>
                  </a:cubicBezTo>
                  <a:cubicBezTo>
                    <a:pt x="143" y="3048"/>
                    <a:pt x="174" y="3038"/>
                    <a:pt x="208" y="3018"/>
                  </a:cubicBezTo>
                  <a:lnTo>
                    <a:pt x="4414" y="594"/>
                  </a:lnTo>
                  <a:cubicBezTo>
                    <a:pt x="4529" y="526"/>
                    <a:pt x="4625" y="363"/>
                    <a:pt x="4625" y="230"/>
                  </a:cubicBezTo>
                  <a:lnTo>
                    <a:pt x="4625" y="149"/>
                  </a:lnTo>
                  <a:cubicBezTo>
                    <a:pt x="4625" y="55"/>
                    <a:pt x="4577" y="0"/>
                    <a:pt x="4509"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6"/>
            <p:cNvSpPr/>
            <p:nvPr/>
          </p:nvSpPr>
          <p:spPr>
            <a:xfrm>
              <a:off x="6366620" y="3477007"/>
              <a:ext cx="204205" cy="134577"/>
            </a:xfrm>
            <a:custGeom>
              <a:avLst/>
              <a:gdLst/>
              <a:ahLst/>
              <a:cxnLst/>
              <a:rect l="l" t="t" r="r" b="b"/>
              <a:pathLst>
                <a:path w="4625" h="3048" extrusionOk="0">
                  <a:moveTo>
                    <a:pt x="4509" y="0"/>
                  </a:moveTo>
                  <a:cubicBezTo>
                    <a:pt x="4480" y="0"/>
                    <a:pt x="4448" y="10"/>
                    <a:pt x="4414" y="30"/>
                  </a:cubicBezTo>
                  <a:lnTo>
                    <a:pt x="208" y="2454"/>
                  </a:lnTo>
                  <a:cubicBezTo>
                    <a:pt x="93" y="2519"/>
                    <a:pt x="1" y="2682"/>
                    <a:pt x="1" y="2814"/>
                  </a:cubicBezTo>
                  <a:lnTo>
                    <a:pt x="1" y="2899"/>
                  </a:lnTo>
                  <a:cubicBezTo>
                    <a:pt x="1" y="2993"/>
                    <a:pt x="47" y="3047"/>
                    <a:pt x="114" y="3047"/>
                  </a:cubicBezTo>
                  <a:cubicBezTo>
                    <a:pt x="142" y="3047"/>
                    <a:pt x="174" y="3038"/>
                    <a:pt x="208" y="3018"/>
                  </a:cubicBezTo>
                  <a:lnTo>
                    <a:pt x="4414" y="594"/>
                  </a:lnTo>
                  <a:cubicBezTo>
                    <a:pt x="4529" y="526"/>
                    <a:pt x="4625" y="363"/>
                    <a:pt x="4625" y="230"/>
                  </a:cubicBezTo>
                  <a:lnTo>
                    <a:pt x="4625" y="148"/>
                  </a:lnTo>
                  <a:cubicBezTo>
                    <a:pt x="4625" y="55"/>
                    <a:pt x="4577" y="0"/>
                    <a:pt x="4509"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6"/>
            <p:cNvSpPr/>
            <p:nvPr/>
          </p:nvSpPr>
          <p:spPr>
            <a:xfrm>
              <a:off x="6743594" y="3350643"/>
              <a:ext cx="240631" cy="174093"/>
            </a:xfrm>
            <a:custGeom>
              <a:avLst/>
              <a:gdLst/>
              <a:ahLst/>
              <a:cxnLst/>
              <a:rect l="l" t="t" r="r" b="b"/>
              <a:pathLst>
                <a:path w="5450" h="3943" extrusionOk="0">
                  <a:moveTo>
                    <a:pt x="5290" y="0"/>
                  </a:moveTo>
                  <a:cubicBezTo>
                    <a:pt x="5251" y="0"/>
                    <a:pt x="5207" y="13"/>
                    <a:pt x="5161" y="40"/>
                  </a:cubicBezTo>
                  <a:lnTo>
                    <a:pt x="289" y="2855"/>
                  </a:lnTo>
                  <a:cubicBezTo>
                    <a:pt x="129" y="2946"/>
                    <a:pt x="0" y="3170"/>
                    <a:pt x="0" y="3357"/>
                  </a:cubicBezTo>
                  <a:lnTo>
                    <a:pt x="0" y="3735"/>
                  </a:lnTo>
                  <a:cubicBezTo>
                    <a:pt x="0" y="3865"/>
                    <a:pt x="65" y="3942"/>
                    <a:pt x="159" y="3942"/>
                  </a:cubicBezTo>
                  <a:cubicBezTo>
                    <a:pt x="198" y="3942"/>
                    <a:pt x="242" y="3929"/>
                    <a:pt x="289" y="3901"/>
                  </a:cubicBezTo>
                  <a:lnTo>
                    <a:pt x="5161" y="1090"/>
                  </a:lnTo>
                  <a:cubicBezTo>
                    <a:pt x="5321" y="998"/>
                    <a:pt x="5450" y="774"/>
                    <a:pt x="5450" y="587"/>
                  </a:cubicBezTo>
                  <a:lnTo>
                    <a:pt x="5450" y="209"/>
                  </a:lnTo>
                  <a:cubicBezTo>
                    <a:pt x="5450" y="77"/>
                    <a:pt x="5385" y="0"/>
                    <a:pt x="529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6"/>
            <p:cNvSpPr/>
            <p:nvPr/>
          </p:nvSpPr>
          <p:spPr>
            <a:xfrm>
              <a:off x="6730348" y="3000999"/>
              <a:ext cx="260191" cy="434152"/>
            </a:xfrm>
            <a:custGeom>
              <a:avLst/>
              <a:gdLst/>
              <a:ahLst/>
              <a:cxnLst/>
              <a:rect l="l" t="t" r="r" b="b"/>
              <a:pathLst>
                <a:path w="5893" h="9833" extrusionOk="0">
                  <a:moveTo>
                    <a:pt x="5660" y="1"/>
                  </a:moveTo>
                  <a:cubicBezTo>
                    <a:pt x="5604" y="1"/>
                    <a:pt x="5541" y="19"/>
                    <a:pt x="5474" y="57"/>
                  </a:cubicBezTo>
                  <a:lnTo>
                    <a:pt x="419" y="2974"/>
                  </a:lnTo>
                  <a:cubicBezTo>
                    <a:pt x="191" y="3110"/>
                    <a:pt x="1" y="3433"/>
                    <a:pt x="1" y="3702"/>
                  </a:cubicBezTo>
                  <a:lnTo>
                    <a:pt x="1" y="9533"/>
                  </a:lnTo>
                  <a:cubicBezTo>
                    <a:pt x="1" y="9723"/>
                    <a:pt x="96" y="9832"/>
                    <a:pt x="232" y="9832"/>
                  </a:cubicBezTo>
                  <a:cubicBezTo>
                    <a:pt x="289" y="9832"/>
                    <a:pt x="352" y="9814"/>
                    <a:pt x="419" y="9774"/>
                  </a:cubicBezTo>
                  <a:lnTo>
                    <a:pt x="5474" y="6857"/>
                  </a:lnTo>
                  <a:cubicBezTo>
                    <a:pt x="5706" y="6724"/>
                    <a:pt x="5893" y="6401"/>
                    <a:pt x="5893" y="6132"/>
                  </a:cubicBezTo>
                  <a:lnTo>
                    <a:pt x="5893" y="298"/>
                  </a:lnTo>
                  <a:cubicBezTo>
                    <a:pt x="5893" y="110"/>
                    <a:pt x="5798" y="1"/>
                    <a:pt x="566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6"/>
            <p:cNvSpPr/>
            <p:nvPr/>
          </p:nvSpPr>
          <p:spPr>
            <a:xfrm>
              <a:off x="6730083" y="3000690"/>
              <a:ext cx="260765" cy="434726"/>
            </a:xfrm>
            <a:custGeom>
              <a:avLst/>
              <a:gdLst/>
              <a:ahLst/>
              <a:cxnLst/>
              <a:rect l="l" t="t" r="r" b="b"/>
              <a:pathLst>
                <a:path w="5906" h="9846" extrusionOk="0">
                  <a:moveTo>
                    <a:pt x="5667" y="15"/>
                  </a:moveTo>
                  <a:cubicBezTo>
                    <a:pt x="5706" y="15"/>
                    <a:pt x="5741" y="24"/>
                    <a:pt x="5773" y="43"/>
                  </a:cubicBezTo>
                  <a:cubicBezTo>
                    <a:pt x="5847" y="88"/>
                    <a:pt x="5892" y="180"/>
                    <a:pt x="5892" y="305"/>
                  </a:cubicBezTo>
                  <a:lnTo>
                    <a:pt x="5892" y="6139"/>
                  </a:lnTo>
                  <a:cubicBezTo>
                    <a:pt x="5892" y="6405"/>
                    <a:pt x="5704" y="6728"/>
                    <a:pt x="5477" y="6861"/>
                  </a:cubicBezTo>
                  <a:lnTo>
                    <a:pt x="421" y="9778"/>
                  </a:lnTo>
                  <a:cubicBezTo>
                    <a:pt x="357" y="9814"/>
                    <a:pt x="296" y="9832"/>
                    <a:pt x="240" y="9832"/>
                  </a:cubicBezTo>
                  <a:cubicBezTo>
                    <a:pt x="201" y="9832"/>
                    <a:pt x="165" y="9823"/>
                    <a:pt x="132" y="9805"/>
                  </a:cubicBezTo>
                  <a:cubicBezTo>
                    <a:pt x="58" y="9761"/>
                    <a:pt x="13" y="9668"/>
                    <a:pt x="13" y="9540"/>
                  </a:cubicBezTo>
                  <a:lnTo>
                    <a:pt x="13" y="3709"/>
                  </a:lnTo>
                  <a:cubicBezTo>
                    <a:pt x="13" y="3444"/>
                    <a:pt x="201" y="3120"/>
                    <a:pt x="428" y="2988"/>
                  </a:cubicBezTo>
                  <a:lnTo>
                    <a:pt x="5484" y="71"/>
                  </a:lnTo>
                  <a:cubicBezTo>
                    <a:pt x="5549" y="35"/>
                    <a:pt x="5611" y="15"/>
                    <a:pt x="5667" y="15"/>
                  </a:cubicBezTo>
                  <a:close/>
                  <a:moveTo>
                    <a:pt x="5666" y="1"/>
                  </a:moveTo>
                  <a:cubicBezTo>
                    <a:pt x="5608" y="1"/>
                    <a:pt x="5543" y="21"/>
                    <a:pt x="5477" y="61"/>
                  </a:cubicBezTo>
                  <a:lnTo>
                    <a:pt x="421" y="2978"/>
                  </a:lnTo>
                  <a:cubicBezTo>
                    <a:pt x="190" y="3111"/>
                    <a:pt x="0" y="3440"/>
                    <a:pt x="0" y="3709"/>
                  </a:cubicBezTo>
                  <a:lnTo>
                    <a:pt x="0" y="9540"/>
                  </a:lnTo>
                  <a:cubicBezTo>
                    <a:pt x="0" y="9672"/>
                    <a:pt x="47" y="9770"/>
                    <a:pt x="126" y="9819"/>
                  </a:cubicBezTo>
                  <a:cubicBezTo>
                    <a:pt x="160" y="9835"/>
                    <a:pt x="197" y="9846"/>
                    <a:pt x="242" y="9846"/>
                  </a:cubicBezTo>
                  <a:cubicBezTo>
                    <a:pt x="299" y="9846"/>
                    <a:pt x="364" y="9828"/>
                    <a:pt x="428" y="9788"/>
                  </a:cubicBezTo>
                  <a:lnTo>
                    <a:pt x="5484" y="6871"/>
                  </a:lnTo>
                  <a:cubicBezTo>
                    <a:pt x="5715" y="6738"/>
                    <a:pt x="5905" y="6408"/>
                    <a:pt x="5905" y="6139"/>
                  </a:cubicBezTo>
                  <a:lnTo>
                    <a:pt x="5905" y="305"/>
                  </a:lnTo>
                  <a:cubicBezTo>
                    <a:pt x="5905" y="176"/>
                    <a:pt x="5858" y="78"/>
                    <a:pt x="5779" y="30"/>
                  </a:cubicBezTo>
                  <a:cubicBezTo>
                    <a:pt x="5746" y="11"/>
                    <a:pt x="5708" y="1"/>
                    <a:pt x="5666"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6"/>
            <p:cNvSpPr/>
            <p:nvPr/>
          </p:nvSpPr>
          <p:spPr>
            <a:xfrm>
              <a:off x="6930006" y="3035835"/>
              <a:ext cx="86671" cy="133870"/>
            </a:xfrm>
            <a:custGeom>
              <a:avLst/>
              <a:gdLst/>
              <a:ahLst/>
              <a:cxnLst/>
              <a:rect l="l" t="t" r="r" b="b"/>
              <a:pathLst>
                <a:path w="1963" h="3032" extrusionOk="0">
                  <a:moveTo>
                    <a:pt x="1730" y="1"/>
                  </a:moveTo>
                  <a:cubicBezTo>
                    <a:pt x="1674" y="1"/>
                    <a:pt x="1611" y="19"/>
                    <a:pt x="1544" y="57"/>
                  </a:cubicBezTo>
                  <a:lnTo>
                    <a:pt x="418" y="706"/>
                  </a:lnTo>
                  <a:cubicBezTo>
                    <a:pt x="187" y="843"/>
                    <a:pt x="1" y="1165"/>
                    <a:pt x="1" y="1434"/>
                  </a:cubicBezTo>
                  <a:lnTo>
                    <a:pt x="1" y="2732"/>
                  </a:lnTo>
                  <a:cubicBezTo>
                    <a:pt x="1" y="2923"/>
                    <a:pt x="94" y="3031"/>
                    <a:pt x="231" y="3031"/>
                  </a:cubicBezTo>
                  <a:cubicBezTo>
                    <a:pt x="287" y="3031"/>
                    <a:pt x="351" y="3013"/>
                    <a:pt x="418" y="2974"/>
                  </a:cubicBezTo>
                  <a:lnTo>
                    <a:pt x="1544" y="2324"/>
                  </a:lnTo>
                  <a:cubicBezTo>
                    <a:pt x="1775" y="2192"/>
                    <a:pt x="1962" y="1866"/>
                    <a:pt x="1962" y="1601"/>
                  </a:cubicBezTo>
                  <a:lnTo>
                    <a:pt x="1962" y="298"/>
                  </a:lnTo>
                  <a:cubicBezTo>
                    <a:pt x="1962" y="110"/>
                    <a:pt x="1868" y="1"/>
                    <a:pt x="1730" y="1"/>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6"/>
            <p:cNvSpPr/>
            <p:nvPr/>
          </p:nvSpPr>
          <p:spPr>
            <a:xfrm>
              <a:off x="6756619" y="3094602"/>
              <a:ext cx="130338" cy="91881"/>
            </a:xfrm>
            <a:custGeom>
              <a:avLst/>
              <a:gdLst/>
              <a:ahLst/>
              <a:cxnLst/>
              <a:rect l="l" t="t" r="r" b="b"/>
              <a:pathLst>
                <a:path w="2952" h="2081" extrusionOk="0">
                  <a:moveTo>
                    <a:pt x="2833" y="1"/>
                  </a:moveTo>
                  <a:cubicBezTo>
                    <a:pt x="2805" y="1"/>
                    <a:pt x="2774" y="10"/>
                    <a:pt x="2741" y="28"/>
                  </a:cubicBezTo>
                  <a:lnTo>
                    <a:pt x="212" y="1486"/>
                  </a:lnTo>
                  <a:cubicBezTo>
                    <a:pt x="96" y="1552"/>
                    <a:pt x="0" y="1715"/>
                    <a:pt x="0" y="1847"/>
                  </a:cubicBezTo>
                  <a:lnTo>
                    <a:pt x="0" y="1932"/>
                  </a:lnTo>
                  <a:cubicBezTo>
                    <a:pt x="0" y="2026"/>
                    <a:pt x="48" y="2080"/>
                    <a:pt x="117" y="2080"/>
                  </a:cubicBezTo>
                  <a:cubicBezTo>
                    <a:pt x="146" y="2080"/>
                    <a:pt x="178" y="2071"/>
                    <a:pt x="212" y="2051"/>
                  </a:cubicBezTo>
                  <a:lnTo>
                    <a:pt x="2741" y="593"/>
                  </a:lnTo>
                  <a:cubicBezTo>
                    <a:pt x="2856" y="528"/>
                    <a:pt x="2952" y="364"/>
                    <a:pt x="2952" y="232"/>
                  </a:cubicBezTo>
                  <a:lnTo>
                    <a:pt x="2952" y="151"/>
                  </a:lnTo>
                  <a:cubicBezTo>
                    <a:pt x="2952" y="56"/>
                    <a:pt x="2903" y="1"/>
                    <a:pt x="283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6"/>
            <p:cNvSpPr/>
            <p:nvPr/>
          </p:nvSpPr>
          <p:spPr>
            <a:xfrm>
              <a:off x="6756619" y="3144583"/>
              <a:ext cx="130338" cy="91881"/>
            </a:xfrm>
            <a:custGeom>
              <a:avLst/>
              <a:gdLst/>
              <a:ahLst/>
              <a:cxnLst/>
              <a:rect l="l" t="t" r="r" b="b"/>
              <a:pathLst>
                <a:path w="2952" h="2081" extrusionOk="0">
                  <a:moveTo>
                    <a:pt x="2833" y="1"/>
                  </a:moveTo>
                  <a:cubicBezTo>
                    <a:pt x="2805" y="1"/>
                    <a:pt x="2774" y="10"/>
                    <a:pt x="2741" y="28"/>
                  </a:cubicBezTo>
                  <a:lnTo>
                    <a:pt x="212" y="1487"/>
                  </a:lnTo>
                  <a:cubicBezTo>
                    <a:pt x="96" y="1551"/>
                    <a:pt x="0" y="1714"/>
                    <a:pt x="0" y="1847"/>
                  </a:cubicBezTo>
                  <a:lnTo>
                    <a:pt x="0" y="1932"/>
                  </a:lnTo>
                  <a:cubicBezTo>
                    <a:pt x="0" y="2026"/>
                    <a:pt x="48" y="2081"/>
                    <a:pt x="117" y="2081"/>
                  </a:cubicBezTo>
                  <a:cubicBezTo>
                    <a:pt x="146" y="2081"/>
                    <a:pt x="178" y="2071"/>
                    <a:pt x="212" y="2051"/>
                  </a:cubicBezTo>
                  <a:lnTo>
                    <a:pt x="2741" y="593"/>
                  </a:lnTo>
                  <a:cubicBezTo>
                    <a:pt x="2856" y="528"/>
                    <a:pt x="2952" y="365"/>
                    <a:pt x="2952" y="232"/>
                  </a:cubicBezTo>
                  <a:lnTo>
                    <a:pt x="2952" y="150"/>
                  </a:lnTo>
                  <a:cubicBezTo>
                    <a:pt x="2952" y="56"/>
                    <a:pt x="2903" y="1"/>
                    <a:pt x="283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6"/>
            <p:cNvSpPr/>
            <p:nvPr/>
          </p:nvSpPr>
          <p:spPr>
            <a:xfrm>
              <a:off x="6756619" y="3194608"/>
              <a:ext cx="130338" cy="91837"/>
            </a:xfrm>
            <a:custGeom>
              <a:avLst/>
              <a:gdLst/>
              <a:ahLst/>
              <a:cxnLst/>
              <a:rect l="l" t="t" r="r" b="b"/>
              <a:pathLst>
                <a:path w="2952" h="2080" extrusionOk="0">
                  <a:moveTo>
                    <a:pt x="2833" y="0"/>
                  </a:moveTo>
                  <a:cubicBezTo>
                    <a:pt x="2805" y="0"/>
                    <a:pt x="2774" y="9"/>
                    <a:pt x="2741" y="27"/>
                  </a:cubicBezTo>
                  <a:lnTo>
                    <a:pt x="212" y="1486"/>
                  </a:lnTo>
                  <a:cubicBezTo>
                    <a:pt x="96" y="1551"/>
                    <a:pt x="0" y="1714"/>
                    <a:pt x="0" y="1846"/>
                  </a:cubicBezTo>
                  <a:lnTo>
                    <a:pt x="0" y="1931"/>
                  </a:lnTo>
                  <a:cubicBezTo>
                    <a:pt x="0" y="2025"/>
                    <a:pt x="48" y="2079"/>
                    <a:pt x="117" y="2079"/>
                  </a:cubicBezTo>
                  <a:cubicBezTo>
                    <a:pt x="146" y="2079"/>
                    <a:pt x="178" y="2070"/>
                    <a:pt x="212" y="2050"/>
                  </a:cubicBezTo>
                  <a:lnTo>
                    <a:pt x="2741" y="592"/>
                  </a:lnTo>
                  <a:cubicBezTo>
                    <a:pt x="2856" y="527"/>
                    <a:pt x="2952" y="364"/>
                    <a:pt x="2952" y="231"/>
                  </a:cubicBezTo>
                  <a:lnTo>
                    <a:pt x="2952" y="150"/>
                  </a:lnTo>
                  <a:cubicBezTo>
                    <a:pt x="2952" y="55"/>
                    <a:pt x="2903" y="0"/>
                    <a:pt x="2833"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6"/>
            <p:cNvSpPr/>
            <p:nvPr/>
          </p:nvSpPr>
          <p:spPr>
            <a:xfrm>
              <a:off x="6756619" y="3201849"/>
              <a:ext cx="204205" cy="134577"/>
            </a:xfrm>
            <a:custGeom>
              <a:avLst/>
              <a:gdLst/>
              <a:ahLst/>
              <a:cxnLst/>
              <a:rect l="l" t="t" r="r" b="b"/>
              <a:pathLst>
                <a:path w="4625" h="3048" extrusionOk="0">
                  <a:moveTo>
                    <a:pt x="4511" y="1"/>
                  </a:moveTo>
                  <a:cubicBezTo>
                    <a:pt x="4483" y="1"/>
                    <a:pt x="4451" y="10"/>
                    <a:pt x="4417" y="30"/>
                  </a:cubicBezTo>
                  <a:lnTo>
                    <a:pt x="212" y="2454"/>
                  </a:lnTo>
                  <a:cubicBezTo>
                    <a:pt x="96" y="2519"/>
                    <a:pt x="0" y="2682"/>
                    <a:pt x="0" y="2815"/>
                  </a:cubicBezTo>
                  <a:lnTo>
                    <a:pt x="0" y="2900"/>
                  </a:lnTo>
                  <a:cubicBezTo>
                    <a:pt x="0" y="2993"/>
                    <a:pt x="48" y="3048"/>
                    <a:pt x="117" y="3048"/>
                  </a:cubicBezTo>
                  <a:cubicBezTo>
                    <a:pt x="146" y="3048"/>
                    <a:pt x="178" y="3039"/>
                    <a:pt x="212" y="3019"/>
                  </a:cubicBezTo>
                  <a:lnTo>
                    <a:pt x="4417" y="591"/>
                  </a:lnTo>
                  <a:cubicBezTo>
                    <a:pt x="4532" y="526"/>
                    <a:pt x="4624" y="363"/>
                    <a:pt x="4624" y="231"/>
                  </a:cubicBezTo>
                  <a:lnTo>
                    <a:pt x="4624" y="149"/>
                  </a:lnTo>
                  <a:cubicBezTo>
                    <a:pt x="4624" y="55"/>
                    <a:pt x="4578" y="1"/>
                    <a:pt x="4511"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6"/>
            <p:cNvSpPr/>
            <p:nvPr/>
          </p:nvSpPr>
          <p:spPr>
            <a:xfrm>
              <a:off x="6756619" y="3251829"/>
              <a:ext cx="204205" cy="134577"/>
            </a:xfrm>
            <a:custGeom>
              <a:avLst/>
              <a:gdLst/>
              <a:ahLst/>
              <a:cxnLst/>
              <a:rect l="l" t="t" r="r" b="b"/>
              <a:pathLst>
                <a:path w="4625" h="3048" extrusionOk="0">
                  <a:moveTo>
                    <a:pt x="4511" y="1"/>
                  </a:moveTo>
                  <a:cubicBezTo>
                    <a:pt x="4483" y="1"/>
                    <a:pt x="4451" y="10"/>
                    <a:pt x="4417" y="30"/>
                  </a:cubicBezTo>
                  <a:lnTo>
                    <a:pt x="212" y="2451"/>
                  </a:lnTo>
                  <a:cubicBezTo>
                    <a:pt x="96" y="2519"/>
                    <a:pt x="0" y="2682"/>
                    <a:pt x="0" y="2814"/>
                  </a:cubicBezTo>
                  <a:lnTo>
                    <a:pt x="0" y="2899"/>
                  </a:lnTo>
                  <a:cubicBezTo>
                    <a:pt x="0" y="2993"/>
                    <a:pt x="48" y="3048"/>
                    <a:pt x="117" y="3048"/>
                  </a:cubicBezTo>
                  <a:cubicBezTo>
                    <a:pt x="146" y="3048"/>
                    <a:pt x="178" y="3038"/>
                    <a:pt x="212" y="3018"/>
                  </a:cubicBezTo>
                  <a:lnTo>
                    <a:pt x="4417" y="591"/>
                  </a:lnTo>
                  <a:cubicBezTo>
                    <a:pt x="4532" y="527"/>
                    <a:pt x="4624" y="363"/>
                    <a:pt x="4624" y="230"/>
                  </a:cubicBezTo>
                  <a:lnTo>
                    <a:pt x="4624" y="149"/>
                  </a:lnTo>
                  <a:cubicBezTo>
                    <a:pt x="4624" y="55"/>
                    <a:pt x="4579" y="1"/>
                    <a:pt x="4511"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6"/>
            <p:cNvSpPr/>
            <p:nvPr/>
          </p:nvSpPr>
          <p:spPr>
            <a:xfrm>
              <a:off x="5690248" y="2321536"/>
              <a:ext cx="43402" cy="225222"/>
            </a:xfrm>
            <a:custGeom>
              <a:avLst/>
              <a:gdLst/>
              <a:ahLst/>
              <a:cxnLst/>
              <a:rect l="l" t="t" r="r" b="b"/>
              <a:pathLst>
                <a:path w="983" h="5101" extrusionOk="0">
                  <a:moveTo>
                    <a:pt x="0" y="1"/>
                  </a:moveTo>
                  <a:lnTo>
                    <a:pt x="0" y="4537"/>
                  </a:lnTo>
                  <a:lnTo>
                    <a:pt x="983" y="5100"/>
                  </a:lnTo>
                  <a:lnTo>
                    <a:pt x="983" y="572"/>
                  </a:lnTo>
                  <a:lnTo>
                    <a:pt x="0" y="1"/>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6"/>
            <p:cNvSpPr/>
            <p:nvPr/>
          </p:nvSpPr>
          <p:spPr>
            <a:xfrm>
              <a:off x="5690248" y="2321536"/>
              <a:ext cx="43402" cy="225222"/>
            </a:xfrm>
            <a:custGeom>
              <a:avLst/>
              <a:gdLst/>
              <a:ahLst/>
              <a:cxnLst/>
              <a:rect l="l" t="t" r="r" b="b"/>
              <a:pathLst>
                <a:path w="983" h="5101" extrusionOk="0">
                  <a:moveTo>
                    <a:pt x="0" y="1"/>
                  </a:moveTo>
                  <a:lnTo>
                    <a:pt x="0" y="4537"/>
                  </a:lnTo>
                  <a:lnTo>
                    <a:pt x="983" y="5100"/>
                  </a:lnTo>
                  <a:lnTo>
                    <a:pt x="983" y="572"/>
                  </a:lnTo>
                  <a:lnTo>
                    <a:pt x="0" y="1"/>
                  </a:lnTo>
                  <a:close/>
                </a:path>
              </a:pathLst>
            </a:custGeom>
            <a:solidFill>
              <a:srgbClr val="1F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26"/>
            <p:cNvSpPr/>
            <p:nvPr/>
          </p:nvSpPr>
          <p:spPr>
            <a:xfrm>
              <a:off x="7487387" y="3168425"/>
              <a:ext cx="4194" cy="64198"/>
            </a:xfrm>
            <a:custGeom>
              <a:avLst/>
              <a:gdLst/>
              <a:ahLst/>
              <a:cxnLst/>
              <a:rect l="l" t="t" r="r" b="b"/>
              <a:pathLst>
                <a:path w="95" h="1454" extrusionOk="0">
                  <a:moveTo>
                    <a:pt x="0" y="0"/>
                  </a:moveTo>
                  <a:cubicBezTo>
                    <a:pt x="0" y="513"/>
                    <a:pt x="31" y="998"/>
                    <a:pt x="95" y="1454"/>
                  </a:cubicBezTo>
                  <a:cubicBezTo>
                    <a:pt x="34" y="998"/>
                    <a:pt x="0" y="513"/>
                    <a:pt x="0" y="0"/>
                  </a:cubicBezTo>
                  <a:close/>
                </a:path>
              </a:pathLst>
            </a:custGeom>
            <a:solidFill>
              <a:srgbClr val="E1E1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6"/>
            <p:cNvSpPr/>
            <p:nvPr/>
          </p:nvSpPr>
          <p:spPr>
            <a:xfrm>
              <a:off x="7491537" y="3232579"/>
              <a:ext cx="221" cy="618"/>
            </a:xfrm>
            <a:custGeom>
              <a:avLst/>
              <a:gdLst/>
              <a:ahLst/>
              <a:cxnLst/>
              <a:rect l="l" t="t" r="r" b="b"/>
              <a:pathLst>
                <a:path w="5" h="14" extrusionOk="0">
                  <a:moveTo>
                    <a:pt x="1" y="1"/>
                  </a:moveTo>
                  <a:lnTo>
                    <a:pt x="1" y="1"/>
                  </a:lnTo>
                  <a:cubicBezTo>
                    <a:pt x="4" y="4"/>
                    <a:pt x="4" y="7"/>
                    <a:pt x="4" y="14"/>
                  </a:cubicBezTo>
                  <a:lnTo>
                    <a:pt x="4" y="14"/>
                  </a:lnTo>
                  <a:cubicBezTo>
                    <a:pt x="4" y="7"/>
                    <a:pt x="4" y="4"/>
                    <a:pt x="1" y="1"/>
                  </a:cubicBezTo>
                  <a:close/>
                </a:path>
              </a:pathLst>
            </a:custGeom>
            <a:solidFill>
              <a:srgbClr val="C9C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98"/>
        <p:cNvGrpSpPr/>
        <p:nvPr/>
      </p:nvGrpSpPr>
      <p:grpSpPr>
        <a:xfrm>
          <a:off x="0" y="0"/>
          <a:ext cx="0" cy="0"/>
          <a:chOff x="0" y="0"/>
          <a:chExt cx="0" cy="0"/>
        </a:xfrm>
      </p:grpSpPr>
      <p:sp>
        <p:nvSpPr>
          <p:cNvPr id="999" name="Google Shape;999;p27"/>
          <p:cNvSpPr txBox="1">
            <a:spLocks noGrp="1"/>
          </p:cNvSpPr>
          <p:nvPr>
            <p:ph type="ctrTitle" idx="4294967295"/>
          </p:nvPr>
        </p:nvSpPr>
        <p:spPr>
          <a:xfrm>
            <a:off x="7144800" y="0"/>
            <a:ext cx="1999200" cy="12204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6000" b="1">
                <a:solidFill>
                  <a:schemeClr val="accent5"/>
                </a:solidFill>
              </a:rPr>
              <a:t>デモ</a:t>
            </a:r>
            <a:endParaRPr sz="6000" b="1">
              <a:solidFill>
                <a:schemeClr val="accent5"/>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03"/>
        <p:cNvGrpSpPr/>
        <p:nvPr/>
      </p:nvGrpSpPr>
      <p:grpSpPr>
        <a:xfrm>
          <a:off x="0" y="0"/>
          <a:ext cx="0" cy="0"/>
          <a:chOff x="0" y="0"/>
          <a:chExt cx="0" cy="0"/>
        </a:xfrm>
      </p:grpSpPr>
      <p:sp>
        <p:nvSpPr>
          <p:cNvPr id="1004" name="Google Shape;1004;p28"/>
          <p:cNvSpPr txBox="1">
            <a:spLocks noGrp="1"/>
          </p:cNvSpPr>
          <p:nvPr>
            <p:ph type="ctrTitle" idx="4294967295"/>
          </p:nvPr>
        </p:nvSpPr>
        <p:spPr>
          <a:xfrm>
            <a:off x="7144800" y="0"/>
            <a:ext cx="1999200" cy="12204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6000" b="1">
                <a:solidFill>
                  <a:schemeClr val="accent5"/>
                </a:solidFill>
              </a:rPr>
              <a:t>デモ</a:t>
            </a:r>
            <a:endParaRPr sz="6000" b="1">
              <a:solidFill>
                <a:schemeClr val="accent5"/>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08"/>
        <p:cNvGrpSpPr/>
        <p:nvPr/>
      </p:nvGrpSpPr>
      <p:grpSpPr>
        <a:xfrm>
          <a:off x="0" y="0"/>
          <a:ext cx="0" cy="0"/>
          <a:chOff x="0" y="0"/>
          <a:chExt cx="0" cy="0"/>
        </a:xfrm>
      </p:grpSpPr>
      <p:sp>
        <p:nvSpPr>
          <p:cNvPr id="1009" name="Google Shape;1009;p29"/>
          <p:cNvSpPr txBox="1">
            <a:spLocks noGrp="1"/>
          </p:cNvSpPr>
          <p:nvPr>
            <p:ph type="ctrTitle" idx="4294967295"/>
          </p:nvPr>
        </p:nvSpPr>
        <p:spPr>
          <a:xfrm>
            <a:off x="7144800" y="0"/>
            <a:ext cx="1999200" cy="12204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6000" b="1">
                <a:solidFill>
                  <a:schemeClr val="accent5"/>
                </a:solidFill>
              </a:rPr>
              <a:t>デモ</a:t>
            </a:r>
            <a:endParaRPr sz="6000" b="1">
              <a:solidFill>
                <a:schemeClr val="accent5"/>
              </a:solidFill>
            </a:endParaRPr>
          </a:p>
        </p:txBody>
      </p:sp>
    </p:spTree>
  </p:cSld>
  <p:clrMapOvr>
    <a:masterClrMapping/>
  </p:clrMapOvr>
</p:sld>
</file>

<file path=ppt/theme/theme1.xml><?xml version="1.0" encoding="utf-8"?>
<a:theme xmlns:a="http://schemas.openxmlformats.org/drawingml/2006/main" name="Isometric Proposal by Slidesgo">
  <a:themeElements>
    <a:clrScheme name="Simple Light">
      <a:dk1>
        <a:srgbClr val="263238"/>
      </a:dk1>
      <a:lt1>
        <a:srgbClr val="37474F"/>
      </a:lt1>
      <a:dk2>
        <a:srgbClr val="455A64"/>
      </a:dk2>
      <a:lt2>
        <a:srgbClr val="999999"/>
      </a:lt2>
      <a:accent1>
        <a:srgbClr val="E0E0E0"/>
      </a:accent1>
      <a:accent2>
        <a:srgbClr val="EBEBEB"/>
      </a:accent2>
      <a:accent3>
        <a:srgbClr val="FAFAFA"/>
      </a:accent3>
      <a:accent4>
        <a:srgbClr val="1FB299"/>
      </a:accent4>
      <a:accent5>
        <a:srgbClr val="23C7AC"/>
      </a:accent5>
      <a:accent6>
        <a:srgbClr val="7DEBD9"/>
      </a:accent6>
      <a:hlink>
        <a:srgbClr val="7DEBD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250</TotalTime>
  <Words>194</Words>
  <Application>Microsoft Office PowerPoint</Application>
  <PresentationFormat>Trình chiếu Trên màn hình (16:9)</PresentationFormat>
  <Paragraphs>67</Paragraphs>
  <Slides>12</Slides>
  <Notes>12</Notes>
  <HiddenSlides>0</HiddenSlides>
  <MMClips>0</MMClips>
  <ScaleCrop>false</ScaleCrop>
  <HeadingPairs>
    <vt:vector size="6" baseType="variant">
      <vt:variant>
        <vt:lpstr>Phông được Dùng</vt:lpstr>
      </vt:variant>
      <vt:variant>
        <vt:i4>12</vt:i4>
      </vt:variant>
      <vt:variant>
        <vt:lpstr>Chủ đề</vt:lpstr>
      </vt:variant>
      <vt:variant>
        <vt:i4>2</vt:i4>
      </vt:variant>
      <vt:variant>
        <vt:lpstr>Tiêu đề Bản chiếu</vt:lpstr>
      </vt:variant>
      <vt:variant>
        <vt:i4>12</vt:i4>
      </vt:variant>
    </vt:vector>
  </HeadingPairs>
  <TitlesOfParts>
    <vt:vector size="26" baseType="lpstr">
      <vt:lpstr>Fira Sans Condensed ExtraLight</vt:lpstr>
      <vt:lpstr>Arial</vt:lpstr>
      <vt:lpstr>Josefin Sans</vt:lpstr>
      <vt:lpstr>Abel</vt:lpstr>
      <vt:lpstr>Fira Sans Extra Condensed Medium</vt:lpstr>
      <vt:lpstr>Dosis ExtraLight</vt:lpstr>
      <vt:lpstr>Proxima Nova Semibold</vt:lpstr>
      <vt:lpstr>Dosis</vt:lpstr>
      <vt:lpstr>Squada One</vt:lpstr>
      <vt:lpstr>Proxima Nova</vt:lpstr>
      <vt:lpstr>Staatliches</vt:lpstr>
      <vt:lpstr>Bree Serif</vt:lpstr>
      <vt:lpstr>Isometric Proposal by Slidesgo</vt:lpstr>
      <vt:lpstr>SlidesGo Final Pages</vt:lpstr>
      <vt:lpstr>Sentiment Classification</vt:lpstr>
      <vt:lpstr>01</vt:lpstr>
      <vt:lpstr>理由</vt:lpstr>
      <vt:lpstr>説明</vt:lpstr>
      <vt:lpstr>技術</vt:lpstr>
      <vt:lpstr>評価</vt:lpstr>
      <vt:lpstr>デモ</vt:lpstr>
      <vt:lpstr>デモ</vt:lpstr>
      <vt:lpstr>デモ</vt:lpstr>
      <vt:lpstr>改善</vt:lpstr>
      <vt:lpstr>ご清聴ありがとうございました。</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Classification</dc:title>
  <cp:lastModifiedBy>LE NGOC LONG 20184137</cp:lastModifiedBy>
  <cp:revision>2</cp:revision>
  <dcterms:modified xsi:type="dcterms:W3CDTF">2021-05-22T07:18:55Z</dcterms:modified>
</cp:coreProperties>
</file>