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ref Ruqaa" panose="02000503000000000000" pitchFamily="2" charset="-78"/>
      <p:regular r:id="rId13"/>
      <p:bold r:id="rId14"/>
    </p:embeddedFont>
    <p:embeddedFont>
      <p:font typeface="Bebas Neue" panose="020B0604020202020204" charset="0"/>
      <p:regular r:id="rId15"/>
    </p:embeddedFont>
    <p:embeddedFont>
      <p:font typeface="Lato" panose="020F0502020204030203" pitchFamily="34" charset="0"/>
      <p:regular r:id="rId16"/>
      <p:bold r:id="rId17"/>
      <p:italic r:id="rId18"/>
      <p:boldItalic r:id="rId19"/>
    </p:embeddedFont>
    <p:embeddedFont>
      <p:font typeface="Yeseva One"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24">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LiOPzXQ17NKxs1AEfbsGcAP2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027" y="58"/>
      </p:cViewPr>
      <p:guideLst>
        <p:guide orient="horz" pos="1620"/>
        <p:guide pos="2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12"/>
          <p:cNvSpPr txBox="1">
            <a:spLocks noGrp="1"/>
          </p:cNvSpPr>
          <p:nvPr>
            <p:ph type="ctrTitle"/>
          </p:nvPr>
        </p:nvSpPr>
        <p:spPr>
          <a:xfrm>
            <a:off x="1677750" y="1528401"/>
            <a:ext cx="5788500" cy="2180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91919"/>
              </a:buClr>
              <a:buSzPts val="5200"/>
              <a:buNone/>
              <a:defRPr sz="5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12"/>
          <p:cNvSpPr txBox="1">
            <a:spLocks noGrp="1"/>
          </p:cNvSpPr>
          <p:nvPr>
            <p:ph type="subTitle" idx="1"/>
          </p:nvPr>
        </p:nvSpPr>
        <p:spPr>
          <a:xfrm>
            <a:off x="2757150" y="3465099"/>
            <a:ext cx="3629700" cy="60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12"/>
          <p:cNvSpPr txBox="1">
            <a:spLocks noGrp="1"/>
          </p:cNvSpPr>
          <p:nvPr>
            <p:ph type="subTitle" idx="2"/>
          </p:nvPr>
        </p:nvSpPr>
        <p:spPr>
          <a:xfrm>
            <a:off x="6060716" y="1030912"/>
            <a:ext cx="1885800" cy="5388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000">
                <a:solidFill>
                  <a:schemeClr val="lt1"/>
                </a:solidFill>
                <a:latin typeface="Yeseva One"/>
                <a:ea typeface="Yeseva One"/>
                <a:cs typeface="Yeseva One"/>
                <a:sym typeface="Yeseva 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12"/>
          <p:cNvSpPr/>
          <p:nvPr/>
        </p:nvSpPr>
        <p:spPr>
          <a:xfrm rot="10800000">
            <a:off x="226285" y="234351"/>
            <a:ext cx="790381" cy="636197"/>
          </a:xfrm>
          <a:custGeom>
            <a:avLst/>
            <a:gdLst/>
            <a:ahLst/>
            <a:cxnLst/>
            <a:rect l="l" t="t" r="r" b="b"/>
            <a:pathLst>
              <a:path w="16609" h="13369" extrusionOk="0">
                <a:moveTo>
                  <a:pt x="13697" y="6804"/>
                </a:moveTo>
                <a:cubicBezTo>
                  <a:pt x="14224" y="6804"/>
                  <a:pt x="14710" y="7078"/>
                  <a:pt x="14771" y="7214"/>
                </a:cubicBezTo>
                <a:cubicBezTo>
                  <a:pt x="14754" y="7247"/>
                  <a:pt x="14654" y="7364"/>
                  <a:pt x="14403" y="7481"/>
                </a:cubicBezTo>
                <a:cubicBezTo>
                  <a:pt x="14224" y="7571"/>
                  <a:pt x="14044" y="7603"/>
                  <a:pt x="13865" y="7603"/>
                </a:cubicBezTo>
                <a:cubicBezTo>
                  <a:pt x="13710" y="7603"/>
                  <a:pt x="13555" y="7579"/>
                  <a:pt x="13401" y="7548"/>
                </a:cubicBezTo>
                <a:cubicBezTo>
                  <a:pt x="13167" y="7515"/>
                  <a:pt x="12916" y="7431"/>
                  <a:pt x="12682" y="7297"/>
                </a:cubicBezTo>
                <a:cubicBezTo>
                  <a:pt x="12933" y="7047"/>
                  <a:pt x="13234" y="6880"/>
                  <a:pt x="13534" y="6813"/>
                </a:cubicBezTo>
                <a:cubicBezTo>
                  <a:pt x="13589" y="6807"/>
                  <a:pt x="13643" y="6804"/>
                  <a:pt x="13697" y="6804"/>
                </a:cubicBezTo>
                <a:close/>
                <a:moveTo>
                  <a:pt x="7152" y="10422"/>
                </a:moveTo>
                <a:cubicBezTo>
                  <a:pt x="7135" y="10673"/>
                  <a:pt x="7068" y="10940"/>
                  <a:pt x="6985" y="11157"/>
                </a:cubicBezTo>
                <a:cubicBezTo>
                  <a:pt x="6884" y="11408"/>
                  <a:pt x="6751" y="11792"/>
                  <a:pt x="6400" y="11993"/>
                </a:cubicBezTo>
                <a:cubicBezTo>
                  <a:pt x="6149" y="12143"/>
                  <a:pt x="6015" y="12160"/>
                  <a:pt x="5982" y="12160"/>
                </a:cubicBezTo>
                <a:cubicBezTo>
                  <a:pt x="5898" y="12026"/>
                  <a:pt x="5932" y="11374"/>
                  <a:pt x="6316" y="10940"/>
                </a:cubicBezTo>
                <a:cubicBezTo>
                  <a:pt x="6500" y="10656"/>
                  <a:pt x="6801" y="10522"/>
                  <a:pt x="7152" y="10422"/>
                </a:cubicBezTo>
                <a:close/>
                <a:moveTo>
                  <a:pt x="10811" y="10472"/>
                </a:moveTo>
                <a:cubicBezTo>
                  <a:pt x="11178" y="10572"/>
                  <a:pt x="11513" y="10723"/>
                  <a:pt x="11813" y="10973"/>
                </a:cubicBezTo>
                <a:lnTo>
                  <a:pt x="11830" y="10990"/>
                </a:lnTo>
                <a:cubicBezTo>
                  <a:pt x="12014" y="11157"/>
                  <a:pt x="12532" y="11625"/>
                  <a:pt x="12448" y="12143"/>
                </a:cubicBezTo>
                <a:cubicBezTo>
                  <a:pt x="12432" y="12310"/>
                  <a:pt x="12331" y="12460"/>
                  <a:pt x="12164" y="12611"/>
                </a:cubicBezTo>
                <a:cubicBezTo>
                  <a:pt x="12097" y="12644"/>
                  <a:pt x="11980" y="12711"/>
                  <a:pt x="11930" y="12728"/>
                </a:cubicBezTo>
                <a:cubicBezTo>
                  <a:pt x="11843" y="12766"/>
                  <a:pt x="11745" y="12794"/>
                  <a:pt x="11638" y="12794"/>
                </a:cubicBezTo>
                <a:cubicBezTo>
                  <a:pt x="11561" y="12794"/>
                  <a:pt x="11480" y="12779"/>
                  <a:pt x="11396" y="12744"/>
                </a:cubicBezTo>
                <a:cubicBezTo>
                  <a:pt x="10894" y="12544"/>
                  <a:pt x="10761" y="11859"/>
                  <a:pt x="10727" y="11575"/>
                </a:cubicBezTo>
                <a:cubicBezTo>
                  <a:pt x="10660" y="11190"/>
                  <a:pt x="10694" y="10823"/>
                  <a:pt x="10811" y="10472"/>
                </a:cubicBezTo>
                <a:close/>
                <a:moveTo>
                  <a:pt x="13374" y="1"/>
                </a:moveTo>
                <a:cubicBezTo>
                  <a:pt x="12698" y="1"/>
                  <a:pt x="12035" y="214"/>
                  <a:pt x="11529" y="530"/>
                </a:cubicBezTo>
                <a:cubicBezTo>
                  <a:pt x="10577" y="1115"/>
                  <a:pt x="10243" y="2051"/>
                  <a:pt x="10076" y="2502"/>
                </a:cubicBezTo>
                <a:cubicBezTo>
                  <a:pt x="9708" y="3505"/>
                  <a:pt x="9691" y="4440"/>
                  <a:pt x="10009" y="5343"/>
                </a:cubicBezTo>
                <a:cubicBezTo>
                  <a:pt x="10410" y="6429"/>
                  <a:pt x="11195" y="7013"/>
                  <a:pt x="11780" y="7398"/>
                </a:cubicBezTo>
                <a:cubicBezTo>
                  <a:pt x="11529" y="7732"/>
                  <a:pt x="11295" y="8150"/>
                  <a:pt x="11045" y="8567"/>
                </a:cubicBezTo>
                <a:cubicBezTo>
                  <a:pt x="10794" y="8985"/>
                  <a:pt x="10577" y="9369"/>
                  <a:pt x="10410" y="9770"/>
                </a:cubicBezTo>
                <a:cubicBezTo>
                  <a:pt x="9992" y="9703"/>
                  <a:pt x="9541" y="9687"/>
                  <a:pt x="9090" y="9687"/>
                </a:cubicBezTo>
                <a:cubicBezTo>
                  <a:pt x="8839" y="9670"/>
                  <a:pt x="8597" y="9662"/>
                  <a:pt x="8363" y="9662"/>
                </a:cubicBezTo>
                <a:cubicBezTo>
                  <a:pt x="8129" y="9662"/>
                  <a:pt x="7904" y="9670"/>
                  <a:pt x="7686" y="9687"/>
                </a:cubicBezTo>
                <a:cubicBezTo>
                  <a:pt x="7653" y="8968"/>
                  <a:pt x="7569" y="7982"/>
                  <a:pt x="6834" y="7063"/>
                </a:cubicBezTo>
                <a:cubicBezTo>
                  <a:pt x="6249" y="6345"/>
                  <a:pt x="5431" y="5860"/>
                  <a:pt x="4395" y="5643"/>
                </a:cubicBezTo>
                <a:cubicBezTo>
                  <a:pt x="4171" y="5603"/>
                  <a:pt x="3833" y="5541"/>
                  <a:pt x="3432" y="5541"/>
                </a:cubicBezTo>
                <a:cubicBezTo>
                  <a:pt x="2993" y="5541"/>
                  <a:pt x="2479" y="5615"/>
                  <a:pt x="1955" y="5877"/>
                </a:cubicBezTo>
                <a:cubicBezTo>
                  <a:pt x="936" y="6378"/>
                  <a:pt x="0" y="7481"/>
                  <a:pt x="101" y="8868"/>
                </a:cubicBezTo>
                <a:cubicBezTo>
                  <a:pt x="201" y="9971"/>
                  <a:pt x="1003" y="11241"/>
                  <a:pt x="2156" y="11374"/>
                </a:cubicBezTo>
                <a:cubicBezTo>
                  <a:pt x="2240" y="11383"/>
                  <a:pt x="2326" y="11387"/>
                  <a:pt x="2414" y="11387"/>
                </a:cubicBezTo>
                <a:cubicBezTo>
                  <a:pt x="3216" y="11387"/>
                  <a:pt x="4139" y="11039"/>
                  <a:pt x="4545" y="10272"/>
                </a:cubicBezTo>
                <a:cubicBezTo>
                  <a:pt x="4980" y="9403"/>
                  <a:pt x="4846" y="8534"/>
                  <a:pt x="4211" y="8016"/>
                </a:cubicBezTo>
                <a:cubicBezTo>
                  <a:pt x="3911" y="7766"/>
                  <a:pt x="3510" y="7636"/>
                  <a:pt x="3139" y="7636"/>
                </a:cubicBezTo>
                <a:cubicBezTo>
                  <a:pt x="2890" y="7636"/>
                  <a:pt x="2655" y="7695"/>
                  <a:pt x="2473" y="7815"/>
                </a:cubicBezTo>
                <a:cubicBezTo>
                  <a:pt x="2172" y="7999"/>
                  <a:pt x="1922" y="8400"/>
                  <a:pt x="1989" y="8801"/>
                </a:cubicBezTo>
                <a:cubicBezTo>
                  <a:pt x="2022" y="9052"/>
                  <a:pt x="2189" y="9369"/>
                  <a:pt x="2741" y="9536"/>
                </a:cubicBezTo>
                <a:cubicBezTo>
                  <a:pt x="2763" y="9541"/>
                  <a:pt x="2786" y="9544"/>
                  <a:pt x="2809" y="9544"/>
                </a:cubicBezTo>
                <a:cubicBezTo>
                  <a:pt x="2938" y="9544"/>
                  <a:pt x="3063" y="9466"/>
                  <a:pt x="3091" y="9353"/>
                </a:cubicBezTo>
                <a:cubicBezTo>
                  <a:pt x="3142" y="9202"/>
                  <a:pt x="3058" y="9035"/>
                  <a:pt x="2908" y="8985"/>
                </a:cubicBezTo>
                <a:cubicBezTo>
                  <a:pt x="2757" y="8952"/>
                  <a:pt x="2590" y="8868"/>
                  <a:pt x="2573" y="8734"/>
                </a:cubicBezTo>
                <a:cubicBezTo>
                  <a:pt x="2557" y="8601"/>
                  <a:pt x="2674" y="8400"/>
                  <a:pt x="2807" y="8317"/>
                </a:cubicBezTo>
                <a:cubicBezTo>
                  <a:pt x="2901" y="8254"/>
                  <a:pt x="3024" y="8225"/>
                  <a:pt x="3158" y="8225"/>
                </a:cubicBezTo>
                <a:cubicBezTo>
                  <a:pt x="3385" y="8225"/>
                  <a:pt x="3644" y="8310"/>
                  <a:pt x="3843" y="8467"/>
                </a:cubicBezTo>
                <a:cubicBezTo>
                  <a:pt x="4361" y="8868"/>
                  <a:pt x="4278" y="9536"/>
                  <a:pt x="4027" y="10021"/>
                </a:cubicBezTo>
                <a:cubicBezTo>
                  <a:pt x="3772" y="10547"/>
                  <a:pt x="3056" y="10816"/>
                  <a:pt x="2441" y="10816"/>
                </a:cubicBezTo>
                <a:cubicBezTo>
                  <a:pt x="2372" y="10816"/>
                  <a:pt x="2305" y="10813"/>
                  <a:pt x="2239" y="10806"/>
                </a:cubicBezTo>
                <a:cubicBezTo>
                  <a:pt x="1421" y="10723"/>
                  <a:pt x="769" y="9703"/>
                  <a:pt x="719" y="8818"/>
                </a:cubicBezTo>
                <a:cubicBezTo>
                  <a:pt x="635" y="7732"/>
                  <a:pt x="1437" y="6796"/>
                  <a:pt x="2239" y="6395"/>
                </a:cubicBezTo>
                <a:cubicBezTo>
                  <a:pt x="2657" y="6186"/>
                  <a:pt x="3075" y="6124"/>
                  <a:pt x="3438" y="6124"/>
                </a:cubicBezTo>
                <a:cubicBezTo>
                  <a:pt x="3802" y="6124"/>
                  <a:pt x="4111" y="6186"/>
                  <a:pt x="4311" y="6228"/>
                </a:cubicBezTo>
                <a:cubicBezTo>
                  <a:pt x="5197" y="6429"/>
                  <a:pt x="5915" y="6846"/>
                  <a:pt x="6416" y="7464"/>
                </a:cubicBezTo>
                <a:cubicBezTo>
                  <a:pt x="7068" y="8267"/>
                  <a:pt x="7118" y="9135"/>
                  <a:pt x="7152" y="9787"/>
                </a:cubicBezTo>
                <a:cubicBezTo>
                  <a:pt x="6617" y="9887"/>
                  <a:pt x="6183" y="10104"/>
                  <a:pt x="5848" y="10522"/>
                </a:cubicBezTo>
                <a:cubicBezTo>
                  <a:pt x="5481" y="10990"/>
                  <a:pt x="5330" y="11692"/>
                  <a:pt x="5397" y="12109"/>
                </a:cubicBezTo>
                <a:cubicBezTo>
                  <a:pt x="5431" y="12394"/>
                  <a:pt x="5564" y="12544"/>
                  <a:pt x="5665" y="12611"/>
                </a:cubicBezTo>
                <a:cubicBezTo>
                  <a:pt x="5756" y="12672"/>
                  <a:pt x="5862" y="12702"/>
                  <a:pt x="5981" y="12702"/>
                </a:cubicBezTo>
                <a:cubicBezTo>
                  <a:pt x="6186" y="12702"/>
                  <a:pt x="6432" y="12613"/>
                  <a:pt x="6717" y="12444"/>
                </a:cubicBezTo>
                <a:cubicBezTo>
                  <a:pt x="7235" y="12109"/>
                  <a:pt x="7419" y="11608"/>
                  <a:pt x="7519" y="11307"/>
                </a:cubicBezTo>
                <a:cubicBezTo>
                  <a:pt x="7653" y="10973"/>
                  <a:pt x="7720" y="10656"/>
                  <a:pt x="7736" y="10288"/>
                </a:cubicBezTo>
                <a:cubicBezTo>
                  <a:pt x="7945" y="10280"/>
                  <a:pt x="8163" y="10276"/>
                  <a:pt x="8390" y="10276"/>
                </a:cubicBezTo>
                <a:cubicBezTo>
                  <a:pt x="8618" y="10276"/>
                  <a:pt x="8856" y="10280"/>
                  <a:pt x="9107" y="10288"/>
                </a:cubicBezTo>
                <a:cubicBezTo>
                  <a:pt x="9508" y="10305"/>
                  <a:pt x="9892" y="10305"/>
                  <a:pt x="10243" y="10355"/>
                </a:cubicBezTo>
                <a:cubicBezTo>
                  <a:pt x="10109" y="10773"/>
                  <a:pt x="10076" y="11190"/>
                  <a:pt x="10159" y="11658"/>
                </a:cubicBezTo>
                <a:cubicBezTo>
                  <a:pt x="10193" y="11976"/>
                  <a:pt x="10360" y="12945"/>
                  <a:pt x="11162" y="13279"/>
                </a:cubicBezTo>
                <a:cubicBezTo>
                  <a:pt x="11326" y="13346"/>
                  <a:pt x="11484" y="13369"/>
                  <a:pt x="11625" y="13369"/>
                </a:cubicBezTo>
                <a:cubicBezTo>
                  <a:pt x="11870" y="13369"/>
                  <a:pt x="12063" y="13300"/>
                  <a:pt x="12148" y="13279"/>
                </a:cubicBezTo>
                <a:cubicBezTo>
                  <a:pt x="12181" y="13279"/>
                  <a:pt x="12264" y="13229"/>
                  <a:pt x="12331" y="13196"/>
                </a:cubicBezTo>
                <a:cubicBezTo>
                  <a:pt x="12398" y="13145"/>
                  <a:pt x="12482" y="13112"/>
                  <a:pt x="12432" y="13045"/>
                </a:cubicBezTo>
                <a:cubicBezTo>
                  <a:pt x="12732" y="12811"/>
                  <a:pt x="12916" y="12527"/>
                  <a:pt x="12950" y="12210"/>
                </a:cubicBezTo>
                <a:cubicBezTo>
                  <a:pt x="13083" y="11374"/>
                  <a:pt x="12365" y="10739"/>
                  <a:pt x="12148" y="10539"/>
                </a:cubicBezTo>
                <a:lnTo>
                  <a:pt x="12114" y="10522"/>
                </a:lnTo>
                <a:cubicBezTo>
                  <a:pt x="11746" y="10205"/>
                  <a:pt x="11345" y="10021"/>
                  <a:pt x="10928" y="9887"/>
                </a:cubicBezTo>
                <a:cubicBezTo>
                  <a:pt x="11095" y="9570"/>
                  <a:pt x="11279" y="9236"/>
                  <a:pt x="11496" y="8885"/>
                </a:cubicBezTo>
                <a:cubicBezTo>
                  <a:pt x="11746" y="8450"/>
                  <a:pt x="11980" y="8049"/>
                  <a:pt x="12231" y="7715"/>
                </a:cubicBezTo>
                <a:cubicBezTo>
                  <a:pt x="12532" y="7882"/>
                  <a:pt x="12866" y="8016"/>
                  <a:pt x="13200" y="8066"/>
                </a:cubicBezTo>
                <a:cubicBezTo>
                  <a:pt x="13359" y="8099"/>
                  <a:pt x="13568" y="8141"/>
                  <a:pt x="13806" y="8141"/>
                </a:cubicBezTo>
                <a:cubicBezTo>
                  <a:pt x="14044" y="8141"/>
                  <a:pt x="14311" y="8099"/>
                  <a:pt x="14587" y="7966"/>
                </a:cubicBezTo>
                <a:cubicBezTo>
                  <a:pt x="15072" y="7715"/>
                  <a:pt x="15289" y="7448"/>
                  <a:pt x="15272" y="7147"/>
                </a:cubicBezTo>
                <a:cubicBezTo>
                  <a:pt x="15272" y="7030"/>
                  <a:pt x="15205" y="6846"/>
                  <a:pt x="14988" y="6646"/>
                </a:cubicBezTo>
                <a:cubicBezTo>
                  <a:pt x="14713" y="6414"/>
                  <a:pt x="14174" y="6195"/>
                  <a:pt x="13644" y="6195"/>
                </a:cubicBezTo>
                <a:cubicBezTo>
                  <a:pt x="13562" y="6195"/>
                  <a:pt x="13481" y="6200"/>
                  <a:pt x="13401" y="6211"/>
                </a:cubicBezTo>
                <a:cubicBezTo>
                  <a:pt x="12866" y="6278"/>
                  <a:pt x="12448" y="6546"/>
                  <a:pt x="12097" y="6947"/>
                </a:cubicBezTo>
                <a:cubicBezTo>
                  <a:pt x="11563" y="6596"/>
                  <a:pt x="10861" y="6094"/>
                  <a:pt x="10510" y="5125"/>
                </a:cubicBezTo>
                <a:cubicBezTo>
                  <a:pt x="10243" y="4357"/>
                  <a:pt x="10259" y="3538"/>
                  <a:pt x="10577" y="2686"/>
                </a:cubicBezTo>
                <a:cubicBezTo>
                  <a:pt x="10727" y="2302"/>
                  <a:pt x="11011" y="1500"/>
                  <a:pt x="11813" y="1015"/>
                </a:cubicBezTo>
                <a:cubicBezTo>
                  <a:pt x="12225" y="759"/>
                  <a:pt x="12772" y="583"/>
                  <a:pt x="13330" y="583"/>
                </a:cubicBezTo>
                <a:cubicBezTo>
                  <a:pt x="13792" y="583"/>
                  <a:pt x="14262" y="703"/>
                  <a:pt x="14670" y="998"/>
                </a:cubicBezTo>
                <a:cubicBezTo>
                  <a:pt x="15406" y="1516"/>
                  <a:pt x="15924" y="2586"/>
                  <a:pt x="15573" y="3337"/>
                </a:cubicBezTo>
                <a:cubicBezTo>
                  <a:pt x="15300" y="3914"/>
                  <a:pt x="14660" y="4460"/>
                  <a:pt x="14033" y="4460"/>
                </a:cubicBezTo>
                <a:cubicBezTo>
                  <a:pt x="14006" y="4460"/>
                  <a:pt x="13979" y="4459"/>
                  <a:pt x="13952" y="4457"/>
                </a:cubicBezTo>
                <a:cubicBezTo>
                  <a:pt x="13417" y="4424"/>
                  <a:pt x="12816" y="4140"/>
                  <a:pt x="12732" y="3505"/>
                </a:cubicBezTo>
                <a:cubicBezTo>
                  <a:pt x="12665" y="3104"/>
                  <a:pt x="12866" y="2636"/>
                  <a:pt x="13150" y="2519"/>
                </a:cubicBezTo>
                <a:cubicBezTo>
                  <a:pt x="13213" y="2487"/>
                  <a:pt x="13299" y="2471"/>
                  <a:pt x="13382" y="2471"/>
                </a:cubicBezTo>
                <a:cubicBezTo>
                  <a:pt x="13475" y="2471"/>
                  <a:pt x="13565" y="2491"/>
                  <a:pt x="13618" y="2535"/>
                </a:cubicBezTo>
                <a:cubicBezTo>
                  <a:pt x="13735" y="2619"/>
                  <a:pt x="13701" y="2803"/>
                  <a:pt x="13668" y="2953"/>
                </a:cubicBezTo>
                <a:cubicBezTo>
                  <a:pt x="13618" y="3120"/>
                  <a:pt x="13735" y="3271"/>
                  <a:pt x="13868" y="3304"/>
                </a:cubicBezTo>
                <a:cubicBezTo>
                  <a:pt x="13898" y="3313"/>
                  <a:pt x="13927" y="3317"/>
                  <a:pt x="13955" y="3317"/>
                </a:cubicBezTo>
                <a:cubicBezTo>
                  <a:pt x="14086" y="3317"/>
                  <a:pt x="14195" y="3227"/>
                  <a:pt x="14236" y="3104"/>
                </a:cubicBezTo>
                <a:cubicBezTo>
                  <a:pt x="14370" y="2552"/>
                  <a:pt x="14186" y="2251"/>
                  <a:pt x="14002" y="2101"/>
                </a:cubicBezTo>
                <a:cubicBezTo>
                  <a:pt x="13823" y="1960"/>
                  <a:pt x="13602" y="1898"/>
                  <a:pt x="13386" y="1898"/>
                </a:cubicBezTo>
                <a:cubicBezTo>
                  <a:pt x="13219" y="1898"/>
                  <a:pt x="13055" y="1935"/>
                  <a:pt x="12916" y="2001"/>
                </a:cubicBezTo>
                <a:cubicBezTo>
                  <a:pt x="12415" y="2218"/>
                  <a:pt x="12081" y="2936"/>
                  <a:pt x="12164" y="3588"/>
                </a:cubicBezTo>
                <a:cubicBezTo>
                  <a:pt x="12264" y="4390"/>
                  <a:pt x="12950" y="4958"/>
                  <a:pt x="13919" y="5042"/>
                </a:cubicBezTo>
                <a:cubicBezTo>
                  <a:pt x="13967" y="5046"/>
                  <a:pt x="14016" y="5048"/>
                  <a:pt x="14064" y="5048"/>
                </a:cubicBezTo>
                <a:cubicBezTo>
                  <a:pt x="14959" y="5048"/>
                  <a:pt x="15759" y="4334"/>
                  <a:pt x="16107" y="3605"/>
                </a:cubicBezTo>
                <a:cubicBezTo>
                  <a:pt x="16609" y="2535"/>
                  <a:pt x="15940" y="1182"/>
                  <a:pt x="15038" y="530"/>
                </a:cubicBezTo>
                <a:cubicBezTo>
                  <a:pt x="14532" y="155"/>
                  <a:pt x="13948" y="1"/>
                  <a:pt x="13374" y="1"/>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2"/>
          <p:cNvSpPr/>
          <p:nvPr/>
        </p:nvSpPr>
        <p:spPr>
          <a:xfrm flipH="1">
            <a:off x="226285" y="4272951"/>
            <a:ext cx="790381" cy="636197"/>
          </a:xfrm>
          <a:custGeom>
            <a:avLst/>
            <a:gdLst/>
            <a:ahLst/>
            <a:cxnLst/>
            <a:rect l="l" t="t" r="r" b="b"/>
            <a:pathLst>
              <a:path w="16609" h="13369" extrusionOk="0">
                <a:moveTo>
                  <a:pt x="13697" y="6804"/>
                </a:moveTo>
                <a:cubicBezTo>
                  <a:pt x="14224" y="6804"/>
                  <a:pt x="14710" y="7078"/>
                  <a:pt x="14771" y="7214"/>
                </a:cubicBezTo>
                <a:cubicBezTo>
                  <a:pt x="14754" y="7247"/>
                  <a:pt x="14654" y="7364"/>
                  <a:pt x="14403" y="7481"/>
                </a:cubicBezTo>
                <a:cubicBezTo>
                  <a:pt x="14224" y="7571"/>
                  <a:pt x="14044" y="7603"/>
                  <a:pt x="13865" y="7603"/>
                </a:cubicBezTo>
                <a:cubicBezTo>
                  <a:pt x="13710" y="7603"/>
                  <a:pt x="13555" y="7579"/>
                  <a:pt x="13401" y="7548"/>
                </a:cubicBezTo>
                <a:cubicBezTo>
                  <a:pt x="13167" y="7515"/>
                  <a:pt x="12916" y="7431"/>
                  <a:pt x="12682" y="7297"/>
                </a:cubicBezTo>
                <a:cubicBezTo>
                  <a:pt x="12933" y="7047"/>
                  <a:pt x="13234" y="6880"/>
                  <a:pt x="13534" y="6813"/>
                </a:cubicBezTo>
                <a:cubicBezTo>
                  <a:pt x="13589" y="6807"/>
                  <a:pt x="13643" y="6804"/>
                  <a:pt x="13697" y="6804"/>
                </a:cubicBezTo>
                <a:close/>
                <a:moveTo>
                  <a:pt x="7152" y="10422"/>
                </a:moveTo>
                <a:cubicBezTo>
                  <a:pt x="7135" y="10673"/>
                  <a:pt x="7068" y="10940"/>
                  <a:pt x="6985" y="11157"/>
                </a:cubicBezTo>
                <a:cubicBezTo>
                  <a:pt x="6884" y="11408"/>
                  <a:pt x="6751" y="11792"/>
                  <a:pt x="6400" y="11993"/>
                </a:cubicBezTo>
                <a:cubicBezTo>
                  <a:pt x="6149" y="12143"/>
                  <a:pt x="6015" y="12160"/>
                  <a:pt x="5982" y="12160"/>
                </a:cubicBezTo>
                <a:cubicBezTo>
                  <a:pt x="5898" y="12026"/>
                  <a:pt x="5932" y="11374"/>
                  <a:pt x="6316" y="10940"/>
                </a:cubicBezTo>
                <a:cubicBezTo>
                  <a:pt x="6500" y="10656"/>
                  <a:pt x="6801" y="10522"/>
                  <a:pt x="7152" y="10422"/>
                </a:cubicBezTo>
                <a:close/>
                <a:moveTo>
                  <a:pt x="10811" y="10472"/>
                </a:moveTo>
                <a:cubicBezTo>
                  <a:pt x="11178" y="10572"/>
                  <a:pt x="11513" y="10723"/>
                  <a:pt x="11813" y="10973"/>
                </a:cubicBezTo>
                <a:lnTo>
                  <a:pt x="11830" y="10990"/>
                </a:lnTo>
                <a:cubicBezTo>
                  <a:pt x="12014" y="11157"/>
                  <a:pt x="12532" y="11625"/>
                  <a:pt x="12448" y="12143"/>
                </a:cubicBezTo>
                <a:cubicBezTo>
                  <a:pt x="12432" y="12310"/>
                  <a:pt x="12331" y="12460"/>
                  <a:pt x="12164" y="12611"/>
                </a:cubicBezTo>
                <a:cubicBezTo>
                  <a:pt x="12097" y="12644"/>
                  <a:pt x="11980" y="12711"/>
                  <a:pt x="11930" y="12728"/>
                </a:cubicBezTo>
                <a:cubicBezTo>
                  <a:pt x="11843" y="12766"/>
                  <a:pt x="11745" y="12794"/>
                  <a:pt x="11638" y="12794"/>
                </a:cubicBezTo>
                <a:cubicBezTo>
                  <a:pt x="11561" y="12794"/>
                  <a:pt x="11480" y="12779"/>
                  <a:pt x="11396" y="12744"/>
                </a:cubicBezTo>
                <a:cubicBezTo>
                  <a:pt x="10894" y="12544"/>
                  <a:pt x="10761" y="11859"/>
                  <a:pt x="10727" y="11575"/>
                </a:cubicBezTo>
                <a:cubicBezTo>
                  <a:pt x="10660" y="11190"/>
                  <a:pt x="10694" y="10823"/>
                  <a:pt x="10811" y="10472"/>
                </a:cubicBezTo>
                <a:close/>
                <a:moveTo>
                  <a:pt x="13374" y="1"/>
                </a:moveTo>
                <a:cubicBezTo>
                  <a:pt x="12698" y="1"/>
                  <a:pt x="12035" y="214"/>
                  <a:pt x="11529" y="530"/>
                </a:cubicBezTo>
                <a:cubicBezTo>
                  <a:pt x="10577" y="1115"/>
                  <a:pt x="10243" y="2051"/>
                  <a:pt x="10076" y="2502"/>
                </a:cubicBezTo>
                <a:cubicBezTo>
                  <a:pt x="9708" y="3505"/>
                  <a:pt x="9691" y="4440"/>
                  <a:pt x="10009" y="5343"/>
                </a:cubicBezTo>
                <a:cubicBezTo>
                  <a:pt x="10410" y="6429"/>
                  <a:pt x="11195" y="7013"/>
                  <a:pt x="11780" y="7398"/>
                </a:cubicBezTo>
                <a:cubicBezTo>
                  <a:pt x="11529" y="7732"/>
                  <a:pt x="11295" y="8150"/>
                  <a:pt x="11045" y="8567"/>
                </a:cubicBezTo>
                <a:cubicBezTo>
                  <a:pt x="10794" y="8985"/>
                  <a:pt x="10577" y="9369"/>
                  <a:pt x="10410" y="9770"/>
                </a:cubicBezTo>
                <a:cubicBezTo>
                  <a:pt x="9992" y="9703"/>
                  <a:pt x="9541" y="9687"/>
                  <a:pt x="9090" y="9687"/>
                </a:cubicBezTo>
                <a:cubicBezTo>
                  <a:pt x="8839" y="9670"/>
                  <a:pt x="8597" y="9662"/>
                  <a:pt x="8363" y="9662"/>
                </a:cubicBezTo>
                <a:cubicBezTo>
                  <a:pt x="8129" y="9662"/>
                  <a:pt x="7904" y="9670"/>
                  <a:pt x="7686" y="9687"/>
                </a:cubicBezTo>
                <a:cubicBezTo>
                  <a:pt x="7653" y="8968"/>
                  <a:pt x="7569" y="7982"/>
                  <a:pt x="6834" y="7063"/>
                </a:cubicBezTo>
                <a:cubicBezTo>
                  <a:pt x="6249" y="6345"/>
                  <a:pt x="5431" y="5860"/>
                  <a:pt x="4395" y="5643"/>
                </a:cubicBezTo>
                <a:cubicBezTo>
                  <a:pt x="4171" y="5603"/>
                  <a:pt x="3833" y="5541"/>
                  <a:pt x="3432" y="5541"/>
                </a:cubicBezTo>
                <a:cubicBezTo>
                  <a:pt x="2993" y="5541"/>
                  <a:pt x="2479" y="5615"/>
                  <a:pt x="1955" y="5877"/>
                </a:cubicBezTo>
                <a:cubicBezTo>
                  <a:pt x="936" y="6378"/>
                  <a:pt x="0" y="7481"/>
                  <a:pt x="101" y="8868"/>
                </a:cubicBezTo>
                <a:cubicBezTo>
                  <a:pt x="201" y="9971"/>
                  <a:pt x="1003" y="11241"/>
                  <a:pt x="2156" y="11374"/>
                </a:cubicBezTo>
                <a:cubicBezTo>
                  <a:pt x="2240" y="11383"/>
                  <a:pt x="2326" y="11387"/>
                  <a:pt x="2414" y="11387"/>
                </a:cubicBezTo>
                <a:cubicBezTo>
                  <a:pt x="3216" y="11387"/>
                  <a:pt x="4139" y="11039"/>
                  <a:pt x="4545" y="10272"/>
                </a:cubicBezTo>
                <a:cubicBezTo>
                  <a:pt x="4980" y="9403"/>
                  <a:pt x="4846" y="8534"/>
                  <a:pt x="4211" y="8016"/>
                </a:cubicBezTo>
                <a:cubicBezTo>
                  <a:pt x="3911" y="7766"/>
                  <a:pt x="3510" y="7636"/>
                  <a:pt x="3139" y="7636"/>
                </a:cubicBezTo>
                <a:cubicBezTo>
                  <a:pt x="2890" y="7636"/>
                  <a:pt x="2655" y="7695"/>
                  <a:pt x="2473" y="7815"/>
                </a:cubicBezTo>
                <a:cubicBezTo>
                  <a:pt x="2172" y="7999"/>
                  <a:pt x="1922" y="8400"/>
                  <a:pt x="1989" y="8801"/>
                </a:cubicBezTo>
                <a:cubicBezTo>
                  <a:pt x="2022" y="9052"/>
                  <a:pt x="2189" y="9369"/>
                  <a:pt x="2741" y="9536"/>
                </a:cubicBezTo>
                <a:cubicBezTo>
                  <a:pt x="2763" y="9541"/>
                  <a:pt x="2786" y="9544"/>
                  <a:pt x="2809" y="9544"/>
                </a:cubicBezTo>
                <a:cubicBezTo>
                  <a:pt x="2938" y="9544"/>
                  <a:pt x="3063" y="9466"/>
                  <a:pt x="3091" y="9353"/>
                </a:cubicBezTo>
                <a:cubicBezTo>
                  <a:pt x="3142" y="9202"/>
                  <a:pt x="3058" y="9035"/>
                  <a:pt x="2908" y="8985"/>
                </a:cubicBezTo>
                <a:cubicBezTo>
                  <a:pt x="2757" y="8952"/>
                  <a:pt x="2590" y="8868"/>
                  <a:pt x="2573" y="8734"/>
                </a:cubicBezTo>
                <a:cubicBezTo>
                  <a:pt x="2557" y="8601"/>
                  <a:pt x="2674" y="8400"/>
                  <a:pt x="2807" y="8317"/>
                </a:cubicBezTo>
                <a:cubicBezTo>
                  <a:pt x="2901" y="8254"/>
                  <a:pt x="3024" y="8225"/>
                  <a:pt x="3158" y="8225"/>
                </a:cubicBezTo>
                <a:cubicBezTo>
                  <a:pt x="3385" y="8225"/>
                  <a:pt x="3644" y="8310"/>
                  <a:pt x="3843" y="8467"/>
                </a:cubicBezTo>
                <a:cubicBezTo>
                  <a:pt x="4361" y="8868"/>
                  <a:pt x="4278" y="9536"/>
                  <a:pt x="4027" y="10021"/>
                </a:cubicBezTo>
                <a:cubicBezTo>
                  <a:pt x="3772" y="10547"/>
                  <a:pt x="3056" y="10816"/>
                  <a:pt x="2441" y="10816"/>
                </a:cubicBezTo>
                <a:cubicBezTo>
                  <a:pt x="2372" y="10816"/>
                  <a:pt x="2305" y="10813"/>
                  <a:pt x="2239" y="10806"/>
                </a:cubicBezTo>
                <a:cubicBezTo>
                  <a:pt x="1421" y="10723"/>
                  <a:pt x="769" y="9703"/>
                  <a:pt x="719" y="8818"/>
                </a:cubicBezTo>
                <a:cubicBezTo>
                  <a:pt x="635" y="7732"/>
                  <a:pt x="1437" y="6796"/>
                  <a:pt x="2239" y="6395"/>
                </a:cubicBezTo>
                <a:cubicBezTo>
                  <a:pt x="2657" y="6186"/>
                  <a:pt x="3075" y="6124"/>
                  <a:pt x="3438" y="6124"/>
                </a:cubicBezTo>
                <a:cubicBezTo>
                  <a:pt x="3802" y="6124"/>
                  <a:pt x="4111" y="6186"/>
                  <a:pt x="4311" y="6228"/>
                </a:cubicBezTo>
                <a:cubicBezTo>
                  <a:pt x="5197" y="6429"/>
                  <a:pt x="5915" y="6846"/>
                  <a:pt x="6416" y="7464"/>
                </a:cubicBezTo>
                <a:cubicBezTo>
                  <a:pt x="7068" y="8267"/>
                  <a:pt x="7118" y="9135"/>
                  <a:pt x="7152" y="9787"/>
                </a:cubicBezTo>
                <a:cubicBezTo>
                  <a:pt x="6617" y="9887"/>
                  <a:pt x="6183" y="10104"/>
                  <a:pt x="5848" y="10522"/>
                </a:cubicBezTo>
                <a:cubicBezTo>
                  <a:pt x="5481" y="10990"/>
                  <a:pt x="5330" y="11692"/>
                  <a:pt x="5397" y="12109"/>
                </a:cubicBezTo>
                <a:cubicBezTo>
                  <a:pt x="5431" y="12394"/>
                  <a:pt x="5564" y="12544"/>
                  <a:pt x="5665" y="12611"/>
                </a:cubicBezTo>
                <a:cubicBezTo>
                  <a:pt x="5756" y="12672"/>
                  <a:pt x="5862" y="12702"/>
                  <a:pt x="5981" y="12702"/>
                </a:cubicBezTo>
                <a:cubicBezTo>
                  <a:pt x="6186" y="12702"/>
                  <a:pt x="6432" y="12613"/>
                  <a:pt x="6717" y="12444"/>
                </a:cubicBezTo>
                <a:cubicBezTo>
                  <a:pt x="7235" y="12109"/>
                  <a:pt x="7419" y="11608"/>
                  <a:pt x="7519" y="11307"/>
                </a:cubicBezTo>
                <a:cubicBezTo>
                  <a:pt x="7653" y="10973"/>
                  <a:pt x="7720" y="10656"/>
                  <a:pt x="7736" y="10288"/>
                </a:cubicBezTo>
                <a:cubicBezTo>
                  <a:pt x="7945" y="10280"/>
                  <a:pt x="8163" y="10276"/>
                  <a:pt x="8390" y="10276"/>
                </a:cubicBezTo>
                <a:cubicBezTo>
                  <a:pt x="8618" y="10276"/>
                  <a:pt x="8856" y="10280"/>
                  <a:pt x="9107" y="10288"/>
                </a:cubicBezTo>
                <a:cubicBezTo>
                  <a:pt x="9508" y="10305"/>
                  <a:pt x="9892" y="10305"/>
                  <a:pt x="10243" y="10355"/>
                </a:cubicBezTo>
                <a:cubicBezTo>
                  <a:pt x="10109" y="10773"/>
                  <a:pt x="10076" y="11190"/>
                  <a:pt x="10159" y="11658"/>
                </a:cubicBezTo>
                <a:cubicBezTo>
                  <a:pt x="10193" y="11976"/>
                  <a:pt x="10360" y="12945"/>
                  <a:pt x="11162" y="13279"/>
                </a:cubicBezTo>
                <a:cubicBezTo>
                  <a:pt x="11326" y="13346"/>
                  <a:pt x="11484" y="13369"/>
                  <a:pt x="11625" y="13369"/>
                </a:cubicBezTo>
                <a:cubicBezTo>
                  <a:pt x="11870" y="13369"/>
                  <a:pt x="12063" y="13300"/>
                  <a:pt x="12148" y="13279"/>
                </a:cubicBezTo>
                <a:cubicBezTo>
                  <a:pt x="12181" y="13279"/>
                  <a:pt x="12264" y="13229"/>
                  <a:pt x="12331" y="13196"/>
                </a:cubicBezTo>
                <a:cubicBezTo>
                  <a:pt x="12398" y="13145"/>
                  <a:pt x="12482" y="13112"/>
                  <a:pt x="12432" y="13045"/>
                </a:cubicBezTo>
                <a:cubicBezTo>
                  <a:pt x="12732" y="12811"/>
                  <a:pt x="12916" y="12527"/>
                  <a:pt x="12950" y="12210"/>
                </a:cubicBezTo>
                <a:cubicBezTo>
                  <a:pt x="13083" y="11374"/>
                  <a:pt x="12365" y="10739"/>
                  <a:pt x="12148" y="10539"/>
                </a:cubicBezTo>
                <a:lnTo>
                  <a:pt x="12114" y="10522"/>
                </a:lnTo>
                <a:cubicBezTo>
                  <a:pt x="11746" y="10205"/>
                  <a:pt x="11345" y="10021"/>
                  <a:pt x="10928" y="9887"/>
                </a:cubicBezTo>
                <a:cubicBezTo>
                  <a:pt x="11095" y="9570"/>
                  <a:pt x="11279" y="9236"/>
                  <a:pt x="11496" y="8885"/>
                </a:cubicBezTo>
                <a:cubicBezTo>
                  <a:pt x="11746" y="8450"/>
                  <a:pt x="11980" y="8049"/>
                  <a:pt x="12231" y="7715"/>
                </a:cubicBezTo>
                <a:cubicBezTo>
                  <a:pt x="12532" y="7882"/>
                  <a:pt x="12866" y="8016"/>
                  <a:pt x="13200" y="8066"/>
                </a:cubicBezTo>
                <a:cubicBezTo>
                  <a:pt x="13359" y="8099"/>
                  <a:pt x="13568" y="8141"/>
                  <a:pt x="13806" y="8141"/>
                </a:cubicBezTo>
                <a:cubicBezTo>
                  <a:pt x="14044" y="8141"/>
                  <a:pt x="14311" y="8099"/>
                  <a:pt x="14587" y="7966"/>
                </a:cubicBezTo>
                <a:cubicBezTo>
                  <a:pt x="15072" y="7715"/>
                  <a:pt x="15289" y="7448"/>
                  <a:pt x="15272" y="7147"/>
                </a:cubicBezTo>
                <a:cubicBezTo>
                  <a:pt x="15272" y="7030"/>
                  <a:pt x="15205" y="6846"/>
                  <a:pt x="14988" y="6646"/>
                </a:cubicBezTo>
                <a:cubicBezTo>
                  <a:pt x="14713" y="6414"/>
                  <a:pt x="14174" y="6195"/>
                  <a:pt x="13644" y="6195"/>
                </a:cubicBezTo>
                <a:cubicBezTo>
                  <a:pt x="13562" y="6195"/>
                  <a:pt x="13481" y="6200"/>
                  <a:pt x="13401" y="6211"/>
                </a:cubicBezTo>
                <a:cubicBezTo>
                  <a:pt x="12866" y="6278"/>
                  <a:pt x="12448" y="6546"/>
                  <a:pt x="12097" y="6947"/>
                </a:cubicBezTo>
                <a:cubicBezTo>
                  <a:pt x="11563" y="6596"/>
                  <a:pt x="10861" y="6094"/>
                  <a:pt x="10510" y="5125"/>
                </a:cubicBezTo>
                <a:cubicBezTo>
                  <a:pt x="10243" y="4357"/>
                  <a:pt x="10259" y="3538"/>
                  <a:pt x="10577" y="2686"/>
                </a:cubicBezTo>
                <a:cubicBezTo>
                  <a:pt x="10727" y="2302"/>
                  <a:pt x="11011" y="1500"/>
                  <a:pt x="11813" y="1015"/>
                </a:cubicBezTo>
                <a:cubicBezTo>
                  <a:pt x="12225" y="759"/>
                  <a:pt x="12772" y="583"/>
                  <a:pt x="13330" y="583"/>
                </a:cubicBezTo>
                <a:cubicBezTo>
                  <a:pt x="13792" y="583"/>
                  <a:pt x="14262" y="703"/>
                  <a:pt x="14670" y="998"/>
                </a:cubicBezTo>
                <a:cubicBezTo>
                  <a:pt x="15406" y="1516"/>
                  <a:pt x="15924" y="2586"/>
                  <a:pt x="15573" y="3337"/>
                </a:cubicBezTo>
                <a:cubicBezTo>
                  <a:pt x="15300" y="3914"/>
                  <a:pt x="14660" y="4460"/>
                  <a:pt x="14033" y="4460"/>
                </a:cubicBezTo>
                <a:cubicBezTo>
                  <a:pt x="14006" y="4460"/>
                  <a:pt x="13979" y="4459"/>
                  <a:pt x="13952" y="4457"/>
                </a:cubicBezTo>
                <a:cubicBezTo>
                  <a:pt x="13417" y="4424"/>
                  <a:pt x="12816" y="4140"/>
                  <a:pt x="12732" y="3505"/>
                </a:cubicBezTo>
                <a:cubicBezTo>
                  <a:pt x="12665" y="3104"/>
                  <a:pt x="12866" y="2636"/>
                  <a:pt x="13150" y="2519"/>
                </a:cubicBezTo>
                <a:cubicBezTo>
                  <a:pt x="13213" y="2487"/>
                  <a:pt x="13299" y="2471"/>
                  <a:pt x="13382" y="2471"/>
                </a:cubicBezTo>
                <a:cubicBezTo>
                  <a:pt x="13475" y="2471"/>
                  <a:pt x="13565" y="2491"/>
                  <a:pt x="13618" y="2535"/>
                </a:cubicBezTo>
                <a:cubicBezTo>
                  <a:pt x="13735" y="2619"/>
                  <a:pt x="13701" y="2803"/>
                  <a:pt x="13668" y="2953"/>
                </a:cubicBezTo>
                <a:cubicBezTo>
                  <a:pt x="13618" y="3120"/>
                  <a:pt x="13735" y="3271"/>
                  <a:pt x="13868" y="3304"/>
                </a:cubicBezTo>
                <a:cubicBezTo>
                  <a:pt x="13898" y="3313"/>
                  <a:pt x="13927" y="3317"/>
                  <a:pt x="13955" y="3317"/>
                </a:cubicBezTo>
                <a:cubicBezTo>
                  <a:pt x="14086" y="3317"/>
                  <a:pt x="14195" y="3227"/>
                  <a:pt x="14236" y="3104"/>
                </a:cubicBezTo>
                <a:cubicBezTo>
                  <a:pt x="14370" y="2552"/>
                  <a:pt x="14186" y="2251"/>
                  <a:pt x="14002" y="2101"/>
                </a:cubicBezTo>
                <a:cubicBezTo>
                  <a:pt x="13823" y="1960"/>
                  <a:pt x="13602" y="1898"/>
                  <a:pt x="13386" y="1898"/>
                </a:cubicBezTo>
                <a:cubicBezTo>
                  <a:pt x="13219" y="1898"/>
                  <a:pt x="13055" y="1935"/>
                  <a:pt x="12916" y="2001"/>
                </a:cubicBezTo>
                <a:cubicBezTo>
                  <a:pt x="12415" y="2218"/>
                  <a:pt x="12081" y="2936"/>
                  <a:pt x="12164" y="3588"/>
                </a:cubicBezTo>
                <a:cubicBezTo>
                  <a:pt x="12264" y="4390"/>
                  <a:pt x="12950" y="4958"/>
                  <a:pt x="13919" y="5042"/>
                </a:cubicBezTo>
                <a:cubicBezTo>
                  <a:pt x="13967" y="5046"/>
                  <a:pt x="14016" y="5048"/>
                  <a:pt x="14064" y="5048"/>
                </a:cubicBezTo>
                <a:cubicBezTo>
                  <a:pt x="14959" y="5048"/>
                  <a:pt x="15759" y="4334"/>
                  <a:pt x="16107" y="3605"/>
                </a:cubicBezTo>
                <a:cubicBezTo>
                  <a:pt x="16609" y="2535"/>
                  <a:pt x="15940" y="1182"/>
                  <a:pt x="15038" y="530"/>
                </a:cubicBezTo>
                <a:cubicBezTo>
                  <a:pt x="14532" y="155"/>
                  <a:pt x="13948" y="1"/>
                  <a:pt x="13374" y="1"/>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2"/>
          <p:cNvSpPr/>
          <p:nvPr/>
        </p:nvSpPr>
        <p:spPr>
          <a:xfrm rot="10800000" flipH="1">
            <a:off x="8127335" y="234351"/>
            <a:ext cx="790381" cy="636197"/>
          </a:xfrm>
          <a:custGeom>
            <a:avLst/>
            <a:gdLst/>
            <a:ahLst/>
            <a:cxnLst/>
            <a:rect l="l" t="t" r="r" b="b"/>
            <a:pathLst>
              <a:path w="16609" h="13369" extrusionOk="0">
                <a:moveTo>
                  <a:pt x="13697" y="6804"/>
                </a:moveTo>
                <a:cubicBezTo>
                  <a:pt x="14224" y="6804"/>
                  <a:pt x="14710" y="7078"/>
                  <a:pt x="14771" y="7214"/>
                </a:cubicBezTo>
                <a:cubicBezTo>
                  <a:pt x="14754" y="7247"/>
                  <a:pt x="14654" y="7364"/>
                  <a:pt x="14403" y="7481"/>
                </a:cubicBezTo>
                <a:cubicBezTo>
                  <a:pt x="14224" y="7571"/>
                  <a:pt x="14044" y="7603"/>
                  <a:pt x="13865" y="7603"/>
                </a:cubicBezTo>
                <a:cubicBezTo>
                  <a:pt x="13710" y="7603"/>
                  <a:pt x="13555" y="7579"/>
                  <a:pt x="13401" y="7548"/>
                </a:cubicBezTo>
                <a:cubicBezTo>
                  <a:pt x="13167" y="7515"/>
                  <a:pt x="12916" y="7431"/>
                  <a:pt x="12682" y="7297"/>
                </a:cubicBezTo>
                <a:cubicBezTo>
                  <a:pt x="12933" y="7047"/>
                  <a:pt x="13234" y="6880"/>
                  <a:pt x="13534" y="6813"/>
                </a:cubicBezTo>
                <a:cubicBezTo>
                  <a:pt x="13589" y="6807"/>
                  <a:pt x="13643" y="6804"/>
                  <a:pt x="13697" y="6804"/>
                </a:cubicBezTo>
                <a:close/>
                <a:moveTo>
                  <a:pt x="7152" y="10422"/>
                </a:moveTo>
                <a:cubicBezTo>
                  <a:pt x="7135" y="10673"/>
                  <a:pt x="7068" y="10940"/>
                  <a:pt x="6985" y="11157"/>
                </a:cubicBezTo>
                <a:cubicBezTo>
                  <a:pt x="6884" y="11408"/>
                  <a:pt x="6751" y="11792"/>
                  <a:pt x="6400" y="11993"/>
                </a:cubicBezTo>
                <a:cubicBezTo>
                  <a:pt x="6149" y="12143"/>
                  <a:pt x="6015" y="12160"/>
                  <a:pt x="5982" y="12160"/>
                </a:cubicBezTo>
                <a:cubicBezTo>
                  <a:pt x="5898" y="12026"/>
                  <a:pt x="5932" y="11374"/>
                  <a:pt x="6316" y="10940"/>
                </a:cubicBezTo>
                <a:cubicBezTo>
                  <a:pt x="6500" y="10656"/>
                  <a:pt x="6801" y="10522"/>
                  <a:pt x="7152" y="10422"/>
                </a:cubicBezTo>
                <a:close/>
                <a:moveTo>
                  <a:pt x="10811" y="10472"/>
                </a:moveTo>
                <a:cubicBezTo>
                  <a:pt x="11178" y="10572"/>
                  <a:pt x="11513" y="10723"/>
                  <a:pt x="11813" y="10973"/>
                </a:cubicBezTo>
                <a:lnTo>
                  <a:pt x="11830" y="10990"/>
                </a:lnTo>
                <a:cubicBezTo>
                  <a:pt x="12014" y="11157"/>
                  <a:pt x="12532" y="11625"/>
                  <a:pt x="12448" y="12143"/>
                </a:cubicBezTo>
                <a:cubicBezTo>
                  <a:pt x="12432" y="12310"/>
                  <a:pt x="12331" y="12460"/>
                  <a:pt x="12164" y="12611"/>
                </a:cubicBezTo>
                <a:cubicBezTo>
                  <a:pt x="12097" y="12644"/>
                  <a:pt x="11980" y="12711"/>
                  <a:pt x="11930" y="12728"/>
                </a:cubicBezTo>
                <a:cubicBezTo>
                  <a:pt x="11843" y="12766"/>
                  <a:pt x="11745" y="12794"/>
                  <a:pt x="11638" y="12794"/>
                </a:cubicBezTo>
                <a:cubicBezTo>
                  <a:pt x="11561" y="12794"/>
                  <a:pt x="11480" y="12779"/>
                  <a:pt x="11396" y="12744"/>
                </a:cubicBezTo>
                <a:cubicBezTo>
                  <a:pt x="10894" y="12544"/>
                  <a:pt x="10761" y="11859"/>
                  <a:pt x="10727" y="11575"/>
                </a:cubicBezTo>
                <a:cubicBezTo>
                  <a:pt x="10660" y="11190"/>
                  <a:pt x="10694" y="10823"/>
                  <a:pt x="10811" y="10472"/>
                </a:cubicBezTo>
                <a:close/>
                <a:moveTo>
                  <a:pt x="13374" y="1"/>
                </a:moveTo>
                <a:cubicBezTo>
                  <a:pt x="12698" y="1"/>
                  <a:pt x="12035" y="214"/>
                  <a:pt x="11529" y="530"/>
                </a:cubicBezTo>
                <a:cubicBezTo>
                  <a:pt x="10577" y="1115"/>
                  <a:pt x="10243" y="2051"/>
                  <a:pt x="10076" y="2502"/>
                </a:cubicBezTo>
                <a:cubicBezTo>
                  <a:pt x="9708" y="3505"/>
                  <a:pt x="9691" y="4440"/>
                  <a:pt x="10009" y="5343"/>
                </a:cubicBezTo>
                <a:cubicBezTo>
                  <a:pt x="10410" y="6429"/>
                  <a:pt x="11195" y="7013"/>
                  <a:pt x="11780" y="7398"/>
                </a:cubicBezTo>
                <a:cubicBezTo>
                  <a:pt x="11529" y="7732"/>
                  <a:pt x="11295" y="8150"/>
                  <a:pt x="11045" y="8567"/>
                </a:cubicBezTo>
                <a:cubicBezTo>
                  <a:pt x="10794" y="8985"/>
                  <a:pt x="10577" y="9369"/>
                  <a:pt x="10410" y="9770"/>
                </a:cubicBezTo>
                <a:cubicBezTo>
                  <a:pt x="9992" y="9703"/>
                  <a:pt x="9541" y="9687"/>
                  <a:pt x="9090" y="9687"/>
                </a:cubicBezTo>
                <a:cubicBezTo>
                  <a:pt x="8839" y="9670"/>
                  <a:pt x="8597" y="9662"/>
                  <a:pt x="8363" y="9662"/>
                </a:cubicBezTo>
                <a:cubicBezTo>
                  <a:pt x="8129" y="9662"/>
                  <a:pt x="7904" y="9670"/>
                  <a:pt x="7686" y="9687"/>
                </a:cubicBezTo>
                <a:cubicBezTo>
                  <a:pt x="7653" y="8968"/>
                  <a:pt x="7569" y="7982"/>
                  <a:pt x="6834" y="7063"/>
                </a:cubicBezTo>
                <a:cubicBezTo>
                  <a:pt x="6249" y="6345"/>
                  <a:pt x="5431" y="5860"/>
                  <a:pt x="4395" y="5643"/>
                </a:cubicBezTo>
                <a:cubicBezTo>
                  <a:pt x="4171" y="5603"/>
                  <a:pt x="3833" y="5541"/>
                  <a:pt x="3432" y="5541"/>
                </a:cubicBezTo>
                <a:cubicBezTo>
                  <a:pt x="2993" y="5541"/>
                  <a:pt x="2479" y="5615"/>
                  <a:pt x="1955" y="5877"/>
                </a:cubicBezTo>
                <a:cubicBezTo>
                  <a:pt x="936" y="6378"/>
                  <a:pt x="0" y="7481"/>
                  <a:pt x="101" y="8868"/>
                </a:cubicBezTo>
                <a:cubicBezTo>
                  <a:pt x="201" y="9971"/>
                  <a:pt x="1003" y="11241"/>
                  <a:pt x="2156" y="11374"/>
                </a:cubicBezTo>
                <a:cubicBezTo>
                  <a:pt x="2240" y="11383"/>
                  <a:pt x="2326" y="11387"/>
                  <a:pt x="2414" y="11387"/>
                </a:cubicBezTo>
                <a:cubicBezTo>
                  <a:pt x="3216" y="11387"/>
                  <a:pt x="4139" y="11039"/>
                  <a:pt x="4545" y="10272"/>
                </a:cubicBezTo>
                <a:cubicBezTo>
                  <a:pt x="4980" y="9403"/>
                  <a:pt x="4846" y="8534"/>
                  <a:pt x="4211" y="8016"/>
                </a:cubicBezTo>
                <a:cubicBezTo>
                  <a:pt x="3911" y="7766"/>
                  <a:pt x="3510" y="7636"/>
                  <a:pt x="3139" y="7636"/>
                </a:cubicBezTo>
                <a:cubicBezTo>
                  <a:pt x="2890" y="7636"/>
                  <a:pt x="2655" y="7695"/>
                  <a:pt x="2473" y="7815"/>
                </a:cubicBezTo>
                <a:cubicBezTo>
                  <a:pt x="2172" y="7999"/>
                  <a:pt x="1922" y="8400"/>
                  <a:pt x="1989" y="8801"/>
                </a:cubicBezTo>
                <a:cubicBezTo>
                  <a:pt x="2022" y="9052"/>
                  <a:pt x="2189" y="9369"/>
                  <a:pt x="2741" y="9536"/>
                </a:cubicBezTo>
                <a:cubicBezTo>
                  <a:pt x="2763" y="9541"/>
                  <a:pt x="2786" y="9544"/>
                  <a:pt x="2809" y="9544"/>
                </a:cubicBezTo>
                <a:cubicBezTo>
                  <a:pt x="2938" y="9544"/>
                  <a:pt x="3063" y="9466"/>
                  <a:pt x="3091" y="9353"/>
                </a:cubicBezTo>
                <a:cubicBezTo>
                  <a:pt x="3142" y="9202"/>
                  <a:pt x="3058" y="9035"/>
                  <a:pt x="2908" y="8985"/>
                </a:cubicBezTo>
                <a:cubicBezTo>
                  <a:pt x="2757" y="8952"/>
                  <a:pt x="2590" y="8868"/>
                  <a:pt x="2573" y="8734"/>
                </a:cubicBezTo>
                <a:cubicBezTo>
                  <a:pt x="2557" y="8601"/>
                  <a:pt x="2674" y="8400"/>
                  <a:pt x="2807" y="8317"/>
                </a:cubicBezTo>
                <a:cubicBezTo>
                  <a:pt x="2901" y="8254"/>
                  <a:pt x="3024" y="8225"/>
                  <a:pt x="3158" y="8225"/>
                </a:cubicBezTo>
                <a:cubicBezTo>
                  <a:pt x="3385" y="8225"/>
                  <a:pt x="3644" y="8310"/>
                  <a:pt x="3843" y="8467"/>
                </a:cubicBezTo>
                <a:cubicBezTo>
                  <a:pt x="4361" y="8868"/>
                  <a:pt x="4278" y="9536"/>
                  <a:pt x="4027" y="10021"/>
                </a:cubicBezTo>
                <a:cubicBezTo>
                  <a:pt x="3772" y="10547"/>
                  <a:pt x="3056" y="10816"/>
                  <a:pt x="2441" y="10816"/>
                </a:cubicBezTo>
                <a:cubicBezTo>
                  <a:pt x="2372" y="10816"/>
                  <a:pt x="2305" y="10813"/>
                  <a:pt x="2239" y="10806"/>
                </a:cubicBezTo>
                <a:cubicBezTo>
                  <a:pt x="1421" y="10723"/>
                  <a:pt x="769" y="9703"/>
                  <a:pt x="719" y="8818"/>
                </a:cubicBezTo>
                <a:cubicBezTo>
                  <a:pt x="635" y="7732"/>
                  <a:pt x="1437" y="6796"/>
                  <a:pt x="2239" y="6395"/>
                </a:cubicBezTo>
                <a:cubicBezTo>
                  <a:pt x="2657" y="6186"/>
                  <a:pt x="3075" y="6124"/>
                  <a:pt x="3438" y="6124"/>
                </a:cubicBezTo>
                <a:cubicBezTo>
                  <a:pt x="3802" y="6124"/>
                  <a:pt x="4111" y="6186"/>
                  <a:pt x="4311" y="6228"/>
                </a:cubicBezTo>
                <a:cubicBezTo>
                  <a:pt x="5197" y="6429"/>
                  <a:pt x="5915" y="6846"/>
                  <a:pt x="6416" y="7464"/>
                </a:cubicBezTo>
                <a:cubicBezTo>
                  <a:pt x="7068" y="8267"/>
                  <a:pt x="7118" y="9135"/>
                  <a:pt x="7152" y="9787"/>
                </a:cubicBezTo>
                <a:cubicBezTo>
                  <a:pt x="6617" y="9887"/>
                  <a:pt x="6183" y="10104"/>
                  <a:pt x="5848" y="10522"/>
                </a:cubicBezTo>
                <a:cubicBezTo>
                  <a:pt x="5481" y="10990"/>
                  <a:pt x="5330" y="11692"/>
                  <a:pt x="5397" y="12109"/>
                </a:cubicBezTo>
                <a:cubicBezTo>
                  <a:pt x="5431" y="12394"/>
                  <a:pt x="5564" y="12544"/>
                  <a:pt x="5665" y="12611"/>
                </a:cubicBezTo>
                <a:cubicBezTo>
                  <a:pt x="5756" y="12672"/>
                  <a:pt x="5862" y="12702"/>
                  <a:pt x="5981" y="12702"/>
                </a:cubicBezTo>
                <a:cubicBezTo>
                  <a:pt x="6186" y="12702"/>
                  <a:pt x="6432" y="12613"/>
                  <a:pt x="6717" y="12444"/>
                </a:cubicBezTo>
                <a:cubicBezTo>
                  <a:pt x="7235" y="12109"/>
                  <a:pt x="7419" y="11608"/>
                  <a:pt x="7519" y="11307"/>
                </a:cubicBezTo>
                <a:cubicBezTo>
                  <a:pt x="7653" y="10973"/>
                  <a:pt x="7720" y="10656"/>
                  <a:pt x="7736" y="10288"/>
                </a:cubicBezTo>
                <a:cubicBezTo>
                  <a:pt x="7945" y="10280"/>
                  <a:pt x="8163" y="10276"/>
                  <a:pt x="8390" y="10276"/>
                </a:cubicBezTo>
                <a:cubicBezTo>
                  <a:pt x="8618" y="10276"/>
                  <a:pt x="8856" y="10280"/>
                  <a:pt x="9107" y="10288"/>
                </a:cubicBezTo>
                <a:cubicBezTo>
                  <a:pt x="9508" y="10305"/>
                  <a:pt x="9892" y="10305"/>
                  <a:pt x="10243" y="10355"/>
                </a:cubicBezTo>
                <a:cubicBezTo>
                  <a:pt x="10109" y="10773"/>
                  <a:pt x="10076" y="11190"/>
                  <a:pt x="10159" y="11658"/>
                </a:cubicBezTo>
                <a:cubicBezTo>
                  <a:pt x="10193" y="11976"/>
                  <a:pt x="10360" y="12945"/>
                  <a:pt x="11162" y="13279"/>
                </a:cubicBezTo>
                <a:cubicBezTo>
                  <a:pt x="11326" y="13346"/>
                  <a:pt x="11484" y="13369"/>
                  <a:pt x="11625" y="13369"/>
                </a:cubicBezTo>
                <a:cubicBezTo>
                  <a:pt x="11870" y="13369"/>
                  <a:pt x="12063" y="13300"/>
                  <a:pt x="12148" y="13279"/>
                </a:cubicBezTo>
                <a:cubicBezTo>
                  <a:pt x="12181" y="13279"/>
                  <a:pt x="12264" y="13229"/>
                  <a:pt x="12331" y="13196"/>
                </a:cubicBezTo>
                <a:cubicBezTo>
                  <a:pt x="12398" y="13145"/>
                  <a:pt x="12482" y="13112"/>
                  <a:pt x="12432" y="13045"/>
                </a:cubicBezTo>
                <a:cubicBezTo>
                  <a:pt x="12732" y="12811"/>
                  <a:pt x="12916" y="12527"/>
                  <a:pt x="12950" y="12210"/>
                </a:cubicBezTo>
                <a:cubicBezTo>
                  <a:pt x="13083" y="11374"/>
                  <a:pt x="12365" y="10739"/>
                  <a:pt x="12148" y="10539"/>
                </a:cubicBezTo>
                <a:lnTo>
                  <a:pt x="12114" y="10522"/>
                </a:lnTo>
                <a:cubicBezTo>
                  <a:pt x="11746" y="10205"/>
                  <a:pt x="11345" y="10021"/>
                  <a:pt x="10928" y="9887"/>
                </a:cubicBezTo>
                <a:cubicBezTo>
                  <a:pt x="11095" y="9570"/>
                  <a:pt x="11279" y="9236"/>
                  <a:pt x="11496" y="8885"/>
                </a:cubicBezTo>
                <a:cubicBezTo>
                  <a:pt x="11746" y="8450"/>
                  <a:pt x="11980" y="8049"/>
                  <a:pt x="12231" y="7715"/>
                </a:cubicBezTo>
                <a:cubicBezTo>
                  <a:pt x="12532" y="7882"/>
                  <a:pt x="12866" y="8016"/>
                  <a:pt x="13200" y="8066"/>
                </a:cubicBezTo>
                <a:cubicBezTo>
                  <a:pt x="13359" y="8099"/>
                  <a:pt x="13568" y="8141"/>
                  <a:pt x="13806" y="8141"/>
                </a:cubicBezTo>
                <a:cubicBezTo>
                  <a:pt x="14044" y="8141"/>
                  <a:pt x="14311" y="8099"/>
                  <a:pt x="14587" y="7966"/>
                </a:cubicBezTo>
                <a:cubicBezTo>
                  <a:pt x="15072" y="7715"/>
                  <a:pt x="15289" y="7448"/>
                  <a:pt x="15272" y="7147"/>
                </a:cubicBezTo>
                <a:cubicBezTo>
                  <a:pt x="15272" y="7030"/>
                  <a:pt x="15205" y="6846"/>
                  <a:pt x="14988" y="6646"/>
                </a:cubicBezTo>
                <a:cubicBezTo>
                  <a:pt x="14713" y="6414"/>
                  <a:pt x="14174" y="6195"/>
                  <a:pt x="13644" y="6195"/>
                </a:cubicBezTo>
                <a:cubicBezTo>
                  <a:pt x="13562" y="6195"/>
                  <a:pt x="13481" y="6200"/>
                  <a:pt x="13401" y="6211"/>
                </a:cubicBezTo>
                <a:cubicBezTo>
                  <a:pt x="12866" y="6278"/>
                  <a:pt x="12448" y="6546"/>
                  <a:pt x="12097" y="6947"/>
                </a:cubicBezTo>
                <a:cubicBezTo>
                  <a:pt x="11563" y="6596"/>
                  <a:pt x="10861" y="6094"/>
                  <a:pt x="10510" y="5125"/>
                </a:cubicBezTo>
                <a:cubicBezTo>
                  <a:pt x="10243" y="4357"/>
                  <a:pt x="10259" y="3538"/>
                  <a:pt x="10577" y="2686"/>
                </a:cubicBezTo>
                <a:cubicBezTo>
                  <a:pt x="10727" y="2302"/>
                  <a:pt x="11011" y="1500"/>
                  <a:pt x="11813" y="1015"/>
                </a:cubicBezTo>
                <a:cubicBezTo>
                  <a:pt x="12225" y="759"/>
                  <a:pt x="12772" y="583"/>
                  <a:pt x="13330" y="583"/>
                </a:cubicBezTo>
                <a:cubicBezTo>
                  <a:pt x="13792" y="583"/>
                  <a:pt x="14262" y="703"/>
                  <a:pt x="14670" y="998"/>
                </a:cubicBezTo>
                <a:cubicBezTo>
                  <a:pt x="15406" y="1516"/>
                  <a:pt x="15924" y="2586"/>
                  <a:pt x="15573" y="3337"/>
                </a:cubicBezTo>
                <a:cubicBezTo>
                  <a:pt x="15300" y="3914"/>
                  <a:pt x="14660" y="4460"/>
                  <a:pt x="14033" y="4460"/>
                </a:cubicBezTo>
                <a:cubicBezTo>
                  <a:pt x="14006" y="4460"/>
                  <a:pt x="13979" y="4459"/>
                  <a:pt x="13952" y="4457"/>
                </a:cubicBezTo>
                <a:cubicBezTo>
                  <a:pt x="13417" y="4424"/>
                  <a:pt x="12816" y="4140"/>
                  <a:pt x="12732" y="3505"/>
                </a:cubicBezTo>
                <a:cubicBezTo>
                  <a:pt x="12665" y="3104"/>
                  <a:pt x="12866" y="2636"/>
                  <a:pt x="13150" y="2519"/>
                </a:cubicBezTo>
                <a:cubicBezTo>
                  <a:pt x="13213" y="2487"/>
                  <a:pt x="13299" y="2471"/>
                  <a:pt x="13382" y="2471"/>
                </a:cubicBezTo>
                <a:cubicBezTo>
                  <a:pt x="13475" y="2471"/>
                  <a:pt x="13565" y="2491"/>
                  <a:pt x="13618" y="2535"/>
                </a:cubicBezTo>
                <a:cubicBezTo>
                  <a:pt x="13735" y="2619"/>
                  <a:pt x="13701" y="2803"/>
                  <a:pt x="13668" y="2953"/>
                </a:cubicBezTo>
                <a:cubicBezTo>
                  <a:pt x="13618" y="3120"/>
                  <a:pt x="13735" y="3271"/>
                  <a:pt x="13868" y="3304"/>
                </a:cubicBezTo>
                <a:cubicBezTo>
                  <a:pt x="13898" y="3313"/>
                  <a:pt x="13927" y="3317"/>
                  <a:pt x="13955" y="3317"/>
                </a:cubicBezTo>
                <a:cubicBezTo>
                  <a:pt x="14086" y="3317"/>
                  <a:pt x="14195" y="3227"/>
                  <a:pt x="14236" y="3104"/>
                </a:cubicBezTo>
                <a:cubicBezTo>
                  <a:pt x="14370" y="2552"/>
                  <a:pt x="14186" y="2251"/>
                  <a:pt x="14002" y="2101"/>
                </a:cubicBezTo>
                <a:cubicBezTo>
                  <a:pt x="13823" y="1960"/>
                  <a:pt x="13602" y="1898"/>
                  <a:pt x="13386" y="1898"/>
                </a:cubicBezTo>
                <a:cubicBezTo>
                  <a:pt x="13219" y="1898"/>
                  <a:pt x="13055" y="1935"/>
                  <a:pt x="12916" y="2001"/>
                </a:cubicBezTo>
                <a:cubicBezTo>
                  <a:pt x="12415" y="2218"/>
                  <a:pt x="12081" y="2936"/>
                  <a:pt x="12164" y="3588"/>
                </a:cubicBezTo>
                <a:cubicBezTo>
                  <a:pt x="12264" y="4390"/>
                  <a:pt x="12950" y="4958"/>
                  <a:pt x="13919" y="5042"/>
                </a:cubicBezTo>
                <a:cubicBezTo>
                  <a:pt x="13967" y="5046"/>
                  <a:pt x="14016" y="5048"/>
                  <a:pt x="14064" y="5048"/>
                </a:cubicBezTo>
                <a:cubicBezTo>
                  <a:pt x="14959" y="5048"/>
                  <a:pt x="15759" y="4334"/>
                  <a:pt x="16107" y="3605"/>
                </a:cubicBezTo>
                <a:cubicBezTo>
                  <a:pt x="16609" y="2535"/>
                  <a:pt x="15940" y="1182"/>
                  <a:pt x="15038" y="530"/>
                </a:cubicBezTo>
                <a:cubicBezTo>
                  <a:pt x="14532" y="155"/>
                  <a:pt x="13948" y="1"/>
                  <a:pt x="13374" y="1"/>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2"/>
          <p:cNvSpPr/>
          <p:nvPr/>
        </p:nvSpPr>
        <p:spPr>
          <a:xfrm>
            <a:off x="8127335" y="4272951"/>
            <a:ext cx="790381" cy="636197"/>
          </a:xfrm>
          <a:custGeom>
            <a:avLst/>
            <a:gdLst/>
            <a:ahLst/>
            <a:cxnLst/>
            <a:rect l="l" t="t" r="r" b="b"/>
            <a:pathLst>
              <a:path w="16609" h="13369" extrusionOk="0">
                <a:moveTo>
                  <a:pt x="13697" y="6804"/>
                </a:moveTo>
                <a:cubicBezTo>
                  <a:pt x="14224" y="6804"/>
                  <a:pt x="14710" y="7078"/>
                  <a:pt x="14771" y="7214"/>
                </a:cubicBezTo>
                <a:cubicBezTo>
                  <a:pt x="14754" y="7247"/>
                  <a:pt x="14654" y="7364"/>
                  <a:pt x="14403" y="7481"/>
                </a:cubicBezTo>
                <a:cubicBezTo>
                  <a:pt x="14224" y="7571"/>
                  <a:pt x="14044" y="7603"/>
                  <a:pt x="13865" y="7603"/>
                </a:cubicBezTo>
                <a:cubicBezTo>
                  <a:pt x="13710" y="7603"/>
                  <a:pt x="13555" y="7579"/>
                  <a:pt x="13401" y="7548"/>
                </a:cubicBezTo>
                <a:cubicBezTo>
                  <a:pt x="13167" y="7515"/>
                  <a:pt x="12916" y="7431"/>
                  <a:pt x="12682" y="7297"/>
                </a:cubicBezTo>
                <a:cubicBezTo>
                  <a:pt x="12933" y="7047"/>
                  <a:pt x="13234" y="6880"/>
                  <a:pt x="13534" y="6813"/>
                </a:cubicBezTo>
                <a:cubicBezTo>
                  <a:pt x="13589" y="6807"/>
                  <a:pt x="13643" y="6804"/>
                  <a:pt x="13697" y="6804"/>
                </a:cubicBezTo>
                <a:close/>
                <a:moveTo>
                  <a:pt x="7152" y="10422"/>
                </a:moveTo>
                <a:cubicBezTo>
                  <a:pt x="7135" y="10673"/>
                  <a:pt x="7068" y="10940"/>
                  <a:pt x="6985" y="11157"/>
                </a:cubicBezTo>
                <a:cubicBezTo>
                  <a:pt x="6884" y="11408"/>
                  <a:pt x="6751" y="11792"/>
                  <a:pt x="6400" y="11993"/>
                </a:cubicBezTo>
                <a:cubicBezTo>
                  <a:pt x="6149" y="12143"/>
                  <a:pt x="6015" y="12160"/>
                  <a:pt x="5982" y="12160"/>
                </a:cubicBezTo>
                <a:cubicBezTo>
                  <a:pt x="5898" y="12026"/>
                  <a:pt x="5932" y="11374"/>
                  <a:pt x="6316" y="10940"/>
                </a:cubicBezTo>
                <a:cubicBezTo>
                  <a:pt x="6500" y="10656"/>
                  <a:pt x="6801" y="10522"/>
                  <a:pt x="7152" y="10422"/>
                </a:cubicBezTo>
                <a:close/>
                <a:moveTo>
                  <a:pt x="10811" y="10472"/>
                </a:moveTo>
                <a:cubicBezTo>
                  <a:pt x="11178" y="10572"/>
                  <a:pt x="11513" y="10723"/>
                  <a:pt x="11813" y="10973"/>
                </a:cubicBezTo>
                <a:lnTo>
                  <a:pt x="11830" y="10990"/>
                </a:lnTo>
                <a:cubicBezTo>
                  <a:pt x="12014" y="11157"/>
                  <a:pt x="12532" y="11625"/>
                  <a:pt x="12448" y="12143"/>
                </a:cubicBezTo>
                <a:cubicBezTo>
                  <a:pt x="12432" y="12310"/>
                  <a:pt x="12331" y="12460"/>
                  <a:pt x="12164" y="12611"/>
                </a:cubicBezTo>
                <a:cubicBezTo>
                  <a:pt x="12097" y="12644"/>
                  <a:pt x="11980" y="12711"/>
                  <a:pt x="11930" y="12728"/>
                </a:cubicBezTo>
                <a:cubicBezTo>
                  <a:pt x="11843" y="12766"/>
                  <a:pt x="11745" y="12794"/>
                  <a:pt x="11638" y="12794"/>
                </a:cubicBezTo>
                <a:cubicBezTo>
                  <a:pt x="11561" y="12794"/>
                  <a:pt x="11480" y="12779"/>
                  <a:pt x="11396" y="12744"/>
                </a:cubicBezTo>
                <a:cubicBezTo>
                  <a:pt x="10894" y="12544"/>
                  <a:pt x="10761" y="11859"/>
                  <a:pt x="10727" y="11575"/>
                </a:cubicBezTo>
                <a:cubicBezTo>
                  <a:pt x="10660" y="11190"/>
                  <a:pt x="10694" y="10823"/>
                  <a:pt x="10811" y="10472"/>
                </a:cubicBezTo>
                <a:close/>
                <a:moveTo>
                  <a:pt x="13374" y="1"/>
                </a:moveTo>
                <a:cubicBezTo>
                  <a:pt x="12698" y="1"/>
                  <a:pt x="12035" y="214"/>
                  <a:pt x="11529" y="530"/>
                </a:cubicBezTo>
                <a:cubicBezTo>
                  <a:pt x="10577" y="1115"/>
                  <a:pt x="10243" y="2051"/>
                  <a:pt x="10076" y="2502"/>
                </a:cubicBezTo>
                <a:cubicBezTo>
                  <a:pt x="9708" y="3505"/>
                  <a:pt x="9691" y="4440"/>
                  <a:pt x="10009" y="5343"/>
                </a:cubicBezTo>
                <a:cubicBezTo>
                  <a:pt x="10410" y="6429"/>
                  <a:pt x="11195" y="7013"/>
                  <a:pt x="11780" y="7398"/>
                </a:cubicBezTo>
                <a:cubicBezTo>
                  <a:pt x="11529" y="7732"/>
                  <a:pt x="11295" y="8150"/>
                  <a:pt x="11045" y="8567"/>
                </a:cubicBezTo>
                <a:cubicBezTo>
                  <a:pt x="10794" y="8985"/>
                  <a:pt x="10577" y="9369"/>
                  <a:pt x="10410" y="9770"/>
                </a:cubicBezTo>
                <a:cubicBezTo>
                  <a:pt x="9992" y="9703"/>
                  <a:pt x="9541" y="9687"/>
                  <a:pt x="9090" y="9687"/>
                </a:cubicBezTo>
                <a:cubicBezTo>
                  <a:pt x="8839" y="9670"/>
                  <a:pt x="8597" y="9662"/>
                  <a:pt x="8363" y="9662"/>
                </a:cubicBezTo>
                <a:cubicBezTo>
                  <a:pt x="8129" y="9662"/>
                  <a:pt x="7904" y="9670"/>
                  <a:pt x="7686" y="9687"/>
                </a:cubicBezTo>
                <a:cubicBezTo>
                  <a:pt x="7653" y="8968"/>
                  <a:pt x="7569" y="7982"/>
                  <a:pt x="6834" y="7063"/>
                </a:cubicBezTo>
                <a:cubicBezTo>
                  <a:pt x="6249" y="6345"/>
                  <a:pt x="5431" y="5860"/>
                  <a:pt x="4395" y="5643"/>
                </a:cubicBezTo>
                <a:cubicBezTo>
                  <a:pt x="4171" y="5603"/>
                  <a:pt x="3833" y="5541"/>
                  <a:pt x="3432" y="5541"/>
                </a:cubicBezTo>
                <a:cubicBezTo>
                  <a:pt x="2993" y="5541"/>
                  <a:pt x="2479" y="5615"/>
                  <a:pt x="1955" y="5877"/>
                </a:cubicBezTo>
                <a:cubicBezTo>
                  <a:pt x="936" y="6378"/>
                  <a:pt x="0" y="7481"/>
                  <a:pt x="101" y="8868"/>
                </a:cubicBezTo>
                <a:cubicBezTo>
                  <a:pt x="201" y="9971"/>
                  <a:pt x="1003" y="11241"/>
                  <a:pt x="2156" y="11374"/>
                </a:cubicBezTo>
                <a:cubicBezTo>
                  <a:pt x="2240" y="11383"/>
                  <a:pt x="2326" y="11387"/>
                  <a:pt x="2414" y="11387"/>
                </a:cubicBezTo>
                <a:cubicBezTo>
                  <a:pt x="3216" y="11387"/>
                  <a:pt x="4139" y="11039"/>
                  <a:pt x="4545" y="10272"/>
                </a:cubicBezTo>
                <a:cubicBezTo>
                  <a:pt x="4980" y="9403"/>
                  <a:pt x="4846" y="8534"/>
                  <a:pt x="4211" y="8016"/>
                </a:cubicBezTo>
                <a:cubicBezTo>
                  <a:pt x="3911" y="7766"/>
                  <a:pt x="3510" y="7636"/>
                  <a:pt x="3139" y="7636"/>
                </a:cubicBezTo>
                <a:cubicBezTo>
                  <a:pt x="2890" y="7636"/>
                  <a:pt x="2655" y="7695"/>
                  <a:pt x="2473" y="7815"/>
                </a:cubicBezTo>
                <a:cubicBezTo>
                  <a:pt x="2172" y="7999"/>
                  <a:pt x="1922" y="8400"/>
                  <a:pt x="1989" y="8801"/>
                </a:cubicBezTo>
                <a:cubicBezTo>
                  <a:pt x="2022" y="9052"/>
                  <a:pt x="2189" y="9369"/>
                  <a:pt x="2741" y="9536"/>
                </a:cubicBezTo>
                <a:cubicBezTo>
                  <a:pt x="2763" y="9541"/>
                  <a:pt x="2786" y="9544"/>
                  <a:pt x="2809" y="9544"/>
                </a:cubicBezTo>
                <a:cubicBezTo>
                  <a:pt x="2938" y="9544"/>
                  <a:pt x="3063" y="9466"/>
                  <a:pt x="3091" y="9353"/>
                </a:cubicBezTo>
                <a:cubicBezTo>
                  <a:pt x="3142" y="9202"/>
                  <a:pt x="3058" y="9035"/>
                  <a:pt x="2908" y="8985"/>
                </a:cubicBezTo>
                <a:cubicBezTo>
                  <a:pt x="2757" y="8952"/>
                  <a:pt x="2590" y="8868"/>
                  <a:pt x="2573" y="8734"/>
                </a:cubicBezTo>
                <a:cubicBezTo>
                  <a:pt x="2557" y="8601"/>
                  <a:pt x="2674" y="8400"/>
                  <a:pt x="2807" y="8317"/>
                </a:cubicBezTo>
                <a:cubicBezTo>
                  <a:pt x="2901" y="8254"/>
                  <a:pt x="3024" y="8225"/>
                  <a:pt x="3158" y="8225"/>
                </a:cubicBezTo>
                <a:cubicBezTo>
                  <a:pt x="3385" y="8225"/>
                  <a:pt x="3644" y="8310"/>
                  <a:pt x="3843" y="8467"/>
                </a:cubicBezTo>
                <a:cubicBezTo>
                  <a:pt x="4361" y="8868"/>
                  <a:pt x="4278" y="9536"/>
                  <a:pt x="4027" y="10021"/>
                </a:cubicBezTo>
                <a:cubicBezTo>
                  <a:pt x="3772" y="10547"/>
                  <a:pt x="3056" y="10816"/>
                  <a:pt x="2441" y="10816"/>
                </a:cubicBezTo>
                <a:cubicBezTo>
                  <a:pt x="2372" y="10816"/>
                  <a:pt x="2305" y="10813"/>
                  <a:pt x="2239" y="10806"/>
                </a:cubicBezTo>
                <a:cubicBezTo>
                  <a:pt x="1421" y="10723"/>
                  <a:pt x="769" y="9703"/>
                  <a:pt x="719" y="8818"/>
                </a:cubicBezTo>
                <a:cubicBezTo>
                  <a:pt x="635" y="7732"/>
                  <a:pt x="1437" y="6796"/>
                  <a:pt x="2239" y="6395"/>
                </a:cubicBezTo>
                <a:cubicBezTo>
                  <a:pt x="2657" y="6186"/>
                  <a:pt x="3075" y="6124"/>
                  <a:pt x="3438" y="6124"/>
                </a:cubicBezTo>
                <a:cubicBezTo>
                  <a:pt x="3802" y="6124"/>
                  <a:pt x="4111" y="6186"/>
                  <a:pt x="4311" y="6228"/>
                </a:cubicBezTo>
                <a:cubicBezTo>
                  <a:pt x="5197" y="6429"/>
                  <a:pt x="5915" y="6846"/>
                  <a:pt x="6416" y="7464"/>
                </a:cubicBezTo>
                <a:cubicBezTo>
                  <a:pt x="7068" y="8267"/>
                  <a:pt x="7118" y="9135"/>
                  <a:pt x="7152" y="9787"/>
                </a:cubicBezTo>
                <a:cubicBezTo>
                  <a:pt x="6617" y="9887"/>
                  <a:pt x="6183" y="10104"/>
                  <a:pt x="5848" y="10522"/>
                </a:cubicBezTo>
                <a:cubicBezTo>
                  <a:pt x="5481" y="10990"/>
                  <a:pt x="5330" y="11692"/>
                  <a:pt x="5397" y="12109"/>
                </a:cubicBezTo>
                <a:cubicBezTo>
                  <a:pt x="5431" y="12394"/>
                  <a:pt x="5564" y="12544"/>
                  <a:pt x="5665" y="12611"/>
                </a:cubicBezTo>
                <a:cubicBezTo>
                  <a:pt x="5756" y="12672"/>
                  <a:pt x="5862" y="12702"/>
                  <a:pt x="5981" y="12702"/>
                </a:cubicBezTo>
                <a:cubicBezTo>
                  <a:pt x="6186" y="12702"/>
                  <a:pt x="6432" y="12613"/>
                  <a:pt x="6717" y="12444"/>
                </a:cubicBezTo>
                <a:cubicBezTo>
                  <a:pt x="7235" y="12109"/>
                  <a:pt x="7419" y="11608"/>
                  <a:pt x="7519" y="11307"/>
                </a:cubicBezTo>
                <a:cubicBezTo>
                  <a:pt x="7653" y="10973"/>
                  <a:pt x="7720" y="10656"/>
                  <a:pt x="7736" y="10288"/>
                </a:cubicBezTo>
                <a:cubicBezTo>
                  <a:pt x="7945" y="10280"/>
                  <a:pt x="8163" y="10276"/>
                  <a:pt x="8390" y="10276"/>
                </a:cubicBezTo>
                <a:cubicBezTo>
                  <a:pt x="8618" y="10276"/>
                  <a:pt x="8856" y="10280"/>
                  <a:pt x="9107" y="10288"/>
                </a:cubicBezTo>
                <a:cubicBezTo>
                  <a:pt x="9508" y="10305"/>
                  <a:pt x="9892" y="10305"/>
                  <a:pt x="10243" y="10355"/>
                </a:cubicBezTo>
                <a:cubicBezTo>
                  <a:pt x="10109" y="10773"/>
                  <a:pt x="10076" y="11190"/>
                  <a:pt x="10159" y="11658"/>
                </a:cubicBezTo>
                <a:cubicBezTo>
                  <a:pt x="10193" y="11976"/>
                  <a:pt x="10360" y="12945"/>
                  <a:pt x="11162" y="13279"/>
                </a:cubicBezTo>
                <a:cubicBezTo>
                  <a:pt x="11326" y="13346"/>
                  <a:pt x="11484" y="13369"/>
                  <a:pt x="11625" y="13369"/>
                </a:cubicBezTo>
                <a:cubicBezTo>
                  <a:pt x="11870" y="13369"/>
                  <a:pt x="12063" y="13300"/>
                  <a:pt x="12148" y="13279"/>
                </a:cubicBezTo>
                <a:cubicBezTo>
                  <a:pt x="12181" y="13279"/>
                  <a:pt x="12264" y="13229"/>
                  <a:pt x="12331" y="13196"/>
                </a:cubicBezTo>
                <a:cubicBezTo>
                  <a:pt x="12398" y="13145"/>
                  <a:pt x="12482" y="13112"/>
                  <a:pt x="12432" y="13045"/>
                </a:cubicBezTo>
                <a:cubicBezTo>
                  <a:pt x="12732" y="12811"/>
                  <a:pt x="12916" y="12527"/>
                  <a:pt x="12950" y="12210"/>
                </a:cubicBezTo>
                <a:cubicBezTo>
                  <a:pt x="13083" y="11374"/>
                  <a:pt x="12365" y="10739"/>
                  <a:pt x="12148" y="10539"/>
                </a:cubicBezTo>
                <a:lnTo>
                  <a:pt x="12114" y="10522"/>
                </a:lnTo>
                <a:cubicBezTo>
                  <a:pt x="11746" y="10205"/>
                  <a:pt x="11345" y="10021"/>
                  <a:pt x="10928" y="9887"/>
                </a:cubicBezTo>
                <a:cubicBezTo>
                  <a:pt x="11095" y="9570"/>
                  <a:pt x="11279" y="9236"/>
                  <a:pt x="11496" y="8885"/>
                </a:cubicBezTo>
                <a:cubicBezTo>
                  <a:pt x="11746" y="8450"/>
                  <a:pt x="11980" y="8049"/>
                  <a:pt x="12231" y="7715"/>
                </a:cubicBezTo>
                <a:cubicBezTo>
                  <a:pt x="12532" y="7882"/>
                  <a:pt x="12866" y="8016"/>
                  <a:pt x="13200" y="8066"/>
                </a:cubicBezTo>
                <a:cubicBezTo>
                  <a:pt x="13359" y="8099"/>
                  <a:pt x="13568" y="8141"/>
                  <a:pt x="13806" y="8141"/>
                </a:cubicBezTo>
                <a:cubicBezTo>
                  <a:pt x="14044" y="8141"/>
                  <a:pt x="14311" y="8099"/>
                  <a:pt x="14587" y="7966"/>
                </a:cubicBezTo>
                <a:cubicBezTo>
                  <a:pt x="15072" y="7715"/>
                  <a:pt x="15289" y="7448"/>
                  <a:pt x="15272" y="7147"/>
                </a:cubicBezTo>
                <a:cubicBezTo>
                  <a:pt x="15272" y="7030"/>
                  <a:pt x="15205" y="6846"/>
                  <a:pt x="14988" y="6646"/>
                </a:cubicBezTo>
                <a:cubicBezTo>
                  <a:pt x="14713" y="6414"/>
                  <a:pt x="14174" y="6195"/>
                  <a:pt x="13644" y="6195"/>
                </a:cubicBezTo>
                <a:cubicBezTo>
                  <a:pt x="13562" y="6195"/>
                  <a:pt x="13481" y="6200"/>
                  <a:pt x="13401" y="6211"/>
                </a:cubicBezTo>
                <a:cubicBezTo>
                  <a:pt x="12866" y="6278"/>
                  <a:pt x="12448" y="6546"/>
                  <a:pt x="12097" y="6947"/>
                </a:cubicBezTo>
                <a:cubicBezTo>
                  <a:pt x="11563" y="6596"/>
                  <a:pt x="10861" y="6094"/>
                  <a:pt x="10510" y="5125"/>
                </a:cubicBezTo>
                <a:cubicBezTo>
                  <a:pt x="10243" y="4357"/>
                  <a:pt x="10259" y="3538"/>
                  <a:pt x="10577" y="2686"/>
                </a:cubicBezTo>
                <a:cubicBezTo>
                  <a:pt x="10727" y="2302"/>
                  <a:pt x="11011" y="1500"/>
                  <a:pt x="11813" y="1015"/>
                </a:cubicBezTo>
                <a:cubicBezTo>
                  <a:pt x="12225" y="759"/>
                  <a:pt x="12772" y="583"/>
                  <a:pt x="13330" y="583"/>
                </a:cubicBezTo>
                <a:cubicBezTo>
                  <a:pt x="13792" y="583"/>
                  <a:pt x="14262" y="703"/>
                  <a:pt x="14670" y="998"/>
                </a:cubicBezTo>
                <a:cubicBezTo>
                  <a:pt x="15406" y="1516"/>
                  <a:pt x="15924" y="2586"/>
                  <a:pt x="15573" y="3337"/>
                </a:cubicBezTo>
                <a:cubicBezTo>
                  <a:pt x="15300" y="3914"/>
                  <a:pt x="14660" y="4460"/>
                  <a:pt x="14033" y="4460"/>
                </a:cubicBezTo>
                <a:cubicBezTo>
                  <a:pt x="14006" y="4460"/>
                  <a:pt x="13979" y="4459"/>
                  <a:pt x="13952" y="4457"/>
                </a:cubicBezTo>
                <a:cubicBezTo>
                  <a:pt x="13417" y="4424"/>
                  <a:pt x="12816" y="4140"/>
                  <a:pt x="12732" y="3505"/>
                </a:cubicBezTo>
                <a:cubicBezTo>
                  <a:pt x="12665" y="3104"/>
                  <a:pt x="12866" y="2636"/>
                  <a:pt x="13150" y="2519"/>
                </a:cubicBezTo>
                <a:cubicBezTo>
                  <a:pt x="13213" y="2487"/>
                  <a:pt x="13299" y="2471"/>
                  <a:pt x="13382" y="2471"/>
                </a:cubicBezTo>
                <a:cubicBezTo>
                  <a:pt x="13475" y="2471"/>
                  <a:pt x="13565" y="2491"/>
                  <a:pt x="13618" y="2535"/>
                </a:cubicBezTo>
                <a:cubicBezTo>
                  <a:pt x="13735" y="2619"/>
                  <a:pt x="13701" y="2803"/>
                  <a:pt x="13668" y="2953"/>
                </a:cubicBezTo>
                <a:cubicBezTo>
                  <a:pt x="13618" y="3120"/>
                  <a:pt x="13735" y="3271"/>
                  <a:pt x="13868" y="3304"/>
                </a:cubicBezTo>
                <a:cubicBezTo>
                  <a:pt x="13898" y="3313"/>
                  <a:pt x="13927" y="3317"/>
                  <a:pt x="13955" y="3317"/>
                </a:cubicBezTo>
                <a:cubicBezTo>
                  <a:pt x="14086" y="3317"/>
                  <a:pt x="14195" y="3227"/>
                  <a:pt x="14236" y="3104"/>
                </a:cubicBezTo>
                <a:cubicBezTo>
                  <a:pt x="14370" y="2552"/>
                  <a:pt x="14186" y="2251"/>
                  <a:pt x="14002" y="2101"/>
                </a:cubicBezTo>
                <a:cubicBezTo>
                  <a:pt x="13823" y="1960"/>
                  <a:pt x="13602" y="1898"/>
                  <a:pt x="13386" y="1898"/>
                </a:cubicBezTo>
                <a:cubicBezTo>
                  <a:pt x="13219" y="1898"/>
                  <a:pt x="13055" y="1935"/>
                  <a:pt x="12916" y="2001"/>
                </a:cubicBezTo>
                <a:cubicBezTo>
                  <a:pt x="12415" y="2218"/>
                  <a:pt x="12081" y="2936"/>
                  <a:pt x="12164" y="3588"/>
                </a:cubicBezTo>
                <a:cubicBezTo>
                  <a:pt x="12264" y="4390"/>
                  <a:pt x="12950" y="4958"/>
                  <a:pt x="13919" y="5042"/>
                </a:cubicBezTo>
                <a:cubicBezTo>
                  <a:pt x="13967" y="5046"/>
                  <a:pt x="14016" y="5048"/>
                  <a:pt x="14064" y="5048"/>
                </a:cubicBezTo>
                <a:cubicBezTo>
                  <a:pt x="14959" y="5048"/>
                  <a:pt x="15759" y="4334"/>
                  <a:pt x="16107" y="3605"/>
                </a:cubicBezTo>
                <a:cubicBezTo>
                  <a:pt x="16609" y="2535"/>
                  <a:pt x="15940" y="1182"/>
                  <a:pt x="15038" y="530"/>
                </a:cubicBezTo>
                <a:cubicBezTo>
                  <a:pt x="14532" y="155"/>
                  <a:pt x="13948" y="1"/>
                  <a:pt x="13374" y="1"/>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1388100" y="1307100"/>
            <a:ext cx="6367800" cy="252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6000"/>
              <a:buNone/>
              <a:defRPr sz="7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89" name="Google Shape;89;p21"/>
          <p:cNvSpPr/>
          <p:nvPr/>
        </p:nvSpPr>
        <p:spPr>
          <a:xfrm rot="4499915">
            <a:off x="458007" y="174665"/>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rgbClr val="60606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1"/>
          <p:cNvSpPr/>
          <p:nvPr/>
        </p:nvSpPr>
        <p:spPr>
          <a:xfrm rot="6300085" flipH="1">
            <a:off x="458007" y="3920048"/>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rgbClr val="60606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1"/>
          <p:cNvSpPr/>
          <p:nvPr/>
        </p:nvSpPr>
        <p:spPr>
          <a:xfrm rot="-6300085">
            <a:off x="7864597" y="3928786"/>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rgbClr val="60606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1"/>
          <p:cNvSpPr/>
          <p:nvPr/>
        </p:nvSpPr>
        <p:spPr>
          <a:xfrm rot="-4499915" flipH="1">
            <a:off x="7864597" y="165927"/>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rgbClr val="60606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93"/>
        <p:cNvGrpSpPr/>
        <p:nvPr/>
      </p:nvGrpSpPr>
      <p:grpSpPr>
        <a:xfrm>
          <a:off x="0" y="0"/>
          <a:ext cx="0" cy="0"/>
          <a:chOff x="0" y="0"/>
          <a:chExt cx="0" cy="0"/>
        </a:xfrm>
      </p:grpSpPr>
      <p:sp>
        <p:nvSpPr>
          <p:cNvPr id="94" name="Google Shape;94;p22"/>
          <p:cNvSpPr txBox="1">
            <a:spLocks noGrp="1"/>
          </p:cNvSpPr>
          <p:nvPr>
            <p:ph type="title"/>
          </p:nvPr>
        </p:nvSpPr>
        <p:spPr>
          <a:xfrm>
            <a:off x="2370900" y="1718365"/>
            <a:ext cx="4402200" cy="69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600"/>
              <a:buNone/>
              <a:defRPr sz="3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5" name="Google Shape;95;p22"/>
          <p:cNvSpPr txBox="1">
            <a:spLocks noGrp="1"/>
          </p:cNvSpPr>
          <p:nvPr>
            <p:ph type="subTitle" idx="1"/>
          </p:nvPr>
        </p:nvSpPr>
        <p:spPr>
          <a:xfrm>
            <a:off x="1757375" y="2600600"/>
            <a:ext cx="5629200" cy="86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96"/>
        <p:cNvGrpSpPr/>
        <p:nvPr/>
      </p:nvGrpSpPr>
      <p:grpSpPr>
        <a:xfrm>
          <a:off x="0" y="0"/>
          <a:ext cx="0" cy="0"/>
          <a:chOff x="0" y="0"/>
          <a:chExt cx="0" cy="0"/>
        </a:xfrm>
      </p:grpSpPr>
      <p:sp>
        <p:nvSpPr>
          <p:cNvPr id="97" name="Google Shape;97;p23"/>
          <p:cNvSpPr txBox="1">
            <a:spLocks noGrp="1"/>
          </p:cNvSpPr>
          <p:nvPr>
            <p:ph type="title"/>
          </p:nvPr>
        </p:nvSpPr>
        <p:spPr>
          <a:xfrm>
            <a:off x="664350" y="2025800"/>
            <a:ext cx="4230600" cy="1092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3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bg>
      <p:bgPr>
        <a:blipFill>
          <a:blip r:embed="rId2">
            <a:alphaModFix/>
          </a:blip>
          <a:stretch>
            <a:fillRect/>
          </a:stretch>
        </a:blipFill>
        <a:effectLst/>
      </p:bgPr>
    </p:bg>
    <p:spTree>
      <p:nvGrpSpPr>
        <p:cNvPr id="1" name="Shape 98"/>
        <p:cNvGrpSpPr/>
        <p:nvPr/>
      </p:nvGrpSpPr>
      <p:grpSpPr>
        <a:xfrm>
          <a:off x="0" y="0"/>
          <a:ext cx="0" cy="0"/>
          <a:chOff x="0" y="0"/>
          <a:chExt cx="0" cy="0"/>
        </a:xfrm>
      </p:grpSpPr>
      <p:sp>
        <p:nvSpPr>
          <p:cNvPr id="99" name="Google Shape;99;p24"/>
          <p:cNvSpPr txBox="1">
            <a:spLocks noGrp="1"/>
          </p:cNvSpPr>
          <p:nvPr>
            <p:ph type="subTitle" idx="1"/>
          </p:nvPr>
        </p:nvSpPr>
        <p:spPr>
          <a:xfrm>
            <a:off x="2110650" y="1752930"/>
            <a:ext cx="4913100" cy="10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0" name="Google Shape;100;p24"/>
          <p:cNvSpPr txBox="1">
            <a:spLocks noGrp="1"/>
          </p:cNvSpPr>
          <p:nvPr>
            <p:ph type="title"/>
          </p:nvPr>
        </p:nvSpPr>
        <p:spPr>
          <a:xfrm>
            <a:off x="2352775" y="2895075"/>
            <a:ext cx="44286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lvl1pPr>
            <a:lvl2pPr lvl="1" algn="r">
              <a:lnSpc>
                <a:spcPct val="100000"/>
              </a:lnSpc>
              <a:spcBef>
                <a:spcPts val="0"/>
              </a:spcBef>
              <a:spcAft>
                <a:spcPts val="0"/>
              </a:spcAft>
              <a:buSzPts val="3000"/>
              <a:buNone/>
              <a:defRPr/>
            </a:lvl2pPr>
            <a:lvl3pPr lvl="2" algn="r">
              <a:lnSpc>
                <a:spcPct val="100000"/>
              </a:lnSpc>
              <a:spcBef>
                <a:spcPts val="0"/>
              </a:spcBef>
              <a:spcAft>
                <a:spcPts val="0"/>
              </a:spcAft>
              <a:buSzPts val="3000"/>
              <a:buNone/>
              <a:defRPr/>
            </a:lvl3pPr>
            <a:lvl4pPr lvl="3" algn="r">
              <a:lnSpc>
                <a:spcPct val="100000"/>
              </a:lnSpc>
              <a:spcBef>
                <a:spcPts val="0"/>
              </a:spcBef>
              <a:spcAft>
                <a:spcPts val="0"/>
              </a:spcAft>
              <a:buSzPts val="3000"/>
              <a:buNone/>
              <a:defRPr/>
            </a:lvl4pPr>
            <a:lvl5pPr lvl="4" algn="r">
              <a:lnSpc>
                <a:spcPct val="100000"/>
              </a:lnSpc>
              <a:spcBef>
                <a:spcPts val="0"/>
              </a:spcBef>
              <a:spcAft>
                <a:spcPts val="0"/>
              </a:spcAft>
              <a:buSzPts val="3000"/>
              <a:buNone/>
              <a:defRPr/>
            </a:lvl5pPr>
            <a:lvl6pPr lvl="5" algn="r">
              <a:lnSpc>
                <a:spcPct val="100000"/>
              </a:lnSpc>
              <a:spcBef>
                <a:spcPts val="0"/>
              </a:spcBef>
              <a:spcAft>
                <a:spcPts val="0"/>
              </a:spcAft>
              <a:buSzPts val="3000"/>
              <a:buNone/>
              <a:defRPr/>
            </a:lvl6pPr>
            <a:lvl7pPr lvl="6" algn="r">
              <a:lnSpc>
                <a:spcPct val="100000"/>
              </a:lnSpc>
              <a:spcBef>
                <a:spcPts val="0"/>
              </a:spcBef>
              <a:spcAft>
                <a:spcPts val="0"/>
              </a:spcAft>
              <a:buSzPts val="3000"/>
              <a:buNone/>
              <a:defRPr/>
            </a:lvl7pPr>
            <a:lvl8pPr lvl="7" algn="r">
              <a:lnSpc>
                <a:spcPct val="100000"/>
              </a:lnSpc>
              <a:spcBef>
                <a:spcPts val="0"/>
              </a:spcBef>
              <a:spcAft>
                <a:spcPts val="0"/>
              </a:spcAft>
              <a:buSzPts val="3000"/>
              <a:buNone/>
              <a:defRPr/>
            </a:lvl8pPr>
            <a:lvl9pPr lvl="8" algn="r">
              <a:lnSpc>
                <a:spcPct val="100000"/>
              </a:lnSpc>
              <a:spcBef>
                <a:spcPts val="0"/>
              </a:spcBef>
              <a:spcAft>
                <a:spcPts val="0"/>
              </a:spcAft>
              <a:buSzPts val="3000"/>
              <a:buNone/>
              <a:defRPr/>
            </a:lvl9pPr>
          </a:lstStyle>
          <a:p>
            <a:endParaRPr/>
          </a:p>
        </p:txBody>
      </p:sp>
      <p:sp>
        <p:nvSpPr>
          <p:cNvPr id="101" name="Google Shape;101;p24"/>
          <p:cNvSpPr/>
          <p:nvPr/>
        </p:nvSpPr>
        <p:spPr>
          <a:xfrm rot="8100000">
            <a:off x="751485" y="3373145"/>
            <a:ext cx="829737" cy="1378837"/>
          </a:xfrm>
          <a:custGeom>
            <a:avLst/>
            <a:gdLst/>
            <a:ahLst/>
            <a:cxnLst/>
            <a:rect l="l" t="t" r="r" b="b"/>
            <a:pathLst>
              <a:path w="15540" h="25824" extrusionOk="0">
                <a:moveTo>
                  <a:pt x="5104" y="1376"/>
                </a:moveTo>
                <a:cubicBezTo>
                  <a:pt x="5299" y="1376"/>
                  <a:pt x="5499" y="1404"/>
                  <a:pt x="5698" y="1462"/>
                </a:cubicBezTo>
                <a:cubicBezTo>
                  <a:pt x="6132" y="1613"/>
                  <a:pt x="6483" y="1880"/>
                  <a:pt x="6634" y="2198"/>
                </a:cubicBezTo>
                <a:cubicBezTo>
                  <a:pt x="6784" y="2582"/>
                  <a:pt x="6717" y="3133"/>
                  <a:pt x="6366" y="3451"/>
                </a:cubicBezTo>
                <a:cubicBezTo>
                  <a:pt x="6293" y="3524"/>
                  <a:pt x="6052" y="3712"/>
                  <a:pt x="5745" y="3712"/>
                </a:cubicBezTo>
                <a:cubicBezTo>
                  <a:pt x="5631" y="3712"/>
                  <a:pt x="5508" y="3686"/>
                  <a:pt x="5380" y="3618"/>
                </a:cubicBezTo>
                <a:cubicBezTo>
                  <a:pt x="4629" y="3200"/>
                  <a:pt x="4111" y="2632"/>
                  <a:pt x="3760" y="2081"/>
                </a:cubicBezTo>
                <a:cubicBezTo>
                  <a:pt x="3860" y="1930"/>
                  <a:pt x="3994" y="1780"/>
                  <a:pt x="4127" y="1646"/>
                </a:cubicBezTo>
                <a:cubicBezTo>
                  <a:pt x="4399" y="1472"/>
                  <a:pt x="4741" y="1376"/>
                  <a:pt x="5104" y="1376"/>
                </a:cubicBezTo>
                <a:close/>
                <a:moveTo>
                  <a:pt x="9124" y="3745"/>
                </a:moveTo>
                <a:cubicBezTo>
                  <a:pt x="9532" y="3745"/>
                  <a:pt x="9907" y="3873"/>
                  <a:pt x="10042" y="4086"/>
                </a:cubicBezTo>
                <a:cubicBezTo>
                  <a:pt x="10293" y="4470"/>
                  <a:pt x="9775" y="5456"/>
                  <a:pt x="9056" y="5940"/>
                </a:cubicBezTo>
                <a:cubicBezTo>
                  <a:pt x="8505" y="6308"/>
                  <a:pt x="7870" y="6341"/>
                  <a:pt x="7586" y="6358"/>
                </a:cubicBezTo>
                <a:cubicBezTo>
                  <a:pt x="7547" y="6364"/>
                  <a:pt x="7510" y="6365"/>
                  <a:pt x="7473" y="6365"/>
                </a:cubicBezTo>
                <a:cubicBezTo>
                  <a:pt x="7400" y="6365"/>
                  <a:pt x="7330" y="6358"/>
                  <a:pt x="7252" y="6358"/>
                </a:cubicBezTo>
                <a:cubicBezTo>
                  <a:pt x="7302" y="5272"/>
                  <a:pt x="7636" y="4370"/>
                  <a:pt x="8254" y="3969"/>
                </a:cubicBezTo>
                <a:cubicBezTo>
                  <a:pt x="8508" y="3813"/>
                  <a:pt x="8825" y="3745"/>
                  <a:pt x="9124" y="3745"/>
                </a:cubicBezTo>
                <a:close/>
                <a:moveTo>
                  <a:pt x="12627" y="13270"/>
                </a:moveTo>
                <a:cubicBezTo>
                  <a:pt x="12724" y="13270"/>
                  <a:pt x="12803" y="13293"/>
                  <a:pt x="12899" y="13325"/>
                </a:cubicBezTo>
                <a:cubicBezTo>
                  <a:pt x="13267" y="13459"/>
                  <a:pt x="13701" y="13726"/>
                  <a:pt x="14152" y="14027"/>
                </a:cubicBezTo>
                <a:cubicBezTo>
                  <a:pt x="14353" y="14144"/>
                  <a:pt x="14537" y="14278"/>
                  <a:pt x="14721" y="14378"/>
                </a:cubicBezTo>
                <a:cubicBezTo>
                  <a:pt x="14203" y="14545"/>
                  <a:pt x="13183" y="14863"/>
                  <a:pt x="12732" y="14913"/>
                </a:cubicBezTo>
                <a:cubicBezTo>
                  <a:pt x="12679" y="14921"/>
                  <a:pt x="12624" y="14926"/>
                  <a:pt x="12565" y="14926"/>
                </a:cubicBezTo>
                <a:cubicBezTo>
                  <a:pt x="12247" y="14926"/>
                  <a:pt x="11793" y="14773"/>
                  <a:pt x="10794" y="14027"/>
                </a:cubicBezTo>
                <a:cubicBezTo>
                  <a:pt x="11982" y="13433"/>
                  <a:pt x="12370" y="13270"/>
                  <a:pt x="12627" y="13270"/>
                </a:cubicBezTo>
                <a:close/>
                <a:moveTo>
                  <a:pt x="5882" y="20577"/>
                </a:moveTo>
                <a:cubicBezTo>
                  <a:pt x="5965" y="20594"/>
                  <a:pt x="6049" y="20627"/>
                  <a:pt x="6116" y="20644"/>
                </a:cubicBezTo>
                <a:cubicBezTo>
                  <a:pt x="6433" y="20711"/>
                  <a:pt x="7018" y="20844"/>
                  <a:pt x="7502" y="21346"/>
                </a:cubicBezTo>
                <a:cubicBezTo>
                  <a:pt x="8104" y="21980"/>
                  <a:pt x="8388" y="23050"/>
                  <a:pt x="8087" y="23384"/>
                </a:cubicBezTo>
                <a:cubicBezTo>
                  <a:pt x="7973" y="23492"/>
                  <a:pt x="7770" y="23547"/>
                  <a:pt x="7533" y="23547"/>
                </a:cubicBezTo>
                <a:cubicBezTo>
                  <a:pt x="7146" y="23547"/>
                  <a:pt x="6671" y="23400"/>
                  <a:pt x="6350" y="23100"/>
                </a:cubicBezTo>
                <a:cubicBezTo>
                  <a:pt x="5832" y="22599"/>
                  <a:pt x="5698" y="21663"/>
                  <a:pt x="5882" y="20577"/>
                </a:cubicBezTo>
                <a:close/>
                <a:moveTo>
                  <a:pt x="3454" y="22878"/>
                </a:moveTo>
                <a:cubicBezTo>
                  <a:pt x="3813" y="22878"/>
                  <a:pt x="4143" y="23022"/>
                  <a:pt x="4294" y="23234"/>
                </a:cubicBezTo>
                <a:cubicBezTo>
                  <a:pt x="4595" y="23635"/>
                  <a:pt x="4528" y="24186"/>
                  <a:pt x="4294" y="24503"/>
                </a:cubicBezTo>
                <a:cubicBezTo>
                  <a:pt x="4094" y="24804"/>
                  <a:pt x="3693" y="24988"/>
                  <a:pt x="3208" y="25021"/>
                </a:cubicBezTo>
                <a:cubicBezTo>
                  <a:pt x="3152" y="25026"/>
                  <a:pt x="3096" y="25029"/>
                  <a:pt x="3041" y="25029"/>
                </a:cubicBezTo>
                <a:cubicBezTo>
                  <a:pt x="2520" y="25029"/>
                  <a:pt x="2040" y="24821"/>
                  <a:pt x="1738" y="24503"/>
                </a:cubicBezTo>
                <a:cubicBezTo>
                  <a:pt x="1571" y="24320"/>
                  <a:pt x="1437" y="24069"/>
                  <a:pt x="1404" y="23818"/>
                </a:cubicBezTo>
                <a:cubicBezTo>
                  <a:pt x="1905" y="23317"/>
                  <a:pt x="2540" y="22899"/>
                  <a:pt x="3342" y="22883"/>
                </a:cubicBezTo>
                <a:cubicBezTo>
                  <a:pt x="3379" y="22880"/>
                  <a:pt x="3417" y="22878"/>
                  <a:pt x="3454" y="22878"/>
                </a:cubicBezTo>
                <a:close/>
                <a:moveTo>
                  <a:pt x="2980" y="0"/>
                </a:moveTo>
                <a:cubicBezTo>
                  <a:pt x="2913" y="0"/>
                  <a:pt x="2854" y="57"/>
                  <a:pt x="2841" y="126"/>
                </a:cubicBezTo>
                <a:cubicBezTo>
                  <a:pt x="2791" y="360"/>
                  <a:pt x="2941" y="1212"/>
                  <a:pt x="3459" y="2114"/>
                </a:cubicBezTo>
                <a:cubicBezTo>
                  <a:pt x="3125" y="2799"/>
                  <a:pt x="3225" y="3685"/>
                  <a:pt x="3375" y="4152"/>
                </a:cubicBezTo>
                <a:cubicBezTo>
                  <a:pt x="3793" y="5539"/>
                  <a:pt x="5213" y="6107"/>
                  <a:pt x="5999" y="6391"/>
                </a:cubicBezTo>
                <a:cubicBezTo>
                  <a:pt x="6299" y="6525"/>
                  <a:pt x="6667" y="6625"/>
                  <a:pt x="6968" y="6659"/>
                </a:cubicBezTo>
                <a:cubicBezTo>
                  <a:pt x="6934" y="7945"/>
                  <a:pt x="7218" y="9382"/>
                  <a:pt x="7770" y="10552"/>
                </a:cubicBezTo>
                <a:cubicBezTo>
                  <a:pt x="8405" y="11972"/>
                  <a:pt x="8889" y="12908"/>
                  <a:pt x="10226" y="13977"/>
                </a:cubicBezTo>
                <a:lnTo>
                  <a:pt x="10243" y="13994"/>
                </a:lnTo>
                <a:cubicBezTo>
                  <a:pt x="9023" y="14662"/>
                  <a:pt x="8204" y="15381"/>
                  <a:pt x="7285" y="16634"/>
                </a:cubicBezTo>
                <a:cubicBezTo>
                  <a:pt x="6517" y="17703"/>
                  <a:pt x="5915" y="19040"/>
                  <a:pt x="5648" y="20259"/>
                </a:cubicBezTo>
                <a:cubicBezTo>
                  <a:pt x="5565" y="20256"/>
                  <a:pt x="5479" y="20253"/>
                  <a:pt x="5392" y="20253"/>
                </a:cubicBezTo>
                <a:cubicBezTo>
                  <a:pt x="5109" y="20253"/>
                  <a:pt x="4805" y="20275"/>
                  <a:pt x="4512" y="20326"/>
                </a:cubicBezTo>
                <a:cubicBezTo>
                  <a:pt x="3693" y="20460"/>
                  <a:pt x="2189" y="20711"/>
                  <a:pt x="1471" y="21964"/>
                </a:cubicBezTo>
                <a:cubicBezTo>
                  <a:pt x="1253" y="22331"/>
                  <a:pt x="1003" y="23050"/>
                  <a:pt x="1086" y="23735"/>
                </a:cubicBezTo>
                <a:cubicBezTo>
                  <a:pt x="385" y="24487"/>
                  <a:pt x="17" y="25389"/>
                  <a:pt x="17" y="25656"/>
                </a:cubicBezTo>
                <a:cubicBezTo>
                  <a:pt x="0" y="25740"/>
                  <a:pt x="84" y="25823"/>
                  <a:pt x="167" y="25823"/>
                </a:cubicBezTo>
                <a:cubicBezTo>
                  <a:pt x="251" y="25823"/>
                  <a:pt x="318" y="25757"/>
                  <a:pt x="318" y="25706"/>
                </a:cubicBezTo>
                <a:cubicBezTo>
                  <a:pt x="318" y="25539"/>
                  <a:pt x="602" y="24821"/>
                  <a:pt x="1153" y="24153"/>
                </a:cubicBezTo>
                <a:cubicBezTo>
                  <a:pt x="1237" y="24370"/>
                  <a:pt x="1354" y="24587"/>
                  <a:pt x="1521" y="24771"/>
                </a:cubicBezTo>
                <a:cubicBezTo>
                  <a:pt x="1886" y="25151"/>
                  <a:pt x="2459" y="25379"/>
                  <a:pt x="3075" y="25379"/>
                </a:cubicBezTo>
                <a:cubicBezTo>
                  <a:pt x="3136" y="25379"/>
                  <a:pt x="3197" y="25377"/>
                  <a:pt x="3259" y="25372"/>
                </a:cubicBezTo>
                <a:cubicBezTo>
                  <a:pt x="3843" y="25339"/>
                  <a:pt x="4311" y="25105"/>
                  <a:pt x="4562" y="24737"/>
                </a:cubicBezTo>
                <a:cubicBezTo>
                  <a:pt x="4863" y="24336"/>
                  <a:pt x="4946" y="23618"/>
                  <a:pt x="4562" y="23100"/>
                </a:cubicBezTo>
                <a:cubicBezTo>
                  <a:pt x="4345" y="22816"/>
                  <a:pt x="3860" y="22615"/>
                  <a:pt x="3342" y="22615"/>
                </a:cubicBezTo>
                <a:cubicBezTo>
                  <a:pt x="2573" y="22615"/>
                  <a:pt x="1888" y="23000"/>
                  <a:pt x="1370" y="23484"/>
                </a:cubicBezTo>
                <a:cubicBezTo>
                  <a:pt x="1370" y="22983"/>
                  <a:pt x="1538" y="22482"/>
                  <a:pt x="1738" y="22148"/>
                </a:cubicBezTo>
                <a:cubicBezTo>
                  <a:pt x="2356" y="21011"/>
                  <a:pt x="3776" y="20777"/>
                  <a:pt x="4528" y="20660"/>
                </a:cubicBezTo>
                <a:cubicBezTo>
                  <a:pt x="4817" y="20603"/>
                  <a:pt x="5074" y="20585"/>
                  <a:pt x="5299" y="20585"/>
                </a:cubicBezTo>
                <a:cubicBezTo>
                  <a:pt x="5399" y="20585"/>
                  <a:pt x="5493" y="20589"/>
                  <a:pt x="5581" y="20594"/>
                </a:cubicBezTo>
                <a:cubicBezTo>
                  <a:pt x="5380" y="21763"/>
                  <a:pt x="5531" y="22833"/>
                  <a:pt x="6132" y="23401"/>
                </a:cubicBezTo>
                <a:cubicBezTo>
                  <a:pt x="6506" y="23745"/>
                  <a:pt x="7041" y="23927"/>
                  <a:pt x="7507" y="23927"/>
                </a:cubicBezTo>
                <a:cubicBezTo>
                  <a:pt x="7833" y="23927"/>
                  <a:pt x="8125" y="23837"/>
                  <a:pt x="8304" y="23651"/>
                </a:cubicBezTo>
                <a:cubicBezTo>
                  <a:pt x="8806" y="23117"/>
                  <a:pt x="8421" y="21897"/>
                  <a:pt x="7720" y="21178"/>
                </a:cubicBezTo>
                <a:cubicBezTo>
                  <a:pt x="7185" y="20610"/>
                  <a:pt x="6517" y="20443"/>
                  <a:pt x="6199" y="20360"/>
                </a:cubicBezTo>
                <a:cubicBezTo>
                  <a:pt x="6116" y="20343"/>
                  <a:pt x="6032" y="20343"/>
                  <a:pt x="5949" y="20326"/>
                </a:cubicBezTo>
                <a:cubicBezTo>
                  <a:pt x="6216" y="19140"/>
                  <a:pt x="6784" y="17837"/>
                  <a:pt x="7536" y="16834"/>
                </a:cubicBezTo>
                <a:cubicBezTo>
                  <a:pt x="8455" y="15598"/>
                  <a:pt x="9274" y="14896"/>
                  <a:pt x="10527" y="14228"/>
                </a:cubicBezTo>
                <a:cubicBezTo>
                  <a:pt x="11601" y="15056"/>
                  <a:pt x="12146" y="15277"/>
                  <a:pt x="12610" y="15277"/>
                </a:cubicBezTo>
                <a:cubicBezTo>
                  <a:pt x="12680" y="15277"/>
                  <a:pt x="12748" y="15272"/>
                  <a:pt x="12816" y="15264"/>
                </a:cubicBezTo>
                <a:cubicBezTo>
                  <a:pt x="13467" y="15180"/>
                  <a:pt x="15138" y="14629"/>
                  <a:pt x="15205" y="14595"/>
                </a:cubicBezTo>
                <a:lnTo>
                  <a:pt x="15539" y="14495"/>
                </a:lnTo>
                <a:lnTo>
                  <a:pt x="15222" y="14328"/>
                </a:lnTo>
                <a:cubicBezTo>
                  <a:pt x="14938" y="14161"/>
                  <a:pt x="14654" y="13977"/>
                  <a:pt x="14370" y="13810"/>
                </a:cubicBezTo>
                <a:cubicBezTo>
                  <a:pt x="13885" y="13509"/>
                  <a:pt x="13451" y="13225"/>
                  <a:pt x="13050" y="13092"/>
                </a:cubicBezTo>
                <a:cubicBezTo>
                  <a:pt x="12909" y="13046"/>
                  <a:pt x="12790" y="13018"/>
                  <a:pt x="12657" y="13018"/>
                </a:cubicBezTo>
                <a:cubicBezTo>
                  <a:pt x="12299" y="13018"/>
                  <a:pt x="11841" y="13222"/>
                  <a:pt x="10610" y="13843"/>
                </a:cubicBezTo>
                <a:cubicBezTo>
                  <a:pt x="10594" y="13843"/>
                  <a:pt x="10594" y="13877"/>
                  <a:pt x="10560" y="13877"/>
                </a:cubicBezTo>
                <a:cubicBezTo>
                  <a:pt x="10527" y="13827"/>
                  <a:pt x="10477" y="13810"/>
                  <a:pt x="10443" y="13760"/>
                </a:cubicBezTo>
                <a:cubicBezTo>
                  <a:pt x="9157" y="12724"/>
                  <a:pt x="8689" y="11822"/>
                  <a:pt x="8054" y="10452"/>
                </a:cubicBezTo>
                <a:cubicBezTo>
                  <a:pt x="7553" y="9332"/>
                  <a:pt x="7269" y="7945"/>
                  <a:pt x="7285" y="6726"/>
                </a:cubicBezTo>
                <a:lnTo>
                  <a:pt x="7636" y="6726"/>
                </a:lnTo>
                <a:cubicBezTo>
                  <a:pt x="7970" y="6709"/>
                  <a:pt x="8639" y="6692"/>
                  <a:pt x="9290" y="6241"/>
                </a:cubicBezTo>
                <a:cubicBezTo>
                  <a:pt x="10092" y="5723"/>
                  <a:pt x="10727" y="4570"/>
                  <a:pt x="10360" y="3969"/>
                </a:cubicBezTo>
                <a:cubicBezTo>
                  <a:pt x="10166" y="3659"/>
                  <a:pt x="9697" y="3489"/>
                  <a:pt x="9194" y="3489"/>
                </a:cubicBezTo>
                <a:cubicBezTo>
                  <a:pt x="8829" y="3489"/>
                  <a:pt x="8447" y="3579"/>
                  <a:pt x="8137" y="3768"/>
                </a:cubicBezTo>
                <a:cubicBezTo>
                  <a:pt x="7402" y="4203"/>
                  <a:pt x="7051" y="5205"/>
                  <a:pt x="6968" y="6375"/>
                </a:cubicBezTo>
                <a:cubicBezTo>
                  <a:pt x="6684" y="6325"/>
                  <a:pt x="6366" y="6241"/>
                  <a:pt x="6066" y="6124"/>
                </a:cubicBezTo>
                <a:cubicBezTo>
                  <a:pt x="5364" y="5857"/>
                  <a:pt x="4027" y="5322"/>
                  <a:pt x="3643" y="4102"/>
                </a:cubicBezTo>
                <a:cubicBezTo>
                  <a:pt x="3526" y="3651"/>
                  <a:pt x="3459" y="3016"/>
                  <a:pt x="3643" y="2465"/>
                </a:cubicBezTo>
                <a:cubicBezTo>
                  <a:pt x="4044" y="3016"/>
                  <a:pt x="4562" y="3551"/>
                  <a:pt x="5297" y="3952"/>
                </a:cubicBezTo>
                <a:cubicBezTo>
                  <a:pt x="5471" y="4044"/>
                  <a:pt x="5639" y="4079"/>
                  <a:pt x="5793" y="4079"/>
                </a:cubicBezTo>
                <a:cubicBezTo>
                  <a:pt x="6204" y="4079"/>
                  <a:pt x="6524" y="3832"/>
                  <a:pt x="6634" y="3735"/>
                </a:cubicBezTo>
                <a:cubicBezTo>
                  <a:pt x="7135" y="3300"/>
                  <a:pt x="7185" y="2599"/>
                  <a:pt x="6985" y="2131"/>
                </a:cubicBezTo>
                <a:cubicBezTo>
                  <a:pt x="6834" y="1713"/>
                  <a:pt x="6416" y="1396"/>
                  <a:pt x="5848" y="1229"/>
                </a:cubicBezTo>
                <a:cubicBezTo>
                  <a:pt x="5622" y="1165"/>
                  <a:pt x="5391" y="1133"/>
                  <a:pt x="5167" y="1133"/>
                </a:cubicBezTo>
                <a:cubicBezTo>
                  <a:pt x="4745" y="1133"/>
                  <a:pt x="4343" y="1244"/>
                  <a:pt x="4027" y="1462"/>
                </a:cubicBezTo>
                <a:cubicBezTo>
                  <a:pt x="3877" y="1563"/>
                  <a:pt x="3760" y="1696"/>
                  <a:pt x="3643" y="1813"/>
                </a:cubicBezTo>
                <a:cubicBezTo>
                  <a:pt x="3225" y="1045"/>
                  <a:pt x="3125" y="360"/>
                  <a:pt x="3142" y="193"/>
                </a:cubicBezTo>
                <a:cubicBezTo>
                  <a:pt x="3175" y="109"/>
                  <a:pt x="3108" y="25"/>
                  <a:pt x="3025" y="9"/>
                </a:cubicBezTo>
                <a:cubicBezTo>
                  <a:pt x="3010" y="3"/>
                  <a:pt x="2994" y="0"/>
                  <a:pt x="2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2" name="Google Shape;102;p24"/>
          <p:cNvSpPr/>
          <p:nvPr/>
        </p:nvSpPr>
        <p:spPr>
          <a:xfrm rot="8100000">
            <a:off x="568772" y="3792063"/>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3" name="Google Shape;103;p24"/>
          <p:cNvSpPr/>
          <p:nvPr/>
        </p:nvSpPr>
        <p:spPr>
          <a:xfrm rot="2700000" flipH="1">
            <a:off x="778598" y="407845"/>
            <a:ext cx="829737" cy="1378837"/>
          </a:xfrm>
          <a:custGeom>
            <a:avLst/>
            <a:gdLst/>
            <a:ahLst/>
            <a:cxnLst/>
            <a:rect l="l" t="t" r="r" b="b"/>
            <a:pathLst>
              <a:path w="15540" h="25824" extrusionOk="0">
                <a:moveTo>
                  <a:pt x="5104" y="1376"/>
                </a:moveTo>
                <a:cubicBezTo>
                  <a:pt x="5299" y="1376"/>
                  <a:pt x="5499" y="1404"/>
                  <a:pt x="5698" y="1462"/>
                </a:cubicBezTo>
                <a:cubicBezTo>
                  <a:pt x="6132" y="1613"/>
                  <a:pt x="6483" y="1880"/>
                  <a:pt x="6634" y="2198"/>
                </a:cubicBezTo>
                <a:cubicBezTo>
                  <a:pt x="6784" y="2582"/>
                  <a:pt x="6717" y="3133"/>
                  <a:pt x="6366" y="3451"/>
                </a:cubicBezTo>
                <a:cubicBezTo>
                  <a:pt x="6293" y="3524"/>
                  <a:pt x="6052" y="3712"/>
                  <a:pt x="5745" y="3712"/>
                </a:cubicBezTo>
                <a:cubicBezTo>
                  <a:pt x="5631" y="3712"/>
                  <a:pt x="5508" y="3686"/>
                  <a:pt x="5380" y="3618"/>
                </a:cubicBezTo>
                <a:cubicBezTo>
                  <a:pt x="4629" y="3200"/>
                  <a:pt x="4111" y="2632"/>
                  <a:pt x="3760" y="2081"/>
                </a:cubicBezTo>
                <a:cubicBezTo>
                  <a:pt x="3860" y="1930"/>
                  <a:pt x="3994" y="1780"/>
                  <a:pt x="4127" y="1646"/>
                </a:cubicBezTo>
                <a:cubicBezTo>
                  <a:pt x="4399" y="1472"/>
                  <a:pt x="4741" y="1376"/>
                  <a:pt x="5104" y="1376"/>
                </a:cubicBezTo>
                <a:close/>
                <a:moveTo>
                  <a:pt x="9124" y="3745"/>
                </a:moveTo>
                <a:cubicBezTo>
                  <a:pt x="9532" y="3745"/>
                  <a:pt x="9907" y="3873"/>
                  <a:pt x="10042" y="4086"/>
                </a:cubicBezTo>
                <a:cubicBezTo>
                  <a:pt x="10293" y="4470"/>
                  <a:pt x="9775" y="5456"/>
                  <a:pt x="9056" y="5940"/>
                </a:cubicBezTo>
                <a:cubicBezTo>
                  <a:pt x="8505" y="6308"/>
                  <a:pt x="7870" y="6341"/>
                  <a:pt x="7586" y="6358"/>
                </a:cubicBezTo>
                <a:cubicBezTo>
                  <a:pt x="7547" y="6364"/>
                  <a:pt x="7510" y="6365"/>
                  <a:pt x="7473" y="6365"/>
                </a:cubicBezTo>
                <a:cubicBezTo>
                  <a:pt x="7400" y="6365"/>
                  <a:pt x="7330" y="6358"/>
                  <a:pt x="7252" y="6358"/>
                </a:cubicBezTo>
                <a:cubicBezTo>
                  <a:pt x="7302" y="5272"/>
                  <a:pt x="7636" y="4370"/>
                  <a:pt x="8254" y="3969"/>
                </a:cubicBezTo>
                <a:cubicBezTo>
                  <a:pt x="8508" y="3813"/>
                  <a:pt x="8825" y="3745"/>
                  <a:pt x="9124" y="3745"/>
                </a:cubicBezTo>
                <a:close/>
                <a:moveTo>
                  <a:pt x="12627" y="13270"/>
                </a:moveTo>
                <a:cubicBezTo>
                  <a:pt x="12724" y="13270"/>
                  <a:pt x="12803" y="13293"/>
                  <a:pt x="12899" y="13325"/>
                </a:cubicBezTo>
                <a:cubicBezTo>
                  <a:pt x="13267" y="13459"/>
                  <a:pt x="13701" y="13726"/>
                  <a:pt x="14152" y="14027"/>
                </a:cubicBezTo>
                <a:cubicBezTo>
                  <a:pt x="14353" y="14144"/>
                  <a:pt x="14537" y="14278"/>
                  <a:pt x="14721" y="14378"/>
                </a:cubicBezTo>
                <a:cubicBezTo>
                  <a:pt x="14203" y="14545"/>
                  <a:pt x="13183" y="14863"/>
                  <a:pt x="12732" y="14913"/>
                </a:cubicBezTo>
                <a:cubicBezTo>
                  <a:pt x="12679" y="14921"/>
                  <a:pt x="12624" y="14926"/>
                  <a:pt x="12565" y="14926"/>
                </a:cubicBezTo>
                <a:cubicBezTo>
                  <a:pt x="12247" y="14926"/>
                  <a:pt x="11793" y="14773"/>
                  <a:pt x="10794" y="14027"/>
                </a:cubicBezTo>
                <a:cubicBezTo>
                  <a:pt x="11982" y="13433"/>
                  <a:pt x="12370" y="13270"/>
                  <a:pt x="12627" y="13270"/>
                </a:cubicBezTo>
                <a:close/>
                <a:moveTo>
                  <a:pt x="5882" y="20577"/>
                </a:moveTo>
                <a:cubicBezTo>
                  <a:pt x="5965" y="20594"/>
                  <a:pt x="6049" y="20627"/>
                  <a:pt x="6116" y="20644"/>
                </a:cubicBezTo>
                <a:cubicBezTo>
                  <a:pt x="6433" y="20711"/>
                  <a:pt x="7018" y="20844"/>
                  <a:pt x="7502" y="21346"/>
                </a:cubicBezTo>
                <a:cubicBezTo>
                  <a:pt x="8104" y="21980"/>
                  <a:pt x="8388" y="23050"/>
                  <a:pt x="8087" y="23384"/>
                </a:cubicBezTo>
                <a:cubicBezTo>
                  <a:pt x="7973" y="23492"/>
                  <a:pt x="7770" y="23547"/>
                  <a:pt x="7533" y="23547"/>
                </a:cubicBezTo>
                <a:cubicBezTo>
                  <a:pt x="7146" y="23547"/>
                  <a:pt x="6671" y="23400"/>
                  <a:pt x="6350" y="23100"/>
                </a:cubicBezTo>
                <a:cubicBezTo>
                  <a:pt x="5832" y="22599"/>
                  <a:pt x="5698" y="21663"/>
                  <a:pt x="5882" y="20577"/>
                </a:cubicBezTo>
                <a:close/>
                <a:moveTo>
                  <a:pt x="3454" y="22878"/>
                </a:moveTo>
                <a:cubicBezTo>
                  <a:pt x="3813" y="22878"/>
                  <a:pt x="4143" y="23022"/>
                  <a:pt x="4294" y="23234"/>
                </a:cubicBezTo>
                <a:cubicBezTo>
                  <a:pt x="4595" y="23635"/>
                  <a:pt x="4528" y="24186"/>
                  <a:pt x="4294" y="24503"/>
                </a:cubicBezTo>
                <a:cubicBezTo>
                  <a:pt x="4094" y="24804"/>
                  <a:pt x="3693" y="24988"/>
                  <a:pt x="3208" y="25021"/>
                </a:cubicBezTo>
                <a:cubicBezTo>
                  <a:pt x="3152" y="25026"/>
                  <a:pt x="3096" y="25029"/>
                  <a:pt x="3041" y="25029"/>
                </a:cubicBezTo>
                <a:cubicBezTo>
                  <a:pt x="2520" y="25029"/>
                  <a:pt x="2040" y="24821"/>
                  <a:pt x="1738" y="24503"/>
                </a:cubicBezTo>
                <a:cubicBezTo>
                  <a:pt x="1571" y="24320"/>
                  <a:pt x="1437" y="24069"/>
                  <a:pt x="1404" y="23818"/>
                </a:cubicBezTo>
                <a:cubicBezTo>
                  <a:pt x="1905" y="23317"/>
                  <a:pt x="2540" y="22899"/>
                  <a:pt x="3342" y="22883"/>
                </a:cubicBezTo>
                <a:cubicBezTo>
                  <a:pt x="3379" y="22880"/>
                  <a:pt x="3417" y="22878"/>
                  <a:pt x="3454" y="22878"/>
                </a:cubicBezTo>
                <a:close/>
                <a:moveTo>
                  <a:pt x="2980" y="0"/>
                </a:moveTo>
                <a:cubicBezTo>
                  <a:pt x="2913" y="0"/>
                  <a:pt x="2854" y="57"/>
                  <a:pt x="2841" y="126"/>
                </a:cubicBezTo>
                <a:cubicBezTo>
                  <a:pt x="2791" y="360"/>
                  <a:pt x="2941" y="1212"/>
                  <a:pt x="3459" y="2114"/>
                </a:cubicBezTo>
                <a:cubicBezTo>
                  <a:pt x="3125" y="2799"/>
                  <a:pt x="3225" y="3685"/>
                  <a:pt x="3375" y="4152"/>
                </a:cubicBezTo>
                <a:cubicBezTo>
                  <a:pt x="3793" y="5539"/>
                  <a:pt x="5213" y="6107"/>
                  <a:pt x="5999" y="6391"/>
                </a:cubicBezTo>
                <a:cubicBezTo>
                  <a:pt x="6299" y="6525"/>
                  <a:pt x="6667" y="6625"/>
                  <a:pt x="6968" y="6659"/>
                </a:cubicBezTo>
                <a:cubicBezTo>
                  <a:pt x="6934" y="7945"/>
                  <a:pt x="7218" y="9382"/>
                  <a:pt x="7770" y="10552"/>
                </a:cubicBezTo>
                <a:cubicBezTo>
                  <a:pt x="8405" y="11972"/>
                  <a:pt x="8889" y="12908"/>
                  <a:pt x="10226" y="13977"/>
                </a:cubicBezTo>
                <a:lnTo>
                  <a:pt x="10243" y="13994"/>
                </a:lnTo>
                <a:cubicBezTo>
                  <a:pt x="9023" y="14662"/>
                  <a:pt x="8204" y="15381"/>
                  <a:pt x="7285" y="16634"/>
                </a:cubicBezTo>
                <a:cubicBezTo>
                  <a:pt x="6517" y="17703"/>
                  <a:pt x="5915" y="19040"/>
                  <a:pt x="5648" y="20259"/>
                </a:cubicBezTo>
                <a:cubicBezTo>
                  <a:pt x="5565" y="20256"/>
                  <a:pt x="5479" y="20253"/>
                  <a:pt x="5392" y="20253"/>
                </a:cubicBezTo>
                <a:cubicBezTo>
                  <a:pt x="5109" y="20253"/>
                  <a:pt x="4805" y="20275"/>
                  <a:pt x="4512" y="20326"/>
                </a:cubicBezTo>
                <a:cubicBezTo>
                  <a:pt x="3693" y="20460"/>
                  <a:pt x="2189" y="20711"/>
                  <a:pt x="1471" y="21964"/>
                </a:cubicBezTo>
                <a:cubicBezTo>
                  <a:pt x="1253" y="22331"/>
                  <a:pt x="1003" y="23050"/>
                  <a:pt x="1086" y="23735"/>
                </a:cubicBezTo>
                <a:cubicBezTo>
                  <a:pt x="385" y="24487"/>
                  <a:pt x="17" y="25389"/>
                  <a:pt x="17" y="25656"/>
                </a:cubicBezTo>
                <a:cubicBezTo>
                  <a:pt x="0" y="25740"/>
                  <a:pt x="84" y="25823"/>
                  <a:pt x="167" y="25823"/>
                </a:cubicBezTo>
                <a:cubicBezTo>
                  <a:pt x="251" y="25823"/>
                  <a:pt x="318" y="25757"/>
                  <a:pt x="318" y="25706"/>
                </a:cubicBezTo>
                <a:cubicBezTo>
                  <a:pt x="318" y="25539"/>
                  <a:pt x="602" y="24821"/>
                  <a:pt x="1153" y="24153"/>
                </a:cubicBezTo>
                <a:cubicBezTo>
                  <a:pt x="1237" y="24370"/>
                  <a:pt x="1354" y="24587"/>
                  <a:pt x="1521" y="24771"/>
                </a:cubicBezTo>
                <a:cubicBezTo>
                  <a:pt x="1886" y="25151"/>
                  <a:pt x="2459" y="25379"/>
                  <a:pt x="3075" y="25379"/>
                </a:cubicBezTo>
                <a:cubicBezTo>
                  <a:pt x="3136" y="25379"/>
                  <a:pt x="3197" y="25377"/>
                  <a:pt x="3259" y="25372"/>
                </a:cubicBezTo>
                <a:cubicBezTo>
                  <a:pt x="3843" y="25339"/>
                  <a:pt x="4311" y="25105"/>
                  <a:pt x="4562" y="24737"/>
                </a:cubicBezTo>
                <a:cubicBezTo>
                  <a:pt x="4863" y="24336"/>
                  <a:pt x="4946" y="23618"/>
                  <a:pt x="4562" y="23100"/>
                </a:cubicBezTo>
                <a:cubicBezTo>
                  <a:pt x="4345" y="22816"/>
                  <a:pt x="3860" y="22615"/>
                  <a:pt x="3342" y="22615"/>
                </a:cubicBezTo>
                <a:cubicBezTo>
                  <a:pt x="2573" y="22615"/>
                  <a:pt x="1888" y="23000"/>
                  <a:pt x="1370" y="23484"/>
                </a:cubicBezTo>
                <a:cubicBezTo>
                  <a:pt x="1370" y="22983"/>
                  <a:pt x="1538" y="22482"/>
                  <a:pt x="1738" y="22148"/>
                </a:cubicBezTo>
                <a:cubicBezTo>
                  <a:pt x="2356" y="21011"/>
                  <a:pt x="3776" y="20777"/>
                  <a:pt x="4528" y="20660"/>
                </a:cubicBezTo>
                <a:cubicBezTo>
                  <a:pt x="4817" y="20603"/>
                  <a:pt x="5074" y="20585"/>
                  <a:pt x="5299" y="20585"/>
                </a:cubicBezTo>
                <a:cubicBezTo>
                  <a:pt x="5399" y="20585"/>
                  <a:pt x="5493" y="20589"/>
                  <a:pt x="5581" y="20594"/>
                </a:cubicBezTo>
                <a:cubicBezTo>
                  <a:pt x="5380" y="21763"/>
                  <a:pt x="5531" y="22833"/>
                  <a:pt x="6132" y="23401"/>
                </a:cubicBezTo>
                <a:cubicBezTo>
                  <a:pt x="6506" y="23745"/>
                  <a:pt x="7041" y="23927"/>
                  <a:pt x="7507" y="23927"/>
                </a:cubicBezTo>
                <a:cubicBezTo>
                  <a:pt x="7833" y="23927"/>
                  <a:pt x="8125" y="23837"/>
                  <a:pt x="8304" y="23651"/>
                </a:cubicBezTo>
                <a:cubicBezTo>
                  <a:pt x="8806" y="23117"/>
                  <a:pt x="8421" y="21897"/>
                  <a:pt x="7720" y="21178"/>
                </a:cubicBezTo>
                <a:cubicBezTo>
                  <a:pt x="7185" y="20610"/>
                  <a:pt x="6517" y="20443"/>
                  <a:pt x="6199" y="20360"/>
                </a:cubicBezTo>
                <a:cubicBezTo>
                  <a:pt x="6116" y="20343"/>
                  <a:pt x="6032" y="20343"/>
                  <a:pt x="5949" y="20326"/>
                </a:cubicBezTo>
                <a:cubicBezTo>
                  <a:pt x="6216" y="19140"/>
                  <a:pt x="6784" y="17837"/>
                  <a:pt x="7536" y="16834"/>
                </a:cubicBezTo>
                <a:cubicBezTo>
                  <a:pt x="8455" y="15598"/>
                  <a:pt x="9274" y="14896"/>
                  <a:pt x="10527" y="14228"/>
                </a:cubicBezTo>
                <a:cubicBezTo>
                  <a:pt x="11601" y="15056"/>
                  <a:pt x="12146" y="15277"/>
                  <a:pt x="12610" y="15277"/>
                </a:cubicBezTo>
                <a:cubicBezTo>
                  <a:pt x="12680" y="15277"/>
                  <a:pt x="12748" y="15272"/>
                  <a:pt x="12816" y="15264"/>
                </a:cubicBezTo>
                <a:cubicBezTo>
                  <a:pt x="13467" y="15180"/>
                  <a:pt x="15138" y="14629"/>
                  <a:pt x="15205" y="14595"/>
                </a:cubicBezTo>
                <a:lnTo>
                  <a:pt x="15539" y="14495"/>
                </a:lnTo>
                <a:lnTo>
                  <a:pt x="15222" y="14328"/>
                </a:lnTo>
                <a:cubicBezTo>
                  <a:pt x="14938" y="14161"/>
                  <a:pt x="14654" y="13977"/>
                  <a:pt x="14370" y="13810"/>
                </a:cubicBezTo>
                <a:cubicBezTo>
                  <a:pt x="13885" y="13509"/>
                  <a:pt x="13451" y="13225"/>
                  <a:pt x="13050" y="13092"/>
                </a:cubicBezTo>
                <a:cubicBezTo>
                  <a:pt x="12909" y="13046"/>
                  <a:pt x="12790" y="13018"/>
                  <a:pt x="12657" y="13018"/>
                </a:cubicBezTo>
                <a:cubicBezTo>
                  <a:pt x="12299" y="13018"/>
                  <a:pt x="11841" y="13222"/>
                  <a:pt x="10610" y="13843"/>
                </a:cubicBezTo>
                <a:cubicBezTo>
                  <a:pt x="10594" y="13843"/>
                  <a:pt x="10594" y="13877"/>
                  <a:pt x="10560" y="13877"/>
                </a:cubicBezTo>
                <a:cubicBezTo>
                  <a:pt x="10527" y="13827"/>
                  <a:pt x="10477" y="13810"/>
                  <a:pt x="10443" y="13760"/>
                </a:cubicBezTo>
                <a:cubicBezTo>
                  <a:pt x="9157" y="12724"/>
                  <a:pt x="8689" y="11822"/>
                  <a:pt x="8054" y="10452"/>
                </a:cubicBezTo>
                <a:cubicBezTo>
                  <a:pt x="7553" y="9332"/>
                  <a:pt x="7269" y="7945"/>
                  <a:pt x="7285" y="6726"/>
                </a:cubicBezTo>
                <a:lnTo>
                  <a:pt x="7636" y="6726"/>
                </a:lnTo>
                <a:cubicBezTo>
                  <a:pt x="7970" y="6709"/>
                  <a:pt x="8639" y="6692"/>
                  <a:pt x="9290" y="6241"/>
                </a:cubicBezTo>
                <a:cubicBezTo>
                  <a:pt x="10092" y="5723"/>
                  <a:pt x="10727" y="4570"/>
                  <a:pt x="10360" y="3969"/>
                </a:cubicBezTo>
                <a:cubicBezTo>
                  <a:pt x="10166" y="3659"/>
                  <a:pt x="9697" y="3489"/>
                  <a:pt x="9194" y="3489"/>
                </a:cubicBezTo>
                <a:cubicBezTo>
                  <a:pt x="8829" y="3489"/>
                  <a:pt x="8447" y="3579"/>
                  <a:pt x="8137" y="3768"/>
                </a:cubicBezTo>
                <a:cubicBezTo>
                  <a:pt x="7402" y="4203"/>
                  <a:pt x="7051" y="5205"/>
                  <a:pt x="6968" y="6375"/>
                </a:cubicBezTo>
                <a:cubicBezTo>
                  <a:pt x="6684" y="6325"/>
                  <a:pt x="6366" y="6241"/>
                  <a:pt x="6066" y="6124"/>
                </a:cubicBezTo>
                <a:cubicBezTo>
                  <a:pt x="5364" y="5857"/>
                  <a:pt x="4027" y="5322"/>
                  <a:pt x="3643" y="4102"/>
                </a:cubicBezTo>
                <a:cubicBezTo>
                  <a:pt x="3526" y="3651"/>
                  <a:pt x="3459" y="3016"/>
                  <a:pt x="3643" y="2465"/>
                </a:cubicBezTo>
                <a:cubicBezTo>
                  <a:pt x="4044" y="3016"/>
                  <a:pt x="4562" y="3551"/>
                  <a:pt x="5297" y="3952"/>
                </a:cubicBezTo>
                <a:cubicBezTo>
                  <a:pt x="5471" y="4044"/>
                  <a:pt x="5639" y="4079"/>
                  <a:pt x="5793" y="4079"/>
                </a:cubicBezTo>
                <a:cubicBezTo>
                  <a:pt x="6204" y="4079"/>
                  <a:pt x="6524" y="3832"/>
                  <a:pt x="6634" y="3735"/>
                </a:cubicBezTo>
                <a:cubicBezTo>
                  <a:pt x="7135" y="3300"/>
                  <a:pt x="7185" y="2599"/>
                  <a:pt x="6985" y="2131"/>
                </a:cubicBezTo>
                <a:cubicBezTo>
                  <a:pt x="6834" y="1713"/>
                  <a:pt x="6416" y="1396"/>
                  <a:pt x="5848" y="1229"/>
                </a:cubicBezTo>
                <a:cubicBezTo>
                  <a:pt x="5622" y="1165"/>
                  <a:pt x="5391" y="1133"/>
                  <a:pt x="5167" y="1133"/>
                </a:cubicBezTo>
                <a:cubicBezTo>
                  <a:pt x="4745" y="1133"/>
                  <a:pt x="4343" y="1244"/>
                  <a:pt x="4027" y="1462"/>
                </a:cubicBezTo>
                <a:cubicBezTo>
                  <a:pt x="3877" y="1563"/>
                  <a:pt x="3760" y="1696"/>
                  <a:pt x="3643" y="1813"/>
                </a:cubicBezTo>
                <a:cubicBezTo>
                  <a:pt x="3225" y="1045"/>
                  <a:pt x="3125" y="360"/>
                  <a:pt x="3142" y="193"/>
                </a:cubicBezTo>
                <a:cubicBezTo>
                  <a:pt x="3175" y="109"/>
                  <a:pt x="3108" y="25"/>
                  <a:pt x="3025" y="9"/>
                </a:cubicBezTo>
                <a:cubicBezTo>
                  <a:pt x="3010" y="3"/>
                  <a:pt x="2994" y="0"/>
                  <a:pt x="2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4" name="Google Shape;104;p24"/>
          <p:cNvSpPr/>
          <p:nvPr/>
        </p:nvSpPr>
        <p:spPr>
          <a:xfrm rot="2700000" flipH="1">
            <a:off x="595884" y="432895"/>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5" name="Google Shape;105;p24"/>
          <p:cNvSpPr/>
          <p:nvPr/>
        </p:nvSpPr>
        <p:spPr>
          <a:xfrm rot="-2700000">
            <a:off x="7416840" y="399682"/>
            <a:ext cx="829737" cy="1378837"/>
          </a:xfrm>
          <a:custGeom>
            <a:avLst/>
            <a:gdLst/>
            <a:ahLst/>
            <a:cxnLst/>
            <a:rect l="l" t="t" r="r" b="b"/>
            <a:pathLst>
              <a:path w="15540" h="25824" extrusionOk="0">
                <a:moveTo>
                  <a:pt x="5104" y="1376"/>
                </a:moveTo>
                <a:cubicBezTo>
                  <a:pt x="5299" y="1376"/>
                  <a:pt x="5499" y="1404"/>
                  <a:pt x="5698" y="1462"/>
                </a:cubicBezTo>
                <a:cubicBezTo>
                  <a:pt x="6132" y="1613"/>
                  <a:pt x="6483" y="1880"/>
                  <a:pt x="6634" y="2198"/>
                </a:cubicBezTo>
                <a:cubicBezTo>
                  <a:pt x="6784" y="2582"/>
                  <a:pt x="6717" y="3133"/>
                  <a:pt x="6366" y="3451"/>
                </a:cubicBezTo>
                <a:cubicBezTo>
                  <a:pt x="6293" y="3524"/>
                  <a:pt x="6052" y="3712"/>
                  <a:pt x="5745" y="3712"/>
                </a:cubicBezTo>
                <a:cubicBezTo>
                  <a:pt x="5631" y="3712"/>
                  <a:pt x="5508" y="3686"/>
                  <a:pt x="5380" y="3618"/>
                </a:cubicBezTo>
                <a:cubicBezTo>
                  <a:pt x="4629" y="3200"/>
                  <a:pt x="4111" y="2632"/>
                  <a:pt x="3760" y="2081"/>
                </a:cubicBezTo>
                <a:cubicBezTo>
                  <a:pt x="3860" y="1930"/>
                  <a:pt x="3994" y="1780"/>
                  <a:pt x="4127" y="1646"/>
                </a:cubicBezTo>
                <a:cubicBezTo>
                  <a:pt x="4399" y="1472"/>
                  <a:pt x="4741" y="1376"/>
                  <a:pt x="5104" y="1376"/>
                </a:cubicBezTo>
                <a:close/>
                <a:moveTo>
                  <a:pt x="9124" y="3745"/>
                </a:moveTo>
                <a:cubicBezTo>
                  <a:pt x="9532" y="3745"/>
                  <a:pt x="9907" y="3873"/>
                  <a:pt x="10042" y="4086"/>
                </a:cubicBezTo>
                <a:cubicBezTo>
                  <a:pt x="10293" y="4470"/>
                  <a:pt x="9775" y="5456"/>
                  <a:pt x="9056" y="5940"/>
                </a:cubicBezTo>
                <a:cubicBezTo>
                  <a:pt x="8505" y="6308"/>
                  <a:pt x="7870" y="6341"/>
                  <a:pt x="7586" y="6358"/>
                </a:cubicBezTo>
                <a:cubicBezTo>
                  <a:pt x="7547" y="6364"/>
                  <a:pt x="7510" y="6365"/>
                  <a:pt x="7473" y="6365"/>
                </a:cubicBezTo>
                <a:cubicBezTo>
                  <a:pt x="7400" y="6365"/>
                  <a:pt x="7330" y="6358"/>
                  <a:pt x="7252" y="6358"/>
                </a:cubicBezTo>
                <a:cubicBezTo>
                  <a:pt x="7302" y="5272"/>
                  <a:pt x="7636" y="4370"/>
                  <a:pt x="8254" y="3969"/>
                </a:cubicBezTo>
                <a:cubicBezTo>
                  <a:pt x="8508" y="3813"/>
                  <a:pt x="8825" y="3745"/>
                  <a:pt x="9124" y="3745"/>
                </a:cubicBezTo>
                <a:close/>
                <a:moveTo>
                  <a:pt x="12627" y="13270"/>
                </a:moveTo>
                <a:cubicBezTo>
                  <a:pt x="12724" y="13270"/>
                  <a:pt x="12803" y="13293"/>
                  <a:pt x="12899" y="13325"/>
                </a:cubicBezTo>
                <a:cubicBezTo>
                  <a:pt x="13267" y="13459"/>
                  <a:pt x="13701" y="13726"/>
                  <a:pt x="14152" y="14027"/>
                </a:cubicBezTo>
                <a:cubicBezTo>
                  <a:pt x="14353" y="14144"/>
                  <a:pt x="14537" y="14278"/>
                  <a:pt x="14721" y="14378"/>
                </a:cubicBezTo>
                <a:cubicBezTo>
                  <a:pt x="14203" y="14545"/>
                  <a:pt x="13183" y="14863"/>
                  <a:pt x="12732" y="14913"/>
                </a:cubicBezTo>
                <a:cubicBezTo>
                  <a:pt x="12679" y="14921"/>
                  <a:pt x="12624" y="14926"/>
                  <a:pt x="12565" y="14926"/>
                </a:cubicBezTo>
                <a:cubicBezTo>
                  <a:pt x="12247" y="14926"/>
                  <a:pt x="11793" y="14773"/>
                  <a:pt x="10794" y="14027"/>
                </a:cubicBezTo>
                <a:cubicBezTo>
                  <a:pt x="11982" y="13433"/>
                  <a:pt x="12370" y="13270"/>
                  <a:pt x="12627" y="13270"/>
                </a:cubicBezTo>
                <a:close/>
                <a:moveTo>
                  <a:pt x="5882" y="20577"/>
                </a:moveTo>
                <a:cubicBezTo>
                  <a:pt x="5965" y="20594"/>
                  <a:pt x="6049" y="20627"/>
                  <a:pt x="6116" y="20644"/>
                </a:cubicBezTo>
                <a:cubicBezTo>
                  <a:pt x="6433" y="20711"/>
                  <a:pt x="7018" y="20844"/>
                  <a:pt x="7502" y="21346"/>
                </a:cubicBezTo>
                <a:cubicBezTo>
                  <a:pt x="8104" y="21980"/>
                  <a:pt x="8388" y="23050"/>
                  <a:pt x="8087" y="23384"/>
                </a:cubicBezTo>
                <a:cubicBezTo>
                  <a:pt x="7973" y="23492"/>
                  <a:pt x="7770" y="23547"/>
                  <a:pt x="7533" y="23547"/>
                </a:cubicBezTo>
                <a:cubicBezTo>
                  <a:pt x="7146" y="23547"/>
                  <a:pt x="6671" y="23400"/>
                  <a:pt x="6350" y="23100"/>
                </a:cubicBezTo>
                <a:cubicBezTo>
                  <a:pt x="5832" y="22599"/>
                  <a:pt x="5698" y="21663"/>
                  <a:pt x="5882" y="20577"/>
                </a:cubicBezTo>
                <a:close/>
                <a:moveTo>
                  <a:pt x="3454" y="22878"/>
                </a:moveTo>
                <a:cubicBezTo>
                  <a:pt x="3813" y="22878"/>
                  <a:pt x="4143" y="23022"/>
                  <a:pt x="4294" y="23234"/>
                </a:cubicBezTo>
                <a:cubicBezTo>
                  <a:pt x="4595" y="23635"/>
                  <a:pt x="4528" y="24186"/>
                  <a:pt x="4294" y="24503"/>
                </a:cubicBezTo>
                <a:cubicBezTo>
                  <a:pt x="4094" y="24804"/>
                  <a:pt x="3693" y="24988"/>
                  <a:pt x="3208" y="25021"/>
                </a:cubicBezTo>
                <a:cubicBezTo>
                  <a:pt x="3152" y="25026"/>
                  <a:pt x="3096" y="25029"/>
                  <a:pt x="3041" y="25029"/>
                </a:cubicBezTo>
                <a:cubicBezTo>
                  <a:pt x="2520" y="25029"/>
                  <a:pt x="2040" y="24821"/>
                  <a:pt x="1738" y="24503"/>
                </a:cubicBezTo>
                <a:cubicBezTo>
                  <a:pt x="1571" y="24320"/>
                  <a:pt x="1437" y="24069"/>
                  <a:pt x="1404" y="23818"/>
                </a:cubicBezTo>
                <a:cubicBezTo>
                  <a:pt x="1905" y="23317"/>
                  <a:pt x="2540" y="22899"/>
                  <a:pt x="3342" y="22883"/>
                </a:cubicBezTo>
                <a:cubicBezTo>
                  <a:pt x="3379" y="22880"/>
                  <a:pt x="3417" y="22878"/>
                  <a:pt x="3454" y="22878"/>
                </a:cubicBezTo>
                <a:close/>
                <a:moveTo>
                  <a:pt x="2980" y="0"/>
                </a:moveTo>
                <a:cubicBezTo>
                  <a:pt x="2913" y="0"/>
                  <a:pt x="2854" y="57"/>
                  <a:pt x="2841" y="126"/>
                </a:cubicBezTo>
                <a:cubicBezTo>
                  <a:pt x="2791" y="360"/>
                  <a:pt x="2941" y="1212"/>
                  <a:pt x="3459" y="2114"/>
                </a:cubicBezTo>
                <a:cubicBezTo>
                  <a:pt x="3125" y="2799"/>
                  <a:pt x="3225" y="3685"/>
                  <a:pt x="3375" y="4152"/>
                </a:cubicBezTo>
                <a:cubicBezTo>
                  <a:pt x="3793" y="5539"/>
                  <a:pt x="5213" y="6107"/>
                  <a:pt x="5999" y="6391"/>
                </a:cubicBezTo>
                <a:cubicBezTo>
                  <a:pt x="6299" y="6525"/>
                  <a:pt x="6667" y="6625"/>
                  <a:pt x="6968" y="6659"/>
                </a:cubicBezTo>
                <a:cubicBezTo>
                  <a:pt x="6934" y="7945"/>
                  <a:pt x="7218" y="9382"/>
                  <a:pt x="7770" y="10552"/>
                </a:cubicBezTo>
                <a:cubicBezTo>
                  <a:pt x="8405" y="11972"/>
                  <a:pt x="8889" y="12908"/>
                  <a:pt x="10226" y="13977"/>
                </a:cubicBezTo>
                <a:lnTo>
                  <a:pt x="10243" y="13994"/>
                </a:lnTo>
                <a:cubicBezTo>
                  <a:pt x="9023" y="14662"/>
                  <a:pt x="8204" y="15381"/>
                  <a:pt x="7285" y="16634"/>
                </a:cubicBezTo>
                <a:cubicBezTo>
                  <a:pt x="6517" y="17703"/>
                  <a:pt x="5915" y="19040"/>
                  <a:pt x="5648" y="20259"/>
                </a:cubicBezTo>
                <a:cubicBezTo>
                  <a:pt x="5565" y="20256"/>
                  <a:pt x="5479" y="20253"/>
                  <a:pt x="5392" y="20253"/>
                </a:cubicBezTo>
                <a:cubicBezTo>
                  <a:pt x="5109" y="20253"/>
                  <a:pt x="4805" y="20275"/>
                  <a:pt x="4512" y="20326"/>
                </a:cubicBezTo>
                <a:cubicBezTo>
                  <a:pt x="3693" y="20460"/>
                  <a:pt x="2189" y="20711"/>
                  <a:pt x="1471" y="21964"/>
                </a:cubicBezTo>
                <a:cubicBezTo>
                  <a:pt x="1253" y="22331"/>
                  <a:pt x="1003" y="23050"/>
                  <a:pt x="1086" y="23735"/>
                </a:cubicBezTo>
                <a:cubicBezTo>
                  <a:pt x="385" y="24487"/>
                  <a:pt x="17" y="25389"/>
                  <a:pt x="17" y="25656"/>
                </a:cubicBezTo>
                <a:cubicBezTo>
                  <a:pt x="0" y="25740"/>
                  <a:pt x="84" y="25823"/>
                  <a:pt x="167" y="25823"/>
                </a:cubicBezTo>
                <a:cubicBezTo>
                  <a:pt x="251" y="25823"/>
                  <a:pt x="318" y="25757"/>
                  <a:pt x="318" y="25706"/>
                </a:cubicBezTo>
                <a:cubicBezTo>
                  <a:pt x="318" y="25539"/>
                  <a:pt x="602" y="24821"/>
                  <a:pt x="1153" y="24153"/>
                </a:cubicBezTo>
                <a:cubicBezTo>
                  <a:pt x="1237" y="24370"/>
                  <a:pt x="1354" y="24587"/>
                  <a:pt x="1521" y="24771"/>
                </a:cubicBezTo>
                <a:cubicBezTo>
                  <a:pt x="1886" y="25151"/>
                  <a:pt x="2459" y="25379"/>
                  <a:pt x="3075" y="25379"/>
                </a:cubicBezTo>
                <a:cubicBezTo>
                  <a:pt x="3136" y="25379"/>
                  <a:pt x="3197" y="25377"/>
                  <a:pt x="3259" y="25372"/>
                </a:cubicBezTo>
                <a:cubicBezTo>
                  <a:pt x="3843" y="25339"/>
                  <a:pt x="4311" y="25105"/>
                  <a:pt x="4562" y="24737"/>
                </a:cubicBezTo>
                <a:cubicBezTo>
                  <a:pt x="4863" y="24336"/>
                  <a:pt x="4946" y="23618"/>
                  <a:pt x="4562" y="23100"/>
                </a:cubicBezTo>
                <a:cubicBezTo>
                  <a:pt x="4345" y="22816"/>
                  <a:pt x="3860" y="22615"/>
                  <a:pt x="3342" y="22615"/>
                </a:cubicBezTo>
                <a:cubicBezTo>
                  <a:pt x="2573" y="22615"/>
                  <a:pt x="1888" y="23000"/>
                  <a:pt x="1370" y="23484"/>
                </a:cubicBezTo>
                <a:cubicBezTo>
                  <a:pt x="1370" y="22983"/>
                  <a:pt x="1538" y="22482"/>
                  <a:pt x="1738" y="22148"/>
                </a:cubicBezTo>
                <a:cubicBezTo>
                  <a:pt x="2356" y="21011"/>
                  <a:pt x="3776" y="20777"/>
                  <a:pt x="4528" y="20660"/>
                </a:cubicBezTo>
                <a:cubicBezTo>
                  <a:pt x="4817" y="20603"/>
                  <a:pt x="5074" y="20585"/>
                  <a:pt x="5299" y="20585"/>
                </a:cubicBezTo>
                <a:cubicBezTo>
                  <a:pt x="5399" y="20585"/>
                  <a:pt x="5493" y="20589"/>
                  <a:pt x="5581" y="20594"/>
                </a:cubicBezTo>
                <a:cubicBezTo>
                  <a:pt x="5380" y="21763"/>
                  <a:pt x="5531" y="22833"/>
                  <a:pt x="6132" y="23401"/>
                </a:cubicBezTo>
                <a:cubicBezTo>
                  <a:pt x="6506" y="23745"/>
                  <a:pt x="7041" y="23927"/>
                  <a:pt x="7507" y="23927"/>
                </a:cubicBezTo>
                <a:cubicBezTo>
                  <a:pt x="7833" y="23927"/>
                  <a:pt x="8125" y="23837"/>
                  <a:pt x="8304" y="23651"/>
                </a:cubicBezTo>
                <a:cubicBezTo>
                  <a:pt x="8806" y="23117"/>
                  <a:pt x="8421" y="21897"/>
                  <a:pt x="7720" y="21178"/>
                </a:cubicBezTo>
                <a:cubicBezTo>
                  <a:pt x="7185" y="20610"/>
                  <a:pt x="6517" y="20443"/>
                  <a:pt x="6199" y="20360"/>
                </a:cubicBezTo>
                <a:cubicBezTo>
                  <a:pt x="6116" y="20343"/>
                  <a:pt x="6032" y="20343"/>
                  <a:pt x="5949" y="20326"/>
                </a:cubicBezTo>
                <a:cubicBezTo>
                  <a:pt x="6216" y="19140"/>
                  <a:pt x="6784" y="17837"/>
                  <a:pt x="7536" y="16834"/>
                </a:cubicBezTo>
                <a:cubicBezTo>
                  <a:pt x="8455" y="15598"/>
                  <a:pt x="9274" y="14896"/>
                  <a:pt x="10527" y="14228"/>
                </a:cubicBezTo>
                <a:cubicBezTo>
                  <a:pt x="11601" y="15056"/>
                  <a:pt x="12146" y="15277"/>
                  <a:pt x="12610" y="15277"/>
                </a:cubicBezTo>
                <a:cubicBezTo>
                  <a:pt x="12680" y="15277"/>
                  <a:pt x="12748" y="15272"/>
                  <a:pt x="12816" y="15264"/>
                </a:cubicBezTo>
                <a:cubicBezTo>
                  <a:pt x="13467" y="15180"/>
                  <a:pt x="15138" y="14629"/>
                  <a:pt x="15205" y="14595"/>
                </a:cubicBezTo>
                <a:lnTo>
                  <a:pt x="15539" y="14495"/>
                </a:lnTo>
                <a:lnTo>
                  <a:pt x="15222" y="14328"/>
                </a:lnTo>
                <a:cubicBezTo>
                  <a:pt x="14938" y="14161"/>
                  <a:pt x="14654" y="13977"/>
                  <a:pt x="14370" y="13810"/>
                </a:cubicBezTo>
                <a:cubicBezTo>
                  <a:pt x="13885" y="13509"/>
                  <a:pt x="13451" y="13225"/>
                  <a:pt x="13050" y="13092"/>
                </a:cubicBezTo>
                <a:cubicBezTo>
                  <a:pt x="12909" y="13046"/>
                  <a:pt x="12790" y="13018"/>
                  <a:pt x="12657" y="13018"/>
                </a:cubicBezTo>
                <a:cubicBezTo>
                  <a:pt x="12299" y="13018"/>
                  <a:pt x="11841" y="13222"/>
                  <a:pt x="10610" y="13843"/>
                </a:cubicBezTo>
                <a:cubicBezTo>
                  <a:pt x="10594" y="13843"/>
                  <a:pt x="10594" y="13877"/>
                  <a:pt x="10560" y="13877"/>
                </a:cubicBezTo>
                <a:cubicBezTo>
                  <a:pt x="10527" y="13827"/>
                  <a:pt x="10477" y="13810"/>
                  <a:pt x="10443" y="13760"/>
                </a:cubicBezTo>
                <a:cubicBezTo>
                  <a:pt x="9157" y="12724"/>
                  <a:pt x="8689" y="11822"/>
                  <a:pt x="8054" y="10452"/>
                </a:cubicBezTo>
                <a:cubicBezTo>
                  <a:pt x="7553" y="9332"/>
                  <a:pt x="7269" y="7945"/>
                  <a:pt x="7285" y="6726"/>
                </a:cubicBezTo>
                <a:lnTo>
                  <a:pt x="7636" y="6726"/>
                </a:lnTo>
                <a:cubicBezTo>
                  <a:pt x="7970" y="6709"/>
                  <a:pt x="8639" y="6692"/>
                  <a:pt x="9290" y="6241"/>
                </a:cubicBezTo>
                <a:cubicBezTo>
                  <a:pt x="10092" y="5723"/>
                  <a:pt x="10727" y="4570"/>
                  <a:pt x="10360" y="3969"/>
                </a:cubicBezTo>
                <a:cubicBezTo>
                  <a:pt x="10166" y="3659"/>
                  <a:pt x="9697" y="3489"/>
                  <a:pt x="9194" y="3489"/>
                </a:cubicBezTo>
                <a:cubicBezTo>
                  <a:pt x="8829" y="3489"/>
                  <a:pt x="8447" y="3579"/>
                  <a:pt x="8137" y="3768"/>
                </a:cubicBezTo>
                <a:cubicBezTo>
                  <a:pt x="7402" y="4203"/>
                  <a:pt x="7051" y="5205"/>
                  <a:pt x="6968" y="6375"/>
                </a:cubicBezTo>
                <a:cubicBezTo>
                  <a:pt x="6684" y="6325"/>
                  <a:pt x="6366" y="6241"/>
                  <a:pt x="6066" y="6124"/>
                </a:cubicBezTo>
                <a:cubicBezTo>
                  <a:pt x="5364" y="5857"/>
                  <a:pt x="4027" y="5322"/>
                  <a:pt x="3643" y="4102"/>
                </a:cubicBezTo>
                <a:cubicBezTo>
                  <a:pt x="3526" y="3651"/>
                  <a:pt x="3459" y="3016"/>
                  <a:pt x="3643" y="2465"/>
                </a:cubicBezTo>
                <a:cubicBezTo>
                  <a:pt x="4044" y="3016"/>
                  <a:pt x="4562" y="3551"/>
                  <a:pt x="5297" y="3952"/>
                </a:cubicBezTo>
                <a:cubicBezTo>
                  <a:pt x="5471" y="4044"/>
                  <a:pt x="5639" y="4079"/>
                  <a:pt x="5793" y="4079"/>
                </a:cubicBezTo>
                <a:cubicBezTo>
                  <a:pt x="6204" y="4079"/>
                  <a:pt x="6524" y="3832"/>
                  <a:pt x="6634" y="3735"/>
                </a:cubicBezTo>
                <a:cubicBezTo>
                  <a:pt x="7135" y="3300"/>
                  <a:pt x="7185" y="2599"/>
                  <a:pt x="6985" y="2131"/>
                </a:cubicBezTo>
                <a:cubicBezTo>
                  <a:pt x="6834" y="1713"/>
                  <a:pt x="6416" y="1396"/>
                  <a:pt x="5848" y="1229"/>
                </a:cubicBezTo>
                <a:cubicBezTo>
                  <a:pt x="5622" y="1165"/>
                  <a:pt x="5391" y="1133"/>
                  <a:pt x="5167" y="1133"/>
                </a:cubicBezTo>
                <a:cubicBezTo>
                  <a:pt x="4745" y="1133"/>
                  <a:pt x="4343" y="1244"/>
                  <a:pt x="4027" y="1462"/>
                </a:cubicBezTo>
                <a:cubicBezTo>
                  <a:pt x="3877" y="1563"/>
                  <a:pt x="3760" y="1696"/>
                  <a:pt x="3643" y="1813"/>
                </a:cubicBezTo>
                <a:cubicBezTo>
                  <a:pt x="3225" y="1045"/>
                  <a:pt x="3125" y="360"/>
                  <a:pt x="3142" y="193"/>
                </a:cubicBezTo>
                <a:cubicBezTo>
                  <a:pt x="3175" y="109"/>
                  <a:pt x="3108" y="25"/>
                  <a:pt x="3025" y="9"/>
                </a:cubicBezTo>
                <a:cubicBezTo>
                  <a:pt x="3010" y="3"/>
                  <a:pt x="2994" y="0"/>
                  <a:pt x="2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6" name="Google Shape;106;p24"/>
          <p:cNvSpPr/>
          <p:nvPr/>
        </p:nvSpPr>
        <p:spPr>
          <a:xfrm rot="-2700000">
            <a:off x="7794066" y="424733"/>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7" name="Google Shape;107;p24"/>
          <p:cNvSpPr/>
          <p:nvPr/>
        </p:nvSpPr>
        <p:spPr>
          <a:xfrm rot="-8100000" flipH="1">
            <a:off x="7389727" y="3364982"/>
            <a:ext cx="829737" cy="1378837"/>
          </a:xfrm>
          <a:custGeom>
            <a:avLst/>
            <a:gdLst/>
            <a:ahLst/>
            <a:cxnLst/>
            <a:rect l="l" t="t" r="r" b="b"/>
            <a:pathLst>
              <a:path w="15540" h="25824" extrusionOk="0">
                <a:moveTo>
                  <a:pt x="5104" y="1376"/>
                </a:moveTo>
                <a:cubicBezTo>
                  <a:pt x="5299" y="1376"/>
                  <a:pt x="5499" y="1404"/>
                  <a:pt x="5698" y="1462"/>
                </a:cubicBezTo>
                <a:cubicBezTo>
                  <a:pt x="6132" y="1613"/>
                  <a:pt x="6483" y="1880"/>
                  <a:pt x="6634" y="2198"/>
                </a:cubicBezTo>
                <a:cubicBezTo>
                  <a:pt x="6784" y="2582"/>
                  <a:pt x="6717" y="3133"/>
                  <a:pt x="6366" y="3451"/>
                </a:cubicBezTo>
                <a:cubicBezTo>
                  <a:pt x="6293" y="3524"/>
                  <a:pt x="6052" y="3712"/>
                  <a:pt x="5745" y="3712"/>
                </a:cubicBezTo>
                <a:cubicBezTo>
                  <a:pt x="5631" y="3712"/>
                  <a:pt x="5508" y="3686"/>
                  <a:pt x="5380" y="3618"/>
                </a:cubicBezTo>
                <a:cubicBezTo>
                  <a:pt x="4629" y="3200"/>
                  <a:pt x="4111" y="2632"/>
                  <a:pt x="3760" y="2081"/>
                </a:cubicBezTo>
                <a:cubicBezTo>
                  <a:pt x="3860" y="1930"/>
                  <a:pt x="3994" y="1780"/>
                  <a:pt x="4127" y="1646"/>
                </a:cubicBezTo>
                <a:cubicBezTo>
                  <a:pt x="4399" y="1472"/>
                  <a:pt x="4741" y="1376"/>
                  <a:pt x="5104" y="1376"/>
                </a:cubicBezTo>
                <a:close/>
                <a:moveTo>
                  <a:pt x="9124" y="3745"/>
                </a:moveTo>
                <a:cubicBezTo>
                  <a:pt x="9532" y="3745"/>
                  <a:pt x="9907" y="3873"/>
                  <a:pt x="10042" y="4086"/>
                </a:cubicBezTo>
                <a:cubicBezTo>
                  <a:pt x="10293" y="4470"/>
                  <a:pt x="9775" y="5456"/>
                  <a:pt x="9056" y="5940"/>
                </a:cubicBezTo>
                <a:cubicBezTo>
                  <a:pt x="8505" y="6308"/>
                  <a:pt x="7870" y="6341"/>
                  <a:pt x="7586" y="6358"/>
                </a:cubicBezTo>
                <a:cubicBezTo>
                  <a:pt x="7547" y="6364"/>
                  <a:pt x="7510" y="6365"/>
                  <a:pt x="7473" y="6365"/>
                </a:cubicBezTo>
                <a:cubicBezTo>
                  <a:pt x="7400" y="6365"/>
                  <a:pt x="7330" y="6358"/>
                  <a:pt x="7252" y="6358"/>
                </a:cubicBezTo>
                <a:cubicBezTo>
                  <a:pt x="7302" y="5272"/>
                  <a:pt x="7636" y="4370"/>
                  <a:pt x="8254" y="3969"/>
                </a:cubicBezTo>
                <a:cubicBezTo>
                  <a:pt x="8508" y="3813"/>
                  <a:pt x="8825" y="3745"/>
                  <a:pt x="9124" y="3745"/>
                </a:cubicBezTo>
                <a:close/>
                <a:moveTo>
                  <a:pt x="12627" y="13270"/>
                </a:moveTo>
                <a:cubicBezTo>
                  <a:pt x="12724" y="13270"/>
                  <a:pt x="12803" y="13293"/>
                  <a:pt x="12899" y="13325"/>
                </a:cubicBezTo>
                <a:cubicBezTo>
                  <a:pt x="13267" y="13459"/>
                  <a:pt x="13701" y="13726"/>
                  <a:pt x="14152" y="14027"/>
                </a:cubicBezTo>
                <a:cubicBezTo>
                  <a:pt x="14353" y="14144"/>
                  <a:pt x="14537" y="14278"/>
                  <a:pt x="14721" y="14378"/>
                </a:cubicBezTo>
                <a:cubicBezTo>
                  <a:pt x="14203" y="14545"/>
                  <a:pt x="13183" y="14863"/>
                  <a:pt x="12732" y="14913"/>
                </a:cubicBezTo>
                <a:cubicBezTo>
                  <a:pt x="12679" y="14921"/>
                  <a:pt x="12624" y="14926"/>
                  <a:pt x="12565" y="14926"/>
                </a:cubicBezTo>
                <a:cubicBezTo>
                  <a:pt x="12247" y="14926"/>
                  <a:pt x="11793" y="14773"/>
                  <a:pt x="10794" y="14027"/>
                </a:cubicBezTo>
                <a:cubicBezTo>
                  <a:pt x="11982" y="13433"/>
                  <a:pt x="12370" y="13270"/>
                  <a:pt x="12627" y="13270"/>
                </a:cubicBezTo>
                <a:close/>
                <a:moveTo>
                  <a:pt x="5882" y="20577"/>
                </a:moveTo>
                <a:cubicBezTo>
                  <a:pt x="5965" y="20594"/>
                  <a:pt x="6049" y="20627"/>
                  <a:pt x="6116" y="20644"/>
                </a:cubicBezTo>
                <a:cubicBezTo>
                  <a:pt x="6433" y="20711"/>
                  <a:pt x="7018" y="20844"/>
                  <a:pt x="7502" y="21346"/>
                </a:cubicBezTo>
                <a:cubicBezTo>
                  <a:pt x="8104" y="21980"/>
                  <a:pt x="8388" y="23050"/>
                  <a:pt x="8087" y="23384"/>
                </a:cubicBezTo>
                <a:cubicBezTo>
                  <a:pt x="7973" y="23492"/>
                  <a:pt x="7770" y="23547"/>
                  <a:pt x="7533" y="23547"/>
                </a:cubicBezTo>
                <a:cubicBezTo>
                  <a:pt x="7146" y="23547"/>
                  <a:pt x="6671" y="23400"/>
                  <a:pt x="6350" y="23100"/>
                </a:cubicBezTo>
                <a:cubicBezTo>
                  <a:pt x="5832" y="22599"/>
                  <a:pt x="5698" y="21663"/>
                  <a:pt x="5882" y="20577"/>
                </a:cubicBezTo>
                <a:close/>
                <a:moveTo>
                  <a:pt x="3454" y="22878"/>
                </a:moveTo>
                <a:cubicBezTo>
                  <a:pt x="3813" y="22878"/>
                  <a:pt x="4143" y="23022"/>
                  <a:pt x="4294" y="23234"/>
                </a:cubicBezTo>
                <a:cubicBezTo>
                  <a:pt x="4595" y="23635"/>
                  <a:pt x="4528" y="24186"/>
                  <a:pt x="4294" y="24503"/>
                </a:cubicBezTo>
                <a:cubicBezTo>
                  <a:pt x="4094" y="24804"/>
                  <a:pt x="3693" y="24988"/>
                  <a:pt x="3208" y="25021"/>
                </a:cubicBezTo>
                <a:cubicBezTo>
                  <a:pt x="3152" y="25026"/>
                  <a:pt x="3096" y="25029"/>
                  <a:pt x="3041" y="25029"/>
                </a:cubicBezTo>
                <a:cubicBezTo>
                  <a:pt x="2520" y="25029"/>
                  <a:pt x="2040" y="24821"/>
                  <a:pt x="1738" y="24503"/>
                </a:cubicBezTo>
                <a:cubicBezTo>
                  <a:pt x="1571" y="24320"/>
                  <a:pt x="1437" y="24069"/>
                  <a:pt x="1404" y="23818"/>
                </a:cubicBezTo>
                <a:cubicBezTo>
                  <a:pt x="1905" y="23317"/>
                  <a:pt x="2540" y="22899"/>
                  <a:pt x="3342" y="22883"/>
                </a:cubicBezTo>
                <a:cubicBezTo>
                  <a:pt x="3379" y="22880"/>
                  <a:pt x="3417" y="22878"/>
                  <a:pt x="3454" y="22878"/>
                </a:cubicBezTo>
                <a:close/>
                <a:moveTo>
                  <a:pt x="2980" y="0"/>
                </a:moveTo>
                <a:cubicBezTo>
                  <a:pt x="2913" y="0"/>
                  <a:pt x="2854" y="57"/>
                  <a:pt x="2841" y="126"/>
                </a:cubicBezTo>
                <a:cubicBezTo>
                  <a:pt x="2791" y="360"/>
                  <a:pt x="2941" y="1212"/>
                  <a:pt x="3459" y="2114"/>
                </a:cubicBezTo>
                <a:cubicBezTo>
                  <a:pt x="3125" y="2799"/>
                  <a:pt x="3225" y="3685"/>
                  <a:pt x="3375" y="4152"/>
                </a:cubicBezTo>
                <a:cubicBezTo>
                  <a:pt x="3793" y="5539"/>
                  <a:pt x="5213" y="6107"/>
                  <a:pt x="5999" y="6391"/>
                </a:cubicBezTo>
                <a:cubicBezTo>
                  <a:pt x="6299" y="6525"/>
                  <a:pt x="6667" y="6625"/>
                  <a:pt x="6968" y="6659"/>
                </a:cubicBezTo>
                <a:cubicBezTo>
                  <a:pt x="6934" y="7945"/>
                  <a:pt x="7218" y="9382"/>
                  <a:pt x="7770" y="10552"/>
                </a:cubicBezTo>
                <a:cubicBezTo>
                  <a:pt x="8405" y="11972"/>
                  <a:pt x="8889" y="12908"/>
                  <a:pt x="10226" y="13977"/>
                </a:cubicBezTo>
                <a:lnTo>
                  <a:pt x="10243" y="13994"/>
                </a:lnTo>
                <a:cubicBezTo>
                  <a:pt x="9023" y="14662"/>
                  <a:pt x="8204" y="15381"/>
                  <a:pt x="7285" y="16634"/>
                </a:cubicBezTo>
                <a:cubicBezTo>
                  <a:pt x="6517" y="17703"/>
                  <a:pt x="5915" y="19040"/>
                  <a:pt x="5648" y="20259"/>
                </a:cubicBezTo>
                <a:cubicBezTo>
                  <a:pt x="5565" y="20256"/>
                  <a:pt x="5479" y="20253"/>
                  <a:pt x="5392" y="20253"/>
                </a:cubicBezTo>
                <a:cubicBezTo>
                  <a:pt x="5109" y="20253"/>
                  <a:pt x="4805" y="20275"/>
                  <a:pt x="4512" y="20326"/>
                </a:cubicBezTo>
                <a:cubicBezTo>
                  <a:pt x="3693" y="20460"/>
                  <a:pt x="2189" y="20711"/>
                  <a:pt x="1471" y="21964"/>
                </a:cubicBezTo>
                <a:cubicBezTo>
                  <a:pt x="1253" y="22331"/>
                  <a:pt x="1003" y="23050"/>
                  <a:pt x="1086" y="23735"/>
                </a:cubicBezTo>
                <a:cubicBezTo>
                  <a:pt x="385" y="24487"/>
                  <a:pt x="17" y="25389"/>
                  <a:pt x="17" y="25656"/>
                </a:cubicBezTo>
                <a:cubicBezTo>
                  <a:pt x="0" y="25740"/>
                  <a:pt x="84" y="25823"/>
                  <a:pt x="167" y="25823"/>
                </a:cubicBezTo>
                <a:cubicBezTo>
                  <a:pt x="251" y="25823"/>
                  <a:pt x="318" y="25757"/>
                  <a:pt x="318" y="25706"/>
                </a:cubicBezTo>
                <a:cubicBezTo>
                  <a:pt x="318" y="25539"/>
                  <a:pt x="602" y="24821"/>
                  <a:pt x="1153" y="24153"/>
                </a:cubicBezTo>
                <a:cubicBezTo>
                  <a:pt x="1237" y="24370"/>
                  <a:pt x="1354" y="24587"/>
                  <a:pt x="1521" y="24771"/>
                </a:cubicBezTo>
                <a:cubicBezTo>
                  <a:pt x="1886" y="25151"/>
                  <a:pt x="2459" y="25379"/>
                  <a:pt x="3075" y="25379"/>
                </a:cubicBezTo>
                <a:cubicBezTo>
                  <a:pt x="3136" y="25379"/>
                  <a:pt x="3197" y="25377"/>
                  <a:pt x="3259" y="25372"/>
                </a:cubicBezTo>
                <a:cubicBezTo>
                  <a:pt x="3843" y="25339"/>
                  <a:pt x="4311" y="25105"/>
                  <a:pt x="4562" y="24737"/>
                </a:cubicBezTo>
                <a:cubicBezTo>
                  <a:pt x="4863" y="24336"/>
                  <a:pt x="4946" y="23618"/>
                  <a:pt x="4562" y="23100"/>
                </a:cubicBezTo>
                <a:cubicBezTo>
                  <a:pt x="4345" y="22816"/>
                  <a:pt x="3860" y="22615"/>
                  <a:pt x="3342" y="22615"/>
                </a:cubicBezTo>
                <a:cubicBezTo>
                  <a:pt x="2573" y="22615"/>
                  <a:pt x="1888" y="23000"/>
                  <a:pt x="1370" y="23484"/>
                </a:cubicBezTo>
                <a:cubicBezTo>
                  <a:pt x="1370" y="22983"/>
                  <a:pt x="1538" y="22482"/>
                  <a:pt x="1738" y="22148"/>
                </a:cubicBezTo>
                <a:cubicBezTo>
                  <a:pt x="2356" y="21011"/>
                  <a:pt x="3776" y="20777"/>
                  <a:pt x="4528" y="20660"/>
                </a:cubicBezTo>
                <a:cubicBezTo>
                  <a:pt x="4817" y="20603"/>
                  <a:pt x="5074" y="20585"/>
                  <a:pt x="5299" y="20585"/>
                </a:cubicBezTo>
                <a:cubicBezTo>
                  <a:pt x="5399" y="20585"/>
                  <a:pt x="5493" y="20589"/>
                  <a:pt x="5581" y="20594"/>
                </a:cubicBezTo>
                <a:cubicBezTo>
                  <a:pt x="5380" y="21763"/>
                  <a:pt x="5531" y="22833"/>
                  <a:pt x="6132" y="23401"/>
                </a:cubicBezTo>
                <a:cubicBezTo>
                  <a:pt x="6506" y="23745"/>
                  <a:pt x="7041" y="23927"/>
                  <a:pt x="7507" y="23927"/>
                </a:cubicBezTo>
                <a:cubicBezTo>
                  <a:pt x="7833" y="23927"/>
                  <a:pt x="8125" y="23837"/>
                  <a:pt x="8304" y="23651"/>
                </a:cubicBezTo>
                <a:cubicBezTo>
                  <a:pt x="8806" y="23117"/>
                  <a:pt x="8421" y="21897"/>
                  <a:pt x="7720" y="21178"/>
                </a:cubicBezTo>
                <a:cubicBezTo>
                  <a:pt x="7185" y="20610"/>
                  <a:pt x="6517" y="20443"/>
                  <a:pt x="6199" y="20360"/>
                </a:cubicBezTo>
                <a:cubicBezTo>
                  <a:pt x="6116" y="20343"/>
                  <a:pt x="6032" y="20343"/>
                  <a:pt x="5949" y="20326"/>
                </a:cubicBezTo>
                <a:cubicBezTo>
                  <a:pt x="6216" y="19140"/>
                  <a:pt x="6784" y="17837"/>
                  <a:pt x="7536" y="16834"/>
                </a:cubicBezTo>
                <a:cubicBezTo>
                  <a:pt x="8455" y="15598"/>
                  <a:pt x="9274" y="14896"/>
                  <a:pt x="10527" y="14228"/>
                </a:cubicBezTo>
                <a:cubicBezTo>
                  <a:pt x="11601" y="15056"/>
                  <a:pt x="12146" y="15277"/>
                  <a:pt x="12610" y="15277"/>
                </a:cubicBezTo>
                <a:cubicBezTo>
                  <a:pt x="12680" y="15277"/>
                  <a:pt x="12748" y="15272"/>
                  <a:pt x="12816" y="15264"/>
                </a:cubicBezTo>
                <a:cubicBezTo>
                  <a:pt x="13467" y="15180"/>
                  <a:pt x="15138" y="14629"/>
                  <a:pt x="15205" y="14595"/>
                </a:cubicBezTo>
                <a:lnTo>
                  <a:pt x="15539" y="14495"/>
                </a:lnTo>
                <a:lnTo>
                  <a:pt x="15222" y="14328"/>
                </a:lnTo>
                <a:cubicBezTo>
                  <a:pt x="14938" y="14161"/>
                  <a:pt x="14654" y="13977"/>
                  <a:pt x="14370" y="13810"/>
                </a:cubicBezTo>
                <a:cubicBezTo>
                  <a:pt x="13885" y="13509"/>
                  <a:pt x="13451" y="13225"/>
                  <a:pt x="13050" y="13092"/>
                </a:cubicBezTo>
                <a:cubicBezTo>
                  <a:pt x="12909" y="13046"/>
                  <a:pt x="12790" y="13018"/>
                  <a:pt x="12657" y="13018"/>
                </a:cubicBezTo>
                <a:cubicBezTo>
                  <a:pt x="12299" y="13018"/>
                  <a:pt x="11841" y="13222"/>
                  <a:pt x="10610" y="13843"/>
                </a:cubicBezTo>
                <a:cubicBezTo>
                  <a:pt x="10594" y="13843"/>
                  <a:pt x="10594" y="13877"/>
                  <a:pt x="10560" y="13877"/>
                </a:cubicBezTo>
                <a:cubicBezTo>
                  <a:pt x="10527" y="13827"/>
                  <a:pt x="10477" y="13810"/>
                  <a:pt x="10443" y="13760"/>
                </a:cubicBezTo>
                <a:cubicBezTo>
                  <a:pt x="9157" y="12724"/>
                  <a:pt x="8689" y="11822"/>
                  <a:pt x="8054" y="10452"/>
                </a:cubicBezTo>
                <a:cubicBezTo>
                  <a:pt x="7553" y="9332"/>
                  <a:pt x="7269" y="7945"/>
                  <a:pt x="7285" y="6726"/>
                </a:cubicBezTo>
                <a:lnTo>
                  <a:pt x="7636" y="6726"/>
                </a:lnTo>
                <a:cubicBezTo>
                  <a:pt x="7970" y="6709"/>
                  <a:pt x="8639" y="6692"/>
                  <a:pt x="9290" y="6241"/>
                </a:cubicBezTo>
                <a:cubicBezTo>
                  <a:pt x="10092" y="5723"/>
                  <a:pt x="10727" y="4570"/>
                  <a:pt x="10360" y="3969"/>
                </a:cubicBezTo>
                <a:cubicBezTo>
                  <a:pt x="10166" y="3659"/>
                  <a:pt x="9697" y="3489"/>
                  <a:pt x="9194" y="3489"/>
                </a:cubicBezTo>
                <a:cubicBezTo>
                  <a:pt x="8829" y="3489"/>
                  <a:pt x="8447" y="3579"/>
                  <a:pt x="8137" y="3768"/>
                </a:cubicBezTo>
                <a:cubicBezTo>
                  <a:pt x="7402" y="4203"/>
                  <a:pt x="7051" y="5205"/>
                  <a:pt x="6968" y="6375"/>
                </a:cubicBezTo>
                <a:cubicBezTo>
                  <a:pt x="6684" y="6325"/>
                  <a:pt x="6366" y="6241"/>
                  <a:pt x="6066" y="6124"/>
                </a:cubicBezTo>
                <a:cubicBezTo>
                  <a:pt x="5364" y="5857"/>
                  <a:pt x="4027" y="5322"/>
                  <a:pt x="3643" y="4102"/>
                </a:cubicBezTo>
                <a:cubicBezTo>
                  <a:pt x="3526" y="3651"/>
                  <a:pt x="3459" y="3016"/>
                  <a:pt x="3643" y="2465"/>
                </a:cubicBezTo>
                <a:cubicBezTo>
                  <a:pt x="4044" y="3016"/>
                  <a:pt x="4562" y="3551"/>
                  <a:pt x="5297" y="3952"/>
                </a:cubicBezTo>
                <a:cubicBezTo>
                  <a:pt x="5471" y="4044"/>
                  <a:pt x="5639" y="4079"/>
                  <a:pt x="5793" y="4079"/>
                </a:cubicBezTo>
                <a:cubicBezTo>
                  <a:pt x="6204" y="4079"/>
                  <a:pt x="6524" y="3832"/>
                  <a:pt x="6634" y="3735"/>
                </a:cubicBezTo>
                <a:cubicBezTo>
                  <a:pt x="7135" y="3300"/>
                  <a:pt x="7185" y="2599"/>
                  <a:pt x="6985" y="2131"/>
                </a:cubicBezTo>
                <a:cubicBezTo>
                  <a:pt x="6834" y="1713"/>
                  <a:pt x="6416" y="1396"/>
                  <a:pt x="5848" y="1229"/>
                </a:cubicBezTo>
                <a:cubicBezTo>
                  <a:pt x="5622" y="1165"/>
                  <a:pt x="5391" y="1133"/>
                  <a:pt x="5167" y="1133"/>
                </a:cubicBezTo>
                <a:cubicBezTo>
                  <a:pt x="4745" y="1133"/>
                  <a:pt x="4343" y="1244"/>
                  <a:pt x="4027" y="1462"/>
                </a:cubicBezTo>
                <a:cubicBezTo>
                  <a:pt x="3877" y="1563"/>
                  <a:pt x="3760" y="1696"/>
                  <a:pt x="3643" y="1813"/>
                </a:cubicBezTo>
                <a:cubicBezTo>
                  <a:pt x="3225" y="1045"/>
                  <a:pt x="3125" y="360"/>
                  <a:pt x="3142" y="193"/>
                </a:cubicBezTo>
                <a:cubicBezTo>
                  <a:pt x="3175" y="109"/>
                  <a:pt x="3108" y="25"/>
                  <a:pt x="3025" y="9"/>
                </a:cubicBezTo>
                <a:cubicBezTo>
                  <a:pt x="3010" y="3"/>
                  <a:pt x="2994" y="0"/>
                  <a:pt x="2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8" name="Google Shape;108;p24"/>
          <p:cNvSpPr/>
          <p:nvPr/>
        </p:nvSpPr>
        <p:spPr>
          <a:xfrm rot="-8100000" flipH="1">
            <a:off x="7766954" y="3783900"/>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3">
    <p:bg>
      <p:bgPr>
        <a:blipFill>
          <a:blip r:embed="rId2">
            <a:alphaModFix/>
          </a:blip>
          <a:stretch>
            <a:fillRect/>
          </a:stretch>
        </a:blipFill>
        <a:effectLst/>
      </p:bgPr>
    </p:bg>
    <p:spTree>
      <p:nvGrpSpPr>
        <p:cNvPr id="1" name="Shape 109"/>
        <p:cNvGrpSpPr/>
        <p:nvPr/>
      </p:nvGrpSpPr>
      <p:grpSpPr>
        <a:xfrm>
          <a:off x="0" y="0"/>
          <a:ext cx="0" cy="0"/>
          <a:chOff x="0" y="0"/>
          <a:chExt cx="0" cy="0"/>
        </a:xfrm>
      </p:grpSpPr>
      <p:sp>
        <p:nvSpPr>
          <p:cNvPr id="110" name="Google Shape;110;p25"/>
          <p:cNvSpPr txBox="1">
            <a:spLocks noGrp="1"/>
          </p:cNvSpPr>
          <p:nvPr>
            <p:ph type="subTitle" idx="1"/>
          </p:nvPr>
        </p:nvSpPr>
        <p:spPr>
          <a:xfrm>
            <a:off x="1993500" y="2907607"/>
            <a:ext cx="5157000" cy="67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rgbClr val="595959"/>
                </a:solidFill>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111" name="Google Shape;111;p25"/>
          <p:cNvSpPr txBox="1">
            <a:spLocks noGrp="1"/>
          </p:cNvSpPr>
          <p:nvPr>
            <p:ph type="title"/>
          </p:nvPr>
        </p:nvSpPr>
        <p:spPr>
          <a:xfrm>
            <a:off x="2420100" y="1598051"/>
            <a:ext cx="4303800" cy="1309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7500"/>
            </a:lvl1pPr>
            <a:lvl2pPr lvl="1" algn="r">
              <a:lnSpc>
                <a:spcPct val="100000"/>
              </a:lnSpc>
              <a:spcBef>
                <a:spcPts val="0"/>
              </a:spcBef>
              <a:spcAft>
                <a:spcPts val="0"/>
              </a:spcAft>
              <a:buSzPts val="3000"/>
              <a:buNone/>
              <a:defRPr/>
            </a:lvl2pPr>
            <a:lvl3pPr lvl="2" algn="r">
              <a:lnSpc>
                <a:spcPct val="100000"/>
              </a:lnSpc>
              <a:spcBef>
                <a:spcPts val="0"/>
              </a:spcBef>
              <a:spcAft>
                <a:spcPts val="0"/>
              </a:spcAft>
              <a:buSzPts val="3000"/>
              <a:buNone/>
              <a:defRPr/>
            </a:lvl3pPr>
            <a:lvl4pPr lvl="3" algn="r">
              <a:lnSpc>
                <a:spcPct val="100000"/>
              </a:lnSpc>
              <a:spcBef>
                <a:spcPts val="0"/>
              </a:spcBef>
              <a:spcAft>
                <a:spcPts val="0"/>
              </a:spcAft>
              <a:buSzPts val="3000"/>
              <a:buNone/>
              <a:defRPr/>
            </a:lvl4pPr>
            <a:lvl5pPr lvl="4" algn="r">
              <a:lnSpc>
                <a:spcPct val="100000"/>
              </a:lnSpc>
              <a:spcBef>
                <a:spcPts val="0"/>
              </a:spcBef>
              <a:spcAft>
                <a:spcPts val="0"/>
              </a:spcAft>
              <a:buSzPts val="3000"/>
              <a:buNone/>
              <a:defRPr/>
            </a:lvl5pPr>
            <a:lvl6pPr lvl="5" algn="r">
              <a:lnSpc>
                <a:spcPct val="100000"/>
              </a:lnSpc>
              <a:spcBef>
                <a:spcPts val="0"/>
              </a:spcBef>
              <a:spcAft>
                <a:spcPts val="0"/>
              </a:spcAft>
              <a:buSzPts val="3000"/>
              <a:buNone/>
              <a:defRPr/>
            </a:lvl6pPr>
            <a:lvl7pPr lvl="6" algn="r">
              <a:lnSpc>
                <a:spcPct val="100000"/>
              </a:lnSpc>
              <a:spcBef>
                <a:spcPts val="0"/>
              </a:spcBef>
              <a:spcAft>
                <a:spcPts val="0"/>
              </a:spcAft>
              <a:buSzPts val="3000"/>
              <a:buNone/>
              <a:defRPr/>
            </a:lvl7pPr>
            <a:lvl8pPr lvl="7" algn="r">
              <a:lnSpc>
                <a:spcPct val="100000"/>
              </a:lnSpc>
              <a:spcBef>
                <a:spcPts val="0"/>
              </a:spcBef>
              <a:spcAft>
                <a:spcPts val="0"/>
              </a:spcAft>
              <a:buSzPts val="3000"/>
              <a:buNone/>
              <a:defRPr/>
            </a:lvl8pPr>
            <a:lvl9pPr lvl="8" algn="r">
              <a:lnSpc>
                <a:spcPct val="100000"/>
              </a:lnSpc>
              <a:spcBef>
                <a:spcPts val="0"/>
              </a:spcBef>
              <a:spcAft>
                <a:spcPts val="0"/>
              </a:spcAft>
              <a:buSzPts val="3000"/>
              <a:buNone/>
              <a:defRPr/>
            </a:lvl9pPr>
          </a:lstStyle>
          <a:p>
            <a:endParaRPr/>
          </a:p>
        </p:txBody>
      </p:sp>
      <p:sp>
        <p:nvSpPr>
          <p:cNvPr id="112" name="Google Shape;112;p25"/>
          <p:cNvSpPr/>
          <p:nvPr/>
        </p:nvSpPr>
        <p:spPr>
          <a:xfrm rot="10800000">
            <a:off x="7655081" y="454367"/>
            <a:ext cx="765252" cy="991133"/>
          </a:xfrm>
          <a:custGeom>
            <a:avLst/>
            <a:gdLst/>
            <a:ahLst/>
            <a:cxnLst/>
            <a:rect l="l" t="t" r="r" b="b"/>
            <a:pathLst>
              <a:path w="13050" h="16902" extrusionOk="0">
                <a:moveTo>
                  <a:pt x="1390" y="3254"/>
                </a:moveTo>
                <a:cubicBezTo>
                  <a:pt x="1422" y="3254"/>
                  <a:pt x="1455" y="3256"/>
                  <a:pt x="1487" y="3259"/>
                </a:cubicBezTo>
                <a:cubicBezTo>
                  <a:pt x="2005" y="3326"/>
                  <a:pt x="2507" y="3844"/>
                  <a:pt x="2891" y="4562"/>
                </a:cubicBezTo>
                <a:cubicBezTo>
                  <a:pt x="2824" y="4579"/>
                  <a:pt x="2757" y="4629"/>
                  <a:pt x="2690" y="4646"/>
                </a:cubicBezTo>
                <a:cubicBezTo>
                  <a:pt x="2519" y="4724"/>
                  <a:pt x="2245" y="4831"/>
                  <a:pt x="1923" y="4831"/>
                </a:cubicBezTo>
                <a:cubicBezTo>
                  <a:pt x="1900" y="4831"/>
                  <a:pt x="1878" y="4831"/>
                  <a:pt x="1855" y="4830"/>
                </a:cubicBezTo>
                <a:cubicBezTo>
                  <a:pt x="1771" y="4830"/>
                  <a:pt x="1671" y="4830"/>
                  <a:pt x="1571" y="4813"/>
                </a:cubicBezTo>
                <a:cubicBezTo>
                  <a:pt x="919" y="4713"/>
                  <a:pt x="268" y="4211"/>
                  <a:pt x="318" y="3877"/>
                </a:cubicBezTo>
                <a:cubicBezTo>
                  <a:pt x="349" y="3595"/>
                  <a:pt x="895" y="3254"/>
                  <a:pt x="1390" y="3254"/>
                </a:cubicBezTo>
                <a:close/>
                <a:moveTo>
                  <a:pt x="2347" y="11022"/>
                </a:moveTo>
                <a:cubicBezTo>
                  <a:pt x="2479" y="11022"/>
                  <a:pt x="2626" y="11024"/>
                  <a:pt x="2791" y="11028"/>
                </a:cubicBezTo>
                <a:cubicBezTo>
                  <a:pt x="2273" y="11998"/>
                  <a:pt x="1955" y="12198"/>
                  <a:pt x="1688" y="12282"/>
                </a:cubicBezTo>
                <a:cubicBezTo>
                  <a:pt x="1619" y="12303"/>
                  <a:pt x="1560" y="12312"/>
                  <a:pt x="1508" y="12312"/>
                </a:cubicBezTo>
                <a:cubicBezTo>
                  <a:pt x="1358" y="12312"/>
                  <a:pt x="1265" y="12235"/>
                  <a:pt x="1153" y="12148"/>
                </a:cubicBezTo>
                <a:cubicBezTo>
                  <a:pt x="1086" y="12098"/>
                  <a:pt x="1053" y="12048"/>
                  <a:pt x="1003" y="12014"/>
                </a:cubicBezTo>
                <a:cubicBezTo>
                  <a:pt x="1003" y="11947"/>
                  <a:pt x="1003" y="11897"/>
                  <a:pt x="986" y="11830"/>
                </a:cubicBezTo>
                <a:cubicBezTo>
                  <a:pt x="936" y="11613"/>
                  <a:pt x="919" y="11463"/>
                  <a:pt x="1103" y="11279"/>
                </a:cubicBezTo>
                <a:cubicBezTo>
                  <a:pt x="1263" y="11119"/>
                  <a:pt x="1449" y="11022"/>
                  <a:pt x="2347" y="11022"/>
                </a:cubicBezTo>
                <a:close/>
                <a:moveTo>
                  <a:pt x="8371" y="14069"/>
                </a:moveTo>
                <a:cubicBezTo>
                  <a:pt x="8822" y="14738"/>
                  <a:pt x="9040" y="15406"/>
                  <a:pt x="8839" y="15907"/>
                </a:cubicBezTo>
                <a:cubicBezTo>
                  <a:pt x="8655" y="16325"/>
                  <a:pt x="8188" y="16626"/>
                  <a:pt x="7887" y="16626"/>
                </a:cubicBezTo>
                <a:cubicBezTo>
                  <a:pt x="7853" y="16626"/>
                  <a:pt x="7803" y="16626"/>
                  <a:pt x="7770" y="16609"/>
                </a:cubicBezTo>
                <a:cubicBezTo>
                  <a:pt x="7452" y="16475"/>
                  <a:pt x="7352" y="15673"/>
                  <a:pt x="7553" y="15055"/>
                </a:cubicBezTo>
                <a:cubicBezTo>
                  <a:pt x="7736" y="14587"/>
                  <a:pt x="8087" y="14287"/>
                  <a:pt x="8271" y="14136"/>
                </a:cubicBezTo>
                <a:cubicBezTo>
                  <a:pt x="8288" y="14120"/>
                  <a:pt x="8338" y="14086"/>
                  <a:pt x="8371" y="14069"/>
                </a:cubicBezTo>
                <a:close/>
                <a:moveTo>
                  <a:pt x="3442" y="1"/>
                </a:moveTo>
                <a:cubicBezTo>
                  <a:pt x="3075" y="1"/>
                  <a:pt x="2674" y="168"/>
                  <a:pt x="2340" y="452"/>
                </a:cubicBezTo>
                <a:cubicBezTo>
                  <a:pt x="2005" y="736"/>
                  <a:pt x="1822" y="1120"/>
                  <a:pt x="1822" y="1471"/>
                </a:cubicBezTo>
                <a:cubicBezTo>
                  <a:pt x="1838" y="1839"/>
                  <a:pt x="2106" y="2340"/>
                  <a:pt x="2590" y="2490"/>
                </a:cubicBezTo>
                <a:cubicBezTo>
                  <a:pt x="2691" y="2519"/>
                  <a:pt x="2803" y="2536"/>
                  <a:pt x="2916" y="2536"/>
                </a:cubicBezTo>
                <a:cubicBezTo>
                  <a:pt x="3196" y="2536"/>
                  <a:pt x="3483" y="2435"/>
                  <a:pt x="3626" y="2173"/>
                </a:cubicBezTo>
                <a:cubicBezTo>
                  <a:pt x="3793" y="1922"/>
                  <a:pt x="3760" y="1571"/>
                  <a:pt x="3576" y="1287"/>
                </a:cubicBezTo>
                <a:lnTo>
                  <a:pt x="3325" y="1454"/>
                </a:lnTo>
                <a:cubicBezTo>
                  <a:pt x="3442" y="1638"/>
                  <a:pt x="3459" y="1839"/>
                  <a:pt x="3375" y="2006"/>
                </a:cubicBezTo>
                <a:cubicBezTo>
                  <a:pt x="3299" y="2158"/>
                  <a:pt x="3109" y="2211"/>
                  <a:pt x="2936" y="2211"/>
                </a:cubicBezTo>
                <a:cubicBezTo>
                  <a:pt x="2843" y="2211"/>
                  <a:pt x="2754" y="2196"/>
                  <a:pt x="2690" y="2173"/>
                </a:cubicBezTo>
                <a:cubicBezTo>
                  <a:pt x="2356" y="2073"/>
                  <a:pt x="2156" y="1722"/>
                  <a:pt x="2156" y="1421"/>
                </a:cubicBezTo>
                <a:cubicBezTo>
                  <a:pt x="2156" y="1170"/>
                  <a:pt x="2289" y="886"/>
                  <a:pt x="2573" y="652"/>
                </a:cubicBezTo>
                <a:cubicBezTo>
                  <a:pt x="2823" y="417"/>
                  <a:pt x="3176" y="285"/>
                  <a:pt x="3489" y="285"/>
                </a:cubicBezTo>
                <a:cubicBezTo>
                  <a:pt x="3554" y="285"/>
                  <a:pt x="3616" y="290"/>
                  <a:pt x="3676" y="302"/>
                </a:cubicBezTo>
                <a:cubicBezTo>
                  <a:pt x="4361" y="419"/>
                  <a:pt x="4695" y="1221"/>
                  <a:pt x="4762" y="1739"/>
                </a:cubicBezTo>
                <a:cubicBezTo>
                  <a:pt x="4862" y="2708"/>
                  <a:pt x="4161" y="3459"/>
                  <a:pt x="3710" y="3894"/>
                </a:cubicBezTo>
                <a:cubicBezTo>
                  <a:pt x="3543" y="4061"/>
                  <a:pt x="3375" y="4211"/>
                  <a:pt x="3192" y="4328"/>
                </a:cubicBezTo>
                <a:cubicBezTo>
                  <a:pt x="2774" y="3543"/>
                  <a:pt x="2189" y="2975"/>
                  <a:pt x="1571" y="2891"/>
                </a:cubicBezTo>
                <a:cubicBezTo>
                  <a:pt x="1529" y="2887"/>
                  <a:pt x="1486" y="2885"/>
                  <a:pt x="1443" y="2885"/>
                </a:cubicBezTo>
                <a:cubicBezTo>
                  <a:pt x="819" y="2885"/>
                  <a:pt x="114" y="3323"/>
                  <a:pt x="67" y="3760"/>
                </a:cubicBezTo>
                <a:cubicBezTo>
                  <a:pt x="0" y="4328"/>
                  <a:pt x="819" y="4913"/>
                  <a:pt x="1571" y="5047"/>
                </a:cubicBezTo>
                <a:cubicBezTo>
                  <a:pt x="1692" y="5067"/>
                  <a:pt x="1809" y="5076"/>
                  <a:pt x="1919" y="5076"/>
                </a:cubicBezTo>
                <a:cubicBezTo>
                  <a:pt x="2357" y="5076"/>
                  <a:pt x="2701" y="4940"/>
                  <a:pt x="2874" y="4846"/>
                </a:cubicBezTo>
                <a:cubicBezTo>
                  <a:pt x="2941" y="4830"/>
                  <a:pt x="3008" y="4813"/>
                  <a:pt x="3075" y="4763"/>
                </a:cubicBezTo>
                <a:cubicBezTo>
                  <a:pt x="3442" y="5598"/>
                  <a:pt x="3676" y="6651"/>
                  <a:pt x="3676" y="7570"/>
                </a:cubicBezTo>
                <a:cubicBezTo>
                  <a:pt x="3676" y="8773"/>
                  <a:pt x="3576" y="9558"/>
                  <a:pt x="3025" y="10611"/>
                </a:cubicBezTo>
                <a:cubicBezTo>
                  <a:pt x="3025" y="10644"/>
                  <a:pt x="3008" y="10661"/>
                  <a:pt x="3008" y="10678"/>
                </a:cubicBezTo>
                <a:cubicBezTo>
                  <a:pt x="2751" y="10665"/>
                  <a:pt x="2529" y="10659"/>
                  <a:pt x="2336" y="10659"/>
                </a:cubicBezTo>
                <a:cubicBezTo>
                  <a:pt x="1477" y="10659"/>
                  <a:pt x="1195" y="10780"/>
                  <a:pt x="936" y="11012"/>
                </a:cubicBezTo>
                <a:cubicBezTo>
                  <a:pt x="619" y="11312"/>
                  <a:pt x="669" y="11613"/>
                  <a:pt x="702" y="11830"/>
                </a:cubicBezTo>
                <a:cubicBezTo>
                  <a:pt x="735" y="11914"/>
                  <a:pt x="735" y="11981"/>
                  <a:pt x="735" y="12031"/>
                </a:cubicBezTo>
                <a:lnTo>
                  <a:pt x="735" y="12081"/>
                </a:lnTo>
                <a:lnTo>
                  <a:pt x="786" y="12181"/>
                </a:lnTo>
                <a:lnTo>
                  <a:pt x="836" y="12198"/>
                </a:lnTo>
                <a:cubicBezTo>
                  <a:pt x="903" y="12248"/>
                  <a:pt x="936" y="12282"/>
                  <a:pt x="1003" y="12332"/>
                </a:cubicBezTo>
                <a:cubicBezTo>
                  <a:pt x="1129" y="12446"/>
                  <a:pt x="1294" y="12578"/>
                  <a:pt x="1548" y="12578"/>
                </a:cubicBezTo>
                <a:cubicBezTo>
                  <a:pt x="1629" y="12578"/>
                  <a:pt x="1720" y="12565"/>
                  <a:pt x="1822" y="12532"/>
                </a:cubicBezTo>
                <a:cubicBezTo>
                  <a:pt x="2206" y="12415"/>
                  <a:pt x="2590" y="12098"/>
                  <a:pt x="3175" y="11012"/>
                </a:cubicBezTo>
                <a:cubicBezTo>
                  <a:pt x="4261" y="11079"/>
                  <a:pt x="5030" y="11312"/>
                  <a:pt x="6082" y="11897"/>
                </a:cubicBezTo>
                <a:cubicBezTo>
                  <a:pt x="6868" y="12332"/>
                  <a:pt x="7686" y="13033"/>
                  <a:pt x="8221" y="13769"/>
                </a:cubicBezTo>
                <a:cubicBezTo>
                  <a:pt x="8188" y="13785"/>
                  <a:pt x="8137" y="13835"/>
                  <a:pt x="8104" y="13852"/>
                </a:cubicBezTo>
                <a:cubicBezTo>
                  <a:pt x="7887" y="14019"/>
                  <a:pt x="7502" y="14353"/>
                  <a:pt x="7285" y="14922"/>
                </a:cubicBezTo>
                <a:cubicBezTo>
                  <a:pt x="7018" y="15657"/>
                  <a:pt x="7135" y="16659"/>
                  <a:pt x="7670" y="16860"/>
                </a:cubicBezTo>
                <a:cubicBezTo>
                  <a:pt x="7739" y="16888"/>
                  <a:pt x="7815" y="16901"/>
                  <a:pt x="7896" y="16901"/>
                </a:cubicBezTo>
                <a:cubicBezTo>
                  <a:pt x="8340" y="16901"/>
                  <a:pt x="8911" y="16500"/>
                  <a:pt x="9123" y="15991"/>
                </a:cubicBezTo>
                <a:cubicBezTo>
                  <a:pt x="9374" y="15406"/>
                  <a:pt x="9140" y="14621"/>
                  <a:pt x="8639" y="13869"/>
                </a:cubicBezTo>
                <a:cubicBezTo>
                  <a:pt x="8839" y="13769"/>
                  <a:pt x="9056" y="13685"/>
                  <a:pt x="9357" y="13602"/>
                </a:cubicBezTo>
                <a:cubicBezTo>
                  <a:pt x="9672" y="13521"/>
                  <a:pt x="10113" y="13406"/>
                  <a:pt x="10573" y="13406"/>
                </a:cubicBezTo>
                <a:cubicBezTo>
                  <a:pt x="10967" y="13406"/>
                  <a:pt x="11375" y="13490"/>
                  <a:pt x="11730" y="13752"/>
                </a:cubicBezTo>
                <a:cubicBezTo>
                  <a:pt x="12147" y="14069"/>
                  <a:pt x="12699" y="14754"/>
                  <a:pt x="12465" y="15406"/>
                </a:cubicBezTo>
                <a:cubicBezTo>
                  <a:pt x="12348" y="15757"/>
                  <a:pt x="12014" y="16074"/>
                  <a:pt x="11613" y="16208"/>
                </a:cubicBezTo>
                <a:cubicBezTo>
                  <a:pt x="11456" y="16271"/>
                  <a:pt x="11303" y="16300"/>
                  <a:pt x="11161" y="16300"/>
                </a:cubicBezTo>
                <a:cubicBezTo>
                  <a:pt x="10999" y="16300"/>
                  <a:pt x="10851" y="16262"/>
                  <a:pt x="10727" y="16191"/>
                </a:cubicBezTo>
                <a:cubicBezTo>
                  <a:pt x="10510" y="16041"/>
                  <a:pt x="10276" y="15673"/>
                  <a:pt x="10360" y="15339"/>
                </a:cubicBezTo>
                <a:cubicBezTo>
                  <a:pt x="10410" y="15155"/>
                  <a:pt x="10560" y="14805"/>
                  <a:pt x="10844" y="14805"/>
                </a:cubicBezTo>
                <a:cubicBezTo>
                  <a:pt x="11028" y="14805"/>
                  <a:pt x="11212" y="14938"/>
                  <a:pt x="11312" y="15155"/>
                </a:cubicBezTo>
                <a:lnTo>
                  <a:pt x="11596" y="15005"/>
                </a:lnTo>
                <a:cubicBezTo>
                  <a:pt x="11446" y="14688"/>
                  <a:pt x="11145" y="14504"/>
                  <a:pt x="10861" y="14504"/>
                </a:cubicBezTo>
                <a:lnTo>
                  <a:pt x="10844" y="14504"/>
                </a:lnTo>
                <a:cubicBezTo>
                  <a:pt x="10426" y="14521"/>
                  <a:pt x="10142" y="14922"/>
                  <a:pt x="10059" y="15272"/>
                </a:cubicBezTo>
                <a:cubicBezTo>
                  <a:pt x="9959" y="15774"/>
                  <a:pt x="10259" y="16241"/>
                  <a:pt x="10594" y="16442"/>
                </a:cubicBezTo>
                <a:cubicBezTo>
                  <a:pt x="10756" y="16541"/>
                  <a:pt x="10952" y="16587"/>
                  <a:pt x="11164" y="16587"/>
                </a:cubicBezTo>
                <a:cubicBezTo>
                  <a:pt x="11345" y="16587"/>
                  <a:pt x="11537" y="16554"/>
                  <a:pt x="11730" y="16492"/>
                </a:cubicBezTo>
                <a:cubicBezTo>
                  <a:pt x="12214" y="16292"/>
                  <a:pt x="12615" y="15924"/>
                  <a:pt x="12766" y="15490"/>
                </a:cubicBezTo>
                <a:cubicBezTo>
                  <a:pt x="13050" y="14621"/>
                  <a:pt x="12331" y="13819"/>
                  <a:pt x="11914" y="13501"/>
                </a:cubicBezTo>
                <a:cubicBezTo>
                  <a:pt x="11493" y="13198"/>
                  <a:pt x="11019" y="13101"/>
                  <a:pt x="10571" y="13101"/>
                </a:cubicBezTo>
                <a:cubicBezTo>
                  <a:pt x="10057" y="13101"/>
                  <a:pt x="9578" y="13228"/>
                  <a:pt x="9257" y="13318"/>
                </a:cubicBezTo>
                <a:cubicBezTo>
                  <a:pt x="8956" y="13401"/>
                  <a:pt x="8689" y="13501"/>
                  <a:pt x="8455" y="13618"/>
                </a:cubicBezTo>
                <a:cubicBezTo>
                  <a:pt x="7903" y="12850"/>
                  <a:pt x="7068" y="12114"/>
                  <a:pt x="6182" y="11647"/>
                </a:cubicBezTo>
                <a:cubicBezTo>
                  <a:pt x="5130" y="11079"/>
                  <a:pt x="4345" y="10828"/>
                  <a:pt x="3275" y="10744"/>
                </a:cubicBezTo>
                <a:cubicBezTo>
                  <a:pt x="3827" y="9658"/>
                  <a:pt x="3927" y="8856"/>
                  <a:pt x="3927" y="7603"/>
                </a:cubicBezTo>
                <a:cubicBezTo>
                  <a:pt x="3927" y="6617"/>
                  <a:pt x="3676" y="5548"/>
                  <a:pt x="3258" y="4662"/>
                </a:cubicBezTo>
                <a:cubicBezTo>
                  <a:pt x="3459" y="4546"/>
                  <a:pt x="3676" y="4345"/>
                  <a:pt x="3860" y="4161"/>
                </a:cubicBezTo>
                <a:cubicBezTo>
                  <a:pt x="4294" y="3710"/>
                  <a:pt x="5130" y="2875"/>
                  <a:pt x="4996" y="1755"/>
                </a:cubicBezTo>
                <a:cubicBezTo>
                  <a:pt x="4929" y="1237"/>
                  <a:pt x="4578" y="218"/>
                  <a:pt x="3676" y="51"/>
                </a:cubicBezTo>
                <a:cubicBezTo>
                  <a:pt x="3593" y="51"/>
                  <a:pt x="3509" y="34"/>
                  <a:pt x="34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5"/>
          <p:cNvSpPr/>
          <p:nvPr/>
        </p:nvSpPr>
        <p:spPr>
          <a:xfrm rot="10800000">
            <a:off x="8008801" y="416538"/>
            <a:ext cx="623167" cy="730127"/>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5"/>
          <p:cNvSpPr/>
          <p:nvPr/>
        </p:nvSpPr>
        <p:spPr>
          <a:xfrm rot="10800000" flipH="1">
            <a:off x="723667" y="515842"/>
            <a:ext cx="765252" cy="991133"/>
          </a:xfrm>
          <a:custGeom>
            <a:avLst/>
            <a:gdLst/>
            <a:ahLst/>
            <a:cxnLst/>
            <a:rect l="l" t="t" r="r" b="b"/>
            <a:pathLst>
              <a:path w="13050" h="16902" extrusionOk="0">
                <a:moveTo>
                  <a:pt x="1390" y="3254"/>
                </a:moveTo>
                <a:cubicBezTo>
                  <a:pt x="1422" y="3254"/>
                  <a:pt x="1455" y="3256"/>
                  <a:pt x="1487" y="3259"/>
                </a:cubicBezTo>
                <a:cubicBezTo>
                  <a:pt x="2005" y="3326"/>
                  <a:pt x="2507" y="3844"/>
                  <a:pt x="2891" y="4562"/>
                </a:cubicBezTo>
                <a:cubicBezTo>
                  <a:pt x="2824" y="4579"/>
                  <a:pt x="2757" y="4629"/>
                  <a:pt x="2690" y="4646"/>
                </a:cubicBezTo>
                <a:cubicBezTo>
                  <a:pt x="2519" y="4724"/>
                  <a:pt x="2245" y="4831"/>
                  <a:pt x="1923" y="4831"/>
                </a:cubicBezTo>
                <a:cubicBezTo>
                  <a:pt x="1900" y="4831"/>
                  <a:pt x="1878" y="4831"/>
                  <a:pt x="1855" y="4830"/>
                </a:cubicBezTo>
                <a:cubicBezTo>
                  <a:pt x="1771" y="4830"/>
                  <a:pt x="1671" y="4830"/>
                  <a:pt x="1571" y="4813"/>
                </a:cubicBezTo>
                <a:cubicBezTo>
                  <a:pt x="919" y="4713"/>
                  <a:pt x="268" y="4211"/>
                  <a:pt x="318" y="3877"/>
                </a:cubicBezTo>
                <a:cubicBezTo>
                  <a:pt x="349" y="3595"/>
                  <a:pt x="895" y="3254"/>
                  <a:pt x="1390" y="3254"/>
                </a:cubicBezTo>
                <a:close/>
                <a:moveTo>
                  <a:pt x="2347" y="11022"/>
                </a:moveTo>
                <a:cubicBezTo>
                  <a:pt x="2479" y="11022"/>
                  <a:pt x="2626" y="11024"/>
                  <a:pt x="2791" y="11028"/>
                </a:cubicBezTo>
                <a:cubicBezTo>
                  <a:pt x="2273" y="11998"/>
                  <a:pt x="1955" y="12198"/>
                  <a:pt x="1688" y="12282"/>
                </a:cubicBezTo>
                <a:cubicBezTo>
                  <a:pt x="1619" y="12303"/>
                  <a:pt x="1560" y="12312"/>
                  <a:pt x="1508" y="12312"/>
                </a:cubicBezTo>
                <a:cubicBezTo>
                  <a:pt x="1358" y="12312"/>
                  <a:pt x="1265" y="12235"/>
                  <a:pt x="1153" y="12148"/>
                </a:cubicBezTo>
                <a:cubicBezTo>
                  <a:pt x="1086" y="12098"/>
                  <a:pt x="1053" y="12048"/>
                  <a:pt x="1003" y="12014"/>
                </a:cubicBezTo>
                <a:cubicBezTo>
                  <a:pt x="1003" y="11947"/>
                  <a:pt x="1003" y="11897"/>
                  <a:pt x="986" y="11830"/>
                </a:cubicBezTo>
                <a:cubicBezTo>
                  <a:pt x="936" y="11613"/>
                  <a:pt x="919" y="11463"/>
                  <a:pt x="1103" y="11279"/>
                </a:cubicBezTo>
                <a:cubicBezTo>
                  <a:pt x="1263" y="11119"/>
                  <a:pt x="1449" y="11022"/>
                  <a:pt x="2347" y="11022"/>
                </a:cubicBezTo>
                <a:close/>
                <a:moveTo>
                  <a:pt x="8371" y="14069"/>
                </a:moveTo>
                <a:cubicBezTo>
                  <a:pt x="8822" y="14738"/>
                  <a:pt x="9040" y="15406"/>
                  <a:pt x="8839" y="15907"/>
                </a:cubicBezTo>
                <a:cubicBezTo>
                  <a:pt x="8655" y="16325"/>
                  <a:pt x="8188" y="16626"/>
                  <a:pt x="7887" y="16626"/>
                </a:cubicBezTo>
                <a:cubicBezTo>
                  <a:pt x="7853" y="16626"/>
                  <a:pt x="7803" y="16626"/>
                  <a:pt x="7770" y="16609"/>
                </a:cubicBezTo>
                <a:cubicBezTo>
                  <a:pt x="7452" y="16475"/>
                  <a:pt x="7352" y="15673"/>
                  <a:pt x="7553" y="15055"/>
                </a:cubicBezTo>
                <a:cubicBezTo>
                  <a:pt x="7736" y="14587"/>
                  <a:pt x="8087" y="14287"/>
                  <a:pt x="8271" y="14136"/>
                </a:cubicBezTo>
                <a:cubicBezTo>
                  <a:pt x="8288" y="14120"/>
                  <a:pt x="8338" y="14086"/>
                  <a:pt x="8371" y="14069"/>
                </a:cubicBezTo>
                <a:close/>
                <a:moveTo>
                  <a:pt x="3442" y="1"/>
                </a:moveTo>
                <a:cubicBezTo>
                  <a:pt x="3075" y="1"/>
                  <a:pt x="2674" y="168"/>
                  <a:pt x="2340" y="452"/>
                </a:cubicBezTo>
                <a:cubicBezTo>
                  <a:pt x="2005" y="736"/>
                  <a:pt x="1822" y="1120"/>
                  <a:pt x="1822" y="1471"/>
                </a:cubicBezTo>
                <a:cubicBezTo>
                  <a:pt x="1838" y="1839"/>
                  <a:pt x="2106" y="2340"/>
                  <a:pt x="2590" y="2490"/>
                </a:cubicBezTo>
                <a:cubicBezTo>
                  <a:pt x="2691" y="2519"/>
                  <a:pt x="2803" y="2536"/>
                  <a:pt x="2916" y="2536"/>
                </a:cubicBezTo>
                <a:cubicBezTo>
                  <a:pt x="3196" y="2536"/>
                  <a:pt x="3483" y="2435"/>
                  <a:pt x="3626" y="2173"/>
                </a:cubicBezTo>
                <a:cubicBezTo>
                  <a:pt x="3793" y="1922"/>
                  <a:pt x="3760" y="1571"/>
                  <a:pt x="3576" y="1287"/>
                </a:cubicBezTo>
                <a:lnTo>
                  <a:pt x="3325" y="1454"/>
                </a:lnTo>
                <a:cubicBezTo>
                  <a:pt x="3442" y="1638"/>
                  <a:pt x="3459" y="1839"/>
                  <a:pt x="3375" y="2006"/>
                </a:cubicBezTo>
                <a:cubicBezTo>
                  <a:pt x="3299" y="2158"/>
                  <a:pt x="3109" y="2211"/>
                  <a:pt x="2936" y="2211"/>
                </a:cubicBezTo>
                <a:cubicBezTo>
                  <a:pt x="2843" y="2211"/>
                  <a:pt x="2754" y="2196"/>
                  <a:pt x="2690" y="2173"/>
                </a:cubicBezTo>
                <a:cubicBezTo>
                  <a:pt x="2356" y="2073"/>
                  <a:pt x="2156" y="1722"/>
                  <a:pt x="2156" y="1421"/>
                </a:cubicBezTo>
                <a:cubicBezTo>
                  <a:pt x="2156" y="1170"/>
                  <a:pt x="2289" y="886"/>
                  <a:pt x="2573" y="652"/>
                </a:cubicBezTo>
                <a:cubicBezTo>
                  <a:pt x="2823" y="417"/>
                  <a:pt x="3176" y="285"/>
                  <a:pt x="3489" y="285"/>
                </a:cubicBezTo>
                <a:cubicBezTo>
                  <a:pt x="3554" y="285"/>
                  <a:pt x="3616" y="290"/>
                  <a:pt x="3676" y="302"/>
                </a:cubicBezTo>
                <a:cubicBezTo>
                  <a:pt x="4361" y="419"/>
                  <a:pt x="4695" y="1221"/>
                  <a:pt x="4762" y="1739"/>
                </a:cubicBezTo>
                <a:cubicBezTo>
                  <a:pt x="4862" y="2708"/>
                  <a:pt x="4161" y="3459"/>
                  <a:pt x="3710" y="3894"/>
                </a:cubicBezTo>
                <a:cubicBezTo>
                  <a:pt x="3543" y="4061"/>
                  <a:pt x="3375" y="4211"/>
                  <a:pt x="3192" y="4328"/>
                </a:cubicBezTo>
                <a:cubicBezTo>
                  <a:pt x="2774" y="3543"/>
                  <a:pt x="2189" y="2975"/>
                  <a:pt x="1571" y="2891"/>
                </a:cubicBezTo>
                <a:cubicBezTo>
                  <a:pt x="1529" y="2887"/>
                  <a:pt x="1486" y="2885"/>
                  <a:pt x="1443" y="2885"/>
                </a:cubicBezTo>
                <a:cubicBezTo>
                  <a:pt x="819" y="2885"/>
                  <a:pt x="114" y="3323"/>
                  <a:pt x="67" y="3760"/>
                </a:cubicBezTo>
                <a:cubicBezTo>
                  <a:pt x="0" y="4328"/>
                  <a:pt x="819" y="4913"/>
                  <a:pt x="1571" y="5047"/>
                </a:cubicBezTo>
                <a:cubicBezTo>
                  <a:pt x="1692" y="5067"/>
                  <a:pt x="1809" y="5076"/>
                  <a:pt x="1919" y="5076"/>
                </a:cubicBezTo>
                <a:cubicBezTo>
                  <a:pt x="2357" y="5076"/>
                  <a:pt x="2701" y="4940"/>
                  <a:pt x="2874" y="4846"/>
                </a:cubicBezTo>
                <a:cubicBezTo>
                  <a:pt x="2941" y="4830"/>
                  <a:pt x="3008" y="4813"/>
                  <a:pt x="3075" y="4763"/>
                </a:cubicBezTo>
                <a:cubicBezTo>
                  <a:pt x="3442" y="5598"/>
                  <a:pt x="3676" y="6651"/>
                  <a:pt x="3676" y="7570"/>
                </a:cubicBezTo>
                <a:cubicBezTo>
                  <a:pt x="3676" y="8773"/>
                  <a:pt x="3576" y="9558"/>
                  <a:pt x="3025" y="10611"/>
                </a:cubicBezTo>
                <a:cubicBezTo>
                  <a:pt x="3025" y="10644"/>
                  <a:pt x="3008" y="10661"/>
                  <a:pt x="3008" y="10678"/>
                </a:cubicBezTo>
                <a:cubicBezTo>
                  <a:pt x="2751" y="10665"/>
                  <a:pt x="2529" y="10659"/>
                  <a:pt x="2336" y="10659"/>
                </a:cubicBezTo>
                <a:cubicBezTo>
                  <a:pt x="1477" y="10659"/>
                  <a:pt x="1195" y="10780"/>
                  <a:pt x="936" y="11012"/>
                </a:cubicBezTo>
                <a:cubicBezTo>
                  <a:pt x="619" y="11312"/>
                  <a:pt x="669" y="11613"/>
                  <a:pt x="702" y="11830"/>
                </a:cubicBezTo>
                <a:cubicBezTo>
                  <a:pt x="735" y="11914"/>
                  <a:pt x="735" y="11981"/>
                  <a:pt x="735" y="12031"/>
                </a:cubicBezTo>
                <a:lnTo>
                  <a:pt x="735" y="12081"/>
                </a:lnTo>
                <a:lnTo>
                  <a:pt x="786" y="12181"/>
                </a:lnTo>
                <a:lnTo>
                  <a:pt x="836" y="12198"/>
                </a:lnTo>
                <a:cubicBezTo>
                  <a:pt x="903" y="12248"/>
                  <a:pt x="936" y="12282"/>
                  <a:pt x="1003" y="12332"/>
                </a:cubicBezTo>
                <a:cubicBezTo>
                  <a:pt x="1129" y="12446"/>
                  <a:pt x="1294" y="12578"/>
                  <a:pt x="1548" y="12578"/>
                </a:cubicBezTo>
                <a:cubicBezTo>
                  <a:pt x="1629" y="12578"/>
                  <a:pt x="1720" y="12565"/>
                  <a:pt x="1822" y="12532"/>
                </a:cubicBezTo>
                <a:cubicBezTo>
                  <a:pt x="2206" y="12415"/>
                  <a:pt x="2590" y="12098"/>
                  <a:pt x="3175" y="11012"/>
                </a:cubicBezTo>
                <a:cubicBezTo>
                  <a:pt x="4261" y="11079"/>
                  <a:pt x="5030" y="11312"/>
                  <a:pt x="6082" y="11897"/>
                </a:cubicBezTo>
                <a:cubicBezTo>
                  <a:pt x="6868" y="12332"/>
                  <a:pt x="7686" y="13033"/>
                  <a:pt x="8221" y="13769"/>
                </a:cubicBezTo>
                <a:cubicBezTo>
                  <a:pt x="8188" y="13785"/>
                  <a:pt x="8137" y="13835"/>
                  <a:pt x="8104" y="13852"/>
                </a:cubicBezTo>
                <a:cubicBezTo>
                  <a:pt x="7887" y="14019"/>
                  <a:pt x="7502" y="14353"/>
                  <a:pt x="7285" y="14922"/>
                </a:cubicBezTo>
                <a:cubicBezTo>
                  <a:pt x="7018" y="15657"/>
                  <a:pt x="7135" y="16659"/>
                  <a:pt x="7670" y="16860"/>
                </a:cubicBezTo>
                <a:cubicBezTo>
                  <a:pt x="7739" y="16888"/>
                  <a:pt x="7815" y="16901"/>
                  <a:pt x="7896" y="16901"/>
                </a:cubicBezTo>
                <a:cubicBezTo>
                  <a:pt x="8340" y="16901"/>
                  <a:pt x="8911" y="16500"/>
                  <a:pt x="9123" y="15991"/>
                </a:cubicBezTo>
                <a:cubicBezTo>
                  <a:pt x="9374" y="15406"/>
                  <a:pt x="9140" y="14621"/>
                  <a:pt x="8639" y="13869"/>
                </a:cubicBezTo>
                <a:cubicBezTo>
                  <a:pt x="8839" y="13769"/>
                  <a:pt x="9056" y="13685"/>
                  <a:pt x="9357" y="13602"/>
                </a:cubicBezTo>
                <a:cubicBezTo>
                  <a:pt x="9672" y="13521"/>
                  <a:pt x="10113" y="13406"/>
                  <a:pt x="10573" y="13406"/>
                </a:cubicBezTo>
                <a:cubicBezTo>
                  <a:pt x="10967" y="13406"/>
                  <a:pt x="11375" y="13490"/>
                  <a:pt x="11730" y="13752"/>
                </a:cubicBezTo>
                <a:cubicBezTo>
                  <a:pt x="12147" y="14069"/>
                  <a:pt x="12699" y="14754"/>
                  <a:pt x="12465" y="15406"/>
                </a:cubicBezTo>
                <a:cubicBezTo>
                  <a:pt x="12348" y="15757"/>
                  <a:pt x="12014" y="16074"/>
                  <a:pt x="11613" y="16208"/>
                </a:cubicBezTo>
                <a:cubicBezTo>
                  <a:pt x="11456" y="16271"/>
                  <a:pt x="11303" y="16300"/>
                  <a:pt x="11161" y="16300"/>
                </a:cubicBezTo>
                <a:cubicBezTo>
                  <a:pt x="10999" y="16300"/>
                  <a:pt x="10851" y="16262"/>
                  <a:pt x="10727" y="16191"/>
                </a:cubicBezTo>
                <a:cubicBezTo>
                  <a:pt x="10510" y="16041"/>
                  <a:pt x="10276" y="15673"/>
                  <a:pt x="10360" y="15339"/>
                </a:cubicBezTo>
                <a:cubicBezTo>
                  <a:pt x="10410" y="15155"/>
                  <a:pt x="10560" y="14805"/>
                  <a:pt x="10844" y="14805"/>
                </a:cubicBezTo>
                <a:cubicBezTo>
                  <a:pt x="11028" y="14805"/>
                  <a:pt x="11212" y="14938"/>
                  <a:pt x="11312" y="15155"/>
                </a:cubicBezTo>
                <a:lnTo>
                  <a:pt x="11596" y="15005"/>
                </a:lnTo>
                <a:cubicBezTo>
                  <a:pt x="11446" y="14688"/>
                  <a:pt x="11145" y="14504"/>
                  <a:pt x="10861" y="14504"/>
                </a:cubicBezTo>
                <a:lnTo>
                  <a:pt x="10844" y="14504"/>
                </a:lnTo>
                <a:cubicBezTo>
                  <a:pt x="10426" y="14521"/>
                  <a:pt x="10142" y="14922"/>
                  <a:pt x="10059" y="15272"/>
                </a:cubicBezTo>
                <a:cubicBezTo>
                  <a:pt x="9959" y="15774"/>
                  <a:pt x="10259" y="16241"/>
                  <a:pt x="10594" y="16442"/>
                </a:cubicBezTo>
                <a:cubicBezTo>
                  <a:pt x="10756" y="16541"/>
                  <a:pt x="10952" y="16587"/>
                  <a:pt x="11164" y="16587"/>
                </a:cubicBezTo>
                <a:cubicBezTo>
                  <a:pt x="11345" y="16587"/>
                  <a:pt x="11537" y="16554"/>
                  <a:pt x="11730" y="16492"/>
                </a:cubicBezTo>
                <a:cubicBezTo>
                  <a:pt x="12214" y="16292"/>
                  <a:pt x="12615" y="15924"/>
                  <a:pt x="12766" y="15490"/>
                </a:cubicBezTo>
                <a:cubicBezTo>
                  <a:pt x="13050" y="14621"/>
                  <a:pt x="12331" y="13819"/>
                  <a:pt x="11914" y="13501"/>
                </a:cubicBezTo>
                <a:cubicBezTo>
                  <a:pt x="11493" y="13198"/>
                  <a:pt x="11019" y="13101"/>
                  <a:pt x="10571" y="13101"/>
                </a:cubicBezTo>
                <a:cubicBezTo>
                  <a:pt x="10057" y="13101"/>
                  <a:pt x="9578" y="13228"/>
                  <a:pt x="9257" y="13318"/>
                </a:cubicBezTo>
                <a:cubicBezTo>
                  <a:pt x="8956" y="13401"/>
                  <a:pt x="8689" y="13501"/>
                  <a:pt x="8455" y="13618"/>
                </a:cubicBezTo>
                <a:cubicBezTo>
                  <a:pt x="7903" y="12850"/>
                  <a:pt x="7068" y="12114"/>
                  <a:pt x="6182" y="11647"/>
                </a:cubicBezTo>
                <a:cubicBezTo>
                  <a:pt x="5130" y="11079"/>
                  <a:pt x="4345" y="10828"/>
                  <a:pt x="3275" y="10744"/>
                </a:cubicBezTo>
                <a:cubicBezTo>
                  <a:pt x="3827" y="9658"/>
                  <a:pt x="3927" y="8856"/>
                  <a:pt x="3927" y="7603"/>
                </a:cubicBezTo>
                <a:cubicBezTo>
                  <a:pt x="3927" y="6617"/>
                  <a:pt x="3676" y="5548"/>
                  <a:pt x="3258" y="4662"/>
                </a:cubicBezTo>
                <a:cubicBezTo>
                  <a:pt x="3459" y="4546"/>
                  <a:pt x="3676" y="4345"/>
                  <a:pt x="3860" y="4161"/>
                </a:cubicBezTo>
                <a:cubicBezTo>
                  <a:pt x="4294" y="3710"/>
                  <a:pt x="5130" y="2875"/>
                  <a:pt x="4996" y="1755"/>
                </a:cubicBezTo>
                <a:cubicBezTo>
                  <a:pt x="4929" y="1237"/>
                  <a:pt x="4578" y="218"/>
                  <a:pt x="3676" y="51"/>
                </a:cubicBezTo>
                <a:cubicBezTo>
                  <a:pt x="3593" y="51"/>
                  <a:pt x="3509" y="34"/>
                  <a:pt x="34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5"/>
          <p:cNvSpPr/>
          <p:nvPr/>
        </p:nvSpPr>
        <p:spPr>
          <a:xfrm rot="10800000" flipH="1">
            <a:off x="512031" y="478013"/>
            <a:ext cx="623167" cy="730127"/>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5"/>
          <p:cNvSpPr/>
          <p:nvPr/>
        </p:nvSpPr>
        <p:spPr>
          <a:xfrm flipH="1">
            <a:off x="7655081" y="3575038"/>
            <a:ext cx="765252" cy="991133"/>
          </a:xfrm>
          <a:custGeom>
            <a:avLst/>
            <a:gdLst/>
            <a:ahLst/>
            <a:cxnLst/>
            <a:rect l="l" t="t" r="r" b="b"/>
            <a:pathLst>
              <a:path w="13050" h="16902" extrusionOk="0">
                <a:moveTo>
                  <a:pt x="1390" y="3254"/>
                </a:moveTo>
                <a:cubicBezTo>
                  <a:pt x="1422" y="3254"/>
                  <a:pt x="1455" y="3256"/>
                  <a:pt x="1487" y="3259"/>
                </a:cubicBezTo>
                <a:cubicBezTo>
                  <a:pt x="2005" y="3326"/>
                  <a:pt x="2507" y="3844"/>
                  <a:pt x="2891" y="4562"/>
                </a:cubicBezTo>
                <a:cubicBezTo>
                  <a:pt x="2824" y="4579"/>
                  <a:pt x="2757" y="4629"/>
                  <a:pt x="2690" y="4646"/>
                </a:cubicBezTo>
                <a:cubicBezTo>
                  <a:pt x="2519" y="4724"/>
                  <a:pt x="2245" y="4831"/>
                  <a:pt x="1923" y="4831"/>
                </a:cubicBezTo>
                <a:cubicBezTo>
                  <a:pt x="1900" y="4831"/>
                  <a:pt x="1878" y="4831"/>
                  <a:pt x="1855" y="4830"/>
                </a:cubicBezTo>
                <a:cubicBezTo>
                  <a:pt x="1771" y="4830"/>
                  <a:pt x="1671" y="4830"/>
                  <a:pt x="1571" y="4813"/>
                </a:cubicBezTo>
                <a:cubicBezTo>
                  <a:pt x="919" y="4713"/>
                  <a:pt x="268" y="4211"/>
                  <a:pt x="318" y="3877"/>
                </a:cubicBezTo>
                <a:cubicBezTo>
                  <a:pt x="349" y="3595"/>
                  <a:pt x="895" y="3254"/>
                  <a:pt x="1390" y="3254"/>
                </a:cubicBezTo>
                <a:close/>
                <a:moveTo>
                  <a:pt x="2347" y="11022"/>
                </a:moveTo>
                <a:cubicBezTo>
                  <a:pt x="2479" y="11022"/>
                  <a:pt x="2626" y="11024"/>
                  <a:pt x="2791" y="11028"/>
                </a:cubicBezTo>
                <a:cubicBezTo>
                  <a:pt x="2273" y="11998"/>
                  <a:pt x="1955" y="12198"/>
                  <a:pt x="1688" y="12282"/>
                </a:cubicBezTo>
                <a:cubicBezTo>
                  <a:pt x="1619" y="12303"/>
                  <a:pt x="1560" y="12312"/>
                  <a:pt x="1508" y="12312"/>
                </a:cubicBezTo>
                <a:cubicBezTo>
                  <a:pt x="1358" y="12312"/>
                  <a:pt x="1265" y="12235"/>
                  <a:pt x="1153" y="12148"/>
                </a:cubicBezTo>
                <a:cubicBezTo>
                  <a:pt x="1086" y="12098"/>
                  <a:pt x="1053" y="12048"/>
                  <a:pt x="1003" y="12014"/>
                </a:cubicBezTo>
                <a:cubicBezTo>
                  <a:pt x="1003" y="11947"/>
                  <a:pt x="1003" y="11897"/>
                  <a:pt x="986" y="11830"/>
                </a:cubicBezTo>
                <a:cubicBezTo>
                  <a:pt x="936" y="11613"/>
                  <a:pt x="919" y="11463"/>
                  <a:pt x="1103" y="11279"/>
                </a:cubicBezTo>
                <a:cubicBezTo>
                  <a:pt x="1263" y="11119"/>
                  <a:pt x="1449" y="11022"/>
                  <a:pt x="2347" y="11022"/>
                </a:cubicBezTo>
                <a:close/>
                <a:moveTo>
                  <a:pt x="8371" y="14069"/>
                </a:moveTo>
                <a:cubicBezTo>
                  <a:pt x="8822" y="14738"/>
                  <a:pt x="9040" y="15406"/>
                  <a:pt x="8839" y="15907"/>
                </a:cubicBezTo>
                <a:cubicBezTo>
                  <a:pt x="8655" y="16325"/>
                  <a:pt x="8188" y="16626"/>
                  <a:pt x="7887" y="16626"/>
                </a:cubicBezTo>
                <a:cubicBezTo>
                  <a:pt x="7853" y="16626"/>
                  <a:pt x="7803" y="16626"/>
                  <a:pt x="7770" y="16609"/>
                </a:cubicBezTo>
                <a:cubicBezTo>
                  <a:pt x="7452" y="16475"/>
                  <a:pt x="7352" y="15673"/>
                  <a:pt x="7553" y="15055"/>
                </a:cubicBezTo>
                <a:cubicBezTo>
                  <a:pt x="7736" y="14587"/>
                  <a:pt x="8087" y="14287"/>
                  <a:pt x="8271" y="14136"/>
                </a:cubicBezTo>
                <a:cubicBezTo>
                  <a:pt x="8288" y="14120"/>
                  <a:pt x="8338" y="14086"/>
                  <a:pt x="8371" y="14069"/>
                </a:cubicBezTo>
                <a:close/>
                <a:moveTo>
                  <a:pt x="3442" y="1"/>
                </a:moveTo>
                <a:cubicBezTo>
                  <a:pt x="3075" y="1"/>
                  <a:pt x="2674" y="168"/>
                  <a:pt x="2340" y="452"/>
                </a:cubicBezTo>
                <a:cubicBezTo>
                  <a:pt x="2005" y="736"/>
                  <a:pt x="1822" y="1120"/>
                  <a:pt x="1822" y="1471"/>
                </a:cubicBezTo>
                <a:cubicBezTo>
                  <a:pt x="1838" y="1839"/>
                  <a:pt x="2106" y="2340"/>
                  <a:pt x="2590" y="2490"/>
                </a:cubicBezTo>
                <a:cubicBezTo>
                  <a:pt x="2691" y="2519"/>
                  <a:pt x="2803" y="2536"/>
                  <a:pt x="2916" y="2536"/>
                </a:cubicBezTo>
                <a:cubicBezTo>
                  <a:pt x="3196" y="2536"/>
                  <a:pt x="3483" y="2435"/>
                  <a:pt x="3626" y="2173"/>
                </a:cubicBezTo>
                <a:cubicBezTo>
                  <a:pt x="3793" y="1922"/>
                  <a:pt x="3760" y="1571"/>
                  <a:pt x="3576" y="1287"/>
                </a:cubicBezTo>
                <a:lnTo>
                  <a:pt x="3325" y="1454"/>
                </a:lnTo>
                <a:cubicBezTo>
                  <a:pt x="3442" y="1638"/>
                  <a:pt x="3459" y="1839"/>
                  <a:pt x="3375" y="2006"/>
                </a:cubicBezTo>
                <a:cubicBezTo>
                  <a:pt x="3299" y="2158"/>
                  <a:pt x="3109" y="2211"/>
                  <a:pt x="2936" y="2211"/>
                </a:cubicBezTo>
                <a:cubicBezTo>
                  <a:pt x="2843" y="2211"/>
                  <a:pt x="2754" y="2196"/>
                  <a:pt x="2690" y="2173"/>
                </a:cubicBezTo>
                <a:cubicBezTo>
                  <a:pt x="2356" y="2073"/>
                  <a:pt x="2156" y="1722"/>
                  <a:pt x="2156" y="1421"/>
                </a:cubicBezTo>
                <a:cubicBezTo>
                  <a:pt x="2156" y="1170"/>
                  <a:pt x="2289" y="886"/>
                  <a:pt x="2573" y="652"/>
                </a:cubicBezTo>
                <a:cubicBezTo>
                  <a:pt x="2823" y="417"/>
                  <a:pt x="3176" y="285"/>
                  <a:pt x="3489" y="285"/>
                </a:cubicBezTo>
                <a:cubicBezTo>
                  <a:pt x="3554" y="285"/>
                  <a:pt x="3616" y="290"/>
                  <a:pt x="3676" y="302"/>
                </a:cubicBezTo>
                <a:cubicBezTo>
                  <a:pt x="4361" y="419"/>
                  <a:pt x="4695" y="1221"/>
                  <a:pt x="4762" y="1739"/>
                </a:cubicBezTo>
                <a:cubicBezTo>
                  <a:pt x="4862" y="2708"/>
                  <a:pt x="4161" y="3459"/>
                  <a:pt x="3710" y="3894"/>
                </a:cubicBezTo>
                <a:cubicBezTo>
                  <a:pt x="3543" y="4061"/>
                  <a:pt x="3375" y="4211"/>
                  <a:pt x="3192" y="4328"/>
                </a:cubicBezTo>
                <a:cubicBezTo>
                  <a:pt x="2774" y="3543"/>
                  <a:pt x="2189" y="2975"/>
                  <a:pt x="1571" y="2891"/>
                </a:cubicBezTo>
                <a:cubicBezTo>
                  <a:pt x="1529" y="2887"/>
                  <a:pt x="1486" y="2885"/>
                  <a:pt x="1443" y="2885"/>
                </a:cubicBezTo>
                <a:cubicBezTo>
                  <a:pt x="819" y="2885"/>
                  <a:pt x="114" y="3323"/>
                  <a:pt x="67" y="3760"/>
                </a:cubicBezTo>
                <a:cubicBezTo>
                  <a:pt x="0" y="4328"/>
                  <a:pt x="819" y="4913"/>
                  <a:pt x="1571" y="5047"/>
                </a:cubicBezTo>
                <a:cubicBezTo>
                  <a:pt x="1692" y="5067"/>
                  <a:pt x="1809" y="5076"/>
                  <a:pt x="1919" y="5076"/>
                </a:cubicBezTo>
                <a:cubicBezTo>
                  <a:pt x="2357" y="5076"/>
                  <a:pt x="2701" y="4940"/>
                  <a:pt x="2874" y="4846"/>
                </a:cubicBezTo>
                <a:cubicBezTo>
                  <a:pt x="2941" y="4830"/>
                  <a:pt x="3008" y="4813"/>
                  <a:pt x="3075" y="4763"/>
                </a:cubicBezTo>
                <a:cubicBezTo>
                  <a:pt x="3442" y="5598"/>
                  <a:pt x="3676" y="6651"/>
                  <a:pt x="3676" y="7570"/>
                </a:cubicBezTo>
                <a:cubicBezTo>
                  <a:pt x="3676" y="8773"/>
                  <a:pt x="3576" y="9558"/>
                  <a:pt x="3025" y="10611"/>
                </a:cubicBezTo>
                <a:cubicBezTo>
                  <a:pt x="3025" y="10644"/>
                  <a:pt x="3008" y="10661"/>
                  <a:pt x="3008" y="10678"/>
                </a:cubicBezTo>
                <a:cubicBezTo>
                  <a:pt x="2751" y="10665"/>
                  <a:pt x="2529" y="10659"/>
                  <a:pt x="2336" y="10659"/>
                </a:cubicBezTo>
                <a:cubicBezTo>
                  <a:pt x="1477" y="10659"/>
                  <a:pt x="1195" y="10780"/>
                  <a:pt x="936" y="11012"/>
                </a:cubicBezTo>
                <a:cubicBezTo>
                  <a:pt x="619" y="11312"/>
                  <a:pt x="669" y="11613"/>
                  <a:pt x="702" y="11830"/>
                </a:cubicBezTo>
                <a:cubicBezTo>
                  <a:pt x="735" y="11914"/>
                  <a:pt x="735" y="11981"/>
                  <a:pt x="735" y="12031"/>
                </a:cubicBezTo>
                <a:lnTo>
                  <a:pt x="735" y="12081"/>
                </a:lnTo>
                <a:lnTo>
                  <a:pt x="786" y="12181"/>
                </a:lnTo>
                <a:lnTo>
                  <a:pt x="836" y="12198"/>
                </a:lnTo>
                <a:cubicBezTo>
                  <a:pt x="903" y="12248"/>
                  <a:pt x="936" y="12282"/>
                  <a:pt x="1003" y="12332"/>
                </a:cubicBezTo>
                <a:cubicBezTo>
                  <a:pt x="1129" y="12446"/>
                  <a:pt x="1294" y="12578"/>
                  <a:pt x="1548" y="12578"/>
                </a:cubicBezTo>
                <a:cubicBezTo>
                  <a:pt x="1629" y="12578"/>
                  <a:pt x="1720" y="12565"/>
                  <a:pt x="1822" y="12532"/>
                </a:cubicBezTo>
                <a:cubicBezTo>
                  <a:pt x="2206" y="12415"/>
                  <a:pt x="2590" y="12098"/>
                  <a:pt x="3175" y="11012"/>
                </a:cubicBezTo>
                <a:cubicBezTo>
                  <a:pt x="4261" y="11079"/>
                  <a:pt x="5030" y="11312"/>
                  <a:pt x="6082" y="11897"/>
                </a:cubicBezTo>
                <a:cubicBezTo>
                  <a:pt x="6868" y="12332"/>
                  <a:pt x="7686" y="13033"/>
                  <a:pt x="8221" y="13769"/>
                </a:cubicBezTo>
                <a:cubicBezTo>
                  <a:pt x="8188" y="13785"/>
                  <a:pt x="8137" y="13835"/>
                  <a:pt x="8104" y="13852"/>
                </a:cubicBezTo>
                <a:cubicBezTo>
                  <a:pt x="7887" y="14019"/>
                  <a:pt x="7502" y="14353"/>
                  <a:pt x="7285" y="14922"/>
                </a:cubicBezTo>
                <a:cubicBezTo>
                  <a:pt x="7018" y="15657"/>
                  <a:pt x="7135" y="16659"/>
                  <a:pt x="7670" y="16860"/>
                </a:cubicBezTo>
                <a:cubicBezTo>
                  <a:pt x="7739" y="16888"/>
                  <a:pt x="7815" y="16901"/>
                  <a:pt x="7896" y="16901"/>
                </a:cubicBezTo>
                <a:cubicBezTo>
                  <a:pt x="8340" y="16901"/>
                  <a:pt x="8911" y="16500"/>
                  <a:pt x="9123" y="15991"/>
                </a:cubicBezTo>
                <a:cubicBezTo>
                  <a:pt x="9374" y="15406"/>
                  <a:pt x="9140" y="14621"/>
                  <a:pt x="8639" y="13869"/>
                </a:cubicBezTo>
                <a:cubicBezTo>
                  <a:pt x="8839" y="13769"/>
                  <a:pt x="9056" y="13685"/>
                  <a:pt x="9357" y="13602"/>
                </a:cubicBezTo>
                <a:cubicBezTo>
                  <a:pt x="9672" y="13521"/>
                  <a:pt x="10113" y="13406"/>
                  <a:pt x="10573" y="13406"/>
                </a:cubicBezTo>
                <a:cubicBezTo>
                  <a:pt x="10967" y="13406"/>
                  <a:pt x="11375" y="13490"/>
                  <a:pt x="11730" y="13752"/>
                </a:cubicBezTo>
                <a:cubicBezTo>
                  <a:pt x="12147" y="14069"/>
                  <a:pt x="12699" y="14754"/>
                  <a:pt x="12465" y="15406"/>
                </a:cubicBezTo>
                <a:cubicBezTo>
                  <a:pt x="12348" y="15757"/>
                  <a:pt x="12014" y="16074"/>
                  <a:pt x="11613" y="16208"/>
                </a:cubicBezTo>
                <a:cubicBezTo>
                  <a:pt x="11456" y="16271"/>
                  <a:pt x="11303" y="16300"/>
                  <a:pt x="11161" y="16300"/>
                </a:cubicBezTo>
                <a:cubicBezTo>
                  <a:pt x="10999" y="16300"/>
                  <a:pt x="10851" y="16262"/>
                  <a:pt x="10727" y="16191"/>
                </a:cubicBezTo>
                <a:cubicBezTo>
                  <a:pt x="10510" y="16041"/>
                  <a:pt x="10276" y="15673"/>
                  <a:pt x="10360" y="15339"/>
                </a:cubicBezTo>
                <a:cubicBezTo>
                  <a:pt x="10410" y="15155"/>
                  <a:pt x="10560" y="14805"/>
                  <a:pt x="10844" y="14805"/>
                </a:cubicBezTo>
                <a:cubicBezTo>
                  <a:pt x="11028" y="14805"/>
                  <a:pt x="11212" y="14938"/>
                  <a:pt x="11312" y="15155"/>
                </a:cubicBezTo>
                <a:lnTo>
                  <a:pt x="11596" y="15005"/>
                </a:lnTo>
                <a:cubicBezTo>
                  <a:pt x="11446" y="14688"/>
                  <a:pt x="11145" y="14504"/>
                  <a:pt x="10861" y="14504"/>
                </a:cubicBezTo>
                <a:lnTo>
                  <a:pt x="10844" y="14504"/>
                </a:lnTo>
                <a:cubicBezTo>
                  <a:pt x="10426" y="14521"/>
                  <a:pt x="10142" y="14922"/>
                  <a:pt x="10059" y="15272"/>
                </a:cubicBezTo>
                <a:cubicBezTo>
                  <a:pt x="9959" y="15774"/>
                  <a:pt x="10259" y="16241"/>
                  <a:pt x="10594" y="16442"/>
                </a:cubicBezTo>
                <a:cubicBezTo>
                  <a:pt x="10756" y="16541"/>
                  <a:pt x="10952" y="16587"/>
                  <a:pt x="11164" y="16587"/>
                </a:cubicBezTo>
                <a:cubicBezTo>
                  <a:pt x="11345" y="16587"/>
                  <a:pt x="11537" y="16554"/>
                  <a:pt x="11730" y="16492"/>
                </a:cubicBezTo>
                <a:cubicBezTo>
                  <a:pt x="12214" y="16292"/>
                  <a:pt x="12615" y="15924"/>
                  <a:pt x="12766" y="15490"/>
                </a:cubicBezTo>
                <a:cubicBezTo>
                  <a:pt x="13050" y="14621"/>
                  <a:pt x="12331" y="13819"/>
                  <a:pt x="11914" y="13501"/>
                </a:cubicBezTo>
                <a:cubicBezTo>
                  <a:pt x="11493" y="13198"/>
                  <a:pt x="11019" y="13101"/>
                  <a:pt x="10571" y="13101"/>
                </a:cubicBezTo>
                <a:cubicBezTo>
                  <a:pt x="10057" y="13101"/>
                  <a:pt x="9578" y="13228"/>
                  <a:pt x="9257" y="13318"/>
                </a:cubicBezTo>
                <a:cubicBezTo>
                  <a:pt x="8956" y="13401"/>
                  <a:pt x="8689" y="13501"/>
                  <a:pt x="8455" y="13618"/>
                </a:cubicBezTo>
                <a:cubicBezTo>
                  <a:pt x="7903" y="12850"/>
                  <a:pt x="7068" y="12114"/>
                  <a:pt x="6182" y="11647"/>
                </a:cubicBezTo>
                <a:cubicBezTo>
                  <a:pt x="5130" y="11079"/>
                  <a:pt x="4345" y="10828"/>
                  <a:pt x="3275" y="10744"/>
                </a:cubicBezTo>
                <a:cubicBezTo>
                  <a:pt x="3827" y="9658"/>
                  <a:pt x="3927" y="8856"/>
                  <a:pt x="3927" y="7603"/>
                </a:cubicBezTo>
                <a:cubicBezTo>
                  <a:pt x="3927" y="6617"/>
                  <a:pt x="3676" y="5548"/>
                  <a:pt x="3258" y="4662"/>
                </a:cubicBezTo>
                <a:cubicBezTo>
                  <a:pt x="3459" y="4546"/>
                  <a:pt x="3676" y="4345"/>
                  <a:pt x="3860" y="4161"/>
                </a:cubicBezTo>
                <a:cubicBezTo>
                  <a:pt x="4294" y="3710"/>
                  <a:pt x="5130" y="2875"/>
                  <a:pt x="4996" y="1755"/>
                </a:cubicBezTo>
                <a:cubicBezTo>
                  <a:pt x="4929" y="1237"/>
                  <a:pt x="4578" y="218"/>
                  <a:pt x="3676" y="51"/>
                </a:cubicBezTo>
                <a:cubicBezTo>
                  <a:pt x="3593" y="51"/>
                  <a:pt x="3509" y="34"/>
                  <a:pt x="34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5"/>
          <p:cNvSpPr/>
          <p:nvPr/>
        </p:nvSpPr>
        <p:spPr>
          <a:xfrm flipH="1">
            <a:off x="8008801" y="3873873"/>
            <a:ext cx="623167" cy="730127"/>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5"/>
          <p:cNvSpPr/>
          <p:nvPr/>
        </p:nvSpPr>
        <p:spPr>
          <a:xfrm>
            <a:off x="723667" y="3636513"/>
            <a:ext cx="765252" cy="991133"/>
          </a:xfrm>
          <a:custGeom>
            <a:avLst/>
            <a:gdLst/>
            <a:ahLst/>
            <a:cxnLst/>
            <a:rect l="l" t="t" r="r" b="b"/>
            <a:pathLst>
              <a:path w="13050" h="16902" extrusionOk="0">
                <a:moveTo>
                  <a:pt x="1390" y="3254"/>
                </a:moveTo>
                <a:cubicBezTo>
                  <a:pt x="1422" y="3254"/>
                  <a:pt x="1455" y="3256"/>
                  <a:pt x="1487" y="3259"/>
                </a:cubicBezTo>
                <a:cubicBezTo>
                  <a:pt x="2005" y="3326"/>
                  <a:pt x="2507" y="3844"/>
                  <a:pt x="2891" y="4562"/>
                </a:cubicBezTo>
                <a:cubicBezTo>
                  <a:pt x="2824" y="4579"/>
                  <a:pt x="2757" y="4629"/>
                  <a:pt x="2690" y="4646"/>
                </a:cubicBezTo>
                <a:cubicBezTo>
                  <a:pt x="2519" y="4724"/>
                  <a:pt x="2245" y="4831"/>
                  <a:pt x="1923" y="4831"/>
                </a:cubicBezTo>
                <a:cubicBezTo>
                  <a:pt x="1900" y="4831"/>
                  <a:pt x="1878" y="4831"/>
                  <a:pt x="1855" y="4830"/>
                </a:cubicBezTo>
                <a:cubicBezTo>
                  <a:pt x="1771" y="4830"/>
                  <a:pt x="1671" y="4830"/>
                  <a:pt x="1571" y="4813"/>
                </a:cubicBezTo>
                <a:cubicBezTo>
                  <a:pt x="919" y="4713"/>
                  <a:pt x="268" y="4211"/>
                  <a:pt x="318" y="3877"/>
                </a:cubicBezTo>
                <a:cubicBezTo>
                  <a:pt x="349" y="3595"/>
                  <a:pt x="895" y="3254"/>
                  <a:pt x="1390" y="3254"/>
                </a:cubicBezTo>
                <a:close/>
                <a:moveTo>
                  <a:pt x="2347" y="11022"/>
                </a:moveTo>
                <a:cubicBezTo>
                  <a:pt x="2479" y="11022"/>
                  <a:pt x="2626" y="11024"/>
                  <a:pt x="2791" y="11028"/>
                </a:cubicBezTo>
                <a:cubicBezTo>
                  <a:pt x="2273" y="11998"/>
                  <a:pt x="1955" y="12198"/>
                  <a:pt x="1688" y="12282"/>
                </a:cubicBezTo>
                <a:cubicBezTo>
                  <a:pt x="1619" y="12303"/>
                  <a:pt x="1560" y="12312"/>
                  <a:pt x="1508" y="12312"/>
                </a:cubicBezTo>
                <a:cubicBezTo>
                  <a:pt x="1358" y="12312"/>
                  <a:pt x="1265" y="12235"/>
                  <a:pt x="1153" y="12148"/>
                </a:cubicBezTo>
                <a:cubicBezTo>
                  <a:pt x="1086" y="12098"/>
                  <a:pt x="1053" y="12048"/>
                  <a:pt x="1003" y="12014"/>
                </a:cubicBezTo>
                <a:cubicBezTo>
                  <a:pt x="1003" y="11947"/>
                  <a:pt x="1003" y="11897"/>
                  <a:pt x="986" y="11830"/>
                </a:cubicBezTo>
                <a:cubicBezTo>
                  <a:pt x="936" y="11613"/>
                  <a:pt x="919" y="11463"/>
                  <a:pt x="1103" y="11279"/>
                </a:cubicBezTo>
                <a:cubicBezTo>
                  <a:pt x="1263" y="11119"/>
                  <a:pt x="1449" y="11022"/>
                  <a:pt x="2347" y="11022"/>
                </a:cubicBezTo>
                <a:close/>
                <a:moveTo>
                  <a:pt x="8371" y="14069"/>
                </a:moveTo>
                <a:cubicBezTo>
                  <a:pt x="8822" y="14738"/>
                  <a:pt x="9040" y="15406"/>
                  <a:pt x="8839" y="15907"/>
                </a:cubicBezTo>
                <a:cubicBezTo>
                  <a:pt x="8655" y="16325"/>
                  <a:pt x="8188" y="16626"/>
                  <a:pt x="7887" y="16626"/>
                </a:cubicBezTo>
                <a:cubicBezTo>
                  <a:pt x="7853" y="16626"/>
                  <a:pt x="7803" y="16626"/>
                  <a:pt x="7770" y="16609"/>
                </a:cubicBezTo>
                <a:cubicBezTo>
                  <a:pt x="7452" y="16475"/>
                  <a:pt x="7352" y="15673"/>
                  <a:pt x="7553" y="15055"/>
                </a:cubicBezTo>
                <a:cubicBezTo>
                  <a:pt x="7736" y="14587"/>
                  <a:pt x="8087" y="14287"/>
                  <a:pt x="8271" y="14136"/>
                </a:cubicBezTo>
                <a:cubicBezTo>
                  <a:pt x="8288" y="14120"/>
                  <a:pt x="8338" y="14086"/>
                  <a:pt x="8371" y="14069"/>
                </a:cubicBezTo>
                <a:close/>
                <a:moveTo>
                  <a:pt x="3442" y="1"/>
                </a:moveTo>
                <a:cubicBezTo>
                  <a:pt x="3075" y="1"/>
                  <a:pt x="2674" y="168"/>
                  <a:pt x="2340" y="452"/>
                </a:cubicBezTo>
                <a:cubicBezTo>
                  <a:pt x="2005" y="736"/>
                  <a:pt x="1822" y="1120"/>
                  <a:pt x="1822" y="1471"/>
                </a:cubicBezTo>
                <a:cubicBezTo>
                  <a:pt x="1838" y="1839"/>
                  <a:pt x="2106" y="2340"/>
                  <a:pt x="2590" y="2490"/>
                </a:cubicBezTo>
                <a:cubicBezTo>
                  <a:pt x="2691" y="2519"/>
                  <a:pt x="2803" y="2536"/>
                  <a:pt x="2916" y="2536"/>
                </a:cubicBezTo>
                <a:cubicBezTo>
                  <a:pt x="3196" y="2536"/>
                  <a:pt x="3483" y="2435"/>
                  <a:pt x="3626" y="2173"/>
                </a:cubicBezTo>
                <a:cubicBezTo>
                  <a:pt x="3793" y="1922"/>
                  <a:pt x="3760" y="1571"/>
                  <a:pt x="3576" y="1287"/>
                </a:cubicBezTo>
                <a:lnTo>
                  <a:pt x="3325" y="1454"/>
                </a:lnTo>
                <a:cubicBezTo>
                  <a:pt x="3442" y="1638"/>
                  <a:pt x="3459" y="1839"/>
                  <a:pt x="3375" y="2006"/>
                </a:cubicBezTo>
                <a:cubicBezTo>
                  <a:pt x="3299" y="2158"/>
                  <a:pt x="3109" y="2211"/>
                  <a:pt x="2936" y="2211"/>
                </a:cubicBezTo>
                <a:cubicBezTo>
                  <a:pt x="2843" y="2211"/>
                  <a:pt x="2754" y="2196"/>
                  <a:pt x="2690" y="2173"/>
                </a:cubicBezTo>
                <a:cubicBezTo>
                  <a:pt x="2356" y="2073"/>
                  <a:pt x="2156" y="1722"/>
                  <a:pt x="2156" y="1421"/>
                </a:cubicBezTo>
                <a:cubicBezTo>
                  <a:pt x="2156" y="1170"/>
                  <a:pt x="2289" y="886"/>
                  <a:pt x="2573" y="652"/>
                </a:cubicBezTo>
                <a:cubicBezTo>
                  <a:pt x="2823" y="417"/>
                  <a:pt x="3176" y="285"/>
                  <a:pt x="3489" y="285"/>
                </a:cubicBezTo>
                <a:cubicBezTo>
                  <a:pt x="3554" y="285"/>
                  <a:pt x="3616" y="290"/>
                  <a:pt x="3676" y="302"/>
                </a:cubicBezTo>
                <a:cubicBezTo>
                  <a:pt x="4361" y="419"/>
                  <a:pt x="4695" y="1221"/>
                  <a:pt x="4762" y="1739"/>
                </a:cubicBezTo>
                <a:cubicBezTo>
                  <a:pt x="4862" y="2708"/>
                  <a:pt x="4161" y="3459"/>
                  <a:pt x="3710" y="3894"/>
                </a:cubicBezTo>
                <a:cubicBezTo>
                  <a:pt x="3543" y="4061"/>
                  <a:pt x="3375" y="4211"/>
                  <a:pt x="3192" y="4328"/>
                </a:cubicBezTo>
                <a:cubicBezTo>
                  <a:pt x="2774" y="3543"/>
                  <a:pt x="2189" y="2975"/>
                  <a:pt x="1571" y="2891"/>
                </a:cubicBezTo>
                <a:cubicBezTo>
                  <a:pt x="1529" y="2887"/>
                  <a:pt x="1486" y="2885"/>
                  <a:pt x="1443" y="2885"/>
                </a:cubicBezTo>
                <a:cubicBezTo>
                  <a:pt x="819" y="2885"/>
                  <a:pt x="114" y="3323"/>
                  <a:pt x="67" y="3760"/>
                </a:cubicBezTo>
                <a:cubicBezTo>
                  <a:pt x="0" y="4328"/>
                  <a:pt x="819" y="4913"/>
                  <a:pt x="1571" y="5047"/>
                </a:cubicBezTo>
                <a:cubicBezTo>
                  <a:pt x="1692" y="5067"/>
                  <a:pt x="1809" y="5076"/>
                  <a:pt x="1919" y="5076"/>
                </a:cubicBezTo>
                <a:cubicBezTo>
                  <a:pt x="2357" y="5076"/>
                  <a:pt x="2701" y="4940"/>
                  <a:pt x="2874" y="4846"/>
                </a:cubicBezTo>
                <a:cubicBezTo>
                  <a:pt x="2941" y="4830"/>
                  <a:pt x="3008" y="4813"/>
                  <a:pt x="3075" y="4763"/>
                </a:cubicBezTo>
                <a:cubicBezTo>
                  <a:pt x="3442" y="5598"/>
                  <a:pt x="3676" y="6651"/>
                  <a:pt x="3676" y="7570"/>
                </a:cubicBezTo>
                <a:cubicBezTo>
                  <a:pt x="3676" y="8773"/>
                  <a:pt x="3576" y="9558"/>
                  <a:pt x="3025" y="10611"/>
                </a:cubicBezTo>
                <a:cubicBezTo>
                  <a:pt x="3025" y="10644"/>
                  <a:pt x="3008" y="10661"/>
                  <a:pt x="3008" y="10678"/>
                </a:cubicBezTo>
                <a:cubicBezTo>
                  <a:pt x="2751" y="10665"/>
                  <a:pt x="2529" y="10659"/>
                  <a:pt x="2336" y="10659"/>
                </a:cubicBezTo>
                <a:cubicBezTo>
                  <a:pt x="1477" y="10659"/>
                  <a:pt x="1195" y="10780"/>
                  <a:pt x="936" y="11012"/>
                </a:cubicBezTo>
                <a:cubicBezTo>
                  <a:pt x="619" y="11312"/>
                  <a:pt x="669" y="11613"/>
                  <a:pt x="702" y="11830"/>
                </a:cubicBezTo>
                <a:cubicBezTo>
                  <a:pt x="735" y="11914"/>
                  <a:pt x="735" y="11981"/>
                  <a:pt x="735" y="12031"/>
                </a:cubicBezTo>
                <a:lnTo>
                  <a:pt x="735" y="12081"/>
                </a:lnTo>
                <a:lnTo>
                  <a:pt x="786" y="12181"/>
                </a:lnTo>
                <a:lnTo>
                  <a:pt x="836" y="12198"/>
                </a:lnTo>
                <a:cubicBezTo>
                  <a:pt x="903" y="12248"/>
                  <a:pt x="936" y="12282"/>
                  <a:pt x="1003" y="12332"/>
                </a:cubicBezTo>
                <a:cubicBezTo>
                  <a:pt x="1129" y="12446"/>
                  <a:pt x="1294" y="12578"/>
                  <a:pt x="1548" y="12578"/>
                </a:cubicBezTo>
                <a:cubicBezTo>
                  <a:pt x="1629" y="12578"/>
                  <a:pt x="1720" y="12565"/>
                  <a:pt x="1822" y="12532"/>
                </a:cubicBezTo>
                <a:cubicBezTo>
                  <a:pt x="2206" y="12415"/>
                  <a:pt x="2590" y="12098"/>
                  <a:pt x="3175" y="11012"/>
                </a:cubicBezTo>
                <a:cubicBezTo>
                  <a:pt x="4261" y="11079"/>
                  <a:pt x="5030" y="11312"/>
                  <a:pt x="6082" y="11897"/>
                </a:cubicBezTo>
                <a:cubicBezTo>
                  <a:pt x="6868" y="12332"/>
                  <a:pt x="7686" y="13033"/>
                  <a:pt x="8221" y="13769"/>
                </a:cubicBezTo>
                <a:cubicBezTo>
                  <a:pt x="8188" y="13785"/>
                  <a:pt x="8137" y="13835"/>
                  <a:pt x="8104" y="13852"/>
                </a:cubicBezTo>
                <a:cubicBezTo>
                  <a:pt x="7887" y="14019"/>
                  <a:pt x="7502" y="14353"/>
                  <a:pt x="7285" y="14922"/>
                </a:cubicBezTo>
                <a:cubicBezTo>
                  <a:pt x="7018" y="15657"/>
                  <a:pt x="7135" y="16659"/>
                  <a:pt x="7670" y="16860"/>
                </a:cubicBezTo>
                <a:cubicBezTo>
                  <a:pt x="7739" y="16888"/>
                  <a:pt x="7815" y="16901"/>
                  <a:pt x="7896" y="16901"/>
                </a:cubicBezTo>
                <a:cubicBezTo>
                  <a:pt x="8340" y="16901"/>
                  <a:pt x="8911" y="16500"/>
                  <a:pt x="9123" y="15991"/>
                </a:cubicBezTo>
                <a:cubicBezTo>
                  <a:pt x="9374" y="15406"/>
                  <a:pt x="9140" y="14621"/>
                  <a:pt x="8639" y="13869"/>
                </a:cubicBezTo>
                <a:cubicBezTo>
                  <a:pt x="8839" y="13769"/>
                  <a:pt x="9056" y="13685"/>
                  <a:pt x="9357" y="13602"/>
                </a:cubicBezTo>
                <a:cubicBezTo>
                  <a:pt x="9672" y="13521"/>
                  <a:pt x="10113" y="13406"/>
                  <a:pt x="10573" y="13406"/>
                </a:cubicBezTo>
                <a:cubicBezTo>
                  <a:pt x="10967" y="13406"/>
                  <a:pt x="11375" y="13490"/>
                  <a:pt x="11730" y="13752"/>
                </a:cubicBezTo>
                <a:cubicBezTo>
                  <a:pt x="12147" y="14069"/>
                  <a:pt x="12699" y="14754"/>
                  <a:pt x="12465" y="15406"/>
                </a:cubicBezTo>
                <a:cubicBezTo>
                  <a:pt x="12348" y="15757"/>
                  <a:pt x="12014" y="16074"/>
                  <a:pt x="11613" y="16208"/>
                </a:cubicBezTo>
                <a:cubicBezTo>
                  <a:pt x="11456" y="16271"/>
                  <a:pt x="11303" y="16300"/>
                  <a:pt x="11161" y="16300"/>
                </a:cubicBezTo>
                <a:cubicBezTo>
                  <a:pt x="10999" y="16300"/>
                  <a:pt x="10851" y="16262"/>
                  <a:pt x="10727" y="16191"/>
                </a:cubicBezTo>
                <a:cubicBezTo>
                  <a:pt x="10510" y="16041"/>
                  <a:pt x="10276" y="15673"/>
                  <a:pt x="10360" y="15339"/>
                </a:cubicBezTo>
                <a:cubicBezTo>
                  <a:pt x="10410" y="15155"/>
                  <a:pt x="10560" y="14805"/>
                  <a:pt x="10844" y="14805"/>
                </a:cubicBezTo>
                <a:cubicBezTo>
                  <a:pt x="11028" y="14805"/>
                  <a:pt x="11212" y="14938"/>
                  <a:pt x="11312" y="15155"/>
                </a:cubicBezTo>
                <a:lnTo>
                  <a:pt x="11596" y="15005"/>
                </a:lnTo>
                <a:cubicBezTo>
                  <a:pt x="11446" y="14688"/>
                  <a:pt x="11145" y="14504"/>
                  <a:pt x="10861" y="14504"/>
                </a:cubicBezTo>
                <a:lnTo>
                  <a:pt x="10844" y="14504"/>
                </a:lnTo>
                <a:cubicBezTo>
                  <a:pt x="10426" y="14521"/>
                  <a:pt x="10142" y="14922"/>
                  <a:pt x="10059" y="15272"/>
                </a:cubicBezTo>
                <a:cubicBezTo>
                  <a:pt x="9959" y="15774"/>
                  <a:pt x="10259" y="16241"/>
                  <a:pt x="10594" y="16442"/>
                </a:cubicBezTo>
                <a:cubicBezTo>
                  <a:pt x="10756" y="16541"/>
                  <a:pt x="10952" y="16587"/>
                  <a:pt x="11164" y="16587"/>
                </a:cubicBezTo>
                <a:cubicBezTo>
                  <a:pt x="11345" y="16587"/>
                  <a:pt x="11537" y="16554"/>
                  <a:pt x="11730" y="16492"/>
                </a:cubicBezTo>
                <a:cubicBezTo>
                  <a:pt x="12214" y="16292"/>
                  <a:pt x="12615" y="15924"/>
                  <a:pt x="12766" y="15490"/>
                </a:cubicBezTo>
                <a:cubicBezTo>
                  <a:pt x="13050" y="14621"/>
                  <a:pt x="12331" y="13819"/>
                  <a:pt x="11914" y="13501"/>
                </a:cubicBezTo>
                <a:cubicBezTo>
                  <a:pt x="11493" y="13198"/>
                  <a:pt x="11019" y="13101"/>
                  <a:pt x="10571" y="13101"/>
                </a:cubicBezTo>
                <a:cubicBezTo>
                  <a:pt x="10057" y="13101"/>
                  <a:pt x="9578" y="13228"/>
                  <a:pt x="9257" y="13318"/>
                </a:cubicBezTo>
                <a:cubicBezTo>
                  <a:pt x="8956" y="13401"/>
                  <a:pt x="8689" y="13501"/>
                  <a:pt x="8455" y="13618"/>
                </a:cubicBezTo>
                <a:cubicBezTo>
                  <a:pt x="7903" y="12850"/>
                  <a:pt x="7068" y="12114"/>
                  <a:pt x="6182" y="11647"/>
                </a:cubicBezTo>
                <a:cubicBezTo>
                  <a:pt x="5130" y="11079"/>
                  <a:pt x="4345" y="10828"/>
                  <a:pt x="3275" y="10744"/>
                </a:cubicBezTo>
                <a:cubicBezTo>
                  <a:pt x="3827" y="9658"/>
                  <a:pt x="3927" y="8856"/>
                  <a:pt x="3927" y="7603"/>
                </a:cubicBezTo>
                <a:cubicBezTo>
                  <a:pt x="3927" y="6617"/>
                  <a:pt x="3676" y="5548"/>
                  <a:pt x="3258" y="4662"/>
                </a:cubicBezTo>
                <a:cubicBezTo>
                  <a:pt x="3459" y="4546"/>
                  <a:pt x="3676" y="4345"/>
                  <a:pt x="3860" y="4161"/>
                </a:cubicBezTo>
                <a:cubicBezTo>
                  <a:pt x="4294" y="3710"/>
                  <a:pt x="5130" y="2875"/>
                  <a:pt x="4996" y="1755"/>
                </a:cubicBezTo>
                <a:cubicBezTo>
                  <a:pt x="4929" y="1237"/>
                  <a:pt x="4578" y="218"/>
                  <a:pt x="3676" y="51"/>
                </a:cubicBezTo>
                <a:cubicBezTo>
                  <a:pt x="3593" y="51"/>
                  <a:pt x="3509" y="34"/>
                  <a:pt x="34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5"/>
          <p:cNvSpPr/>
          <p:nvPr/>
        </p:nvSpPr>
        <p:spPr>
          <a:xfrm>
            <a:off x="512031" y="3935348"/>
            <a:ext cx="623167" cy="730127"/>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6"/>
          <p:cNvSpPr txBox="1">
            <a:spLocks noGrp="1"/>
          </p:cNvSpPr>
          <p:nvPr>
            <p:ph type="subTitle" idx="1"/>
          </p:nvPr>
        </p:nvSpPr>
        <p:spPr>
          <a:xfrm>
            <a:off x="4557050" y="3031030"/>
            <a:ext cx="3346200" cy="82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122" name="Google Shape;122;p26"/>
          <p:cNvSpPr txBox="1">
            <a:spLocks noGrp="1"/>
          </p:cNvSpPr>
          <p:nvPr>
            <p:ph type="title"/>
          </p:nvPr>
        </p:nvSpPr>
        <p:spPr>
          <a:xfrm>
            <a:off x="4557050" y="1435625"/>
            <a:ext cx="3569700" cy="133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r">
              <a:lnSpc>
                <a:spcPct val="100000"/>
              </a:lnSpc>
              <a:spcBef>
                <a:spcPts val="0"/>
              </a:spcBef>
              <a:spcAft>
                <a:spcPts val="0"/>
              </a:spcAft>
              <a:buSzPts val="3000"/>
              <a:buNone/>
              <a:defRPr/>
            </a:lvl2pPr>
            <a:lvl3pPr lvl="2" algn="r">
              <a:lnSpc>
                <a:spcPct val="100000"/>
              </a:lnSpc>
              <a:spcBef>
                <a:spcPts val="0"/>
              </a:spcBef>
              <a:spcAft>
                <a:spcPts val="0"/>
              </a:spcAft>
              <a:buSzPts val="3000"/>
              <a:buNone/>
              <a:defRPr/>
            </a:lvl3pPr>
            <a:lvl4pPr lvl="3" algn="r">
              <a:lnSpc>
                <a:spcPct val="100000"/>
              </a:lnSpc>
              <a:spcBef>
                <a:spcPts val="0"/>
              </a:spcBef>
              <a:spcAft>
                <a:spcPts val="0"/>
              </a:spcAft>
              <a:buSzPts val="3000"/>
              <a:buNone/>
              <a:defRPr/>
            </a:lvl4pPr>
            <a:lvl5pPr lvl="4" algn="r">
              <a:lnSpc>
                <a:spcPct val="100000"/>
              </a:lnSpc>
              <a:spcBef>
                <a:spcPts val="0"/>
              </a:spcBef>
              <a:spcAft>
                <a:spcPts val="0"/>
              </a:spcAft>
              <a:buSzPts val="3000"/>
              <a:buNone/>
              <a:defRPr/>
            </a:lvl5pPr>
            <a:lvl6pPr lvl="5" algn="r">
              <a:lnSpc>
                <a:spcPct val="100000"/>
              </a:lnSpc>
              <a:spcBef>
                <a:spcPts val="0"/>
              </a:spcBef>
              <a:spcAft>
                <a:spcPts val="0"/>
              </a:spcAft>
              <a:buSzPts val="3000"/>
              <a:buNone/>
              <a:defRPr/>
            </a:lvl6pPr>
            <a:lvl7pPr lvl="6" algn="r">
              <a:lnSpc>
                <a:spcPct val="100000"/>
              </a:lnSpc>
              <a:spcBef>
                <a:spcPts val="0"/>
              </a:spcBef>
              <a:spcAft>
                <a:spcPts val="0"/>
              </a:spcAft>
              <a:buSzPts val="3000"/>
              <a:buNone/>
              <a:defRPr/>
            </a:lvl7pPr>
            <a:lvl8pPr lvl="7" algn="r">
              <a:lnSpc>
                <a:spcPct val="100000"/>
              </a:lnSpc>
              <a:spcBef>
                <a:spcPts val="0"/>
              </a:spcBef>
              <a:spcAft>
                <a:spcPts val="0"/>
              </a:spcAft>
              <a:buSzPts val="3000"/>
              <a:buNone/>
              <a:defRPr/>
            </a:lvl8pPr>
            <a:lvl9pPr lvl="8" algn="r">
              <a:lnSpc>
                <a:spcPct val="100000"/>
              </a:lnSpc>
              <a:spcBef>
                <a:spcPts val="0"/>
              </a:spcBef>
              <a:spcAft>
                <a:spcPts val="0"/>
              </a:spcAft>
              <a:buSzPts val="3000"/>
              <a:buNone/>
              <a:defRPr/>
            </a:lvl9pPr>
          </a:lstStyle>
          <a:p>
            <a:endParaRPr/>
          </a:p>
        </p:txBody>
      </p:sp>
      <p:sp>
        <p:nvSpPr>
          <p:cNvPr id="123" name="Google Shape;123;p26"/>
          <p:cNvSpPr/>
          <p:nvPr/>
        </p:nvSpPr>
        <p:spPr>
          <a:xfrm rot="-4499915" flipH="1">
            <a:off x="7864610" y="165917"/>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6"/>
          <p:cNvSpPr/>
          <p:nvPr/>
        </p:nvSpPr>
        <p:spPr>
          <a:xfrm rot="7199903" flipH="1">
            <a:off x="458023" y="3808497"/>
            <a:ext cx="821405" cy="1057533"/>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6"/>
          <p:cNvSpPr/>
          <p:nvPr/>
        </p:nvSpPr>
        <p:spPr>
          <a:xfrm rot="-6300085">
            <a:off x="7864610" y="3894991"/>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6"/>
          <p:cNvSpPr/>
          <p:nvPr/>
        </p:nvSpPr>
        <p:spPr>
          <a:xfrm rot="4499915">
            <a:off x="458010" y="174661"/>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1_1">
    <p:bg>
      <p:bgPr>
        <a:blipFill>
          <a:blip r:embed="rId2">
            <a:alphaModFix/>
          </a:blip>
          <a:stretch>
            <a:fillRect/>
          </a:stretch>
        </a:blipFill>
        <a:effectLst/>
      </p:bgPr>
    </p:bg>
    <p:spTree>
      <p:nvGrpSpPr>
        <p:cNvPr id="1" name="Shape 127"/>
        <p:cNvGrpSpPr/>
        <p:nvPr/>
      </p:nvGrpSpPr>
      <p:grpSpPr>
        <a:xfrm>
          <a:off x="0" y="0"/>
          <a:ext cx="0" cy="0"/>
          <a:chOff x="0" y="0"/>
          <a:chExt cx="0" cy="0"/>
        </a:xfrm>
      </p:grpSpPr>
      <p:sp>
        <p:nvSpPr>
          <p:cNvPr id="128" name="Google Shape;128;p27"/>
          <p:cNvSpPr txBox="1">
            <a:spLocks noGrp="1"/>
          </p:cNvSpPr>
          <p:nvPr>
            <p:ph type="subTitle" idx="1"/>
          </p:nvPr>
        </p:nvSpPr>
        <p:spPr>
          <a:xfrm>
            <a:off x="1232450" y="2719305"/>
            <a:ext cx="3346200" cy="822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129" name="Google Shape;129;p27"/>
          <p:cNvSpPr txBox="1">
            <a:spLocks noGrp="1"/>
          </p:cNvSpPr>
          <p:nvPr>
            <p:ph type="title"/>
          </p:nvPr>
        </p:nvSpPr>
        <p:spPr>
          <a:xfrm>
            <a:off x="1008950" y="1902125"/>
            <a:ext cx="3569700" cy="732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000"/>
              <a:buNone/>
              <a:defRPr/>
            </a:lvl1pPr>
            <a:lvl2pPr lvl="1" algn="r">
              <a:lnSpc>
                <a:spcPct val="100000"/>
              </a:lnSpc>
              <a:spcBef>
                <a:spcPts val="0"/>
              </a:spcBef>
              <a:spcAft>
                <a:spcPts val="0"/>
              </a:spcAft>
              <a:buSzPts val="3000"/>
              <a:buNone/>
              <a:defRPr/>
            </a:lvl2pPr>
            <a:lvl3pPr lvl="2" algn="r">
              <a:lnSpc>
                <a:spcPct val="100000"/>
              </a:lnSpc>
              <a:spcBef>
                <a:spcPts val="0"/>
              </a:spcBef>
              <a:spcAft>
                <a:spcPts val="0"/>
              </a:spcAft>
              <a:buSzPts val="3000"/>
              <a:buNone/>
              <a:defRPr/>
            </a:lvl3pPr>
            <a:lvl4pPr lvl="3" algn="r">
              <a:lnSpc>
                <a:spcPct val="100000"/>
              </a:lnSpc>
              <a:spcBef>
                <a:spcPts val="0"/>
              </a:spcBef>
              <a:spcAft>
                <a:spcPts val="0"/>
              </a:spcAft>
              <a:buSzPts val="3000"/>
              <a:buNone/>
              <a:defRPr/>
            </a:lvl4pPr>
            <a:lvl5pPr lvl="4" algn="r">
              <a:lnSpc>
                <a:spcPct val="100000"/>
              </a:lnSpc>
              <a:spcBef>
                <a:spcPts val="0"/>
              </a:spcBef>
              <a:spcAft>
                <a:spcPts val="0"/>
              </a:spcAft>
              <a:buSzPts val="3000"/>
              <a:buNone/>
              <a:defRPr/>
            </a:lvl5pPr>
            <a:lvl6pPr lvl="5" algn="r">
              <a:lnSpc>
                <a:spcPct val="100000"/>
              </a:lnSpc>
              <a:spcBef>
                <a:spcPts val="0"/>
              </a:spcBef>
              <a:spcAft>
                <a:spcPts val="0"/>
              </a:spcAft>
              <a:buSzPts val="3000"/>
              <a:buNone/>
              <a:defRPr/>
            </a:lvl6pPr>
            <a:lvl7pPr lvl="6" algn="r">
              <a:lnSpc>
                <a:spcPct val="100000"/>
              </a:lnSpc>
              <a:spcBef>
                <a:spcPts val="0"/>
              </a:spcBef>
              <a:spcAft>
                <a:spcPts val="0"/>
              </a:spcAft>
              <a:buSzPts val="3000"/>
              <a:buNone/>
              <a:defRPr/>
            </a:lvl7pPr>
            <a:lvl8pPr lvl="7" algn="r">
              <a:lnSpc>
                <a:spcPct val="100000"/>
              </a:lnSpc>
              <a:spcBef>
                <a:spcPts val="0"/>
              </a:spcBef>
              <a:spcAft>
                <a:spcPts val="0"/>
              </a:spcAft>
              <a:buSzPts val="3000"/>
              <a:buNone/>
              <a:defRPr/>
            </a:lvl8pPr>
            <a:lvl9pPr lvl="8" algn="r">
              <a:lnSpc>
                <a:spcPct val="100000"/>
              </a:lnSpc>
              <a:spcBef>
                <a:spcPts val="0"/>
              </a:spcBef>
              <a:spcAft>
                <a:spcPts val="0"/>
              </a:spcAft>
              <a:buSzPts val="3000"/>
              <a:buNone/>
              <a:defRPr/>
            </a:lvl9pPr>
          </a:lstStyle>
          <a:p>
            <a:endParaRPr/>
          </a:p>
        </p:txBody>
      </p:sp>
      <p:sp>
        <p:nvSpPr>
          <p:cNvPr id="130" name="Google Shape;130;p27"/>
          <p:cNvSpPr/>
          <p:nvPr/>
        </p:nvSpPr>
        <p:spPr>
          <a:xfrm rot="-4499915" flipH="1">
            <a:off x="7864610" y="165917"/>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7"/>
          <p:cNvSpPr/>
          <p:nvPr/>
        </p:nvSpPr>
        <p:spPr>
          <a:xfrm rot="7199903" flipH="1">
            <a:off x="458023" y="3808497"/>
            <a:ext cx="821405" cy="1057533"/>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7"/>
          <p:cNvSpPr/>
          <p:nvPr/>
        </p:nvSpPr>
        <p:spPr>
          <a:xfrm rot="-6300085">
            <a:off x="7864610" y="3894991"/>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7"/>
          <p:cNvSpPr/>
          <p:nvPr/>
        </p:nvSpPr>
        <p:spPr>
          <a:xfrm rot="4499915">
            <a:off x="458010" y="174661"/>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BODY_1">
    <p:bg>
      <p:bgPr>
        <a:blipFill>
          <a:blip r:embed="rId2">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36" name="Google Shape;136;p28"/>
          <p:cNvSpPr txBox="1">
            <a:spLocks noGrp="1"/>
          </p:cNvSpPr>
          <p:nvPr>
            <p:ph type="body" idx="1"/>
          </p:nvPr>
        </p:nvSpPr>
        <p:spPr>
          <a:xfrm>
            <a:off x="720000" y="1381075"/>
            <a:ext cx="3798300" cy="30153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Font typeface="Darker Grotesque SemiBold"/>
              <a:buChar char="●"/>
              <a:defRPr>
                <a:solidFill>
                  <a:srgbClr val="434343"/>
                </a:solidFill>
              </a:defRPr>
            </a:lvl1pPr>
            <a:lvl2pPr marL="914400" lvl="1" indent="-317500" algn="l">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algn="l">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algn="l">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algn="l">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algn="l">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algn="l">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algn="l">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algn="l">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137" name="Google Shape;137;p28"/>
          <p:cNvSpPr/>
          <p:nvPr/>
        </p:nvSpPr>
        <p:spPr>
          <a:xfrm rot="388410">
            <a:off x="8182900" y="306044"/>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8"/>
          <p:cNvSpPr/>
          <p:nvPr/>
        </p:nvSpPr>
        <p:spPr>
          <a:xfrm rot="-10411590">
            <a:off x="362737" y="4111669"/>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8"/>
          <p:cNvSpPr/>
          <p:nvPr/>
        </p:nvSpPr>
        <p:spPr>
          <a:xfrm rot="10411590" flipH="1">
            <a:off x="8148725" y="4111669"/>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8"/>
          <p:cNvSpPr/>
          <p:nvPr/>
        </p:nvSpPr>
        <p:spPr>
          <a:xfrm rot="-388410" flipH="1">
            <a:off x="396912" y="306044"/>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8"/>
          <p:cNvSpPr txBox="1">
            <a:spLocks noGrp="1"/>
          </p:cNvSpPr>
          <p:nvPr>
            <p:ph type="body" idx="2"/>
          </p:nvPr>
        </p:nvSpPr>
        <p:spPr>
          <a:xfrm>
            <a:off x="4625700" y="1381075"/>
            <a:ext cx="3798300" cy="30153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Font typeface="Darker Grotesque SemiBold"/>
              <a:buChar char="●"/>
              <a:defRPr>
                <a:solidFill>
                  <a:srgbClr val="434343"/>
                </a:solidFill>
              </a:defRPr>
            </a:lvl1pPr>
            <a:lvl2pPr marL="914400" lvl="1" indent="-317500" algn="l">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algn="l">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algn="l">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algn="l">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algn="l">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algn="l">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algn="l">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algn="l">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5">
    <p:bg>
      <p:bgPr>
        <a:blipFill>
          <a:blip r:embed="rId2">
            <a:alphaModFix/>
          </a:blip>
          <a:stretch>
            <a:fillRect/>
          </a:stretch>
        </a:blipFill>
        <a:effectLst/>
      </p:bgPr>
    </p:bg>
    <p:spTree>
      <p:nvGrpSpPr>
        <p:cNvPr id="1" name="Shape 142"/>
        <p:cNvGrpSpPr/>
        <p:nvPr/>
      </p:nvGrpSpPr>
      <p:grpSpPr>
        <a:xfrm>
          <a:off x="0" y="0"/>
          <a:ext cx="0" cy="0"/>
          <a:chOff x="0" y="0"/>
          <a:chExt cx="0" cy="0"/>
        </a:xfrm>
      </p:grpSpPr>
      <p:sp>
        <p:nvSpPr>
          <p:cNvPr id="143" name="Google Shape;143;p2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44" name="Google Shape;144;p29"/>
          <p:cNvSpPr/>
          <p:nvPr/>
        </p:nvSpPr>
        <p:spPr>
          <a:xfrm rot="10800000">
            <a:off x="8110945" y="212105"/>
            <a:ext cx="683130" cy="800381"/>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9"/>
          <p:cNvSpPr/>
          <p:nvPr/>
        </p:nvSpPr>
        <p:spPr>
          <a:xfrm flipH="1">
            <a:off x="8110945" y="3993339"/>
            <a:ext cx="683130" cy="800381"/>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9"/>
          <p:cNvSpPr/>
          <p:nvPr/>
        </p:nvSpPr>
        <p:spPr>
          <a:xfrm rot="10800000" flipH="1">
            <a:off x="349925" y="212105"/>
            <a:ext cx="683130" cy="800381"/>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9"/>
          <p:cNvSpPr/>
          <p:nvPr/>
        </p:nvSpPr>
        <p:spPr>
          <a:xfrm>
            <a:off x="349925" y="3993339"/>
            <a:ext cx="683130" cy="800381"/>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1">
  <p:cSld name="CUSTOM_4">
    <p:bg>
      <p:bgPr>
        <a:blipFill>
          <a:blip r:embed="rId2">
            <a:alphaModFix/>
          </a:blip>
          <a:stretch>
            <a:fillRect/>
          </a:stretch>
        </a:blipFill>
        <a:effectLst/>
      </p:bgPr>
    </p:bg>
    <p:spTree>
      <p:nvGrpSpPr>
        <p:cNvPr id="1" name="Shape 148"/>
        <p:cNvGrpSpPr/>
        <p:nvPr/>
      </p:nvGrpSpPr>
      <p:grpSpPr>
        <a:xfrm>
          <a:off x="0" y="0"/>
          <a:ext cx="0" cy="0"/>
          <a:chOff x="0" y="0"/>
          <a:chExt cx="0" cy="0"/>
        </a:xfrm>
      </p:grpSpPr>
      <p:sp>
        <p:nvSpPr>
          <p:cNvPr id="149" name="Google Shape;149;p30"/>
          <p:cNvSpPr txBox="1">
            <a:spLocks noGrp="1"/>
          </p:cNvSpPr>
          <p:nvPr>
            <p:ph type="title"/>
          </p:nvPr>
        </p:nvSpPr>
        <p:spPr>
          <a:xfrm>
            <a:off x="1312500" y="2027225"/>
            <a:ext cx="4577400" cy="160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49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0" name="Google Shape;150;p30"/>
          <p:cNvSpPr txBox="1">
            <a:spLocks noGrp="1"/>
          </p:cNvSpPr>
          <p:nvPr>
            <p:ph type="title" idx="2"/>
          </p:nvPr>
        </p:nvSpPr>
        <p:spPr>
          <a:xfrm>
            <a:off x="1372375" y="998475"/>
            <a:ext cx="1319100" cy="8418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51" name="Google Shape;151;p30"/>
          <p:cNvSpPr txBox="1">
            <a:spLocks noGrp="1"/>
          </p:cNvSpPr>
          <p:nvPr>
            <p:ph type="subTitle" idx="1"/>
          </p:nvPr>
        </p:nvSpPr>
        <p:spPr>
          <a:xfrm>
            <a:off x="1312500" y="3741775"/>
            <a:ext cx="4776900" cy="71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2" name="Google Shape;152;p30"/>
          <p:cNvSpPr/>
          <p:nvPr/>
        </p:nvSpPr>
        <p:spPr>
          <a:xfrm rot="10800000">
            <a:off x="7515784" y="543509"/>
            <a:ext cx="1067173" cy="906385"/>
          </a:xfrm>
          <a:custGeom>
            <a:avLst/>
            <a:gdLst/>
            <a:ahLst/>
            <a:cxnLst/>
            <a:rect l="l" t="t" r="r" b="b"/>
            <a:pathLst>
              <a:path w="23376" h="19854" extrusionOk="0">
                <a:moveTo>
                  <a:pt x="2941" y="2092"/>
                </a:moveTo>
                <a:cubicBezTo>
                  <a:pt x="3108" y="2092"/>
                  <a:pt x="3259" y="2142"/>
                  <a:pt x="3409" y="2159"/>
                </a:cubicBezTo>
                <a:cubicBezTo>
                  <a:pt x="3610" y="2844"/>
                  <a:pt x="3660" y="3630"/>
                  <a:pt x="3259" y="4315"/>
                </a:cubicBezTo>
                <a:cubicBezTo>
                  <a:pt x="3075" y="4682"/>
                  <a:pt x="2741" y="4933"/>
                  <a:pt x="2457" y="4983"/>
                </a:cubicBezTo>
                <a:cubicBezTo>
                  <a:pt x="2416" y="4989"/>
                  <a:pt x="2375" y="4992"/>
                  <a:pt x="2335" y="4992"/>
                </a:cubicBezTo>
                <a:cubicBezTo>
                  <a:pt x="1910" y="4992"/>
                  <a:pt x="1506" y="4684"/>
                  <a:pt x="1354" y="4348"/>
                </a:cubicBezTo>
                <a:cubicBezTo>
                  <a:pt x="1204" y="4047"/>
                  <a:pt x="1254" y="3596"/>
                  <a:pt x="1454" y="3162"/>
                </a:cubicBezTo>
                <a:cubicBezTo>
                  <a:pt x="1705" y="2644"/>
                  <a:pt x="2173" y="2243"/>
                  <a:pt x="2657" y="2142"/>
                </a:cubicBezTo>
                <a:cubicBezTo>
                  <a:pt x="2757" y="2109"/>
                  <a:pt x="2841" y="2092"/>
                  <a:pt x="2941" y="2092"/>
                </a:cubicBezTo>
                <a:close/>
                <a:moveTo>
                  <a:pt x="1955" y="6754"/>
                </a:moveTo>
                <a:cubicBezTo>
                  <a:pt x="2590" y="6754"/>
                  <a:pt x="3309" y="7105"/>
                  <a:pt x="3960" y="7673"/>
                </a:cubicBezTo>
                <a:cubicBezTo>
                  <a:pt x="3927" y="7740"/>
                  <a:pt x="3860" y="7807"/>
                  <a:pt x="3827" y="7840"/>
                </a:cubicBezTo>
                <a:cubicBezTo>
                  <a:pt x="3593" y="8074"/>
                  <a:pt x="3175" y="8508"/>
                  <a:pt x="2507" y="8676"/>
                </a:cubicBezTo>
                <a:cubicBezTo>
                  <a:pt x="2309" y="8727"/>
                  <a:pt x="2098" y="8750"/>
                  <a:pt x="1889" y="8750"/>
                </a:cubicBezTo>
                <a:cubicBezTo>
                  <a:pt x="1211" y="8750"/>
                  <a:pt x="554" y="8506"/>
                  <a:pt x="452" y="8174"/>
                </a:cubicBezTo>
                <a:cubicBezTo>
                  <a:pt x="335" y="7773"/>
                  <a:pt x="869" y="7021"/>
                  <a:pt x="1538" y="6821"/>
                </a:cubicBezTo>
                <a:cubicBezTo>
                  <a:pt x="1671" y="6771"/>
                  <a:pt x="1822" y="6754"/>
                  <a:pt x="1955" y="6754"/>
                </a:cubicBezTo>
                <a:close/>
                <a:moveTo>
                  <a:pt x="21053" y="15108"/>
                </a:moveTo>
                <a:cubicBezTo>
                  <a:pt x="21154" y="15275"/>
                  <a:pt x="21204" y="15442"/>
                  <a:pt x="21204" y="15660"/>
                </a:cubicBezTo>
                <a:cubicBezTo>
                  <a:pt x="21237" y="16127"/>
                  <a:pt x="21020" y="16696"/>
                  <a:pt x="20602" y="17097"/>
                </a:cubicBezTo>
                <a:cubicBezTo>
                  <a:pt x="20278" y="17392"/>
                  <a:pt x="19940" y="17556"/>
                  <a:pt x="19612" y="17556"/>
                </a:cubicBezTo>
                <a:cubicBezTo>
                  <a:pt x="19569" y="17556"/>
                  <a:pt x="19526" y="17554"/>
                  <a:pt x="19483" y="17548"/>
                </a:cubicBezTo>
                <a:cubicBezTo>
                  <a:pt x="19115" y="17498"/>
                  <a:pt x="18647" y="17180"/>
                  <a:pt x="18547" y="16696"/>
                </a:cubicBezTo>
                <a:cubicBezTo>
                  <a:pt x="18530" y="16545"/>
                  <a:pt x="18463" y="16027"/>
                  <a:pt x="18898" y="15760"/>
                </a:cubicBezTo>
                <a:cubicBezTo>
                  <a:pt x="19633" y="15292"/>
                  <a:pt x="20385" y="15125"/>
                  <a:pt x="21053" y="15108"/>
                </a:cubicBezTo>
                <a:close/>
                <a:moveTo>
                  <a:pt x="7185" y="15242"/>
                </a:moveTo>
                <a:lnTo>
                  <a:pt x="7185" y="15242"/>
                </a:lnTo>
                <a:cubicBezTo>
                  <a:pt x="7085" y="17030"/>
                  <a:pt x="7018" y="17147"/>
                  <a:pt x="6701" y="17414"/>
                </a:cubicBezTo>
                <a:cubicBezTo>
                  <a:pt x="6417" y="17665"/>
                  <a:pt x="5965" y="17882"/>
                  <a:pt x="5498" y="18133"/>
                </a:cubicBezTo>
                <a:cubicBezTo>
                  <a:pt x="5297" y="18249"/>
                  <a:pt x="5097" y="18350"/>
                  <a:pt x="4913" y="18450"/>
                </a:cubicBezTo>
                <a:cubicBezTo>
                  <a:pt x="5030" y="17932"/>
                  <a:pt x="5264" y="16879"/>
                  <a:pt x="5431" y="16462"/>
                </a:cubicBezTo>
                <a:cubicBezTo>
                  <a:pt x="5581" y="16161"/>
                  <a:pt x="5832" y="15827"/>
                  <a:pt x="7185" y="15242"/>
                </a:cubicBezTo>
                <a:close/>
                <a:moveTo>
                  <a:pt x="15606" y="15994"/>
                </a:moveTo>
                <a:cubicBezTo>
                  <a:pt x="16525" y="16595"/>
                  <a:pt x="17144" y="17331"/>
                  <a:pt x="17144" y="18032"/>
                </a:cubicBezTo>
                <a:cubicBezTo>
                  <a:pt x="17177" y="18751"/>
                  <a:pt x="16592" y="19519"/>
                  <a:pt x="16174" y="19536"/>
                </a:cubicBezTo>
                <a:cubicBezTo>
                  <a:pt x="16170" y="19536"/>
                  <a:pt x="16166" y="19536"/>
                  <a:pt x="16162" y="19536"/>
                </a:cubicBezTo>
                <a:cubicBezTo>
                  <a:pt x="15680" y="19536"/>
                  <a:pt x="15104" y="18610"/>
                  <a:pt x="15038" y="17765"/>
                </a:cubicBezTo>
                <a:cubicBezTo>
                  <a:pt x="15005" y="17097"/>
                  <a:pt x="15272" y="16545"/>
                  <a:pt x="15423" y="16278"/>
                </a:cubicBezTo>
                <a:cubicBezTo>
                  <a:pt x="15473" y="16178"/>
                  <a:pt x="15539" y="16094"/>
                  <a:pt x="15606" y="15994"/>
                </a:cubicBezTo>
                <a:close/>
                <a:moveTo>
                  <a:pt x="2445" y="1"/>
                </a:moveTo>
                <a:cubicBezTo>
                  <a:pt x="2396" y="1"/>
                  <a:pt x="2344" y="29"/>
                  <a:pt x="2323" y="71"/>
                </a:cubicBezTo>
                <a:cubicBezTo>
                  <a:pt x="2256" y="137"/>
                  <a:pt x="2306" y="238"/>
                  <a:pt x="2356" y="288"/>
                </a:cubicBezTo>
                <a:cubicBezTo>
                  <a:pt x="2507" y="371"/>
                  <a:pt x="2991" y="973"/>
                  <a:pt x="3309" y="1792"/>
                </a:cubicBezTo>
                <a:cubicBezTo>
                  <a:pt x="3200" y="1758"/>
                  <a:pt x="3083" y="1741"/>
                  <a:pt x="2962" y="1741"/>
                </a:cubicBezTo>
                <a:cubicBezTo>
                  <a:pt x="2841" y="1741"/>
                  <a:pt x="2716" y="1758"/>
                  <a:pt x="2590" y="1792"/>
                </a:cubicBezTo>
                <a:cubicBezTo>
                  <a:pt x="2006" y="1909"/>
                  <a:pt x="1488" y="2376"/>
                  <a:pt x="1187" y="2978"/>
                </a:cubicBezTo>
                <a:cubicBezTo>
                  <a:pt x="936" y="3496"/>
                  <a:pt x="903" y="4047"/>
                  <a:pt x="1087" y="4432"/>
                </a:cubicBezTo>
                <a:cubicBezTo>
                  <a:pt x="1286" y="4860"/>
                  <a:pt x="1765" y="5261"/>
                  <a:pt x="2345" y="5261"/>
                </a:cubicBezTo>
                <a:cubicBezTo>
                  <a:pt x="2398" y="5261"/>
                  <a:pt x="2452" y="5257"/>
                  <a:pt x="2507" y="5250"/>
                </a:cubicBezTo>
                <a:cubicBezTo>
                  <a:pt x="2908" y="5217"/>
                  <a:pt x="3309" y="4899"/>
                  <a:pt x="3559" y="4432"/>
                </a:cubicBezTo>
                <a:cubicBezTo>
                  <a:pt x="3927" y="3746"/>
                  <a:pt x="3927" y="2995"/>
                  <a:pt x="3777" y="2310"/>
                </a:cubicBezTo>
                <a:lnTo>
                  <a:pt x="3777" y="2310"/>
                </a:lnTo>
                <a:cubicBezTo>
                  <a:pt x="4228" y="2560"/>
                  <a:pt x="4579" y="2961"/>
                  <a:pt x="4762" y="3295"/>
                </a:cubicBezTo>
                <a:cubicBezTo>
                  <a:pt x="5414" y="4398"/>
                  <a:pt x="4913" y="5735"/>
                  <a:pt x="4645" y="6470"/>
                </a:cubicBezTo>
                <a:cubicBezTo>
                  <a:pt x="4495" y="6838"/>
                  <a:pt x="4311" y="7155"/>
                  <a:pt x="4161" y="7389"/>
                </a:cubicBezTo>
                <a:cubicBezTo>
                  <a:pt x="3423" y="6785"/>
                  <a:pt x="2642" y="6397"/>
                  <a:pt x="1957" y="6397"/>
                </a:cubicBezTo>
                <a:cubicBezTo>
                  <a:pt x="1788" y="6397"/>
                  <a:pt x="1626" y="6421"/>
                  <a:pt x="1471" y="6470"/>
                </a:cubicBezTo>
                <a:cubicBezTo>
                  <a:pt x="669" y="6721"/>
                  <a:pt x="1" y="7606"/>
                  <a:pt x="168" y="8224"/>
                </a:cubicBezTo>
                <a:cubicBezTo>
                  <a:pt x="306" y="8742"/>
                  <a:pt x="1075" y="9012"/>
                  <a:pt x="1853" y="9012"/>
                </a:cubicBezTo>
                <a:cubicBezTo>
                  <a:pt x="2105" y="9012"/>
                  <a:pt x="2358" y="8983"/>
                  <a:pt x="2590" y="8926"/>
                </a:cubicBezTo>
                <a:cubicBezTo>
                  <a:pt x="3342" y="8742"/>
                  <a:pt x="3827" y="8241"/>
                  <a:pt x="4044" y="8007"/>
                </a:cubicBezTo>
                <a:cubicBezTo>
                  <a:pt x="4094" y="7974"/>
                  <a:pt x="4161" y="7907"/>
                  <a:pt x="4211" y="7823"/>
                </a:cubicBezTo>
                <a:cubicBezTo>
                  <a:pt x="5113" y="8642"/>
                  <a:pt x="5949" y="9778"/>
                  <a:pt x="6450" y="10931"/>
                </a:cubicBezTo>
                <a:cubicBezTo>
                  <a:pt x="7068" y="12351"/>
                  <a:pt x="7285" y="13404"/>
                  <a:pt x="7235" y="14824"/>
                </a:cubicBezTo>
                <a:cubicBezTo>
                  <a:pt x="5782" y="15409"/>
                  <a:pt x="5397" y="15793"/>
                  <a:pt x="5180" y="16278"/>
                </a:cubicBezTo>
                <a:cubicBezTo>
                  <a:pt x="4930" y="16879"/>
                  <a:pt x="4595" y="18617"/>
                  <a:pt x="4579" y="18684"/>
                </a:cubicBezTo>
                <a:lnTo>
                  <a:pt x="4512" y="19035"/>
                </a:lnTo>
                <a:lnTo>
                  <a:pt x="4512" y="19035"/>
                </a:lnTo>
                <a:lnTo>
                  <a:pt x="4813" y="18851"/>
                </a:lnTo>
                <a:cubicBezTo>
                  <a:pt x="5080" y="18684"/>
                  <a:pt x="5397" y="18517"/>
                  <a:pt x="5681" y="18366"/>
                </a:cubicBezTo>
                <a:cubicBezTo>
                  <a:pt x="6183" y="18116"/>
                  <a:pt x="6651" y="17865"/>
                  <a:pt x="6951" y="17598"/>
                </a:cubicBezTo>
                <a:cubicBezTo>
                  <a:pt x="7352" y="17247"/>
                  <a:pt x="7419" y="17013"/>
                  <a:pt x="7519" y="15108"/>
                </a:cubicBezTo>
                <a:lnTo>
                  <a:pt x="7519" y="15075"/>
                </a:lnTo>
                <a:cubicBezTo>
                  <a:pt x="7586" y="15041"/>
                  <a:pt x="7620" y="15025"/>
                  <a:pt x="7686" y="15008"/>
                </a:cubicBezTo>
                <a:cubicBezTo>
                  <a:pt x="8656" y="14635"/>
                  <a:pt x="9429" y="14513"/>
                  <a:pt x="10252" y="14513"/>
                </a:cubicBezTo>
                <a:cubicBezTo>
                  <a:pt x="10719" y="14513"/>
                  <a:pt x="11202" y="14553"/>
                  <a:pt x="11747" y="14607"/>
                </a:cubicBezTo>
                <a:cubicBezTo>
                  <a:pt x="12950" y="14707"/>
                  <a:pt x="14303" y="15175"/>
                  <a:pt x="15356" y="15793"/>
                </a:cubicBezTo>
                <a:lnTo>
                  <a:pt x="15172" y="16111"/>
                </a:lnTo>
                <a:cubicBezTo>
                  <a:pt x="15005" y="16412"/>
                  <a:pt x="14687" y="17013"/>
                  <a:pt x="14754" y="17782"/>
                </a:cubicBezTo>
                <a:cubicBezTo>
                  <a:pt x="14804" y="18717"/>
                  <a:pt x="15456" y="19853"/>
                  <a:pt x="16158" y="19853"/>
                </a:cubicBezTo>
                <a:lnTo>
                  <a:pt x="16191" y="19820"/>
                </a:lnTo>
                <a:cubicBezTo>
                  <a:pt x="16826" y="19803"/>
                  <a:pt x="17494" y="18851"/>
                  <a:pt x="17478" y="18016"/>
                </a:cubicBezTo>
                <a:cubicBezTo>
                  <a:pt x="17461" y="17147"/>
                  <a:pt x="16793" y="16345"/>
                  <a:pt x="15807" y="15693"/>
                </a:cubicBezTo>
                <a:cubicBezTo>
                  <a:pt x="15991" y="15459"/>
                  <a:pt x="16225" y="15259"/>
                  <a:pt x="16475" y="15041"/>
                </a:cubicBezTo>
                <a:cubicBezTo>
                  <a:pt x="16996" y="14622"/>
                  <a:pt x="17919" y="13900"/>
                  <a:pt x="18972" y="13900"/>
                </a:cubicBezTo>
                <a:cubicBezTo>
                  <a:pt x="19134" y="13900"/>
                  <a:pt x="19299" y="13918"/>
                  <a:pt x="19466" y="13955"/>
                </a:cubicBezTo>
                <a:cubicBezTo>
                  <a:pt x="19900" y="14056"/>
                  <a:pt x="20502" y="14340"/>
                  <a:pt x="20886" y="14774"/>
                </a:cubicBezTo>
                <a:cubicBezTo>
                  <a:pt x="20218" y="14808"/>
                  <a:pt x="19483" y="15008"/>
                  <a:pt x="18781" y="15442"/>
                </a:cubicBezTo>
                <a:cubicBezTo>
                  <a:pt x="18163" y="15793"/>
                  <a:pt x="18246" y="16478"/>
                  <a:pt x="18296" y="16696"/>
                </a:cubicBezTo>
                <a:cubicBezTo>
                  <a:pt x="18413" y="17347"/>
                  <a:pt x="18998" y="17732"/>
                  <a:pt x="19499" y="17798"/>
                </a:cubicBezTo>
                <a:cubicBezTo>
                  <a:pt x="19557" y="17807"/>
                  <a:pt x="19615" y="17811"/>
                  <a:pt x="19673" y="17811"/>
                </a:cubicBezTo>
                <a:cubicBezTo>
                  <a:pt x="20077" y="17811"/>
                  <a:pt x="20505" y="17614"/>
                  <a:pt x="20870" y="17264"/>
                </a:cubicBezTo>
                <a:cubicBezTo>
                  <a:pt x="21371" y="16796"/>
                  <a:pt x="21621" y="16161"/>
                  <a:pt x="21571" y="15576"/>
                </a:cubicBezTo>
                <a:cubicBezTo>
                  <a:pt x="21555" y="15376"/>
                  <a:pt x="21504" y="15209"/>
                  <a:pt x="21454" y="15058"/>
                </a:cubicBezTo>
                <a:lnTo>
                  <a:pt x="21454" y="15058"/>
                </a:lnTo>
                <a:cubicBezTo>
                  <a:pt x="22306" y="15092"/>
                  <a:pt x="22975" y="15342"/>
                  <a:pt x="23092" y="15442"/>
                </a:cubicBezTo>
                <a:cubicBezTo>
                  <a:pt x="23121" y="15472"/>
                  <a:pt x="23154" y="15485"/>
                  <a:pt x="23186" y="15485"/>
                </a:cubicBezTo>
                <a:cubicBezTo>
                  <a:pt x="23229" y="15485"/>
                  <a:pt x="23271" y="15463"/>
                  <a:pt x="23309" y="15426"/>
                </a:cubicBezTo>
                <a:cubicBezTo>
                  <a:pt x="23376" y="15359"/>
                  <a:pt x="23342" y="15275"/>
                  <a:pt x="23292" y="15209"/>
                </a:cubicBezTo>
                <a:cubicBezTo>
                  <a:pt x="23125" y="15075"/>
                  <a:pt x="22323" y="14757"/>
                  <a:pt x="21287" y="14757"/>
                </a:cubicBezTo>
                <a:lnTo>
                  <a:pt x="21271" y="14757"/>
                </a:lnTo>
                <a:cubicBezTo>
                  <a:pt x="20819" y="14122"/>
                  <a:pt x="20017" y="13772"/>
                  <a:pt x="19533" y="13671"/>
                </a:cubicBezTo>
                <a:cubicBezTo>
                  <a:pt x="19342" y="13628"/>
                  <a:pt x="19155" y="13609"/>
                  <a:pt x="18973" y="13609"/>
                </a:cubicBezTo>
                <a:cubicBezTo>
                  <a:pt x="17817" y="13609"/>
                  <a:pt x="16854" y="14391"/>
                  <a:pt x="16291" y="14824"/>
                </a:cubicBezTo>
                <a:cubicBezTo>
                  <a:pt x="16024" y="15041"/>
                  <a:pt x="15773" y="15292"/>
                  <a:pt x="15556" y="15543"/>
                </a:cubicBezTo>
                <a:cubicBezTo>
                  <a:pt x="14470" y="14874"/>
                  <a:pt x="13100" y="14423"/>
                  <a:pt x="11797" y="14290"/>
                </a:cubicBezTo>
                <a:cubicBezTo>
                  <a:pt x="11234" y="14228"/>
                  <a:pt x="10737" y="14185"/>
                  <a:pt x="10254" y="14185"/>
                </a:cubicBezTo>
                <a:cubicBezTo>
                  <a:pt x="9416" y="14185"/>
                  <a:pt x="8620" y="14315"/>
                  <a:pt x="7603" y="14707"/>
                </a:cubicBezTo>
                <a:cubicBezTo>
                  <a:pt x="7586" y="14741"/>
                  <a:pt x="7586" y="14741"/>
                  <a:pt x="7569" y="14741"/>
                </a:cubicBezTo>
                <a:cubicBezTo>
                  <a:pt x="7586" y="13337"/>
                  <a:pt x="7369" y="12268"/>
                  <a:pt x="6751" y="10848"/>
                </a:cubicBezTo>
                <a:cubicBezTo>
                  <a:pt x="6233" y="9645"/>
                  <a:pt x="5364" y="8442"/>
                  <a:pt x="4428" y="7606"/>
                </a:cubicBezTo>
                <a:cubicBezTo>
                  <a:pt x="4595" y="7356"/>
                  <a:pt x="4779" y="7021"/>
                  <a:pt x="4946" y="6587"/>
                </a:cubicBezTo>
                <a:cubicBezTo>
                  <a:pt x="5230" y="5818"/>
                  <a:pt x="5765" y="4381"/>
                  <a:pt x="5030" y="3145"/>
                </a:cubicBezTo>
                <a:cubicBezTo>
                  <a:pt x="4813" y="2761"/>
                  <a:pt x="4311" y="2176"/>
                  <a:pt x="3676" y="1909"/>
                </a:cubicBezTo>
                <a:cubicBezTo>
                  <a:pt x="3342" y="956"/>
                  <a:pt x="2757" y="171"/>
                  <a:pt x="2523" y="37"/>
                </a:cubicBezTo>
                <a:cubicBezTo>
                  <a:pt x="2504" y="12"/>
                  <a:pt x="2475" y="1"/>
                  <a:pt x="24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0"/>
          <p:cNvSpPr/>
          <p:nvPr/>
        </p:nvSpPr>
        <p:spPr>
          <a:xfrm rot="10800000">
            <a:off x="7916247" y="393998"/>
            <a:ext cx="720853" cy="611470"/>
          </a:xfrm>
          <a:custGeom>
            <a:avLst/>
            <a:gdLst/>
            <a:ahLst/>
            <a:cxnLst/>
            <a:rect l="l" t="t" r="r" b="b"/>
            <a:pathLst>
              <a:path w="15790" h="13394" extrusionOk="0">
                <a:moveTo>
                  <a:pt x="2156" y="6610"/>
                </a:moveTo>
                <a:cubicBezTo>
                  <a:pt x="2273" y="6610"/>
                  <a:pt x="2406" y="6610"/>
                  <a:pt x="2523" y="6643"/>
                </a:cubicBezTo>
                <a:cubicBezTo>
                  <a:pt x="2874" y="6727"/>
                  <a:pt x="3158" y="6961"/>
                  <a:pt x="3409" y="7295"/>
                </a:cubicBezTo>
                <a:cubicBezTo>
                  <a:pt x="3125" y="7395"/>
                  <a:pt x="2857" y="7462"/>
                  <a:pt x="2590" y="7479"/>
                </a:cubicBezTo>
                <a:cubicBezTo>
                  <a:pt x="2506" y="7489"/>
                  <a:pt x="2408" y="7498"/>
                  <a:pt x="2301" y="7498"/>
                </a:cubicBezTo>
                <a:cubicBezTo>
                  <a:pt x="2066" y="7498"/>
                  <a:pt x="1790" y="7455"/>
                  <a:pt x="1537" y="7295"/>
                </a:cubicBezTo>
                <a:cubicBezTo>
                  <a:pt x="1203" y="7061"/>
                  <a:pt x="1187" y="6944"/>
                  <a:pt x="1187" y="6944"/>
                </a:cubicBezTo>
                <a:cubicBezTo>
                  <a:pt x="1187" y="6927"/>
                  <a:pt x="1203" y="6877"/>
                  <a:pt x="1320" y="6810"/>
                </a:cubicBezTo>
                <a:cubicBezTo>
                  <a:pt x="1504" y="6693"/>
                  <a:pt x="1821" y="6610"/>
                  <a:pt x="2156" y="6610"/>
                </a:cubicBezTo>
                <a:close/>
                <a:moveTo>
                  <a:pt x="4812" y="10553"/>
                </a:moveTo>
                <a:lnTo>
                  <a:pt x="4812" y="10553"/>
                </a:lnTo>
                <a:cubicBezTo>
                  <a:pt x="4913" y="10954"/>
                  <a:pt x="4913" y="11355"/>
                  <a:pt x="4796" y="11773"/>
                </a:cubicBezTo>
                <a:lnTo>
                  <a:pt x="4796" y="11789"/>
                </a:lnTo>
                <a:cubicBezTo>
                  <a:pt x="4729" y="12040"/>
                  <a:pt x="4528" y="12725"/>
                  <a:pt x="3977" y="12875"/>
                </a:cubicBezTo>
                <a:cubicBezTo>
                  <a:pt x="3919" y="12896"/>
                  <a:pt x="3861" y="12906"/>
                  <a:pt x="3803" y="12906"/>
                </a:cubicBezTo>
                <a:cubicBezTo>
                  <a:pt x="3674" y="12906"/>
                  <a:pt x="3541" y="12861"/>
                  <a:pt x="3392" y="12792"/>
                </a:cubicBezTo>
                <a:cubicBezTo>
                  <a:pt x="3342" y="12742"/>
                  <a:pt x="3208" y="12658"/>
                  <a:pt x="3175" y="12625"/>
                </a:cubicBezTo>
                <a:cubicBezTo>
                  <a:pt x="3041" y="12525"/>
                  <a:pt x="2891" y="12357"/>
                  <a:pt x="2891" y="12107"/>
                </a:cubicBezTo>
                <a:cubicBezTo>
                  <a:pt x="2874" y="11522"/>
                  <a:pt x="3492" y="11121"/>
                  <a:pt x="3709" y="10954"/>
                </a:cubicBezTo>
                <a:cubicBezTo>
                  <a:pt x="4044" y="10720"/>
                  <a:pt x="4428" y="10586"/>
                  <a:pt x="4812" y="10553"/>
                </a:cubicBezTo>
                <a:close/>
                <a:moveTo>
                  <a:pt x="8388" y="10904"/>
                </a:moveTo>
                <a:cubicBezTo>
                  <a:pt x="8772" y="11054"/>
                  <a:pt x="9090" y="11238"/>
                  <a:pt x="9307" y="11539"/>
                </a:cubicBezTo>
                <a:cubicBezTo>
                  <a:pt x="9541" y="11940"/>
                  <a:pt x="9608" y="12458"/>
                  <a:pt x="9524" y="12742"/>
                </a:cubicBezTo>
                <a:cubicBezTo>
                  <a:pt x="9474" y="12875"/>
                  <a:pt x="9457" y="12909"/>
                  <a:pt x="9441" y="12909"/>
                </a:cubicBezTo>
                <a:cubicBezTo>
                  <a:pt x="9437" y="12916"/>
                  <a:pt x="9428" y="12920"/>
                  <a:pt x="9412" y="12920"/>
                </a:cubicBezTo>
                <a:cubicBezTo>
                  <a:pt x="9354" y="12920"/>
                  <a:pt x="9210" y="12863"/>
                  <a:pt x="8973" y="12692"/>
                </a:cubicBezTo>
                <a:cubicBezTo>
                  <a:pt x="8639" y="12441"/>
                  <a:pt x="8538" y="12040"/>
                  <a:pt x="8471" y="11773"/>
                </a:cubicBezTo>
                <a:cubicBezTo>
                  <a:pt x="8388" y="11489"/>
                  <a:pt x="8371" y="11205"/>
                  <a:pt x="8388" y="10904"/>
                </a:cubicBezTo>
                <a:close/>
                <a:moveTo>
                  <a:pt x="3073" y="1"/>
                </a:moveTo>
                <a:cubicBezTo>
                  <a:pt x="2629" y="1"/>
                  <a:pt x="2177" y="102"/>
                  <a:pt x="1755" y="344"/>
                </a:cubicBezTo>
                <a:cubicBezTo>
                  <a:pt x="785" y="862"/>
                  <a:pt x="0" y="2115"/>
                  <a:pt x="351" y="3184"/>
                </a:cubicBezTo>
                <a:cubicBezTo>
                  <a:pt x="602" y="3970"/>
                  <a:pt x="1370" y="4805"/>
                  <a:pt x="2289" y="4855"/>
                </a:cubicBezTo>
                <a:cubicBezTo>
                  <a:pt x="2321" y="4856"/>
                  <a:pt x="2352" y="4857"/>
                  <a:pt x="2383" y="4857"/>
                </a:cubicBezTo>
                <a:cubicBezTo>
                  <a:pt x="3274" y="4857"/>
                  <a:pt x="3966" y="4395"/>
                  <a:pt x="4144" y="3636"/>
                </a:cubicBezTo>
                <a:cubicBezTo>
                  <a:pt x="4294" y="3034"/>
                  <a:pt x="4060" y="2332"/>
                  <a:pt x="3609" y="2048"/>
                </a:cubicBezTo>
                <a:cubicBezTo>
                  <a:pt x="3464" y="1957"/>
                  <a:pt x="3263" y="1901"/>
                  <a:pt x="3063" y="1901"/>
                </a:cubicBezTo>
                <a:cubicBezTo>
                  <a:pt x="2895" y="1901"/>
                  <a:pt x="2727" y="1940"/>
                  <a:pt x="2590" y="2032"/>
                </a:cubicBezTo>
                <a:cubicBezTo>
                  <a:pt x="2423" y="2165"/>
                  <a:pt x="2206" y="2416"/>
                  <a:pt x="2273" y="2951"/>
                </a:cubicBezTo>
                <a:cubicBezTo>
                  <a:pt x="2273" y="3088"/>
                  <a:pt x="2371" y="3170"/>
                  <a:pt x="2490" y="3170"/>
                </a:cubicBezTo>
                <a:cubicBezTo>
                  <a:pt x="2501" y="3170"/>
                  <a:pt x="2512" y="3169"/>
                  <a:pt x="2523" y="3168"/>
                </a:cubicBezTo>
                <a:cubicBezTo>
                  <a:pt x="2674" y="3168"/>
                  <a:pt x="2757" y="3034"/>
                  <a:pt x="2724" y="2917"/>
                </a:cubicBezTo>
                <a:cubicBezTo>
                  <a:pt x="2707" y="2750"/>
                  <a:pt x="2707" y="2516"/>
                  <a:pt x="2857" y="2433"/>
                </a:cubicBezTo>
                <a:cubicBezTo>
                  <a:pt x="2923" y="2389"/>
                  <a:pt x="3007" y="2371"/>
                  <a:pt x="3092" y="2371"/>
                </a:cubicBezTo>
                <a:cubicBezTo>
                  <a:pt x="3203" y="2371"/>
                  <a:pt x="3316" y="2402"/>
                  <a:pt x="3392" y="2449"/>
                </a:cubicBezTo>
                <a:cubicBezTo>
                  <a:pt x="3693" y="2616"/>
                  <a:pt x="3843" y="3118"/>
                  <a:pt x="3726" y="3535"/>
                </a:cubicBezTo>
                <a:cubicBezTo>
                  <a:pt x="3554" y="4160"/>
                  <a:pt x="2973" y="4391"/>
                  <a:pt x="2448" y="4391"/>
                </a:cubicBezTo>
                <a:cubicBezTo>
                  <a:pt x="2411" y="4391"/>
                  <a:pt x="2375" y="4390"/>
                  <a:pt x="2339" y="4387"/>
                </a:cubicBezTo>
                <a:cubicBezTo>
                  <a:pt x="1638" y="4371"/>
                  <a:pt x="1019" y="3702"/>
                  <a:pt x="802" y="3051"/>
                </a:cubicBezTo>
                <a:cubicBezTo>
                  <a:pt x="535" y="2249"/>
                  <a:pt x="1203" y="1196"/>
                  <a:pt x="2005" y="762"/>
                </a:cubicBezTo>
                <a:cubicBezTo>
                  <a:pt x="2352" y="558"/>
                  <a:pt x="2731" y="473"/>
                  <a:pt x="3107" y="473"/>
                </a:cubicBezTo>
                <a:cubicBezTo>
                  <a:pt x="3781" y="473"/>
                  <a:pt x="4445" y="748"/>
                  <a:pt x="4896" y="1113"/>
                </a:cubicBezTo>
                <a:cubicBezTo>
                  <a:pt x="5648" y="1697"/>
                  <a:pt x="5848" y="2550"/>
                  <a:pt x="5948" y="2951"/>
                </a:cubicBezTo>
                <a:cubicBezTo>
                  <a:pt x="6149" y="3853"/>
                  <a:pt x="6099" y="4688"/>
                  <a:pt x="5715" y="5423"/>
                </a:cubicBezTo>
                <a:cubicBezTo>
                  <a:pt x="5230" y="6359"/>
                  <a:pt x="4428" y="6777"/>
                  <a:pt x="3843" y="7094"/>
                </a:cubicBezTo>
                <a:cubicBezTo>
                  <a:pt x="3526" y="6643"/>
                  <a:pt x="3141" y="6309"/>
                  <a:pt x="2640" y="6192"/>
                </a:cubicBezTo>
                <a:cubicBezTo>
                  <a:pt x="2478" y="6150"/>
                  <a:pt x="2309" y="6132"/>
                  <a:pt x="2142" y="6132"/>
                </a:cubicBezTo>
                <a:cubicBezTo>
                  <a:pt x="1710" y="6132"/>
                  <a:pt x="1294" y="6257"/>
                  <a:pt x="1053" y="6426"/>
                </a:cubicBezTo>
                <a:cubicBezTo>
                  <a:pt x="886" y="6526"/>
                  <a:pt x="769" y="6677"/>
                  <a:pt x="752" y="6844"/>
                </a:cubicBezTo>
                <a:cubicBezTo>
                  <a:pt x="702" y="7128"/>
                  <a:pt x="886" y="7395"/>
                  <a:pt x="1303" y="7679"/>
                </a:cubicBezTo>
                <a:cubicBezTo>
                  <a:pt x="1657" y="7898"/>
                  <a:pt x="2028" y="7940"/>
                  <a:pt x="2326" y="7940"/>
                </a:cubicBezTo>
                <a:cubicBezTo>
                  <a:pt x="2437" y="7940"/>
                  <a:pt x="2537" y="7934"/>
                  <a:pt x="2623" y="7930"/>
                </a:cubicBezTo>
                <a:cubicBezTo>
                  <a:pt x="2974" y="7896"/>
                  <a:pt x="3308" y="7813"/>
                  <a:pt x="3676" y="7679"/>
                </a:cubicBezTo>
                <a:cubicBezTo>
                  <a:pt x="3877" y="8047"/>
                  <a:pt x="4060" y="8481"/>
                  <a:pt x="4278" y="8966"/>
                </a:cubicBezTo>
                <a:cubicBezTo>
                  <a:pt x="4445" y="9350"/>
                  <a:pt x="4595" y="9717"/>
                  <a:pt x="4712" y="10068"/>
                </a:cubicBezTo>
                <a:cubicBezTo>
                  <a:pt x="4278" y="10135"/>
                  <a:pt x="3843" y="10286"/>
                  <a:pt x="3442" y="10553"/>
                </a:cubicBezTo>
                <a:cubicBezTo>
                  <a:pt x="3192" y="10737"/>
                  <a:pt x="2390" y="11271"/>
                  <a:pt x="2440" y="12107"/>
                </a:cubicBezTo>
                <a:cubicBezTo>
                  <a:pt x="2456" y="12558"/>
                  <a:pt x="2757" y="12825"/>
                  <a:pt x="2841" y="12942"/>
                </a:cubicBezTo>
                <a:cubicBezTo>
                  <a:pt x="2891" y="13026"/>
                  <a:pt x="3058" y="13143"/>
                  <a:pt x="3175" y="13193"/>
                </a:cubicBezTo>
                <a:cubicBezTo>
                  <a:pt x="3371" y="13302"/>
                  <a:pt x="3574" y="13354"/>
                  <a:pt x="3775" y="13354"/>
                </a:cubicBezTo>
                <a:cubicBezTo>
                  <a:pt x="3882" y="13354"/>
                  <a:pt x="3989" y="13339"/>
                  <a:pt x="4094" y="13310"/>
                </a:cubicBezTo>
                <a:cubicBezTo>
                  <a:pt x="4879" y="13076"/>
                  <a:pt x="5113" y="12224"/>
                  <a:pt x="5213" y="11906"/>
                </a:cubicBezTo>
                <a:lnTo>
                  <a:pt x="5213" y="11890"/>
                </a:lnTo>
                <a:cubicBezTo>
                  <a:pt x="5364" y="11405"/>
                  <a:pt x="5364" y="10954"/>
                  <a:pt x="5280" y="10519"/>
                </a:cubicBezTo>
                <a:cubicBezTo>
                  <a:pt x="5664" y="10519"/>
                  <a:pt x="6082" y="10553"/>
                  <a:pt x="6517" y="10603"/>
                </a:cubicBezTo>
                <a:cubicBezTo>
                  <a:pt x="7035" y="10653"/>
                  <a:pt x="7519" y="10703"/>
                  <a:pt x="7937" y="10787"/>
                </a:cubicBezTo>
                <a:cubicBezTo>
                  <a:pt x="7920" y="11188"/>
                  <a:pt x="7937" y="11522"/>
                  <a:pt x="8020" y="11873"/>
                </a:cubicBezTo>
                <a:cubicBezTo>
                  <a:pt x="8087" y="12190"/>
                  <a:pt x="8204" y="12692"/>
                  <a:pt x="8672" y="13059"/>
                </a:cubicBezTo>
                <a:cubicBezTo>
                  <a:pt x="8939" y="13293"/>
                  <a:pt x="9190" y="13393"/>
                  <a:pt x="9390" y="13393"/>
                </a:cubicBezTo>
                <a:cubicBezTo>
                  <a:pt x="9474" y="13393"/>
                  <a:pt x="9557" y="13377"/>
                  <a:pt x="9641" y="13360"/>
                </a:cubicBezTo>
                <a:cubicBezTo>
                  <a:pt x="9791" y="13276"/>
                  <a:pt x="9892" y="13126"/>
                  <a:pt x="9959" y="12909"/>
                </a:cubicBezTo>
                <a:cubicBezTo>
                  <a:pt x="10059" y="12525"/>
                  <a:pt x="9992" y="11856"/>
                  <a:pt x="9691" y="11322"/>
                </a:cubicBezTo>
                <a:cubicBezTo>
                  <a:pt x="9407" y="10870"/>
                  <a:pt x="8973" y="10620"/>
                  <a:pt x="8455" y="10453"/>
                </a:cubicBezTo>
                <a:cubicBezTo>
                  <a:pt x="8572" y="9801"/>
                  <a:pt x="8722" y="8932"/>
                  <a:pt x="9474" y="8180"/>
                </a:cubicBezTo>
                <a:cubicBezTo>
                  <a:pt x="10059" y="7596"/>
                  <a:pt x="10827" y="7278"/>
                  <a:pt x="11746" y="7195"/>
                </a:cubicBezTo>
                <a:cubicBezTo>
                  <a:pt x="11870" y="7180"/>
                  <a:pt x="12034" y="7165"/>
                  <a:pt x="12224" y="7165"/>
                </a:cubicBezTo>
                <a:cubicBezTo>
                  <a:pt x="12673" y="7165"/>
                  <a:pt x="13266" y="7248"/>
                  <a:pt x="13818" y="7612"/>
                </a:cubicBezTo>
                <a:cubicBezTo>
                  <a:pt x="14587" y="8113"/>
                  <a:pt x="15305" y="9149"/>
                  <a:pt x="15071" y="10269"/>
                </a:cubicBezTo>
                <a:cubicBezTo>
                  <a:pt x="14904" y="11154"/>
                  <a:pt x="14136" y="12107"/>
                  <a:pt x="13284" y="12107"/>
                </a:cubicBezTo>
                <a:cubicBezTo>
                  <a:pt x="12582" y="12073"/>
                  <a:pt x="11746" y="11706"/>
                  <a:pt x="11529" y="11054"/>
                </a:cubicBezTo>
                <a:cubicBezTo>
                  <a:pt x="11329" y="10536"/>
                  <a:pt x="11329" y="9851"/>
                  <a:pt x="11913" y="9467"/>
                </a:cubicBezTo>
                <a:cubicBezTo>
                  <a:pt x="12101" y="9348"/>
                  <a:pt x="12327" y="9289"/>
                  <a:pt x="12537" y="9289"/>
                </a:cubicBezTo>
                <a:cubicBezTo>
                  <a:pt x="12739" y="9289"/>
                  <a:pt x="12927" y="9344"/>
                  <a:pt x="13050" y="9450"/>
                </a:cubicBezTo>
                <a:cubicBezTo>
                  <a:pt x="13167" y="9550"/>
                  <a:pt x="13284" y="9784"/>
                  <a:pt x="13233" y="9951"/>
                </a:cubicBezTo>
                <a:cubicBezTo>
                  <a:pt x="13200" y="10102"/>
                  <a:pt x="12983" y="10185"/>
                  <a:pt x="12816" y="10202"/>
                </a:cubicBezTo>
                <a:cubicBezTo>
                  <a:pt x="12699" y="10219"/>
                  <a:pt x="12615" y="10352"/>
                  <a:pt x="12632" y="10469"/>
                </a:cubicBezTo>
                <a:cubicBezTo>
                  <a:pt x="12646" y="10583"/>
                  <a:pt x="12745" y="10661"/>
                  <a:pt x="12846" y="10661"/>
                </a:cubicBezTo>
                <a:cubicBezTo>
                  <a:pt x="12864" y="10661"/>
                  <a:pt x="12882" y="10658"/>
                  <a:pt x="12899" y="10653"/>
                </a:cubicBezTo>
                <a:cubicBezTo>
                  <a:pt x="13417" y="10570"/>
                  <a:pt x="13618" y="10286"/>
                  <a:pt x="13668" y="10068"/>
                </a:cubicBezTo>
                <a:cubicBezTo>
                  <a:pt x="13785" y="9701"/>
                  <a:pt x="13584" y="9300"/>
                  <a:pt x="13334" y="9099"/>
                </a:cubicBezTo>
                <a:cubicBezTo>
                  <a:pt x="13120" y="8911"/>
                  <a:pt x="12827" y="8819"/>
                  <a:pt x="12518" y="8819"/>
                </a:cubicBezTo>
                <a:cubicBezTo>
                  <a:pt x="12224" y="8819"/>
                  <a:pt x="11915" y="8903"/>
                  <a:pt x="11646" y="9066"/>
                </a:cubicBezTo>
                <a:cubicBezTo>
                  <a:pt x="10961" y="9517"/>
                  <a:pt x="10744" y="10352"/>
                  <a:pt x="11061" y="11221"/>
                </a:cubicBezTo>
                <a:cubicBezTo>
                  <a:pt x="11379" y="12073"/>
                  <a:pt x="12415" y="12558"/>
                  <a:pt x="13233" y="12558"/>
                </a:cubicBezTo>
                <a:lnTo>
                  <a:pt x="13250" y="12558"/>
                </a:lnTo>
                <a:cubicBezTo>
                  <a:pt x="14386" y="12558"/>
                  <a:pt x="15305" y="11405"/>
                  <a:pt x="15506" y="10352"/>
                </a:cubicBezTo>
                <a:cubicBezTo>
                  <a:pt x="15790" y="9016"/>
                  <a:pt x="14988" y="7813"/>
                  <a:pt x="14069" y="7211"/>
                </a:cubicBezTo>
                <a:cubicBezTo>
                  <a:pt x="13414" y="6771"/>
                  <a:pt x="12726" y="6687"/>
                  <a:pt x="12221" y="6687"/>
                </a:cubicBezTo>
                <a:cubicBezTo>
                  <a:pt x="12017" y="6687"/>
                  <a:pt x="11843" y="6700"/>
                  <a:pt x="11713" y="6710"/>
                </a:cubicBezTo>
                <a:cubicBezTo>
                  <a:pt x="10660" y="6793"/>
                  <a:pt x="9808" y="7178"/>
                  <a:pt x="9140" y="7813"/>
                </a:cubicBezTo>
                <a:cubicBezTo>
                  <a:pt x="8288" y="8648"/>
                  <a:pt x="8104" y="9634"/>
                  <a:pt x="7987" y="10319"/>
                </a:cubicBezTo>
                <a:cubicBezTo>
                  <a:pt x="7569" y="10235"/>
                  <a:pt x="7068" y="10185"/>
                  <a:pt x="6567" y="10135"/>
                </a:cubicBezTo>
                <a:cubicBezTo>
                  <a:pt x="6099" y="10102"/>
                  <a:pt x="5631" y="10052"/>
                  <a:pt x="5197" y="10052"/>
                </a:cubicBezTo>
                <a:cubicBezTo>
                  <a:pt x="5063" y="9617"/>
                  <a:pt x="4879" y="9200"/>
                  <a:pt x="4695" y="8782"/>
                </a:cubicBezTo>
                <a:cubicBezTo>
                  <a:pt x="4478" y="8297"/>
                  <a:pt x="4278" y="7863"/>
                  <a:pt x="4060" y="7462"/>
                </a:cubicBezTo>
                <a:cubicBezTo>
                  <a:pt x="4695" y="7144"/>
                  <a:pt x="5564" y="6677"/>
                  <a:pt x="6116" y="5607"/>
                </a:cubicBezTo>
                <a:cubicBezTo>
                  <a:pt x="6533" y="4772"/>
                  <a:pt x="6633" y="3853"/>
                  <a:pt x="6383" y="2834"/>
                </a:cubicBezTo>
                <a:cubicBezTo>
                  <a:pt x="6283" y="2366"/>
                  <a:pt x="6049" y="1430"/>
                  <a:pt x="5180" y="745"/>
                </a:cubicBezTo>
                <a:cubicBezTo>
                  <a:pt x="4625" y="318"/>
                  <a:pt x="3859" y="1"/>
                  <a:pt x="30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30"/>
          <p:cNvSpPr/>
          <p:nvPr/>
        </p:nvSpPr>
        <p:spPr>
          <a:xfrm flipH="1">
            <a:off x="7488712" y="3683357"/>
            <a:ext cx="1067173" cy="906385"/>
          </a:xfrm>
          <a:custGeom>
            <a:avLst/>
            <a:gdLst/>
            <a:ahLst/>
            <a:cxnLst/>
            <a:rect l="l" t="t" r="r" b="b"/>
            <a:pathLst>
              <a:path w="23376" h="19854" extrusionOk="0">
                <a:moveTo>
                  <a:pt x="2941" y="2092"/>
                </a:moveTo>
                <a:cubicBezTo>
                  <a:pt x="3108" y="2092"/>
                  <a:pt x="3259" y="2142"/>
                  <a:pt x="3409" y="2159"/>
                </a:cubicBezTo>
                <a:cubicBezTo>
                  <a:pt x="3610" y="2844"/>
                  <a:pt x="3660" y="3630"/>
                  <a:pt x="3259" y="4315"/>
                </a:cubicBezTo>
                <a:cubicBezTo>
                  <a:pt x="3075" y="4682"/>
                  <a:pt x="2741" y="4933"/>
                  <a:pt x="2457" y="4983"/>
                </a:cubicBezTo>
                <a:cubicBezTo>
                  <a:pt x="2416" y="4989"/>
                  <a:pt x="2375" y="4992"/>
                  <a:pt x="2335" y="4992"/>
                </a:cubicBezTo>
                <a:cubicBezTo>
                  <a:pt x="1910" y="4992"/>
                  <a:pt x="1506" y="4684"/>
                  <a:pt x="1354" y="4348"/>
                </a:cubicBezTo>
                <a:cubicBezTo>
                  <a:pt x="1204" y="4047"/>
                  <a:pt x="1254" y="3596"/>
                  <a:pt x="1454" y="3162"/>
                </a:cubicBezTo>
                <a:cubicBezTo>
                  <a:pt x="1705" y="2644"/>
                  <a:pt x="2173" y="2243"/>
                  <a:pt x="2657" y="2142"/>
                </a:cubicBezTo>
                <a:cubicBezTo>
                  <a:pt x="2757" y="2109"/>
                  <a:pt x="2841" y="2092"/>
                  <a:pt x="2941" y="2092"/>
                </a:cubicBezTo>
                <a:close/>
                <a:moveTo>
                  <a:pt x="1955" y="6754"/>
                </a:moveTo>
                <a:cubicBezTo>
                  <a:pt x="2590" y="6754"/>
                  <a:pt x="3309" y="7105"/>
                  <a:pt x="3960" y="7673"/>
                </a:cubicBezTo>
                <a:cubicBezTo>
                  <a:pt x="3927" y="7740"/>
                  <a:pt x="3860" y="7807"/>
                  <a:pt x="3827" y="7840"/>
                </a:cubicBezTo>
                <a:cubicBezTo>
                  <a:pt x="3593" y="8074"/>
                  <a:pt x="3175" y="8508"/>
                  <a:pt x="2507" y="8676"/>
                </a:cubicBezTo>
                <a:cubicBezTo>
                  <a:pt x="2309" y="8727"/>
                  <a:pt x="2098" y="8750"/>
                  <a:pt x="1889" y="8750"/>
                </a:cubicBezTo>
                <a:cubicBezTo>
                  <a:pt x="1211" y="8750"/>
                  <a:pt x="554" y="8506"/>
                  <a:pt x="452" y="8174"/>
                </a:cubicBezTo>
                <a:cubicBezTo>
                  <a:pt x="335" y="7773"/>
                  <a:pt x="869" y="7021"/>
                  <a:pt x="1538" y="6821"/>
                </a:cubicBezTo>
                <a:cubicBezTo>
                  <a:pt x="1671" y="6771"/>
                  <a:pt x="1822" y="6754"/>
                  <a:pt x="1955" y="6754"/>
                </a:cubicBezTo>
                <a:close/>
                <a:moveTo>
                  <a:pt x="21053" y="15108"/>
                </a:moveTo>
                <a:cubicBezTo>
                  <a:pt x="21154" y="15275"/>
                  <a:pt x="21204" y="15442"/>
                  <a:pt x="21204" y="15660"/>
                </a:cubicBezTo>
                <a:cubicBezTo>
                  <a:pt x="21237" y="16127"/>
                  <a:pt x="21020" y="16696"/>
                  <a:pt x="20602" y="17097"/>
                </a:cubicBezTo>
                <a:cubicBezTo>
                  <a:pt x="20278" y="17392"/>
                  <a:pt x="19940" y="17556"/>
                  <a:pt x="19612" y="17556"/>
                </a:cubicBezTo>
                <a:cubicBezTo>
                  <a:pt x="19569" y="17556"/>
                  <a:pt x="19526" y="17554"/>
                  <a:pt x="19483" y="17548"/>
                </a:cubicBezTo>
                <a:cubicBezTo>
                  <a:pt x="19115" y="17498"/>
                  <a:pt x="18647" y="17180"/>
                  <a:pt x="18547" y="16696"/>
                </a:cubicBezTo>
                <a:cubicBezTo>
                  <a:pt x="18530" y="16545"/>
                  <a:pt x="18463" y="16027"/>
                  <a:pt x="18898" y="15760"/>
                </a:cubicBezTo>
                <a:cubicBezTo>
                  <a:pt x="19633" y="15292"/>
                  <a:pt x="20385" y="15125"/>
                  <a:pt x="21053" y="15108"/>
                </a:cubicBezTo>
                <a:close/>
                <a:moveTo>
                  <a:pt x="7185" y="15242"/>
                </a:moveTo>
                <a:lnTo>
                  <a:pt x="7185" y="15242"/>
                </a:lnTo>
                <a:cubicBezTo>
                  <a:pt x="7085" y="17030"/>
                  <a:pt x="7018" y="17147"/>
                  <a:pt x="6701" y="17414"/>
                </a:cubicBezTo>
                <a:cubicBezTo>
                  <a:pt x="6417" y="17665"/>
                  <a:pt x="5965" y="17882"/>
                  <a:pt x="5498" y="18133"/>
                </a:cubicBezTo>
                <a:cubicBezTo>
                  <a:pt x="5297" y="18249"/>
                  <a:pt x="5097" y="18350"/>
                  <a:pt x="4913" y="18450"/>
                </a:cubicBezTo>
                <a:cubicBezTo>
                  <a:pt x="5030" y="17932"/>
                  <a:pt x="5264" y="16879"/>
                  <a:pt x="5431" y="16462"/>
                </a:cubicBezTo>
                <a:cubicBezTo>
                  <a:pt x="5581" y="16161"/>
                  <a:pt x="5832" y="15827"/>
                  <a:pt x="7185" y="15242"/>
                </a:cubicBezTo>
                <a:close/>
                <a:moveTo>
                  <a:pt x="15606" y="15994"/>
                </a:moveTo>
                <a:cubicBezTo>
                  <a:pt x="16525" y="16595"/>
                  <a:pt x="17144" y="17331"/>
                  <a:pt x="17144" y="18032"/>
                </a:cubicBezTo>
                <a:cubicBezTo>
                  <a:pt x="17177" y="18751"/>
                  <a:pt x="16592" y="19519"/>
                  <a:pt x="16174" y="19536"/>
                </a:cubicBezTo>
                <a:cubicBezTo>
                  <a:pt x="16170" y="19536"/>
                  <a:pt x="16166" y="19536"/>
                  <a:pt x="16162" y="19536"/>
                </a:cubicBezTo>
                <a:cubicBezTo>
                  <a:pt x="15680" y="19536"/>
                  <a:pt x="15104" y="18610"/>
                  <a:pt x="15038" y="17765"/>
                </a:cubicBezTo>
                <a:cubicBezTo>
                  <a:pt x="15005" y="17097"/>
                  <a:pt x="15272" y="16545"/>
                  <a:pt x="15423" y="16278"/>
                </a:cubicBezTo>
                <a:cubicBezTo>
                  <a:pt x="15473" y="16178"/>
                  <a:pt x="15539" y="16094"/>
                  <a:pt x="15606" y="15994"/>
                </a:cubicBezTo>
                <a:close/>
                <a:moveTo>
                  <a:pt x="2445" y="1"/>
                </a:moveTo>
                <a:cubicBezTo>
                  <a:pt x="2396" y="1"/>
                  <a:pt x="2344" y="29"/>
                  <a:pt x="2323" y="71"/>
                </a:cubicBezTo>
                <a:cubicBezTo>
                  <a:pt x="2256" y="137"/>
                  <a:pt x="2306" y="238"/>
                  <a:pt x="2356" y="288"/>
                </a:cubicBezTo>
                <a:cubicBezTo>
                  <a:pt x="2507" y="371"/>
                  <a:pt x="2991" y="973"/>
                  <a:pt x="3309" y="1792"/>
                </a:cubicBezTo>
                <a:cubicBezTo>
                  <a:pt x="3200" y="1758"/>
                  <a:pt x="3083" y="1741"/>
                  <a:pt x="2962" y="1741"/>
                </a:cubicBezTo>
                <a:cubicBezTo>
                  <a:pt x="2841" y="1741"/>
                  <a:pt x="2716" y="1758"/>
                  <a:pt x="2590" y="1792"/>
                </a:cubicBezTo>
                <a:cubicBezTo>
                  <a:pt x="2006" y="1909"/>
                  <a:pt x="1488" y="2376"/>
                  <a:pt x="1187" y="2978"/>
                </a:cubicBezTo>
                <a:cubicBezTo>
                  <a:pt x="936" y="3496"/>
                  <a:pt x="903" y="4047"/>
                  <a:pt x="1087" y="4432"/>
                </a:cubicBezTo>
                <a:cubicBezTo>
                  <a:pt x="1286" y="4860"/>
                  <a:pt x="1765" y="5261"/>
                  <a:pt x="2345" y="5261"/>
                </a:cubicBezTo>
                <a:cubicBezTo>
                  <a:pt x="2398" y="5261"/>
                  <a:pt x="2452" y="5257"/>
                  <a:pt x="2507" y="5250"/>
                </a:cubicBezTo>
                <a:cubicBezTo>
                  <a:pt x="2908" y="5217"/>
                  <a:pt x="3309" y="4899"/>
                  <a:pt x="3559" y="4432"/>
                </a:cubicBezTo>
                <a:cubicBezTo>
                  <a:pt x="3927" y="3746"/>
                  <a:pt x="3927" y="2995"/>
                  <a:pt x="3777" y="2310"/>
                </a:cubicBezTo>
                <a:lnTo>
                  <a:pt x="3777" y="2310"/>
                </a:lnTo>
                <a:cubicBezTo>
                  <a:pt x="4228" y="2560"/>
                  <a:pt x="4579" y="2961"/>
                  <a:pt x="4762" y="3295"/>
                </a:cubicBezTo>
                <a:cubicBezTo>
                  <a:pt x="5414" y="4398"/>
                  <a:pt x="4913" y="5735"/>
                  <a:pt x="4645" y="6470"/>
                </a:cubicBezTo>
                <a:cubicBezTo>
                  <a:pt x="4495" y="6838"/>
                  <a:pt x="4311" y="7155"/>
                  <a:pt x="4161" y="7389"/>
                </a:cubicBezTo>
                <a:cubicBezTo>
                  <a:pt x="3423" y="6785"/>
                  <a:pt x="2642" y="6397"/>
                  <a:pt x="1957" y="6397"/>
                </a:cubicBezTo>
                <a:cubicBezTo>
                  <a:pt x="1788" y="6397"/>
                  <a:pt x="1626" y="6421"/>
                  <a:pt x="1471" y="6470"/>
                </a:cubicBezTo>
                <a:cubicBezTo>
                  <a:pt x="669" y="6721"/>
                  <a:pt x="1" y="7606"/>
                  <a:pt x="168" y="8224"/>
                </a:cubicBezTo>
                <a:cubicBezTo>
                  <a:pt x="306" y="8742"/>
                  <a:pt x="1075" y="9012"/>
                  <a:pt x="1853" y="9012"/>
                </a:cubicBezTo>
                <a:cubicBezTo>
                  <a:pt x="2105" y="9012"/>
                  <a:pt x="2358" y="8983"/>
                  <a:pt x="2590" y="8926"/>
                </a:cubicBezTo>
                <a:cubicBezTo>
                  <a:pt x="3342" y="8742"/>
                  <a:pt x="3827" y="8241"/>
                  <a:pt x="4044" y="8007"/>
                </a:cubicBezTo>
                <a:cubicBezTo>
                  <a:pt x="4094" y="7974"/>
                  <a:pt x="4161" y="7907"/>
                  <a:pt x="4211" y="7823"/>
                </a:cubicBezTo>
                <a:cubicBezTo>
                  <a:pt x="5113" y="8642"/>
                  <a:pt x="5949" y="9778"/>
                  <a:pt x="6450" y="10931"/>
                </a:cubicBezTo>
                <a:cubicBezTo>
                  <a:pt x="7068" y="12351"/>
                  <a:pt x="7285" y="13404"/>
                  <a:pt x="7235" y="14824"/>
                </a:cubicBezTo>
                <a:cubicBezTo>
                  <a:pt x="5782" y="15409"/>
                  <a:pt x="5397" y="15793"/>
                  <a:pt x="5180" y="16278"/>
                </a:cubicBezTo>
                <a:cubicBezTo>
                  <a:pt x="4930" y="16879"/>
                  <a:pt x="4595" y="18617"/>
                  <a:pt x="4579" y="18684"/>
                </a:cubicBezTo>
                <a:lnTo>
                  <a:pt x="4512" y="19035"/>
                </a:lnTo>
                <a:lnTo>
                  <a:pt x="4512" y="19035"/>
                </a:lnTo>
                <a:lnTo>
                  <a:pt x="4813" y="18851"/>
                </a:lnTo>
                <a:cubicBezTo>
                  <a:pt x="5080" y="18684"/>
                  <a:pt x="5397" y="18517"/>
                  <a:pt x="5681" y="18366"/>
                </a:cubicBezTo>
                <a:cubicBezTo>
                  <a:pt x="6183" y="18116"/>
                  <a:pt x="6651" y="17865"/>
                  <a:pt x="6951" y="17598"/>
                </a:cubicBezTo>
                <a:cubicBezTo>
                  <a:pt x="7352" y="17247"/>
                  <a:pt x="7419" y="17013"/>
                  <a:pt x="7519" y="15108"/>
                </a:cubicBezTo>
                <a:lnTo>
                  <a:pt x="7519" y="15075"/>
                </a:lnTo>
                <a:cubicBezTo>
                  <a:pt x="7586" y="15041"/>
                  <a:pt x="7620" y="15025"/>
                  <a:pt x="7686" y="15008"/>
                </a:cubicBezTo>
                <a:cubicBezTo>
                  <a:pt x="8656" y="14635"/>
                  <a:pt x="9429" y="14513"/>
                  <a:pt x="10252" y="14513"/>
                </a:cubicBezTo>
                <a:cubicBezTo>
                  <a:pt x="10719" y="14513"/>
                  <a:pt x="11202" y="14553"/>
                  <a:pt x="11747" y="14607"/>
                </a:cubicBezTo>
                <a:cubicBezTo>
                  <a:pt x="12950" y="14707"/>
                  <a:pt x="14303" y="15175"/>
                  <a:pt x="15356" y="15793"/>
                </a:cubicBezTo>
                <a:lnTo>
                  <a:pt x="15172" y="16111"/>
                </a:lnTo>
                <a:cubicBezTo>
                  <a:pt x="15005" y="16412"/>
                  <a:pt x="14687" y="17013"/>
                  <a:pt x="14754" y="17782"/>
                </a:cubicBezTo>
                <a:cubicBezTo>
                  <a:pt x="14804" y="18717"/>
                  <a:pt x="15456" y="19853"/>
                  <a:pt x="16158" y="19853"/>
                </a:cubicBezTo>
                <a:lnTo>
                  <a:pt x="16191" y="19820"/>
                </a:lnTo>
                <a:cubicBezTo>
                  <a:pt x="16826" y="19803"/>
                  <a:pt x="17494" y="18851"/>
                  <a:pt x="17478" y="18016"/>
                </a:cubicBezTo>
                <a:cubicBezTo>
                  <a:pt x="17461" y="17147"/>
                  <a:pt x="16793" y="16345"/>
                  <a:pt x="15807" y="15693"/>
                </a:cubicBezTo>
                <a:cubicBezTo>
                  <a:pt x="15991" y="15459"/>
                  <a:pt x="16225" y="15259"/>
                  <a:pt x="16475" y="15041"/>
                </a:cubicBezTo>
                <a:cubicBezTo>
                  <a:pt x="16996" y="14622"/>
                  <a:pt x="17919" y="13900"/>
                  <a:pt x="18972" y="13900"/>
                </a:cubicBezTo>
                <a:cubicBezTo>
                  <a:pt x="19134" y="13900"/>
                  <a:pt x="19299" y="13918"/>
                  <a:pt x="19466" y="13955"/>
                </a:cubicBezTo>
                <a:cubicBezTo>
                  <a:pt x="19900" y="14056"/>
                  <a:pt x="20502" y="14340"/>
                  <a:pt x="20886" y="14774"/>
                </a:cubicBezTo>
                <a:cubicBezTo>
                  <a:pt x="20218" y="14808"/>
                  <a:pt x="19483" y="15008"/>
                  <a:pt x="18781" y="15442"/>
                </a:cubicBezTo>
                <a:cubicBezTo>
                  <a:pt x="18163" y="15793"/>
                  <a:pt x="18246" y="16478"/>
                  <a:pt x="18296" y="16696"/>
                </a:cubicBezTo>
                <a:cubicBezTo>
                  <a:pt x="18413" y="17347"/>
                  <a:pt x="18998" y="17732"/>
                  <a:pt x="19499" y="17798"/>
                </a:cubicBezTo>
                <a:cubicBezTo>
                  <a:pt x="19557" y="17807"/>
                  <a:pt x="19615" y="17811"/>
                  <a:pt x="19673" y="17811"/>
                </a:cubicBezTo>
                <a:cubicBezTo>
                  <a:pt x="20077" y="17811"/>
                  <a:pt x="20505" y="17614"/>
                  <a:pt x="20870" y="17264"/>
                </a:cubicBezTo>
                <a:cubicBezTo>
                  <a:pt x="21371" y="16796"/>
                  <a:pt x="21621" y="16161"/>
                  <a:pt x="21571" y="15576"/>
                </a:cubicBezTo>
                <a:cubicBezTo>
                  <a:pt x="21555" y="15376"/>
                  <a:pt x="21504" y="15209"/>
                  <a:pt x="21454" y="15058"/>
                </a:cubicBezTo>
                <a:lnTo>
                  <a:pt x="21454" y="15058"/>
                </a:lnTo>
                <a:cubicBezTo>
                  <a:pt x="22306" y="15092"/>
                  <a:pt x="22975" y="15342"/>
                  <a:pt x="23092" y="15442"/>
                </a:cubicBezTo>
                <a:cubicBezTo>
                  <a:pt x="23121" y="15472"/>
                  <a:pt x="23154" y="15485"/>
                  <a:pt x="23186" y="15485"/>
                </a:cubicBezTo>
                <a:cubicBezTo>
                  <a:pt x="23229" y="15485"/>
                  <a:pt x="23271" y="15463"/>
                  <a:pt x="23309" y="15426"/>
                </a:cubicBezTo>
                <a:cubicBezTo>
                  <a:pt x="23376" y="15359"/>
                  <a:pt x="23342" y="15275"/>
                  <a:pt x="23292" y="15209"/>
                </a:cubicBezTo>
                <a:cubicBezTo>
                  <a:pt x="23125" y="15075"/>
                  <a:pt x="22323" y="14757"/>
                  <a:pt x="21287" y="14757"/>
                </a:cubicBezTo>
                <a:lnTo>
                  <a:pt x="21271" y="14757"/>
                </a:lnTo>
                <a:cubicBezTo>
                  <a:pt x="20819" y="14122"/>
                  <a:pt x="20017" y="13772"/>
                  <a:pt x="19533" y="13671"/>
                </a:cubicBezTo>
                <a:cubicBezTo>
                  <a:pt x="19342" y="13628"/>
                  <a:pt x="19155" y="13609"/>
                  <a:pt x="18973" y="13609"/>
                </a:cubicBezTo>
                <a:cubicBezTo>
                  <a:pt x="17817" y="13609"/>
                  <a:pt x="16854" y="14391"/>
                  <a:pt x="16291" y="14824"/>
                </a:cubicBezTo>
                <a:cubicBezTo>
                  <a:pt x="16024" y="15041"/>
                  <a:pt x="15773" y="15292"/>
                  <a:pt x="15556" y="15543"/>
                </a:cubicBezTo>
                <a:cubicBezTo>
                  <a:pt x="14470" y="14874"/>
                  <a:pt x="13100" y="14423"/>
                  <a:pt x="11797" y="14290"/>
                </a:cubicBezTo>
                <a:cubicBezTo>
                  <a:pt x="11234" y="14228"/>
                  <a:pt x="10737" y="14185"/>
                  <a:pt x="10254" y="14185"/>
                </a:cubicBezTo>
                <a:cubicBezTo>
                  <a:pt x="9416" y="14185"/>
                  <a:pt x="8620" y="14315"/>
                  <a:pt x="7603" y="14707"/>
                </a:cubicBezTo>
                <a:cubicBezTo>
                  <a:pt x="7586" y="14741"/>
                  <a:pt x="7586" y="14741"/>
                  <a:pt x="7569" y="14741"/>
                </a:cubicBezTo>
                <a:cubicBezTo>
                  <a:pt x="7586" y="13337"/>
                  <a:pt x="7369" y="12268"/>
                  <a:pt x="6751" y="10848"/>
                </a:cubicBezTo>
                <a:cubicBezTo>
                  <a:pt x="6233" y="9645"/>
                  <a:pt x="5364" y="8442"/>
                  <a:pt x="4428" y="7606"/>
                </a:cubicBezTo>
                <a:cubicBezTo>
                  <a:pt x="4595" y="7356"/>
                  <a:pt x="4779" y="7021"/>
                  <a:pt x="4946" y="6587"/>
                </a:cubicBezTo>
                <a:cubicBezTo>
                  <a:pt x="5230" y="5818"/>
                  <a:pt x="5765" y="4381"/>
                  <a:pt x="5030" y="3145"/>
                </a:cubicBezTo>
                <a:cubicBezTo>
                  <a:pt x="4813" y="2761"/>
                  <a:pt x="4311" y="2176"/>
                  <a:pt x="3676" y="1909"/>
                </a:cubicBezTo>
                <a:cubicBezTo>
                  <a:pt x="3342" y="956"/>
                  <a:pt x="2757" y="171"/>
                  <a:pt x="2523" y="37"/>
                </a:cubicBezTo>
                <a:cubicBezTo>
                  <a:pt x="2504" y="12"/>
                  <a:pt x="2475" y="1"/>
                  <a:pt x="24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30"/>
          <p:cNvSpPr/>
          <p:nvPr/>
        </p:nvSpPr>
        <p:spPr>
          <a:xfrm flipH="1">
            <a:off x="7889175" y="4127784"/>
            <a:ext cx="720853" cy="611470"/>
          </a:xfrm>
          <a:custGeom>
            <a:avLst/>
            <a:gdLst/>
            <a:ahLst/>
            <a:cxnLst/>
            <a:rect l="l" t="t" r="r" b="b"/>
            <a:pathLst>
              <a:path w="15790" h="13394" extrusionOk="0">
                <a:moveTo>
                  <a:pt x="2156" y="6610"/>
                </a:moveTo>
                <a:cubicBezTo>
                  <a:pt x="2273" y="6610"/>
                  <a:pt x="2406" y="6610"/>
                  <a:pt x="2523" y="6643"/>
                </a:cubicBezTo>
                <a:cubicBezTo>
                  <a:pt x="2874" y="6727"/>
                  <a:pt x="3158" y="6961"/>
                  <a:pt x="3409" y="7295"/>
                </a:cubicBezTo>
                <a:cubicBezTo>
                  <a:pt x="3125" y="7395"/>
                  <a:pt x="2857" y="7462"/>
                  <a:pt x="2590" y="7479"/>
                </a:cubicBezTo>
                <a:cubicBezTo>
                  <a:pt x="2506" y="7489"/>
                  <a:pt x="2408" y="7498"/>
                  <a:pt x="2301" y="7498"/>
                </a:cubicBezTo>
                <a:cubicBezTo>
                  <a:pt x="2066" y="7498"/>
                  <a:pt x="1790" y="7455"/>
                  <a:pt x="1537" y="7295"/>
                </a:cubicBezTo>
                <a:cubicBezTo>
                  <a:pt x="1203" y="7061"/>
                  <a:pt x="1187" y="6944"/>
                  <a:pt x="1187" y="6944"/>
                </a:cubicBezTo>
                <a:cubicBezTo>
                  <a:pt x="1187" y="6927"/>
                  <a:pt x="1203" y="6877"/>
                  <a:pt x="1320" y="6810"/>
                </a:cubicBezTo>
                <a:cubicBezTo>
                  <a:pt x="1504" y="6693"/>
                  <a:pt x="1821" y="6610"/>
                  <a:pt x="2156" y="6610"/>
                </a:cubicBezTo>
                <a:close/>
                <a:moveTo>
                  <a:pt x="4812" y="10553"/>
                </a:moveTo>
                <a:lnTo>
                  <a:pt x="4812" y="10553"/>
                </a:lnTo>
                <a:cubicBezTo>
                  <a:pt x="4913" y="10954"/>
                  <a:pt x="4913" y="11355"/>
                  <a:pt x="4796" y="11773"/>
                </a:cubicBezTo>
                <a:lnTo>
                  <a:pt x="4796" y="11789"/>
                </a:lnTo>
                <a:cubicBezTo>
                  <a:pt x="4729" y="12040"/>
                  <a:pt x="4528" y="12725"/>
                  <a:pt x="3977" y="12875"/>
                </a:cubicBezTo>
                <a:cubicBezTo>
                  <a:pt x="3919" y="12896"/>
                  <a:pt x="3861" y="12906"/>
                  <a:pt x="3803" y="12906"/>
                </a:cubicBezTo>
                <a:cubicBezTo>
                  <a:pt x="3674" y="12906"/>
                  <a:pt x="3541" y="12861"/>
                  <a:pt x="3392" y="12792"/>
                </a:cubicBezTo>
                <a:cubicBezTo>
                  <a:pt x="3342" y="12742"/>
                  <a:pt x="3208" y="12658"/>
                  <a:pt x="3175" y="12625"/>
                </a:cubicBezTo>
                <a:cubicBezTo>
                  <a:pt x="3041" y="12525"/>
                  <a:pt x="2891" y="12357"/>
                  <a:pt x="2891" y="12107"/>
                </a:cubicBezTo>
                <a:cubicBezTo>
                  <a:pt x="2874" y="11522"/>
                  <a:pt x="3492" y="11121"/>
                  <a:pt x="3709" y="10954"/>
                </a:cubicBezTo>
                <a:cubicBezTo>
                  <a:pt x="4044" y="10720"/>
                  <a:pt x="4428" y="10586"/>
                  <a:pt x="4812" y="10553"/>
                </a:cubicBezTo>
                <a:close/>
                <a:moveTo>
                  <a:pt x="8388" y="10904"/>
                </a:moveTo>
                <a:cubicBezTo>
                  <a:pt x="8772" y="11054"/>
                  <a:pt x="9090" y="11238"/>
                  <a:pt x="9307" y="11539"/>
                </a:cubicBezTo>
                <a:cubicBezTo>
                  <a:pt x="9541" y="11940"/>
                  <a:pt x="9608" y="12458"/>
                  <a:pt x="9524" y="12742"/>
                </a:cubicBezTo>
                <a:cubicBezTo>
                  <a:pt x="9474" y="12875"/>
                  <a:pt x="9457" y="12909"/>
                  <a:pt x="9441" y="12909"/>
                </a:cubicBezTo>
                <a:cubicBezTo>
                  <a:pt x="9437" y="12916"/>
                  <a:pt x="9428" y="12920"/>
                  <a:pt x="9412" y="12920"/>
                </a:cubicBezTo>
                <a:cubicBezTo>
                  <a:pt x="9354" y="12920"/>
                  <a:pt x="9210" y="12863"/>
                  <a:pt x="8973" y="12692"/>
                </a:cubicBezTo>
                <a:cubicBezTo>
                  <a:pt x="8639" y="12441"/>
                  <a:pt x="8538" y="12040"/>
                  <a:pt x="8471" y="11773"/>
                </a:cubicBezTo>
                <a:cubicBezTo>
                  <a:pt x="8388" y="11489"/>
                  <a:pt x="8371" y="11205"/>
                  <a:pt x="8388" y="10904"/>
                </a:cubicBezTo>
                <a:close/>
                <a:moveTo>
                  <a:pt x="3073" y="1"/>
                </a:moveTo>
                <a:cubicBezTo>
                  <a:pt x="2629" y="1"/>
                  <a:pt x="2177" y="102"/>
                  <a:pt x="1755" y="344"/>
                </a:cubicBezTo>
                <a:cubicBezTo>
                  <a:pt x="785" y="862"/>
                  <a:pt x="0" y="2115"/>
                  <a:pt x="351" y="3184"/>
                </a:cubicBezTo>
                <a:cubicBezTo>
                  <a:pt x="602" y="3970"/>
                  <a:pt x="1370" y="4805"/>
                  <a:pt x="2289" y="4855"/>
                </a:cubicBezTo>
                <a:cubicBezTo>
                  <a:pt x="2321" y="4856"/>
                  <a:pt x="2352" y="4857"/>
                  <a:pt x="2383" y="4857"/>
                </a:cubicBezTo>
                <a:cubicBezTo>
                  <a:pt x="3274" y="4857"/>
                  <a:pt x="3966" y="4395"/>
                  <a:pt x="4144" y="3636"/>
                </a:cubicBezTo>
                <a:cubicBezTo>
                  <a:pt x="4294" y="3034"/>
                  <a:pt x="4060" y="2332"/>
                  <a:pt x="3609" y="2048"/>
                </a:cubicBezTo>
                <a:cubicBezTo>
                  <a:pt x="3464" y="1957"/>
                  <a:pt x="3263" y="1901"/>
                  <a:pt x="3063" y="1901"/>
                </a:cubicBezTo>
                <a:cubicBezTo>
                  <a:pt x="2895" y="1901"/>
                  <a:pt x="2727" y="1940"/>
                  <a:pt x="2590" y="2032"/>
                </a:cubicBezTo>
                <a:cubicBezTo>
                  <a:pt x="2423" y="2165"/>
                  <a:pt x="2206" y="2416"/>
                  <a:pt x="2273" y="2951"/>
                </a:cubicBezTo>
                <a:cubicBezTo>
                  <a:pt x="2273" y="3088"/>
                  <a:pt x="2371" y="3170"/>
                  <a:pt x="2490" y="3170"/>
                </a:cubicBezTo>
                <a:cubicBezTo>
                  <a:pt x="2501" y="3170"/>
                  <a:pt x="2512" y="3169"/>
                  <a:pt x="2523" y="3168"/>
                </a:cubicBezTo>
                <a:cubicBezTo>
                  <a:pt x="2674" y="3168"/>
                  <a:pt x="2757" y="3034"/>
                  <a:pt x="2724" y="2917"/>
                </a:cubicBezTo>
                <a:cubicBezTo>
                  <a:pt x="2707" y="2750"/>
                  <a:pt x="2707" y="2516"/>
                  <a:pt x="2857" y="2433"/>
                </a:cubicBezTo>
                <a:cubicBezTo>
                  <a:pt x="2923" y="2389"/>
                  <a:pt x="3007" y="2371"/>
                  <a:pt x="3092" y="2371"/>
                </a:cubicBezTo>
                <a:cubicBezTo>
                  <a:pt x="3203" y="2371"/>
                  <a:pt x="3316" y="2402"/>
                  <a:pt x="3392" y="2449"/>
                </a:cubicBezTo>
                <a:cubicBezTo>
                  <a:pt x="3693" y="2616"/>
                  <a:pt x="3843" y="3118"/>
                  <a:pt x="3726" y="3535"/>
                </a:cubicBezTo>
                <a:cubicBezTo>
                  <a:pt x="3554" y="4160"/>
                  <a:pt x="2973" y="4391"/>
                  <a:pt x="2448" y="4391"/>
                </a:cubicBezTo>
                <a:cubicBezTo>
                  <a:pt x="2411" y="4391"/>
                  <a:pt x="2375" y="4390"/>
                  <a:pt x="2339" y="4387"/>
                </a:cubicBezTo>
                <a:cubicBezTo>
                  <a:pt x="1638" y="4371"/>
                  <a:pt x="1019" y="3702"/>
                  <a:pt x="802" y="3051"/>
                </a:cubicBezTo>
                <a:cubicBezTo>
                  <a:pt x="535" y="2249"/>
                  <a:pt x="1203" y="1196"/>
                  <a:pt x="2005" y="762"/>
                </a:cubicBezTo>
                <a:cubicBezTo>
                  <a:pt x="2352" y="558"/>
                  <a:pt x="2731" y="473"/>
                  <a:pt x="3107" y="473"/>
                </a:cubicBezTo>
                <a:cubicBezTo>
                  <a:pt x="3781" y="473"/>
                  <a:pt x="4445" y="748"/>
                  <a:pt x="4896" y="1113"/>
                </a:cubicBezTo>
                <a:cubicBezTo>
                  <a:pt x="5648" y="1697"/>
                  <a:pt x="5848" y="2550"/>
                  <a:pt x="5948" y="2951"/>
                </a:cubicBezTo>
                <a:cubicBezTo>
                  <a:pt x="6149" y="3853"/>
                  <a:pt x="6099" y="4688"/>
                  <a:pt x="5715" y="5423"/>
                </a:cubicBezTo>
                <a:cubicBezTo>
                  <a:pt x="5230" y="6359"/>
                  <a:pt x="4428" y="6777"/>
                  <a:pt x="3843" y="7094"/>
                </a:cubicBezTo>
                <a:cubicBezTo>
                  <a:pt x="3526" y="6643"/>
                  <a:pt x="3141" y="6309"/>
                  <a:pt x="2640" y="6192"/>
                </a:cubicBezTo>
                <a:cubicBezTo>
                  <a:pt x="2478" y="6150"/>
                  <a:pt x="2309" y="6132"/>
                  <a:pt x="2142" y="6132"/>
                </a:cubicBezTo>
                <a:cubicBezTo>
                  <a:pt x="1710" y="6132"/>
                  <a:pt x="1294" y="6257"/>
                  <a:pt x="1053" y="6426"/>
                </a:cubicBezTo>
                <a:cubicBezTo>
                  <a:pt x="886" y="6526"/>
                  <a:pt x="769" y="6677"/>
                  <a:pt x="752" y="6844"/>
                </a:cubicBezTo>
                <a:cubicBezTo>
                  <a:pt x="702" y="7128"/>
                  <a:pt x="886" y="7395"/>
                  <a:pt x="1303" y="7679"/>
                </a:cubicBezTo>
                <a:cubicBezTo>
                  <a:pt x="1657" y="7898"/>
                  <a:pt x="2028" y="7940"/>
                  <a:pt x="2326" y="7940"/>
                </a:cubicBezTo>
                <a:cubicBezTo>
                  <a:pt x="2437" y="7940"/>
                  <a:pt x="2537" y="7934"/>
                  <a:pt x="2623" y="7930"/>
                </a:cubicBezTo>
                <a:cubicBezTo>
                  <a:pt x="2974" y="7896"/>
                  <a:pt x="3308" y="7813"/>
                  <a:pt x="3676" y="7679"/>
                </a:cubicBezTo>
                <a:cubicBezTo>
                  <a:pt x="3877" y="8047"/>
                  <a:pt x="4060" y="8481"/>
                  <a:pt x="4278" y="8966"/>
                </a:cubicBezTo>
                <a:cubicBezTo>
                  <a:pt x="4445" y="9350"/>
                  <a:pt x="4595" y="9717"/>
                  <a:pt x="4712" y="10068"/>
                </a:cubicBezTo>
                <a:cubicBezTo>
                  <a:pt x="4278" y="10135"/>
                  <a:pt x="3843" y="10286"/>
                  <a:pt x="3442" y="10553"/>
                </a:cubicBezTo>
                <a:cubicBezTo>
                  <a:pt x="3192" y="10737"/>
                  <a:pt x="2390" y="11271"/>
                  <a:pt x="2440" y="12107"/>
                </a:cubicBezTo>
                <a:cubicBezTo>
                  <a:pt x="2456" y="12558"/>
                  <a:pt x="2757" y="12825"/>
                  <a:pt x="2841" y="12942"/>
                </a:cubicBezTo>
                <a:cubicBezTo>
                  <a:pt x="2891" y="13026"/>
                  <a:pt x="3058" y="13143"/>
                  <a:pt x="3175" y="13193"/>
                </a:cubicBezTo>
                <a:cubicBezTo>
                  <a:pt x="3371" y="13302"/>
                  <a:pt x="3574" y="13354"/>
                  <a:pt x="3775" y="13354"/>
                </a:cubicBezTo>
                <a:cubicBezTo>
                  <a:pt x="3882" y="13354"/>
                  <a:pt x="3989" y="13339"/>
                  <a:pt x="4094" y="13310"/>
                </a:cubicBezTo>
                <a:cubicBezTo>
                  <a:pt x="4879" y="13076"/>
                  <a:pt x="5113" y="12224"/>
                  <a:pt x="5213" y="11906"/>
                </a:cubicBezTo>
                <a:lnTo>
                  <a:pt x="5213" y="11890"/>
                </a:lnTo>
                <a:cubicBezTo>
                  <a:pt x="5364" y="11405"/>
                  <a:pt x="5364" y="10954"/>
                  <a:pt x="5280" y="10519"/>
                </a:cubicBezTo>
                <a:cubicBezTo>
                  <a:pt x="5664" y="10519"/>
                  <a:pt x="6082" y="10553"/>
                  <a:pt x="6517" y="10603"/>
                </a:cubicBezTo>
                <a:cubicBezTo>
                  <a:pt x="7035" y="10653"/>
                  <a:pt x="7519" y="10703"/>
                  <a:pt x="7937" y="10787"/>
                </a:cubicBezTo>
                <a:cubicBezTo>
                  <a:pt x="7920" y="11188"/>
                  <a:pt x="7937" y="11522"/>
                  <a:pt x="8020" y="11873"/>
                </a:cubicBezTo>
                <a:cubicBezTo>
                  <a:pt x="8087" y="12190"/>
                  <a:pt x="8204" y="12692"/>
                  <a:pt x="8672" y="13059"/>
                </a:cubicBezTo>
                <a:cubicBezTo>
                  <a:pt x="8939" y="13293"/>
                  <a:pt x="9190" y="13393"/>
                  <a:pt x="9390" y="13393"/>
                </a:cubicBezTo>
                <a:cubicBezTo>
                  <a:pt x="9474" y="13393"/>
                  <a:pt x="9557" y="13377"/>
                  <a:pt x="9641" y="13360"/>
                </a:cubicBezTo>
                <a:cubicBezTo>
                  <a:pt x="9791" y="13276"/>
                  <a:pt x="9892" y="13126"/>
                  <a:pt x="9959" y="12909"/>
                </a:cubicBezTo>
                <a:cubicBezTo>
                  <a:pt x="10059" y="12525"/>
                  <a:pt x="9992" y="11856"/>
                  <a:pt x="9691" y="11322"/>
                </a:cubicBezTo>
                <a:cubicBezTo>
                  <a:pt x="9407" y="10870"/>
                  <a:pt x="8973" y="10620"/>
                  <a:pt x="8455" y="10453"/>
                </a:cubicBezTo>
                <a:cubicBezTo>
                  <a:pt x="8572" y="9801"/>
                  <a:pt x="8722" y="8932"/>
                  <a:pt x="9474" y="8180"/>
                </a:cubicBezTo>
                <a:cubicBezTo>
                  <a:pt x="10059" y="7596"/>
                  <a:pt x="10827" y="7278"/>
                  <a:pt x="11746" y="7195"/>
                </a:cubicBezTo>
                <a:cubicBezTo>
                  <a:pt x="11870" y="7180"/>
                  <a:pt x="12034" y="7165"/>
                  <a:pt x="12224" y="7165"/>
                </a:cubicBezTo>
                <a:cubicBezTo>
                  <a:pt x="12673" y="7165"/>
                  <a:pt x="13266" y="7248"/>
                  <a:pt x="13818" y="7612"/>
                </a:cubicBezTo>
                <a:cubicBezTo>
                  <a:pt x="14587" y="8113"/>
                  <a:pt x="15305" y="9149"/>
                  <a:pt x="15071" y="10269"/>
                </a:cubicBezTo>
                <a:cubicBezTo>
                  <a:pt x="14904" y="11154"/>
                  <a:pt x="14136" y="12107"/>
                  <a:pt x="13284" y="12107"/>
                </a:cubicBezTo>
                <a:cubicBezTo>
                  <a:pt x="12582" y="12073"/>
                  <a:pt x="11746" y="11706"/>
                  <a:pt x="11529" y="11054"/>
                </a:cubicBezTo>
                <a:cubicBezTo>
                  <a:pt x="11329" y="10536"/>
                  <a:pt x="11329" y="9851"/>
                  <a:pt x="11913" y="9467"/>
                </a:cubicBezTo>
                <a:cubicBezTo>
                  <a:pt x="12101" y="9348"/>
                  <a:pt x="12327" y="9289"/>
                  <a:pt x="12537" y="9289"/>
                </a:cubicBezTo>
                <a:cubicBezTo>
                  <a:pt x="12739" y="9289"/>
                  <a:pt x="12927" y="9344"/>
                  <a:pt x="13050" y="9450"/>
                </a:cubicBezTo>
                <a:cubicBezTo>
                  <a:pt x="13167" y="9550"/>
                  <a:pt x="13284" y="9784"/>
                  <a:pt x="13233" y="9951"/>
                </a:cubicBezTo>
                <a:cubicBezTo>
                  <a:pt x="13200" y="10102"/>
                  <a:pt x="12983" y="10185"/>
                  <a:pt x="12816" y="10202"/>
                </a:cubicBezTo>
                <a:cubicBezTo>
                  <a:pt x="12699" y="10219"/>
                  <a:pt x="12615" y="10352"/>
                  <a:pt x="12632" y="10469"/>
                </a:cubicBezTo>
                <a:cubicBezTo>
                  <a:pt x="12646" y="10583"/>
                  <a:pt x="12745" y="10661"/>
                  <a:pt x="12846" y="10661"/>
                </a:cubicBezTo>
                <a:cubicBezTo>
                  <a:pt x="12864" y="10661"/>
                  <a:pt x="12882" y="10658"/>
                  <a:pt x="12899" y="10653"/>
                </a:cubicBezTo>
                <a:cubicBezTo>
                  <a:pt x="13417" y="10570"/>
                  <a:pt x="13618" y="10286"/>
                  <a:pt x="13668" y="10068"/>
                </a:cubicBezTo>
                <a:cubicBezTo>
                  <a:pt x="13785" y="9701"/>
                  <a:pt x="13584" y="9300"/>
                  <a:pt x="13334" y="9099"/>
                </a:cubicBezTo>
                <a:cubicBezTo>
                  <a:pt x="13120" y="8911"/>
                  <a:pt x="12827" y="8819"/>
                  <a:pt x="12518" y="8819"/>
                </a:cubicBezTo>
                <a:cubicBezTo>
                  <a:pt x="12224" y="8819"/>
                  <a:pt x="11915" y="8903"/>
                  <a:pt x="11646" y="9066"/>
                </a:cubicBezTo>
                <a:cubicBezTo>
                  <a:pt x="10961" y="9517"/>
                  <a:pt x="10744" y="10352"/>
                  <a:pt x="11061" y="11221"/>
                </a:cubicBezTo>
                <a:cubicBezTo>
                  <a:pt x="11379" y="12073"/>
                  <a:pt x="12415" y="12558"/>
                  <a:pt x="13233" y="12558"/>
                </a:cubicBezTo>
                <a:lnTo>
                  <a:pt x="13250" y="12558"/>
                </a:lnTo>
                <a:cubicBezTo>
                  <a:pt x="14386" y="12558"/>
                  <a:pt x="15305" y="11405"/>
                  <a:pt x="15506" y="10352"/>
                </a:cubicBezTo>
                <a:cubicBezTo>
                  <a:pt x="15790" y="9016"/>
                  <a:pt x="14988" y="7813"/>
                  <a:pt x="14069" y="7211"/>
                </a:cubicBezTo>
                <a:cubicBezTo>
                  <a:pt x="13414" y="6771"/>
                  <a:pt x="12726" y="6687"/>
                  <a:pt x="12221" y="6687"/>
                </a:cubicBezTo>
                <a:cubicBezTo>
                  <a:pt x="12017" y="6687"/>
                  <a:pt x="11843" y="6700"/>
                  <a:pt x="11713" y="6710"/>
                </a:cubicBezTo>
                <a:cubicBezTo>
                  <a:pt x="10660" y="6793"/>
                  <a:pt x="9808" y="7178"/>
                  <a:pt x="9140" y="7813"/>
                </a:cubicBezTo>
                <a:cubicBezTo>
                  <a:pt x="8288" y="8648"/>
                  <a:pt x="8104" y="9634"/>
                  <a:pt x="7987" y="10319"/>
                </a:cubicBezTo>
                <a:cubicBezTo>
                  <a:pt x="7569" y="10235"/>
                  <a:pt x="7068" y="10185"/>
                  <a:pt x="6567" y="10135"/>
                </a:cubicBezTo>
                <a:cubicBezTo>
                  <a:pt x="6099" y="10102"/>
                  <a:pt x="5631" y="10052"/>
                  <a:pt x="5197" y="10052"/>
                </a:cubicBezTo>
                <a:cubicBezTo>
                  <a:pt x="5063" y="9617"/>
                  <a:pt x="4879" y="9200"/>
                  <a:pt x="4695" y="8782"/>
                </a:cubicBezTo>
                <a:cubicBezTo>
                  <a:pt x="4478" y="8297"/>
                  <a:pt x="4278" y="7863"/>
                  <a:pt x="4060" y="7462"/>
                </a:cubicBezTo>
                <a:cubicBezTo>
                  <a:pt x="4695" y="7144"/>
                  <a:pt x="5564" y="6677"/>
                  <a:pt x="6116" y="5607"/>
                </a:cubicBezTo>
                <a:cubicBezTo>
                  <a:pt x="6533" y="4772"/>
                  <a:pt x="6633" y="3853"/>
                  <a:pt x="6383" y="2834"/>
                </a:cubicBezTo>
                <a:cubicBezTo>
                  <a:pt x="6283" y="2366"/>
                  <a:pt x="6049" y="1430"/>
                  <a:pt x="5180" y="745"/>
                </a:cubicBezTo>
                <a:cubicBezTo>
                  <a:pt x="4625" y="318"/>
                  <a:pt x="3859" y="1"/>
                  <a:pt x="30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_1_1_1_2">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13"/>
          <p:cNvSpPr txBox="1">
            <a:spLocks noGrp="1"/>
          </p:cNvSpPr>
          <p:nvPr>
            <p:ph type="title"/>
          </p:nvPr>
        </p:nvSpPr>
        <p:spPr>
          <a:xfrm>
            <a:off x="735325" y="1183330"/>
            <a:ext cx="1854600" cy="70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8" name="Google Shape;18;p13"/>
          <p:cNvSpPr txBox="1">
            <a:spLocks noGrp="1"/>
          </p:cNvSpPr>
          <p:nvPr>
            <p:ph type="subTitle" idx="1"/>
          </p:nvPr>
        </p:nvSpPr>
        <p:spPr>
          <a:xfrm>
            <a:off x="854175" y="1837325"/>
            <a:ext cx="1617000" cy="70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13"/>
          <p:cNvSpPr txBox="1">
            <a:spLocks noGrp="1"/>
          </p:cNvSpPr>
          <p:nvPr>
            <p:ph type="title" idx="2"/>
          </p:nvPr>
        </p:nvSpPr>
        <p:spPr>
          <a:xfrm>
            <a:off x="2666250" y="1183330"/>
            <a:ext cx="1867500" cy="70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0" name="Google Shape;20;p13"/>
          <p:cNvSpPr txBox="1">
            <a:spLocks noGrp="1"/>
          </p:cNvSpPr>
          <p:nvPr>
            <p:ph type="subTitle" idx="3"/>
          </p:nvPr>
        </p:nvSpPr>
        <p:spPr>
          <a:xfrm>
            <a:off x="2790528" y="1837325"/>
            <a:ext cx="1614900" cy="70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 name="Google Shape;21;p13"/>
          <p:cNvSpPr txBox="1">
            <a:spLocks noGrp="1"/>
          </p:cNvSpPr>
          <p:nvPr>
            <p:ph type="title" idx="4"/>
          </p:nvPr>
        </p:nvSpPr>
        <p:spPr>
          <a:xfrm>
            <a:off x="735325" y="3158146"/>
            <a:ext cx="1854600" cy="70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2" name="Google Shape;22;p13"/>
          <p:cNvSpPr txBox="1">
            <a:spLocks noGrp="1"/>
          </p:cNvSpPr>
          <p:nvPr>
            <p:ph type="subTitle" idx="5"/>
          </p:nvPr>
        </p:nvSpPr>
        <p:spPr>
          <a:xfrm>
            <a:off x="854175" y="3826050"/>
            <a:ext cx="1617000" cy="70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13"/>
          <p:cNvSpPr txBox="1">
            <a:spLocks noGrp="1"/>
          </p:cNvSpPr>
          <p:nvPr>
            <p:ph type="title" idx="6"/>
          </p:nvPr>
        </p:nvSpPr>
        <p:spPr>
          <a:xfrm>
            <a:off x="2672807" y="3158146"/>
            <a:ext cx="1854600" cy="70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4" name="Google Shape;24;p13"/>
          <p:cNvSpPr txBox="1">
            <a:spLocks noGrp="1"/>
          </p:cNvSpPr>
          <p:nvPr>
            <p:ph type="subTitle" idx="7"/>
          </p:nvPr>
        </p:nvSpPr>
        <p:spPr>
          <a:xfrm>
            <a:off x="2792487" y="3826052"/>
            <a:ext cx="1614900" cy="70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13"/>
          <p:cNvSpPr txBox="1">
            <a:spLocks noGrp="1"/>
          </p:cNvSpPr>
          <p:nvPr>
            <p:ph type="title" idx="8"/>
          </p:nvPr>
        </p:nvSpPr>
        <p:spPr>
          <a:xfrm>
            <a:off x="1328500" y="746750"/>
            <a:ext cx="668100" cy="4476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2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6" name="Google Shape;26;p13"/>
          <p:cNvSpPr txBox="1">
            <a:spLocks noGrp="1"/>
          </p:cNvSpPr>
          <p:nvPr>
            <p:ph type="title" idx="9"/>
          </p:nvPr>
        </p:nvSpPr>
        <p:spPr>
          <a:xfrm>
            <a:off x="1328500" y="2718650"/>
            <a:ext cx="668100" cy="4476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4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7" name="Google Shape;27;p13"/>
          <p:cNvSpPr txBox="1">
            <a:spLocks noGrp="1"/>
          </p:cNvSpPr>
          <p:nvPr>
            <p:ph type="title" idx="13"/>
          </p:nvPr>
        </p:nvSpPr>
        <p:spPr>
          <a:xfrm>
            <a:off x="3266062" y="746750"/>
            <a:ext cx="668100" cy="4476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2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8" name="Google Shape;28;p13"/>
          <p:cNvSpPr txBox="1">
            <a:spLocks noGrp="1"/>
          </p:cNvSpPr>
          <p:nvPr>
            <p:ph type="title" idx="14"/>
          </p:nvPr>
        </p:nvSpPr>
        <p:spPr>
          <a:xfrm>
            <a:off x="3266027" y="2708000"/>
            <a:ext cx="668100" cy="4476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4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9" name="Google Shape;29;p13"/>
          <p:cNvSpPr txBox="1">
            <a:spLocks noGrp="1"/>
          </p:cNvSpPr>
          <p:nvPr>
            <p:ph type="title" idx="15"/>
          </p:nvPr>
        </p:nvSpPr>
        <p:spPr>
          <a:xfrm>
            <a:off x="4610075" y="1183330"/>
            <a:ext cx="1854600" cy="70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0" name="Google Shape;30;p13"/>
          <p:cNvSpPr txBox="1">
            <a:spLocks noGrp="1"/>
          </p:cNvSpPr>
          <p:nvPr>
            <p:ph type="subTitle" idx="16"/>
          </p:nvPr>
        </p:nvSpPr>
        <p:spPr>
          <a:xfrm>
            <a:off x="4727832" y="1837325"/>
            <a:ext cx="1611300" cy="70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13"/>
          <p:cNvSpPr txBox="1">
            <a:spLocks noGrp="1"/>
          </p:cNvSpPr>
          <p:nvPr>
            <p:ph type="title" idx="17"/>
          </p:nvPr>
        </p:nvSpPr>
        <p:spPr>
          <a:xfrm>
            <a:off x="6541053" y="1183330"/>
            <a:ext cx="1867500" cy="70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2" name="Google Shape;32;p13"/>
          <p:cNvSpPr txBox="1">
            <a:spLocks noGrp="1"/>
          </p:cNvSpPr>
          <p:nvPr>
            <p:ph type="subTitle" idx="18"/>
          </p:nvPr>
        </p:nvSpPr>
        <p:spPr>
          <a:xfrm>
            <a:off x="6669223" y="1837325"/>
            <a:ext cx="1611300" cy="70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13"/>
          <p:cNvSpPr txBox="1">
            <a:spLocks noGrp="1"/>
          </p:cNvSpPr>
          <p:nvPr>
            <p:ph type="title" idx="19"/>
          </p:nvPr>
        </p:nvSpPr>
        <p:spPr>
          <a:xfrm>
            <a:off x="4610096" y="3158146"/>
            <a:ext cx="1854600" cy="70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4" name="Google Shape;34;p13"/>
          <p:cNvSpPr txBox="1">
            <a:spLocks noGrp="1"/>
          </p:cNvSpPr>
          <p:nvPr>
            <p:ph type="subTitle" idx="20"/>
          </p:nvPr>
        </p:nvSpPr>
        <p:spPr>
          <a:xfrm>
            <a:off x="4731572" y="3826052"/>
            <a:ext cx="1611300" cy="70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13"/>
          <p:cNvSpPr txBox="1">
            <a:spLocks noGrp="1"/>
          </p:cNvSpPr>
          <p:nvPr>
            <p:ph type="title" idx="21"/>
          </p:nvPr>
        </p:nvSpPr>
        <p:spPr>
          <a:xfrm>
            <a:off x="6547578" y="3158146"/>
            <a:ext cx="1854600" cy="70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6" name="Google Shape;36;p13"/>
          <p:cNvSpPr txBox="1">
            <a:spLocks noGrp="1"/>
          </p:cNvSpPr>
          <p:nvPr>
            <p:ph type="subTitle" idx="22"/>
          </p:nvPr>
        </p:nvSpPr>
        <p:spPr>
          <a:xfrm>
            <a:off x="6669325" y="3826052"/>
            <a:ext cx="1611300" cy="70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 name="Google Shape;37;p13"/>
          <p:cNvSpPr txBox="1">
            <a:spLocks noGrp="1"/>
          </p:cNvSpPr>
          <p:nvPr>
            <p:ph type="title" idx="23"/>
          </p:nvPr>
        </p:nvSpPr>
        <p:spPr>
          <a:xfrm>
            <a:off x="5203338" y="746750"/>
            <a:ext cx="668100" cy="4476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2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8" name="Google Shape;38;p13"/>
          <p:cNvSpPr txBox="1">
            <a:spLocks noGrp="1"/>
          </p:cNvSpPr>
          <p:nvPr>
            <p:ph type="title" idx="24"/>
          </p:nvPr>
        </p:nvSpPr>
        <p:spPr>
          <a:xfrm>
            <a:off x="5203338" y="2718650"/>
            <a:ext cx="668100" cy="4476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4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9" name="Google Shape;39;p13"/>
          <p:cNvSpPr txBox="1">
            <a:spLocks noGrp="1"/>
          </p:cNvSpPr>
          <p:nvPr>
            <p:ph type="title" idx="25"/>
          </p:nvPr>
        </p:nvSpPr>
        <p:spPr>
          <a:xfrm>
            <a:off x="7140753" y="746750"/>
            <a:ext cx="668100" cy="4476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2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0" name="Google Shape;40;p13"/>
          <p:cNvSpPr txBox="1">
            <a:spLocks noGrp="1"/>
          </p:cNvSpPr>
          <p:nvPr>
            <p:ph type="title" idx="26"/>
          </p:nvPr>
        </p:nvSpPr>
        <p:spPr>
          <a:xfrm>
            <a:off x="7140838" y="2708000"/>
            <a:ext cx="668100" cy="4476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4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1" name="Google Shape;41;p13"/>
          <p:cNvSpPr/>
          <p:nvPr/>
        </p:nvSpPr>
        <p:spPr>
          <a:xfrm rot="4499915">
            <a:off x="458007" y="174665"/>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rgbClr val="60606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3"/>
          <p:cNvSpPr/>
          <p:nvPr/>
        </p:nvSpPr>
        <p:spPr>
          <a:xfrm rot="6300085" flipH="1">
            <a:off x="458007" y="3920048"/>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rgbClr val="60606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3"/>
          <p:cNvSpPr/>
          <p:nvPr/>
        </p:nvSpPr>
        <p:spPr>
          <a:xfrm rot="-6300085">
            <a:off x="7864597" y="3928786"/>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rgbClr val="60606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3"/>
          <p:cNvSpPr/>
          <p:nvPr/>
        </p:nvSpPr>
        <p:spPr>
          <a:xfrm rot="-4499915" flipH="1">
            <a:off x="7864597" y="165927"/>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rgbClr val="60606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2">
  <p:cSld name="CUSTOM_4_1">
    <p:bg>
      <p:bgPr>
        <a:blipFill>
          <a:blip r:embed="rId2">
            <a:alphaModFix/>
          </a:blip>
          <a:stretch>
            <a:fillRect/>
          </a:stretch>
        </a:blipFill>
        <a:effectLst/>
      </p:bgPr>
    </p:bg>
    <p:spTree>
      <p:nvGrpSpPr>
        <p:cNvPr id="1" name="Shape 156"/>
        <p:cNvGrpSpPr/>
        <p:nvPr/>
      </p:nvGrpSpPr>
      <p:grpSpPr>
        <a:xfrm>
          <a:off x="0" y="0"/>
          <a:ext cx="0" cy="0"/>
          <a:chOff x="0" y="0"/>
          <a:chExt cx="0" cy="0"/>
        </a:xfrm>
      </p:grpSpPr>
      <p:sp>
        <p:nvSpPr>
          <p:cNvPr id="157" name="Google Shape;157;p31"/>
          <p:cNvSpPr txBox="1">
            <a:spLocks noGrp="1"/>
          </p:cNvSpPr>
          <p:nvPr>
            <p:ph type="title"/>
          </p:nvPr>
        </p:nvSpPr>
        <p:spPr>
          <a:xfrm>
            <a:off x="3318850" y="2027225"/>
            <a:ext cx="4401900" cy="1646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600"/>
              <a:buNone/>
              <a:defRPr sz="49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8" name="Google Shape;158;p31"/>
          <p:cNvSpPr txBox="1">
            <a:spLocks noGrp="1"/>
          </p:cNvSpPr>
          <p:nvPr>
            <p:ph type="title" idx="2"/>
          </p:nvPr>
        </p:nvSpPr>
        <p:spPr>
          <a:xfrm>
            <a:off x="6297200" y="1074675"/>
            <a:ext cx="1390800" cy="8418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59" name="Google Shape;159;p31"/>
          <p:cNvSpPr txBox="1">
            <a:spLocks noGrp="1"/>
          </p:cNvSpPr>
          <p:nvPr>
            <p:ph type="subTitle" idx="1"/>
          </p:nvPr>
        </p:nvSpPr>
        <p:spPr>
          <a:xfrm>
            <a:off x="2911100" y="3683350"/>
            <a:ext cx="4776900" cy="61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0" name="Google Shape;160;p31"/>
          <p:cNvSpPr/>
          <p:nvPr/>
        </p:nvSpPr>
        <p:spPr>
          <a:xfrm rot="10800000" flipH="1">
            <a:off x="684856" y="543509"/>
            <a:ext cx="1067173" cy="906385"/>
          </a:xfrm>
          <a:custGeom>
            <a:avLst/>
            <a:gdLst/>
            <a:ahLst/>
            <a:cxnLst/>
            <a:rect l="l" t="t" r="r" b="b"/>
            <a:pathLst>
              <a:path w="23376" h="19854" extrusionOk="0">
                <a:moveTo>
                  <a:pt x="2941" y="2092"/>
                </a:moveTo>
                <a:cubicBezTo>
                  <a:pt x="3108" y="2092"/>
                  <a:pt x="3259" y="2142"/>
                  <a:pt x="3409" y="2159"/>
                </a:cubicBezTo>
                <a:cubicBezTo>
                  <a:pt x="3610" y="2844"/>
                  <a:pt x="3660" y="3630"/>
                  <a:pt x="3259" y="4315"/>
                </a:cubicBezTo>
                <a:cubicBezTo>
                  <a:pt x="3075" y="4682"/>
                  <a:pt x="2741" y="4933"/>
                  <a:pt x="2457" y="4983"/>
                </a:cubicBezTo>
                <a:cubicBezTo>
                  <a:pt x="2416" y="4989"/>
                  <a:pt x="2375" y="4992"/>
                  <a:pt x="2335" y="4992"/>
                </a:cubicBezTo>
                <a:cubicBezTo>
                  <a:pt x="1910" y="4992"/>
                  <a:pt x="1506" y="4684"/>
                  <a:pt x="1354" y="4348"/>
                </a:cubicBezTo>
                <a:cubicBezTo>
                  <a:pt x="1204" y="4047"/>
                  <a:pt x="1254" y="3596"/>
                  <a:pt x="1454" y="3162"/>
                </a:cubicBezTo>
                <a:cubicBezTo>
                  <a:pt x="1705" y="2644"/>
                  <a:pt x="2173" y="2243"/>
                  <a:pt x="2657" y="2142"/>
                </a:cubicBezTo>
                <a:cubicBezTo>
                  <a:pt x="2757" y="2109"/>
                  <a:pt x="2841" y="2092"/>
                  <a:pt x="2941" y="2092"/>
                </a:cubicBezTo>
                <a:close/>
                <a:moveTo>
                  <a:pt x="1955" y="6754"/>
                </a:moveTo>
                <a:cubicBezTo>
                  <a:pt x="2590" y="6754"/>
                  <a:pt x="3309" y="7105"/>
                  <a:pt x="3960" y="7673"/>
                </a:cubicBezTo>
                <a:cubicBezTo>
                  <a:pt x="3927" y="7740"/>
                  <a:pt x="3860" y="7807"/>
                  <a:pt x="3827" y="7840"/>
                </a:cubicBezTo>
                <a:cubicBezTo>
                  <a:pt x="3593" y="8074"/>
                  <a:pt x="3175" y="8508"/>
                  <a:pt x="2507" y="8676"/>
                </a:cubicBezTo>
                <a:cubicBezTo>
                  <a:pt x="2309" y="8727"/>
                  <a:pt x="2098" y="8750"/>
                  <a:pt x="1889" y="8750"/>
                </a:cubicBezTo>
                <a:cubicBezTo>
                  <a:pt x="1211" y="8750"/>
                  <a:pt x="554" y="8506"/>
                  <a:pt x="452" y="8174"/>
                </a:cubicBezTo>
                <a:cubicBezTo>
                  <a:pt x="335" y="7773"/>
                  <a:pt x="869" y="7021"/>
                  <a:pt x="1538" y="6821"/>
                </a:cubicBezTo>
                <a:cubicBezTo>
                  <a:pt x="1671" y="6771"/>
                  <a:pt x="1822" y="6754"/>
                  <a:pt x="1955" y="6754"/>
                </a:cubicBezTo>
                <a:close/>
                <a:moveTo>
                  <a:pt x="21053" y="15108"/>
                </a:moveTo>
                <a:cubicBezTo>
                  <a:pt x="21154" y="15275"/>
                  <a:pt x="21204" y="15442"/>
                  <a:pt x="21204" y="15660"/>
                </a:cubicBezTo>
                <a:cubicBezTo>
                  <a:pt x="21237" y="16127"/>
                  <a:pt x="21020" y="16696"/>
                  <a:pt x="20602" y="17097"/>
                </a:cubicBezTo>
                <a:cubicBezTo>
                  <a:pt x="20278" y="17392"/>
                  <a:pt x="19940" y="17556"/>
                  <a:pt x="19612" y="17556"/>
                </a:cubicBezTo>
                <a:cubicBezTo>
                  <a:pt x="19569" y="17556"/>
                  <a:pt x="19526" y="17554"/>
                  <a:pt x="19483" y="17548"/>
                </a:cubicBezTo>
                <a:cubicBezTo>
                  <a:pt x="19115" y="17498"/>
                  <a:pt x="18647" y="17180"/>
                  <a:pt x="18547" y="16696"/>
                </a:cubicBezTo>
                <a:cubicBezTo>
                  <a:pt x="18530" y="16545"/>
                  <a:pt x="18463" y="16027"/>
                  <a:pt x="18898" y="15760"/>
                </a:cubicBezTo>
                <a:cubicBezTo>
                  <a:pt x="19633" y="15292"/>
                  <a:pt x="20385" y="15125"/>
                  <a:pt x="21053" y="15108"/>
                </a:cubicBezTo>
                <a:close/>
                <a:moveTo>
                  <a:pt x="7185" y="15242"/>
                </a:moveTo>
                <a:lnTo>
                  <a:pt x="7185" y="15242"/>
                </a:lnTo>
                <a:cubicBezTo>
                  <a:pt x="7085" y="17030"/>
                  <a:pt x="7018" y="17147"/>
                  <a:pt x="6701" y="17414"/>
                </a:cubicBezTo>
                <a:cubicBezTo>
                  <a:pt x="6417" y="17665"/>
                  <a:pt x="5965" y="17882"/>
                  <a:pt x="5498" y="18133"/>
                </a:cubicBezTo>
                <a:cubicBezTo>
                  <a:pt x="5297" y="18249"/>
                  <a:pt x="5097" y="18350"/>
                  <a:pt x="4913" y="18450"/>
                </a:cubicBezTo>
                <a:cubicBezTo>
                  <a:pt x="5030" y="17932"/>
                  <a:pt x="5264" y="16879"/>
                  <a:pt x="5431" y="16462"/>
                </a:cubicBezTo>
                <a:cubicBezTo>
                  <a:pt x="5581" y="16161"/>
                  <a:pt x="5832" y="15827"/>
                  <a:pt x="7185" y="15242"/>
                </a:cubicBezTo>
                <a:close/>
                <a:moveTo>
                  <a:pt x="15606" y="15994"/>
                </a:moveTo>
                <a:cubicBezTo>
                  <a:pt x="16525" y="16595"/>
                  <a:pt x="17144" y="17331"/>
                  <a:pt x="17144" y="18032"/>
                </a:cubicBezTo>
                <a:cubicBezTo>
                  <a:pt x="17177" y="18751"/>
                  <a:pt x="16592" y="19519"/>
                  <a:pt x="16174" y="19536"/>
                </a:cubicBezTo>
                <a:cubicBezTo>
                  <a:pt x="16170" y="19536"/>
                  <a:pt x="16166" y="19536"/>
                  <a:pt x="16162" y="19536"/>
                </a:cubicBezTo>
                <a:cubicBezTo>
                  <a:pt x="15680" y="19536"/>
                  <a:pt x="15104" y="18610"/>
                  <a:pt x="15038" y="17765"/>
                </a:cubicBezTo>
                <a:cubicBezTo>
                  <a:pt x="15005" y="17097"/>
                  <a:pt x="15272" y="16545"/>
                  <a:pt x="15423" y="16278"/>
                </a:cubicBezTo>
                <a:cubicBezTo>
                  <a:pt x="15473" y="16178"/>
                  <a:pt x="15539" y="16094"/>
                  <a:pt x="15606" y="15994"/>
                </a:cubicBezTo>
                <a:close/>
                <a:moveTo>
                  <a:pt x="2445" y="1"/>
                </a:moveTo>
                <a:cubicBezTo>
                  <a:pt x="2396" y="1"/>
                  <a:pt x="2344" y="29"/>
                  <a:pt x="2323" y="71"/>
                </a:cubicBezTo>
                <a:cubicBezTo>
                  <a:pt x="2256" y="137"/>
                  <a:pt x="2306" y="238"/>
                  <a:pt x="2356" y="288"/>
                </a:cubicBezTo>
                <a:cubicBezTo>
                  <a:pt x="2507" y="371"/>
                  <a:pt x="2991" y="973"/>
                  <a:pt x="3309" y="1792"/>
                </a:cubicBezTo>
                <a:cubicBezTo>
                  <a:pt x="3200" y="1758"/>
                  <a:pt x="3083" y="1741"/>
                  <a:pt x="2962" y="1741"/>
                </a:cubicBezTo>
                <a:cubicBezTo>
                  <a:pt x="2841" y="1741"/>
                  <a:pt x="2716" y="1758"/>
                  <a:pt x="2590" y="1792"/>
                </a:cubicBezTo>
                <a:cubicBezTo>
                  <a:pt x="2006" y="1909"/>
                  <a:pt x="1488" y="2376"/>
                  <a:pt x="1187" y="2978"/>
                </a:cubicBezTo>
                <a:cubicBezTo>
                  <a:pt x="936" y="3496"/>
                  <a:pt x="903" y="4047"/>
                  <a:pt x="1087" y="4432"/>
                </a:cubicBezTo>
                <a:cubicBezTo>
                  <a:pt x="1286" y="4860"/>
                  <a:pt x="1765" y="5261"/>
                  <a:pt x="2345" y="5261"/>
                </a:cubicBezTo>
                <a:cubicBezTo>
                  <a:pt x="2398" y="5261"/>
                  <a:pt x="2452" y="5257"/>
                  <a:pt x="2507" y="5250"/>
                </a:cubicBezTo>
                <a:cubicBezTo>
                  <a:pt x="2908" y="5217"/>
                  <a:pt x="3309" y="4899"/>
                  <a:pt x="3559" y="4432"/>
                </a:cubicBezTo>
                <a:cubicBezTo>
                  <a:pt x="3927" y="3746"/>
                  <a:pt x="3927" y="2995"/>
                  <a:pt x="3777" y="2310"/>
                </a:cubicBezTo>
                <a:lnTo>
                  <a:pt x="3777" y="2310"/>
                </a:lnTo>
                <a:cubicBezTo>
                  <a:pt x="4228" y="2560"/>
                  <a:pt x="4579" y="2961"/>
                  <a:pt x="4762" y="3295"/>
                </a:cubicBezTo>
                <a:cubicBezTo>
                  <a:pt x="5414" y="4398"/>
                  <a:pt x="4913" y="5735"/>
                  <a:pt x="4645" y="6470"/>
                </a:cubicBezTo>
                <a:cubicBezTo>
                  <a:pt x="4495" y="6838"/>
                  <a:pt x="4311" y="7155"/>
                  <a:pt x="4161" y="7389"/>
                </a:cubicBezTo>
                <a:cubicBezTo>
                  <a:pt x="3423" y="6785"/>
                  <a:pt x="2642" y="6397"/>
                  <a:pt x="1957" y="6397"/>
                </a:cubicBezTo>
                <a:cubicBezTo>
                  <a:pt x="1788" y="6397"/>
                  <a:pt x="1626" y="6421"/>
                  <a:pt x="1471" y="6470"/>
                </a:cubicBezTo>
                <a:cubicBezTo>
                  <a:pt x="669" y="6721"/>
                  <a:pt x="1" y="7606"/>
                  <a:pt x="168" y="8224"/>
                </a:cubicBezTo>
                <a:cubicBezTo>
                  <a:pt x="306" y="8742"/>
                  <a:pt x="1075" y="9012"/>
                  <a:pt x="1853" y="9012"/>
                </a:cubicBezTo>
                <a:cubicBezTo>
                  <a:pt x="2105" y="9012"/>
                  <a:pt x="2358" y="8983"/>
                  <a:pt x="2590" y="8926"/>
                </a:cubicBezTo>
                <a:cubicBezTo>
                  <a:pt x="3342" y="8742"/>
                  <a:pt x="3827" y="8241"/>
                  <a:pt x="4044" y="8007"/>
                </a:cubicBezTo>
                <a:cubicBezTo>
                  <a:pt x="4094" y="7974"/>
                  <a:pt x="4161" y="7907"/>
                  <a:pt x="4211" y="7823"/>
                </a:cubicBezTo>
                <a:cubicBezTo>
                  <a:pt x="5113" y="8642"/>
                  <a:pt x="5949" y="9778"/>
                  <a:pt x="6450" y="10931"/>
                </a:cubicBezTo>
                <a:cubicBezTo>
                  <a:pt x="7068" y="12351"/>
                  <a:pt x="7285" y="13404"/>
                  <a:pt x="7235" y="14824"/>
                </a:cubicBezTo>
                <a:cubicBezTo>
                  <a:pt x="5782" y="15409"/>
                  <a:pt x="5397" y="15793"/>
                  <a:pt x="5180" y="16278"/>
                </a:cubicBezTo>
                <a:cubicBezTo>
                  <a:pt x="4930" y="16879"/>
                  <a:pt x="4595" y="18617"/>
                  <a:pt x="4579" y="18684"/>
                </a:cubicBezTo>
                <a:lnTo>
                  <a:pt x="4512" y="19035"/>
                </a:lnTo>
                <a:lnTo>
                  <a:pt x="4512" y="19035"/>
                </a:lnTo>
                <a:lnTo>
                  <a:pt x="4813" y="18851"/>
                </a:lnTo>
                <a:cubicBezTo>
                  <a:pt x="5080" y="18684"/>
                  <a:pt x="5397" y="18517"/>
                  <a:pt x="5681" y="18366"/>
                </a:cubicBezTo>
                <a:cubicBezTo>
                  <a:pt x="6183" y="18116"/>
                  <a:pt x="6651" y="17865"/>
                  <a:pt x="6951" y="17598"/>
                </a:cubicBezTo>
                <a:cubicBezTo>
                  <a:pt x="7352" y="17247"/>
                  <a:pt x="7419" y="17013"/>
                  <a:pt x="7519" y="15108"/>
                </a:cubicBezTo>
                <a:lnTo>
                  <a:pt x="7519" y="15075"/>
                </a:lnTo>
                <a:cubicBezTo>
                  <a:pt x="7586" y="15041"/>
                  <a:pt x="7620" y="15025"/>
                  <a:pt x="7686" y="15008"/>
                </a:cubicBezTo>
                <a:cubicBezTo>
                  <a:pt x="8656" y="14635"/>
                  <a:pt x="9429" y="14513"/>
                  <a:pt x="10252" y="14513"/>
                </a:cubicBezTo>
                <a:cubicBezTo>
                  <a:pt x="10719" y="14513"/>
                  <a:pt x="11202" y="14553"/>
                  <a:pt x="11747" y="14607"/>
                </a:cubicBezTo>
                <a:cubicBezTo>
                  <a:pt x="12950" y="14707"/>
                  <a:pt x="14303" y="15175"/>
                  <a:pt x="15356" y="15793"/>
                </a:cubicBezTo>
                <a:lnTo>
                  <a:pt x="15172" y="16111"/>
                </a:lnTo>
                <a:cubicBezTo>
                  <a:pt x="15005" y="16412"/>
                  <a:pt x="14687" y="17013"/>
                  <a:pt x="14754" y="17782"/>
                </a:cubicBezTo>
                <a:cubicBezTo>
                  <a:pt x="14804" y="18717"/>
                  <a:pt x="15456" y="19853"/>
                  <a:pt x="16158" y="19853"/>
                </a:cubicBezTo>
                <a:lnTo>
                  <a:pt x="16191" y="19820"/>
                </a:lnTo>
                <a:cubicBezTo>
                  <a:pt x="16826" y="19803"/>
                  <a:pt x="17494" y="18851"/>
                  <a:pt x="17478" y="18016"/>
                </a:cubicBezTo>
                <a:cubicBezTo>
                  <a:pt x="17461" y="17147"/>
                  <a:pt x="16793" y="16345"/>
                  <a:pt x="15807" y="15693"/>
                </a:cubicBezTo>
                <a:cubicBezTo>
                  <a:pt x="15991" y="15459"/>
                  <a:pt x="16225" y="15259"/>
                  <a:pt x="16475" y="15041"/>
                </a:cubicBezTo>
                <a:cubicBezTo>
                  <a:pt x="16996" y="14622"/>
                  <a:pt x="17919" y="13900"/>
                  <a:pt x="18972" y="13900"/>
                </a:cubicBezTo>
                <a:cubicBezTo>
                  <a:pt x="19134" y="13900"/>
                  <a:pt x="19299" y="13918"/>
                  <a:pt x="19466" y="13955"/>
                </a:cubicBezTo>
                <a:cubicBezTo>
                  <a:pt x="19900" y="14056"/>
                  <a:pt x="20502" y="14340"/>
                  <a:pt x="20886" y="14774"/>
                </a:cubicBezTo>
                <a:cubicBezTo>
                  <a:pt x="20218" y="14808"/>
                  <a:pt x="19483" y="15008"/>
                  <a:pt x="18781" y="15442"/>
                </a:cubicBezTo>
                <a:cubicBezTo>
                  <a:pt x="18163" y="15793"/>
                  <a:pt x="18246" y="16478"/>
                  <a:pt x="18296" y="16696"/>
                </a:cubicBezTo>
                <a:cubicBezTo>
                  <a:pt x="18413" y="17347"/>
                  <a:pt x="18998" y="17732"/>
                  <a:pt x="19499" y="17798"/>
                </a:cubicBezTo>
                <a:cubicBezTo>
                  <a:pt x="19557" y="17807"/>
                  <a:pt x="19615" y="17811"/>
                  <a:pt x="19673" y="17811"/>
                </a:cubicBezTo>
                <a:cubicBezTo>
                  <a:pt x="20077" y="17811"/>
                  <a:pt x="20505" y="17614"/>
                  <a:pt x="20870" y="17264"/>
                </a:cubicBezTo>
                <a:cubicBezTo>
                  <a:pt x="21371" y="16796"/>
                  <a:pt x="21621" y="16161"/>
                  <a:pt x="21571" y="15576"/>
                </a:cubicBezTo>
                <a:cubicBezTo>
                  <a:pt x="21555" y="15376"/>
                  <a:pt x="21504" y="15209"/>
                  <a:pt x="21454" y="15058"/>
                </a:cubicBezTo>
                <a:lnTo>
                  <a:pt x="21454" y="15058"/>
                </a:lnTo>
                <a:cubicBezTo>
                  <a:pt x="22306" y="15092"/>
                  <a:pt x="22975" y="15342"/>
                  <a:pt x="23092" y="15442"/>
                </a:cubicBezTo>
                <a:cubicBezTo>
                  <a:pt x="23121" y="15472"/>
                  <a:pt x="23154" y="15485"/>
                  <a:pt x="23186" y="15485"/>
                </a:cubicBezTo>
                <a:cubicBezTo>
                  <a:pt x="23229" y="15485"/>
                  <a:pt x="23271" y="15463"/>
                  <a:pt x="23309" y="15426"/>
                </a:cubicBezTo>
                <a:cubicBezTo>
                  <a:pt x="23376" y="15359"/>
                  <a:pt x="23342" y="15275"/>
                  <a:pt x="23292" y="15209"/>
                </a:cubicBezTo>
                <a:cubicBezTo>
                  <a:pt x="23125" y="15075"/>
                  <a:pt x="22323" y="14757"/>
                  <a:pt x="21287" y="14757"/>
                </a:cubicBezTo>
                <a:lnTo>
                  <a:pt x="21271" y="14757"/>
                </a:lnTo>
                <a:cubicBezTo>
                  <a:pt x="20819" y="14122"/>
                  <a:pt x="20017" y="13772"/>
                  <a:pt x="19533" y="13671"/>
                </a:cubicBezTo>
                <a:cubicBezTo>
                  <a:pt x="19342" y="13628"/>
                  <a:pt x="19155" y="13609"/>
                  <a:pt x="18973" y="13609"/>
                </a:cubicBezTo>
                <a:cubicBezTo>
                  <a:pt x="17817" y="13609"/>
                  <a:pt x="16854" y="14391"/>
                  <a:pt x="16291" y="14824"/>
                </a:cubicBezTo>
                <a:cubicBezTo>
                  <a:pt x="16024" y="15041"/>
                  <a:pt x="15773" y="15292"/>
                  <a:pt x="15556" y="15543"/>
                </a:cubicBezTo>
                <a:cubicBezTo>
                  <a:pt x="14470" y="14874"/>
                  <a:pt x="13100" y="14423"/>
                  <a:pt x="11797" y="14290"/>
                </a:cubicBezTo>
                <a:cubicBezTo>
                  <a:pt x="11234" y="14228"/>
                  <a:pt x="10737" y="14185"/>
                  <a:pt x="10254" y="14185"/>
                </a:cubicBezTo>
                <a:cubicBezTo>
                  <a:pt x="9416" y="14185"/>
                  <a:pt x="8620" y="14315"/>
                  <a:pt x="7603" y="14707"/>
                </a:cubicBezTo>
                <a:cubicBezTo>
                  <a:pt x="7586" y="14741"/>
                  <a:pt x="7586" y="14741"/>
                  <a:pt x="7569" y="14741"/>
                </a:cubicBezTo>
                <a:cubicBezTo>
                  <a:pt x="7586" y="13337"/>
                  <a:pt x="7369" y="12268"/>
                  <a:pt x="6751" y="10848"/>
                </a:cubicBezTo>
                <a:cubicBezTo>
                  <a:pt x="6233" y="9645"/>
                  <a:pt x="5364" y="8442"/>
                  <a:pt x="4428" y="7606"/>
                </a:cubicBezTo>
                <a:cubicBezTo>
                  <a:pt x="4595" y="7356"/>
                  <a:pt x="4779" y="7021"/>
                  <a:pt x="4946" y="6587"/>
                </a:cubicBezTo>
                <a:cubicBezTo>
                  <a:pt x="5230" y="5818"/>
                  <a:pt x="5765" y="4381"/>
                  <a:pt x="5030" y="3145"/>
                </a:cubicBezTo>
                <a:cubicBezTo>
                  <a:pt x="4813" y="2761"/>
                  <a:pt x="4311" y="2176"/>
                  <a:pt x="3676" y="1909"/>
                </a:cubicBezTo>
                <a:cubicBezTo>
                  <a:pt x="3342" y="956"/>
                  <a:pt x="2757" y="171"/>
                  <a:pt x="2523" y="37"/>
                </a:cubicBezTo>
                <a:cubicBezTo>
                  <a:pt x="2504" y="12"/>
                  <a:pt x="2475" y="1"/>
                  <a:pt x="24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31"/>
          <p:cNvSpPr/>
          <p:nvPr/>
        </p:nvSpPr>
        <p:spPr>
          <a:xfrm rot="10800000" flipH="1">
            <a:off x="630712" y="393998"/>
            <a:ext cx="720853" cy="611470"/>
          </a:xfrm>
          <a:custGeom>
            <a:avLst/>
            <a:gdLst/>
            <a:ahLst/>
            <a:cxnLst/>
            <a:rect l="l" t="t" r="r" b="b"/>
            <a:pathLst>
              <a:path w="15790" h="13394" extrusionOk="0">
                <a:moveTo>
                  <a:pt x="2156" y="6610"/>
                </a:moveTo>
                <a:cubicBezTo>
                  <a:pt x="2273" y="6610"/>
                  <a:pt x="2406" y="6610"/>
                  <a:pt x="2523" y="6643"/>
                </a:cubicBezTo>
                <a:cubicBezTo>
                  <a:pt x="2874" y="6727"/>
                  <a:pt x="3158" y="6961"/>
                  <a:pt x="3409" y="7295"/>
                </a:cubicBezTo>
                <a:cubicBezTo>
                  <a:pt x="3125" y="7395"/>
                  <a:pt x="2857" y="7462"/>
                  <a:pt x="2590" y="7479"/>
                </a:cubicBezTo>
                <a:cubicBezTo>
                  <a:pt x="2506" y="7489"/>
                  <a:pt x="2408" y="7498"/>
                  <a:pt x="2301" y="7498"/>
                </a:cubicBezTo>
                <a:cubicBezTo>
                  <a:pt x="2066" y="7498"/>
                  <a:pt x="1790" y="7455"/>
                  <a:pt x="1537" y="7295"/>
                </a:cubicBezTo>
                <a:cubicBezTo>
                  <a:pt x="1203" y="7061"/>
                  <a:pt x="1187" y="6944"/>
                  <a:pt x="1187" y="6944"/>
                </a:cubicBezTo>
                <a:cubicBezTo>
                  <a:pt x="1187" y="6927"/>
                  <a:pt x="1203" y="6877"/>
                  <a:pt x="1320" y="6810"/>
                </a:cubicBezTo>
                <a:cubicBezTo>
                  <a:pt x="1504" y="6693"/>
                  <a:pt x="1821" y="6610"/>
                  <a:pt x="2156" y="6610"/>
                </a:cubicBezTo>
                <a:close/>
                <a:moveTo>
                  <a:pt x="4812" y="10553"/>
                </a:moveTo>
                <a:lnTo>
                  <a:pt x="4812" y="10553"/>
                </a:lnTo>
                <a:cubicBezTo>
                  <a:pt x="4913" y="10954"/>
                  <a:pt x="4913" y="11355"/>
                  <a:pt x="4796" y="11773"/>
                </a:cubicBezTo>
                <a:lnTo>
                  <a:pt x="4796" y="11789"/>
                </a:lnTo>
                <a:cubicBezTo>
                  <a:pt x="4729" y="12040"/>
                  <a:pt x="4528" y="12725"/>
                  <a:pt x="3977" y="12875"/>
                </a:cubicBezTo>
                <a:cubicBezTo>
                  <a:pt x="3919" y="12896"/>
                  <a:pt x="3861" y="12906"/>
                  <a:pt x="3803" y="12906"/>
                </a:cubicBezTo>
                <a:cubicBezTo>
                  <a:pt x="3674" y="12906"/>
                  <a:pt x="3541" y="12861"/>
                  <a:pt x="3392" y="12792"/>
                </a:cubicBezTo>
                <a:cubicBezTo>
                  <a:pt x="3342" y="12742"/>
                  <a:pt x="3208" y="12658"/>
                  <a:pt x="3175" y="12625"/>
                </a:cubicBezTo>
                <a:cubicBezTo>
                  <a:pt x="3041" y="12525"/>
                  <a:pt x="2891" y="12357"/>
                  <a:pt x="2891" y="12107"/>
                </a:cubicBezTo>
                <a:cubicBezTo>
                  <a:pt x="2874" y="11522"/>
                  <a:pt x="3492" y="11121"/>
                  <a:pt x="3709" y="10954"/>
                </a:cubicBezTo>
                <a:cubicBezTo>
                  <a:pt x="4044" y="10720"/>
                  <a:pt x="4428" y="10586"/>
                  <a:pt x="4812" y="10553"/>
                </a:cubicBezTo>
                <a:close/>
                <a:moveTo>
                  <a:pt x="8388" y="10904"/>
                </a:moveTo>
                <a:cubicBezTo>
                  <a:pt x="8772" y="11054"/>
                  <a:pt x="9090" y="11238"/>
                  <a:pt x="9307" y="11539"/>
                </a:cubicBezTo>
                <a:cubicBezTo>
                  <a:pt x="9541" y="11940"/>
                  <a:pt x="9608" y="12458"/>
                  <a:pt x="9524" y="12742"/>
                </a:cubicBezTo>
                <a:cubicBezTo>
                  <a:pt x="9474" y="12875"/>
                  <a:pt x="9457" y="12909"/>
                  <a:pt x="9441" y="12909"/>
                </a:cubicBezTo>
                <a:cubicBezTo>
                  <a:pt x="9437" y="12916"/>
                  <a:pt x="9428" y="12920"/>
                  <a:pt x="9412" y="12920"/>
                </a:cubicBezTo>
                <a:cubicBezTo>
                  <a:pt x="9354" y="12920"/>
                  <a:pt x="9210" y="12863"/>
                  <a:pt x="8973" y="12692"/>
                </a:cubicBezTo>
                <a:cubicBezTo>
                  <a:pt x="8639" y="12441"/>
                  <a:pt x="8538" y="12040"/>
                  <a:pt x="8471" y="11773"/>
                </a:cubicBezTo>
                <a:cubicBezTo>
                  <a:pt x="8388" y="11489"/>
                  <a:pt x="8371" y="11205"/>
                  <a:pt x="8388" y="10904"/>
                </a:cubicBezTo>
                <a:close/>
                <a:moveTo>
                  <a:pt x="3073" y="1"/>
                </a:moveTo>
                <a:cubicBezTo>
                  <a:pt x="2629" y="1"/>
                  <a:pt x="2177" y="102"/>
                  <a:pt x="1755" y="344"/>
                </a:cubicBezTo>
                <a:cubicBezTo>
                  <a:pt x="785" y="862"/>
                  <a:pt x="0" y="2115"/>
                  <a:pt x="351" y="3184"/>
                </a:cubicBezTo>
                <a:cubicBezTo>
                  <a:pt x="602" y="3970"/>
                  <a:pt x="1370" y="4805"/>
                  <a:pt x="2289" y="4855"/>
                </a:cubicBezTo>
                <a:cubicBezTo>
                  <a:pt x="2321" y="4856"/>
                  <a:pt x="2352" y="4857"/>
                  <a:pt x="2383" y="4857"/>
                </a:cubicBezTo>
                <a:cubicBezTo>
                  <a:pt x="3274" y="4857"/>
                  <a:pt x="3966" y="4395"/>
                  <a:pt x="4144" y="3636"/>
                </a:cubicBezTo>
                <a:cubicBezTo>
                  <a:pt x="4294" y="3034"/>
                  <a:pt x="4060" y="2332"/>
                  <a:pt x="3609" y="2048"/>
                </a:cubicBezTo>
                <a:cubicBezTo>
                  <a:pt x="3464" y="1957"/>
                  <a:pt x="3263" y="1901"/>
                  <a:pt x="3063" y="1901"/>
                </a:cubicBezTo>
                <a:cubicBezTo>
                  <a:pt x="2895" y="1901"/>
                  <a:pt x="2727" y="1940"/>
                  <a:pt x="2590" y="2032"/>
                </a:cubicBezTo>
                <a:cubicBezTo>
                  <a:pt x="2423" y="2165"/>
                  <a:pt x="2206" y="2416"/>
                  <a:pt x="2273" y="2951"/>
                </a:cubicBezTo>
                <a:cubicBezTo>
                  <a:pt x="2273" y="3088"/>
                  <a:pt x="2371" y="3170"/>
                  <a:pt x="2490" y="3170"/>
                </a:cubicBezTo>
                <a:cubicBezTo>
                  <a:pt x="2501" y="3170"/>
                  <a:pt x="2512" y="3169"/>
                  <a:pt x="2523" y="3168"/>
                </a:cubicBezTo>
                <a:cubicBezTo>
                  <a:pt x="2674" y="3168"/>
                  <a:pt x="2757" y="3034"/>
                  <a:pt x="2724" y="2917"/>
                </a:cubicBezTo>
                <a:cubicBezTo>
                  <a:pt x="2707" y="2750"/>
                  <a:pt x="2707" y="2516"/>
                  <a:pt x="2857" y="2433"/>
                </a:cubicBezTo>
                <a:cubicBezTo>
                  <a:pt x="2923" y="2389"/>
                  <a:pt x="3007" y="2371"/>
                  <a:pt x="3092" y="2371"/>
                </a:cubicBezTo>
                <a:cubicBezTo>
                  <a:pt x="3203" y="2371"/>
                  <a:pt x="3316" y="2402"/>
                  <a:pt x="3392" y="2449"/>
                </a:cubicBezTo>
                <a:cubicBezTo>
                  <a:pt x="3693" y="2616"/>
                  <a:pt x="3843" y="3118"/>
                  <a:pt x="3726" y="3535"/>
                </a:cubicBezTo>
                <a:cubicBezTo>
                  <a:pt x="3554" y="4160"/>
                  <a:pt x="2973" y="4391"/>
                  <a:pt x="2448" y="4391"/>
                </a:cubicBezTo>
                <a:cubicBezTo>
                  <a:pt x="2411" y="4391"/>
                  <a:pt x="2375" y="4390"/>
                  <a:pt x="2339" y="4387"/>
                </a:cubicBezTo>
                <a:cubicBezTo>
                  <a:pt x="1638" y="4371"/>
                  <a:pt x="1019" y="3702"/>
                  <a:pt x="802" y="3051"/>
                </a:cubicBezTo>
                <a:cubicBezTo>
                  <a:pt x="535" y="2249"/>
                  <a:pt x="1203" y="1196"/>
                  <a:pt x="2005" y="762"/>
                </a:cubicBezTo>
                <a:cubicBezTo>
                  <a:pt x="2352" y="558"/>
                  <a:pt x="2731" y="473"/>
                  <a:pt x="3107" y="473"/>
                </a:cubicBezTo>
                <a:cubicBezTo>
                  <a:pt x="3781" y="473"/>
                  <a:pt x="4445" y="748"/>
                  <a:pt x="4896" y="1113"/>
                </a:cubicBezTo>
                <a:cubicBezTo>
                  <a:pt x="5648" y="1697"/>
                  <a:pt x="5848" y="2550"/>
                  <a:pt x="5948" y="2951"/>
                </a:cubicBezTo>
                <a:cubicBezTo>
                  <a:pt x="6149" y="3853"/>
                  <a:pt x="6099" y="4688"/>
                  <a:pt x="5715" y="5423"/>
                </a:cubicBezTo>
                <a:cubicBezTo>
                  <a:pt x="5230" y="6359"/>
                  <a:pt x="4428" y="6777"/>
                  <a:pt x="3843" y="7094"/>
                </a:cubicBezTo>
                <a:cubicBezTo>
                  <a:pt x="3526" y="6643"/>
                  <a:pt x="3141" y="6309"/>
                  <a:pt x="2640" y="6192"/>
                </a:cubicBezTo>
                <a:cubicBezTo>
                  <a:pt x="2478" y="6150"/>
                  <a:pt x="2309" y="6132"/>
                  <a:pt x="2142" y="6132"/>
                </a:cubicBezTo>
                <a:cubicBezTo>
                  <a:pt x="1710" y="6132"/>
                  <a:pt x="1294" y="6257"/>
                  <a:pt x="1053" y="6426"/>
                </a:cubicBezTo>
                <a:cubicBezTo>
                  <a:pt x="886" y="6526"/>
                  <a:pt x="769" y="6677"/>
                  <a:pt x="752" y="6844"/>
                </a:cubicBezTo>
                <a:cubicBezTo>
                  <a:pt x="702" y="7128"/>
                  <a:pt x="886" y="7395"/>
                  <a:pt x="1303" y="7679"/>
                </a:cubicBezTo>
                <a:cubicBezTo>
                  <a:pt x="1657" y="7898"/>
                  <a:pt x="2028" y="7940"/>
                  <a:pt x="2326" y="7940"/>
                </a:cubicBezTo>
                <a:cubicBezTo>
                  <a:pt x="2437" y="7940"/>
                  <a:pt x="2537" y="7934"/>
                  <a:pt x="2623" y="7930"/>
                </a:cubicBezTo>
                <a:cubicBezTo>
                  <a:pt x="2974" y="7896"/>
                  <a:pt x="3308" y="7813"/>
                  <a:pt x="3676" y="7679"/>
                </a:cubicBezTo>
                <a:cubicBezTo>
                  <a:pt x="3877" y="8047"/>
                  <a:pt x="4060" y="8481"/>
                  <a:pt x="4278" y="8966"/>
                </a:cubicBezTo>
                <a:cubicBezTo>
                  <a:pt x="4445" y="9350"/>
                  <a:pt x="4595" y="9717"/>
                  <a:pt x="4712" y="10068"/>
                </a:cubicBezTo>
                <a:cubicBezTo>
                  <a:pt x="4278" y="10135"/>
                  <a:pt x="3843" y="10286"/>
                  <a:pt x="3442" y="10553"/>
                </a:cubicBezTo>
                <a:cubicBezTo>
                  <a:pt x="3192" y="10737"/>
                  <a:pt x="2390" y="11271"/>
                  <a:pt x="2440" y="12107"/>
                </a:cubicBezTo>
                <a:cubicBezTo>
                  <a:pt x="2456" y="12558"/>
                  <a:pt x="2757" y="12825"/>
                  <a:pt x="2841" y="12942"/>
                </a:cubicBezTo>
                <a:cubicBezTo>
                  <a:pt x="2891" y="13026"/>
                  <a:pt x="3058" y="13143"/>
                  <a:pt x="3175" y="13193"/>
                </a:cubicBezTo>
                <a:cubicBezTo>
                  <a:pt x="3371" y="13302"/>
                  <a:pt x="3574" y="13354"/>
                  <a:pt x="3775" y="13354"/>
                </a:cubicBezTo>
                <a:cubicBezTo>
                  <a:pt x="3882" y="13354"/>
                  <a:pt x="3989" y="13339"/>
                  <a:pt x="4094" y="13310"/>
                </a:cubicBezTo>
                <a:cubicBezTo>
                  <a:pt x="4879" y="13076"/>
                  <a:pt x="5113" y="12224"/>
                  <a:pt x="5213" y="11906"/>
                </a:cubicBezTo>
                <a:lnTo>
                  <a:pt x="5213" y="11890"/>
                </a:lnTo>
                <a:cubicBezTo>
                  <a:pt x="5364" y="11405"/>
                  <a:pt x="5364" y="10954"/>
                  <a:pt x="5280" y="10519"/>
                </a:cubicBezTo>
                <a:cubicBezTo>
                  <a:pt x="5664" y="10519"/>
                  <a:pt x="6082" y="10553"/>
                  <a:pt x="6517" y="10603"/>
                </a:cubicBezTo>
                <a:cubicBezTo>
                  <a:pt x="7035" y="10653"/>
                  <a:pt x="7519" y="10703"/>
                  <a:pt x="7937" y="10787"/>
                </a:cubicBezTo>
                <a:cubicBezTo>
                  <a:pt x="7920" y="11188"/>
                  <a:pt x="7937" y="11522"/>
                  <a:pt x="8020" y="11873"/>
                </a:cubicBezTo>
                <a:cubicBezTo>
                  <a:pt x="8087" y="12190"/>
                  <a:pt x="8204" y="12692"/>
                  <a:pt x="8672" y="13059"/>
                </a:cubicBezTo>
                <a:cubicBezTo>
                  <a:pt x="8939" y="13293"/>
                  <a:pt x="9190" y="13393"/>
                  <a:pt x="9390" y="13393"/>
                </a:cubicBezTo>
                <a:cubicBezTo>
                  <a:pt x="9474" y="13393"/>
                  <a:pt x="9557" y="13377"/>
                  <a:pt x="9641" y="13360"/>
                </a:cubicBezTo>
                <a:cubicBezTo>
                  <a:pt x="9791" y="13276"/>
                  <a:pt x="9892" y="13126"/>
                  <a:pt x="9959" y="12909"/>
                </a:cubicBezTo>
                <a:cubicBezTo>
                  <a:pt x="10059" y="12525"/>
                  <a:pt x="9992" y="11856"/>
                  <a:pt x="9691" y="11322"/>
                </a:cubicBezTo>
                <a:cubicBezTo>
                  <a:pt x="9407" y="10870"/>
                  <a:pt x="8973" y="10620"/>
                  <a:pt x="8455" y="10453"/>
                </a:cubicBezTo>
                <a:cubicBezTo>
                  <a:pt x="8572" y="9801"/>
                  <a:pt x="8722" y="8932"/>
                  <a:pt x="9474" y="8180"/>
                </a:cubicBezTo>
                <a:cubicBezTo>
                  <a:pt x="10059" y="7596"/>
                  <a:pt x="10827" y="7278"/>
                  <a:pt x="11746" y="7195"/>
                </a:cubicBezTo>
                <a:cubicBezTo>
                  <a:pt x="11870" y="7180"/>
                  <a:pt x="12034" y="7165"/>
                  <a:pt x="12224" y="7165"/>
                </a:cubicBezTo>
                <a:cubicBezTo>
                  <a:pt x="12673" y="7165"/>
                  <a:pt x="13266" y="7248"/>
                  <a:pt x="13818" y="7612"/>
                </a:cubicBezTo>
                <a:cubicBezTo>
                  <a:pt x="14587" y="8113"/>
                  <a:pt x="15305" y="9149"/>
                  <a:pt x="15071" y="10269"/>
                </a:cubicBezTo>
                <a:cubicBezTo>
                  <a:pt x="14904" y="11154"/>
                  <a:pt x="14136" y="12107"/>
                  <a:pt x="13284" y="12107"/>
                </a:cubicBezTo>
                <a:cubicBezTo>
                  <a:pt x="12582" y="12073"/>
                  <a:pt x="11746" y="11706"/>
                  <a:pt x="11529" y="11054"/>
                </a:cubicBezTo>
                <a:cubicBezTo>
                  <a:pt x="11329" y="10536"/>
                  <a:pt x="11329" y="9851"/>
                  <a:pt x="11913" y="9467"/>
                </a:cubicBezTo>
                <a:cubicBezTo>
                  <a:pt x="12101" y="9348"/>
                  <a:pt x="12327" y="9289"/>
                  <a:pt x="12537" y="9289"/>
                </a:cubicBezTo>
                <a:cubicBezTo>
                  <a:pt x="12739" y="9289"/>
                  <a:pt x="12927" y="9344"/>
                  <a:pt x="13050" y="9450"/>
                </a:cubicBezTo>
                <a:cubicBezTo>
                  <a:pt x="13167" y="9550"/>
                  <a:pt x="13284" y="9784"/>
                  <a:pt x="13233" y="9951"/>
                </a:cubicBezTo>
                <a:cubicBezTo>
                  <a:pt x="13200" y="10102"/>
                  <a:pt x="12983" y="10185"/>
                  <a:pt x="12816" y="10202"/>
                </a:cubicBezTo>
                <a:cubicBezTo>
                  <a:pt x="12699" y="10219"/>
                  <a:pt x="12615" y="10352"/>
                  <a:pt x="12632" y="10469"/>
                </a:cubicBezTo>
                <a:cubicBezTo>
                  <a:pt x="12646" y="10583"/>
                  <a:pt x="12745" y="10661"/>
                  <a:pt x="12846" y="10661"/>
                </a:cubicBezTo>
                <a:cubicBezTo>
                  <a:pt x="12864" y="10661"/>
                  <a:pt x="12882" y="10658"/>
                  <a:pt x="12899" y="10653"/>
                </a:cubicBezTo>
                <a:cubicBezTo>
                  <a:pt x="13417" y="10570"/>
                  <a:pt x="13618" y="10286"/>
                  <a:pt x="13668" y="10068"/>
                </a:cubicBezTo>
                <a:cubicBezTo>
                  <a:pt x="13785" y="9701"/>
                  <a:pt x="13584" y="9300"/>
                  <a:pt x="13334" y="9099"/>
                </a:cubicBezTo>
                <a:cubicBezTo>
                  <a:pt x="13120" y="8911"/>
                  <a:pt x="12827" y="8819"/>
                  <a:pt x="12518" y="8819"/>
                </a:cubicBezTo>
                <a:cubicBezTo>
                  <a:pt x="12224" y="8819"/>
                  <a:pt x="11915" y="8903"/>
                  <a:pt x="11646" y="9066"/>
                </a:cubicBezTo>
                <a:cubicBezTo>
                  <a:pt x="10961" y="9517"/>
                  <a:pt x="10744" y="10352"/>
                  <a:pt x="11061" y="11221"/>
                </a:cubicBezTo>
                <a:cubicBezTo>
                  <a:pt x="11379" y="12073"/>
                  <a:pt x="12415" y="12558"/>
                  <a:pt x="13233" y="12558"/>
                </a:cubicBezTo>
                <a:lnTo>
                  <a:pt x="13250" y="12558"/>
                </a:lnTo>
                <a:cubicBezTo>
                  <a:pt x="14386" y="12558"/>
                  <a:pt x="15305" y="11405"/>
                  <a:pt x="15506" y="10352"/>
                </a:cubicBezTo>
                <a:cubicBezTo>
                  <a:pt x="15790" y="9016"/>
                  <a:pt x="14988" y="7813"/>
                  <a:pt x="14069" y="7211"/>
                </a:cubicBezTo>
                <a:cubicBezTo>
                  <a:pt x="13414" y="6771"/>
                  <a:pt x="12726" y="6687"/>
                  <a:pt x="12221" y="6687"/>
                </a:cubicBezTo>
                <a:cubicBezTo>
                  <a:pt x="12017" y="6687"/>
                  <a:pt x="11843" y="6700"/>
                  <a:pt x="11713" y="6710"/>
                </a:cubicBezTo>
                <a:cubicBezTo>
                  <a:pt x="10660" y="6793"/>
                  <a:pt x="9808" y="7178"/>
                  <a:pt x="9140" y="7813"/>
                </a:cubicBezTo>
                <a:cubicBezTo>
                  <a:pt x="8288" y="8648"/>
                  <a:pt x="8104" y="9634"/>
                  <a:pt x="7987" y="10319"/>
                </a:cubicBezTo>
                <a:cubicBezTo>
                  <a:pt x="7569" y="10235"/>
                  <a:pt x="7068" y="10185"/>
                  <a:pt x="6567" y="10135"/>
                </a:cubicBezTo>
                <a:cubicBezTo>
                  <a:pt x="6099" y="10102"/>
                  <a:pt x="5631" y="10052"/>
                  <a:pt x="5197" y="10052"/>
                </a:cubicBezTo>
                <a:cubicBezTo>
                  <a:pt x="5063" y="9617"/>
                  <a:pt x="4879" y="9200"/>
                  <a:pt x="4695" y="8782"/>
                </a:cubicBezTo>
                <a:cubicBezTo>
                  <a:pt x="4478" y="8297"/>
                  <a:pt x="4278" y="7863"/>
                  <a:pt x="4060" y="7462"/>
                </a:cubicBezTo>
                <a:cubicBezTo>
                  <a:pt x="4695" y="7144"/>
                  <a:pt x="5564" y="6677"/>
                  <a:pt x="6116" y="5607"/>
                </a:cubicBezTo>
                <a:cubicBezTo>
                  <a:pt x="6533" y="4772"/>
                  <a:pt x="6633" y="3853"/>
                  <a:pt x="6383" y="2834"/>
                </a:cubicBezTo>
                <a:cubicBezTo>
                  <a:pt x="6283" y="2366"/>
                  <a:pt x="6049" y="1430"/>
                  <a:pt x="5180" y="745"/>
                </a:cubicBezTo>
                <a:cubicBezTo>
                  <a:pt x="4625" y="318"/>
                  <a:pt x="3859" y="1"/>
                  <a:pt x="30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1"/>
          <p:cNvSpPr/>
          <p:nvPr/>
        </p:nvSpPr>
        <p:spPr>
          <a:xfrm>
            <a:off x="711927" y="3683357"/>
            <a:ext cx="1067173" cy="906385"/>
          </a:xfrm>
          <a:custGeom>
            <a:avLst/>
            <a:gdLst/>
            <a:ahLst/>
            <a:cxnLst/>
            <a:rect l="l" t="t" r="r" b="b"/>
            <a:pathLst>
              <a:path w="23376" h="19854" extrusionOk="0">
                <a:moveTo>
                  <a:pt x="2941" y="2092"/>
                </a:moveTo>
                <a:cubicBezTo>
                  <a:pt x="3108" y="2092"/>
                  <a:pt x="3259" y="2142"/>
                  <a:pt x="3409" y="2159"/>
                </a:cubicBezTo>
                <a:cubicBezTo>
                  <a:pt x="3610" y="2844"/>
                  <a:pt x="3660" y="3630"/>
                  <a:pt x="3259" y="4315"/>
                </a:cubicBezTo>
                <a:cubicBezTo>
                  <a:pt x="3075" y="4682"/>
                  <a:pt x="2741" y="4933"/>
                  <a:pt x="2457" y="4983"/>
                </a:cubicBezTo>
                <a:cubicBezTo>
                  <a:pt x="2416" y="4989"/>
                  <a:pt x="2375" y="4992"/>
                  <a:pt x="2335" y="4992"/>
                </a:cubicBezTo>
                <a:cubicBezTo>
                  <a:pt x="1910" y="4992"/>
                  <a:pt x="1506" y="4684"/>
                  <a:pt x="1354" y="4348"/>
                </a:cubicBezTo>
                <a:cubicBezTo>
                  <a:pt x="1204" y="4047"/>
                  <a:pt x="1254" y="3596"/>
                  <a:pt x="1454" y="3162"/>
                </a:cubicBezTo>
                <a:cubicBezTo>
                  <a:pt x="1705" y="2644"/>
                  <a:pt x="2173" y="2243"/>
                  <a:pt x="2657" y="2142"/>
                </a:cubicBezTo>
                <a:cubicBezTo>
                  <a:pt x="2757" y="2109"/>
                  <a:pt x="2841" y="2092"/>
                  <a:pt x="2941" y="2092"/>
                </a:cubicBezTo>
                <a:close/>
                <a:moveTo>
                  <a:pt x="1955" y="6754"/>
                </a:moveTo>
                <a:cubicBezTo>
                  <a:pt x="2590" y="6754"/>
                  <a:pt x="3309" y="7105"/>
                  <a:pt x="3960" y="7673"/>
                </a:cubicBezTo>
                <a:cubicBezTo>
                  <a:pt x="3927" y="7740"/>
                  <a:pt x="3860" y="7807"/>
                  <a:pt x="3827" y="7840"/>
                </a:cubicBezTo>
                <a:cubicBezTo>
                  <a:pt x="3593" y="8074"/>
                  <a:pt x="3175" y="8508"/>
                  <a:pt x="2507" y="8676"/>
                </a:cubicBezTo>
                <a:cubicBezTo>
                  <a:pt x="2309" y="8727"/>
                  <a:pt x="2098" y="8750"/>
                  <a:pt x="1889" y="8750"/>
                </a:cubicBezTo>
                <a:cubicBezTo>
                  <a:pt x="1211" y="8750"/>
                  <a:pt x="554" y="8506"/>
                  <a:pt x="452" y="8174"/>
                </a:cubicBezTo>
                <a:cubicBezTo>
                  <a:pt x="335" y="7773"/>
                  <a:pt x="869" y="7021"/>
                  <a:pt x="1538" y="6821"/>
                </a:cubicBezTo>
                <a:cubicBezTo>
                  <a:pt x="1671" y="6771"/>
                  <a:pt x="1822" y="6754"/>
                  <a:pt x="1955" y="6754"/>
                </a:cubicBezTo>
                <a:close/>
                <a:moveTo>
                  <a:pt x="21053" y="15108"/>
                </a:moveTo>
                <a:cubicBezTo>
                  <a:pt x="21154" y="15275"/>
                  <a:pt x="21204" y="15442"/>
                  <a:pt x="21204" y="15660"/>
                </a:cubicBezTo>
                <a:cubicBezTo>
                  <a:pt x="21237" y="16127"/>
                  <a:pt x="21020" y="16696"/>
                  <a:pt x="20602" y="17097"/>
                </a:cubicBezTo>
                <a:cubicBezTo>
                  <a:pt x="20278" y="17392"/>
                  <a:pt x="19940" y="17556"/>
                  <a:pt x="19612" y="17556"/>
                </a:cubicBezTo>
                <a:cubicBezTo>
                  <a:pt x="19569" y="17556"/>
                  <a:pt x="19526" y="17554"/>
                  <a:pt x="19483" y="17548"/>
                </a:cubicBezTo>
                <a:cubicBezTo>
                  <a:pt x="19115" y="17498"/>
                  <a:pt x="18647" y="17180"/>
                  <a:pt x="18547" y="16696"/>
                </a:cubicBezTo>
                <a:cubicBezTo>
                  <a:pt x="18530" y="16545"/>
                  <a:pt x="18463" y="16027"/>
                  <a:pt x="18898" y="15760"/>
                </a:cubicBezTo>
                <a:cubicBezTo>
                  <a:pt x="19633" y="15292"/>
                  <a:pt x="20385" y="15125"/>
                  <a:pt x="21053" y="15108"/>
                </a:cubicBezTo>
                <a:close/>
                <a:moveTo>
                  <a:pt x="7185" y="15242"/>
                </a:moveTo>
                <a:lnTo>
                  <a:pt x="7185" y="15242"/>
                </a:lnTo>
                <a:cubicBezTo>
                  <a:pt x="7085" y="17030"/>
                  <a:pt x="7018" y="17147"/>
                  <a:pt x="6701" y="17414"/>
                </a:cubicBezTo>
                <a:cubicBezTo>
                  <a:pt x="6417" y="17665"/>
                  <a:pt x="5965" y="17882"/>
                  <a:pt x="5498" y="18133"/>
                </a:cubicBezTo>
                <a:cubicBezTo>
                  <a:pt x="5297" y="18249"/>
                  <a:pt x="5097" y="18350"/>
                  <a:pt x="4913" y="18450"/>
                </a:cubicBezTo>
                <a:cubicBezTo>
                  <a:pt x="5030" y="17932"/>
                  <a:pt x="5264" y="16879"/>
                  <a:pt x="5431" y="16462"/>
                </a:cubicBezTo>
                <a:cubicBezTo>
                  <a:pt x="5581" y="16161"/>
                  <a:pt x="5832" y="15827"/>
                  <a:pt x="7185" y="15242"/>
                </a:cubicBezTo>
                <a:close/>
                <a:moveTo>
                  <a:pt x="15606" y="15994"/>
                </a:moveTo>
                <a:cubicBezTo>
                  <a:pt x="16525" y="16595"/>
                  <a:pt x="17144" y="17331"/>
                  <a:pt x="17144" y="18032"/>
                </a:cubicBezTo>
                <a:cubicBezTo>
                  <a:pt x="17177" y="18751"/>
                  <a:pt x="16592" y="19519"/>
                  <a:pt x="16174" y="19536"/>
                </a:cubicBezTo>
                <a:cubicBezTo>
                  <a:pt x="16170" y="19536"/>
                  <a:pt x="16166" y="19536"/>
                  <a:pt x="16162" y="19536"/>
                </a:cubicBezTo>
                <a:cubicBezTo>
                  <a:pt x="15680" y="19536"/>
                  <a:pt x="15104" y="18610"/>
                  <a:pt x="15038" y="17765"/>
                </a:cubicBezTo>
                <a:cubicBezTo>
                  <a:pt x="15005" y="17097"/>
                  <a:pt x="15272" y="16545"/>
                  <a:pt x="15423" y="16278"/>
                </a:cubicBezTo>
                <a:cubicBezTo>
                  <a:pt x="15473" y="16178"/>
                  <a:pt x="15539" y="16094"/>
                  <a:pt x="15606" y="15994"/>
                </a:cubicBezTo>
                <a:close/>
                <a:moveTo>
                  <a:pt x="2445" y="1"/>
                </a:moveTo>
                <a:cubicBezTo>
                  <a:pt x="2396" y="1"/>
                  <a:pt x="2344" y="29"/>
                  <a:pt x="2323" y="71"/>
                </a:cubicBezTo>
                <a:cubicBezTo>
                  <a:pt x="2256" y="137"/>
                  <a:pt x="2306" y="238"/>
                  <a:pt x="2356" y="288"/>
                </a:cubicBezTo>
                <a:cubicBezTo>
                  <a:pt x="2507" y="371"/>
                  <a:pt x="2991" y="973"/>
                  <a:pt x="3309" y="1792"/>
                </a:cubicBezTo>
                <a:cubicBezTo>
                  <a:pt x="3200" y="1758"/>
                  <a:pt x="3083" y="1741"/>
                  <a:pt x="2962" y="1741"/>
                </a:cubicBezTo>
                <a:cubicBezTo>
                  <a:pt x="2841" y="1741"/>
                  <a:pt x="2716" y="1758"/>
                  <a:pt x="2590" y="1792"/>
                </a:cubicBezTo>
                <a:cubicBezTo>
                  <a:pt x="2006" y="1909"/>
                  <a:pt x="1488" y="2376"/>
                  <a:pt x="1187" y="2978"/>
                </a:cubicBezTo>
                <a:cubicBezTo>
                  <a:pt x="936" y="3496"/>
                  <a:pt x="903" y="4047"/>
                  <a:pt x="1087" y="4432"/>
                </a:cubicBezTo>
                <a:cubicBezTo>
                  <a:pt x="1286" y="4860"/>
                  <a:pt x="1765" y="5261"/>
                  <a:pt x="2345" y="5261"/>
                </a:cubicBezTo>
                <a:cubicBezTo>
                  <a:pt x="2398" y="5261"/>
                  <a:pt x="2452" y="5257"/>
                  <a:pt x="2507" y="5250"/>
                </a:cubicBezTo>
                <a:cubicBezTo>
                  <a:pt x="2908" y="5217"/>
                  <a:pt x="3309" y="4899"/>
                  <a:pt x="3559" y="4432"/>
                </a:cubicBezTo>
                <a:cubicBezTo>
                  <a:pt x="3927" y="3746"/>
                  <a:pt x="3927" y="2995"/>
                  <a:pt x="3777" y="2310"/>
                </a:cubicBezTo>
                <a:lnTo>
                  <a:pt x="3777" y="2310"/>
                </a:lnTo>
                <a:cubicBezTo>
                  <a:pt x="4228" y="2560"/>
                  <a:pt x="4579" y="2961"/>
                  <a:pt x="4762" y="3295"/>
                </a:cubicBezTo>
                <a:cubicBezTo>
                  <a:pt x="5414" y="4398"/>
                  <a:pt x="4913" y="5735"/>
                  <a:pt x="4645" y="6470"/>
                </a:cubicBezTo>
                <a:cubicBezTo>
                  <a:pt x="4495" y="6838"/>
                  <a:pt x="4311" y="7155"/>
                  <a:pt x="4161" y="7389"/>
                </a:cubicBezTo>
                <a:cubicBezTo>
                  <a:pt x="3423" y="6785"/>
                  <a:pt x="2642" y="6397"/>
                  <a:pt x="1957" y="6397"/>
                </a:cubicBezTo>
                <a:cubicBezTo>
                  <a:pt x="1788" y="6397"/>
                  <a:pt x="1626" y="6421"/>
                  <a:pt x="1471" y="6470"/>
                </a:cubicBezTo>
                <a:cubicBezTo>
                  <a:pt x="669" y="6721"/>
                  <a:pt x="1" y="7606"/>
                  <a:pt x="168" y="8224"/>
                </a:cubicBezTo>
                <a:cubicBezTo>
                  <a:pt x="306" y="8742"/>
                  <a:pt x="1075" y="9012"/>
                  <a:pt x="1853" y="9012"/>
                </a:cubicBezTo>
                <a:cubicBezTo>
                  <a:pt x="2105" y="9012"/>
                  <a:pt x="2358" y="8983"/>
                  <a:pt x="2590" y="8926"/>
                </a:cubicBezTo>
                <a:cubicBezTo>
                  <a:pt x="3342" y="8742"/>
                  <a:pt x="3827" y="8241"/>
                  <a:pt x="4044" y="8007"/>
                </a:cubicBezTo>
                <a:cubicBezTo>
                  <a:pt x="4094" y="7974"/>
                  <a:pt x="4161" y="7907"/>
                  <a:pt x="4211" y="7823"/>
                </a:cubicBezTo>
                <a:cubicBezTo>
                  <a:pt x="5113" y="8642"/>
                  <a:pt x="5949" y="9778"/>
                  <a:pt x="6450" y="10931"/>
                </a:cubicBezTo>
                <a:cubicBezTo>
                  <a:pt x="7068" y="12351"/>
                  <a:pt x="7285" y="13404"/>
                  <a:pt x="7235" y="14824"/>
                </a:cubicBezTo>
                <a:cubicBezTo>
                  <a:pt x="5782" y="15409"/>
                  <a:pt x="5397" y="15793"/>
                  <a:pt x="5180" y="16278"/>
                </a:cubicBezTo>
                <a:cubicBezTo>
                  <a:pt x="4930" y="16879"/>
                  <a:pt x="4595" y="18617"/>
                  <a:pt x="4579" y="18684"/>
                </a:cubicBezTo>
                <a:lnTo>
                  <a:pt x="4512" y="19035"/>
                </a:lnTo>
                <a:lnTo>
                  <a:pt x="4512" y="19035"/>
                </a:lnTo>
                <a:lnTo>
                  <a:pt x="4813" y="18851"/>
                </a:lnTo>
                <a:cubicBezTo>
                  <a:pt x="5080" y="18684"/>
                  <a:pt x="5397" y="18517"/>
                  <a:pt x="5681" y="18366"/>
                </a:cubicBezTo>
                <a:cubicBezTo>
                  <a:pt x="6183" y="18116"/>
                  <a:pt x="6651" y="17865"/>
                  <a:pt x="6951" y="17598"/>
                </a:cubicBezTo>
                <a:cubicBezTo>
                  <a:pt x="7352" y="17247"/>
                  <a:pt x="7419" y="17013"/>
                  <a:pt x="7519" y="15108"/>
                </a:cubicBezTo>
                <a:lnTo>
                  <a:pt x="7519" y="15075"/>
                </a:lnTo>
                <a:cubicBezTo>
                  <a:pt x="7586" y="15041"/>
                  <a:pt x="7620" y="15025"/>
                  <a:pt x="7686" y="15008"/>
                </a:cubicBezTo>
                <a:cubicBezTo>
                  <a:pt x="8656" y="14635"/>
                  <a:pt x="9429" y="14513"/>
                  <a:pt x="10252" y="14513"/>
                </a:cubicBezTo>
                <a:cubicBezTo>
                  <a:pt x="10719" y="14513"/>
                  <a:pt x="11202" y="14553"/>
                  <a:pt x="11747" y="14607"/>
                </a:cubicBezTo>
                <a:cubicBezTo>
                  <a:pt x="12950" y="14707"/>
                  <a:pt x="14303" y="15175"/>
                  <a:pt x="15356" y="15793"/>
                </a:cubicBezTo>
                <a:lnTo>
                  <a:pt x="15172" y="16111"/>
                </a:lnTo>
                <a:cubicBezTo>
                  <a:pt x="15005" y="16412"/>
                  <a:pt x="14687" y="17013"/>
                  <a:pt x="14754" y="17782"/>
                </a:cubicBezTo>
                <a:cubicBezTo>
                  <a:pt x="14804" y="18717"/>
                  <a:pt x="15456" y="19853"/>
                  <a:pt x="16158" y="19853"/>
                </a:cubicBezTo>
                <a:lnTo>
                  <a:pt x="16191" y="19820"/>
                </a:lnTo>
                <a:cubicBezTo>
                  <a:pt x="16826" y="19803"/>
                  <a:pt x="17494" y="18851"/>
                  <a:pt x="17478" y="18016"/>
                </a:cubicBezTo>
                <a:cubicBezTo>
                  <a:pt x="17461" y="17147"/>
                  <a:pt x="16793" y="16345"/>
                  <a:pt x="15807" y="15693"/>
                </a:cubicBezTo>
                <a:cubicBezTo>
                  <a:pt x="15991" y="15459"/>
                  <a:pt x="16225" y="15259"/>
                  <a:pt x="16475" y="15041"/>
                </a:cubicBezTo>
                <a:cubicBezTo>
                  <a:pt x="16996" y="14622"/>
                  <a:pt x="17919" y="13900"/>
                  <a:pt x="18972" y="13900"/>
                </a:cubicBezTo>
                <a:cubicBezTo>
                  <a:pt x="19134" y="13900"/>
                  <a:pt x="19299" y="13918"/>
                  <a:pt x="19466" y="13955"/>
                </a:cubicBezTo>
                <a:cubicBezTo>
                  <a:pt x="19900" y="14056"/>
                  <a:pt x="20502" y="14340"/>
                  <a:pt x="20886" y="14774"/>
                </a:cubicBezTo>
                <a:cubicBezTo>
                  <a:pt x="20218" y="14808"/>
                  <a:pt x="19483" y="15008"/>
                  <a:pt x="18781" y="15442"/>
                </a:cubicBezTo>
                <a:cubicBezTo>
                  <a:pt x="18163" y="15793"/>
                  <a:pt x="18246" y="16478"/>
                  <a:pt x="18296" y="16696"/>
                </a:cubicBezTo>
                <a:cubicBezTo>
                  <a:pt x="18413" y="17347"/>
                  <a:pt x="18998" y="17732"/>
                  <a:pt x="19499" y="17798"/>
                </a:cubicBezTo>
                <a:cubicBezTo>
                  <a:pt x="19557" y="17807"/>
                  <a:pt x="19615" y="17811"/>
                  <a:pt x="19673" y="17811"/>
                </a:cubicBezTo>
                <a:cubicBezTo>
                  <a:pt x="20077" y="17811"/>
                  <a:pt x="20505" y="17614"/>
                  <a:pt x="20870" y="17264"/>
                </a:cubicBezTo>
                <a:cubicBezTo>
                  <a:pt x="21371" y="16796"/>
                  <a:pt x="21621" y="16161"/>
                  <a:pt x="21571" y="15576"/>
                </a:cubicBezTo>
                <a:cubicBezTo>
                  <a:pt x="21555" y="15376"/>
                  <a:pt x="21504" y="15209"/>
                  <a:pt x="21454" y="15058"/>
                </a:cubicBezTo>
                <a:lnTo>
                  <a:pt x="21454" y="15058"/>
                </a:lnTo>
                <a:cubicBezTo>
                  <a:pt x="22306" y="15092"/>
                  <a:pt x="22975" y="15342"/>
                  <a:pt x="23092" y="15442"/>
                </a:cubicBezTo>
                <a:cubicBezTo>
                  <a:pt x="23121" y="15472"/>
                  <a:pt x="23154" y="15485"/>
                  <a:pt x="23186" y="15485"/>
                </a:cubicBezTo>
                <a:cubicBezTo>
                  <a:pt x="23229" y="15485"/>
                  <a:pt x="23271" y="15463"/>
                  <a:pt x="23309" y="15426"/>
                </a:cubicBezTo>
                <a:cubicBezTo>
                  <a:pt x="23376" y="15359"/>
                  <a:pt x="23342" y="15275"/>
                  <a:pt x="23292" y="15209"/>
                </a:cubicBezTo>
                <a:cubicBezTo>
                  <a:pt x="23125" y="15075"/>
                  <a:pt x="22323" y="14757"/>
                  <a:pt x="21287" y="14757"/>
                </a:cubicBezTo>
                <a:lnTo>
                  <a:pt x="21271" y="14757"/>
                </a:lnTo>
                <a:cubicBezTo>
                  <a:pt x="20819" y="14122"/>
                  <a:pt x="20017" y="13772"/>
                  <a:pt x="19533" y="13671"/>
                </a:cubicBezTo>
                <a:cubicBezTo>
                  <a:pt x="19342" y="13628"/>
                  <a:pt x="19155" y="13609"/>
                  <a:pt x="18973" y="13609"/>
                </a:cubicBezTo>
                <a:cubicBezTo>
                  <a:pt x="17817" y="13609"/>
                  <a:pt x="16854" y="14391"/>
                  <a:pt x="16291" y="14824"/>
                </a:cubicBezTo>
                <a:cubicBezTo>
                  <a:pt x="16024" y="15041"/>
                  <a:pt x="15773" y="15292"/>
                  <a:pt x="15556" y="15543"/>
                </a:cubicBezTo>
                <a:cubicBezTo>
                  <a:pt x="14470" y="14874"/>
                  <a:pt x="13100" y="14423"/>
                  <a:pt x="11797" y="14290"/>
                </a:cubicBezTo>
                <a:cubicBezTo>
                  <a:pt x="11234" y="14228"/>
                  <a:pt x="10737" y="14185"/>
                  <a:pt x="10254" y="14185"/>
                </a:cubicBezTo>
                <a:cubicBezTo>
                  <a:pt x="9416" y="14185"/>
                  <a:pt x="8620" y="14315"/>
                  <a:pt x="7603" y="14707"/>
                </a:cubicBezTo>
                <a:cubicBezTo>
                  <a:pt x="7586" y="14741"/>
                  <a:pt x="7586" y="14741"/>
                  <a:pt x="7569" y="14741"/>
                </a:cubicBezTo>
                <a:cubicBezTo>
                  <a:pt x="7586" y="13337"/>
                  <a:pt x="7369" y="12268"/>
                  <a:pt x="6751" y="10848"/>
                </a:cubicBezTo>
                <a:cubicBezTo>
                  <a:pt x="6233" y="9645"/>
                  <a:pt x="5364" y="8442"/>
                  <a:pt x="4428" y="7606"/>
                </a:cubicBezTo>
                <a:cubicBezTo>
                  <a:pt x="4595" y="7356"/>
                  <a:pt x="4779" y="7021"/>
                  <a:pt x="4946" y="6587"/>
                </a:cubicBezTo>
                <a:cubicBezTo>
                  <a:pt x="5230" y="5818"/>
                  <a:pt x="5765" y="4381"/>
                  <a:pt x="5030" y="3145"/>
                </a:cubicBezTo>
                <a:cubicBezTo>
                  <a:pt x="4813" y="2761"/>
                  <a:pt x="4311" y="2176"/>
                  <a:pt x="3676" y="1909"/>
                </a:cubicBezTo>
                <a:cubicBezTo>
                  <a:pt x="3342" y="956"/>
                  <a:pt x="2757" y="171"/>
                  <a:pt x="2523" y="37"/>
                </a:cubicBezTo>
                <a:cubicBezTo>
                  <a:pt x="2504" y="12"/>
                  <a:pt x="2475" y="1"/>
                  <a:pt x="24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31"/>
          <p:cNvSpPr/>
          <p:nvPr/>
        </p:nvSpPr>
        <p:spPr>
          <a:xfrm>
            <a:off x="657784" y="4127784"/>
            <a:ext cx="720853" cy="611470"/>
          </a:xfrm>
          <a:custGeom>
            <a:avLst/>
            <a:gdLst/>
            <a:ahLst/>
            <a:cxnLst/>
            <a:rect l="l" t="t" r="r" b="b"/>
            <a:pathLst>
              <a:path w="15790" h="13394" extrusionOk="0">
                <a:moveTo>
                  <a:pt x="2156" y="6610"/>
                </a:moveTo>
                <a:cubicBezTo>
                  <a:pt x="2273" y="6610"/>
                  <a:pt x="2406" y="6610"/>
                  <a:pt x="2523" y="6643"/>
                </a:cubicBezTo>
                <a:cubicBezTo>
                  <a:pt x="2874" y="6727"/>
                  <a:pt x="3158" y="6961"/>
                  <a:pt x="3409" y="7295"/>
                </a:cubicBezTo>
                <a:cubicBezTo>
                  <a:pt x="3125" y="7395"/>
                  <a:pt x="2857" y="7462"/>
                  <a:pt x="2590" y="7479"/>
                </a:cubicBezTo>
                <a:cubicBezTo>
                  <a:pt x="2506" y="7489"/>
                  <a:pt x="2408" y="7498"/>
                  <a:pt x="2301" y="7498"/>
                </a:cubicBezTo>
                <a:cubicBezTo>
                  <a:pt x="2066" y="7498"/>
                  <a:pt x="1790" y="7455"/>
                  <a:pt x="1537" y="7295"/>
                </a:cubicBezTo>
                <a:cubicBezTo>
                  <a:pt x="1203" y="7061"/>
                  <a:pt x="1187" y="6944"/>
                  <a:pt x="1187" y="6944"/>
                </a:cubicBezTo>
                <a:cubicBezTo>
                  <a:pt x="1187" y="6927"/>
                  <a:pt x="1203" y="6877"/>
                  <a:pt x="1320" y="6810"/>
                </a:cubicBezTo>
                <a:cubicBezTo>
                  <a:pt x="1504" y="6693"/>
                  <a:pt x="1821" y="6610"/>
                  <a:pt x="2156" y="6610"/>
                </a:cubicBezTo>
                <a:close/>
                <a:moveTo>
                  <a:pt x="4812" y="10553"/>
                </a:moveTo>
                <a:lnTo>
                  <a:pt x="4812" y="10553"/>
                </a:lnTo>
                <a:cubicBezTo>
                  <a:pt x="4913" y="10954"/>
                  <a:pt x="4913" y="11355"/>
                  <a:pt x="4796" y="11773"/>
                </a:cubicBezTo>
                <a:lnTo>
                  <a:pt x="4796" y="11789"/>
                </a:lnTo>
                <a:cubicBezTo>
                  <a:pt x="4729" y="12040"/>
                  <a:pt x="4528" y="12725"/>
                  <a:pt x="3977" y="12875"/>
                </a:cubicBezTo>
                <a:cubicBezTo>
                  <a:pt x="3919" y="12896"/>
                  <a:pt x="3861" y="12906"/>
                  <a:pt x="3803" y="12906"/>
                </a:cubicBezTo>
                <a:cubicBezTo>
                  <a:pt x="3674" y="12906"/>
                  <a:pt x="3541" y="12861"/>
                  <a:pt x="3392" y="12792"/>
                </a:cubicBezTo>
                <a:cubicBezTo>
                  <a:pt x="3342" y="12742"/>
                  <a:pt x="3208" y="12658"/>
                  <a:pt x="3175" y="12625"/>
                </a:cubicBezTo>
                <a:cubicBezTo>
                  <a:pt x="3041" y="12525"/>
                  <a:pt x="2891" y="12357"/>
                  <a:pt x="2891" y="12107"/>
                </a:cubicBezTo>
                <a:cubicBezTo>
                  <a:pt x="2874" y="11522"/>
                  <a:pt x="3492" y="11121"/>
                  <a:pt x="3709" y="10954"/>
                </a:cubicBezTo>
                <a:cubicBezTo>
                  <a:pt x="4044" y="10720"/>
                  <a:pt x="4428" y="10586"/>
                  <a:pt x="4812" y="10553"/>
                </a:cubicBezTo>
                <a:close/>
                <a:moveTo>
                  <a:pt x="8388" y="10904"/>
                </a:moveTo>
                <a:cubicBezTo>
                  <a:pt x="8772" y="11054"/>
                  <a:pt x="9090" y="11238"/>
                  <a:pt x="9307" y="11539"/>
                </a:cubicBezTo>
                <a:cubicBezTo>
                  <a:pt x="9541" y="11940"/>
                  <a:pt x="9608" y="12458"/>
                  <a:pt x="9524" y="12742"/>
                </a:cubicBezTo>
                <a:cubicBezTo>
                  <a:pt x="9474" y="12875"/>
                  <a:pt x="9457" y="12909"/>
                  <a:pt x="9441" y="12909"/>
                </a:cubicBezTo>
                <a:cubicBezTo>
                  <a:pt x="9437" y="12916"/>
                  <a:pt x="9428" y="12920"/>
                  <a:pt x="9412" y="12920"/>
                </a:cubicBezTo>
                <a:cubicBezTo>
                  <a:pt x="9354" y="12920"/>
                  <a:pt x="9210" y="12863"/>
                  <a:pt x="8973" y="12692"/>
                </a:cubicBezTo>
                <a:cubicBezTo>
                  <a:pt x="8639" y="12441"/>
                  <a:pt x="8538" y="12040"/>
                  <a:pt x="8471" y="11773"/>
                </a:cubicBezTo>
                <a:cubicBezTo>
                  <a:pt x="8388" y="11489"/>
                  <a:pt x="8371" y="11205"/>
                  <a:pt x="8388" y="10904"/>
                </a:cubicBezTo>
                <a:close/>
                <a:moveTo>
                  <a:pt x="3073" y="1"/>
                </a:moveTo>
                <a:cubicBezTo>
                  <a:pt x="2629" y="1"/>
                  <a:pt x="2177" y="102"/>
                  <a:pt x="1755" y="344"/>
                </a:cubicBezTo>
                <a:cubicBezTo>
                  <a:pt x="785" y="862"/>
                  <a:pt x="0" y="2115"/>
                  <a:pt x="351" y="3184"/>
                </a:cubicBezTo>
                <a:cubicBezTo>
                  <a:pt x="602" y="3970"/>
                  <a:pt x="1370" y="4805"/>
                  <a:pt x="2289" y="4855"/>
                </a:cubicBezTo>
                <a:cubicBezTo>
                  <a:pt x="2321" y="4856"/>
                  <a:pt x="2352" y="4857"/>
                  <a:pt x="2383" y="4857"/>
                </a:cubicBezTo>
                <a:cubicBezTo>
                  <a:pt x="3274" y="4857"/>
                  <a:pt x="3966" y="4395"/>
                  <a:pt x="4144" y="3636"/>
                </a:cubicBezTo>
                <a:cubicBezTo>
                  <a:pt x="4294" y="3034"/>
                  <a:pt x="4060" y="2332"/>
                  <a:pt x="3609" y="2048"/>
                </a:cubicBezTo>
                <a:cubicBezTo>
                  <a:pt x="3464" y="1957"/>
                  <a:pt x="3263" y="1901"/>
                  <a:pt x="3063" y="1901"/>
                </a:cubicBezTo>
                <a:cubicBezTo>
                  <a:pt x="2895" y="1901"/>
                  <a:pt x="2727" y="1940"/>
                  <a:pt x="2590" y="2032"/>
                </a:cubicBezTo>
                <a:cubicBezTo>
                  <a:pt x="2423" y="2165"/>
                  <a:pt x="2206" y="2416"/>
                  <a:pt x="2273" y="2951"/>
                </a:cubicBezTo>
                <a:cubicBezTo>
                  <a:pt x="2273" y="3088"/>
                  <a:pt x="2371" y="3170"/>
                  <a:pt x="2490" y="3170"/>
                </a:cubicBezTo>
                <a:cubicBezTo>
                  <a:pt x="2501" y="3170"/>
                  <a:pt x="2512" y="3169"/>
                  <a:pt x="2523" y="3168"/>
                </a:cubicBezTo>
                <a:cubicBezTo>
                  <a:pt x="2674" y="3168"/>
                  <a:pt x="2757" y="3034"/>
                  <a:pt x="2724" y="2917"/>
                </a:cubicBezTo>
                <a:cubicBezTo>
                  <a:pt x="2707" y="2750"/>
                  <a:pt x="2707" y="2516"/>
                  <a:pt x="2857" y="2433"/>
                </a:cubicBezTo>
                <a:cubicBezTo>
                  <a:pt x="2923" y="2389"/>
                  <a:pt x="3007" y="2371"/>
                  <a:pt x="3092" y="2371"/>
                </a:cubicBezTo>
                <a:cubicBezTo>
                  <a:pt x="3203" y="2371"/>
                  <a:pt x="3316" y="2402"/>
                  <a:pt x="3392" y="2449"/>
                </a:cubicBezTo>
                <a:cubicBezTo>
                  <a:pt x="3693" y="2616"/>
                  <a:pt x="3843" y="3118"/>
                  <a:pt x="3726" y="3535"/>
                </a:cubicBezTo>
                <a:cubicBezTo>
                  <a:pt x="3554" y="4160"/>
                  <a:pt x="2973" y="4391"/>
                  <a:pt x="2448" y="4391"/>
                </a:cubicBezTo>
                <a:cubicBezTo>
                  <a:pt x="2411" y="4391"/>
                  <a:pt x="2375" y="4390"/>
                  <a:pt x="2339" y="4387"/>
                </a:cubicBezTo>
                <a:cubicBezTo>
                  <a:pt x="1638" y="4371"/>
                  <a:pt x="1019" y="3702"/>
                  <a:pt x="802" y="3051"/>
                </a:cubicBezTo>
                <a:cubicBezTo>
                  <a:pt x="535" y="2249"/>
                  <a:pt x="1203" y="1196"/>
                  <a:pt x="2005" y="762"/>
                </a:cubicBezTo>
                <a:cubicBezTo>
                  <a:pt x="2352" y="558"/>
                  <a:pt x="2731" y="473"/>
                  <a:pt x="3107" y="473"/>
                </a:cubicBezTo>
                <a:cubicBezTo>
                  <a:pt x="3781" y="473"/>
                  <a:pt x="4445" y="748"/>
                  <a:pt x="4896" y="1113"/>
                </a:cubicBezTo>
                <a:cubicBezTo>
                  <a:pt x="5648" y="1697"/>
                  <a:pt x="5848" y="2550"/>
                  <a:pt x="5948" y="2951"/>
                </a:cubicBezTo>
                <a:cubicBezTo>
                  <a:pt x="6149" y="3853"/>
                  <a:pt x="6099" y="4688"/>
                  <a:pt x="5715" y="5423"/>
                </a:cubicBezTo>
                <a:cubicBezTo>
                  <a:pt x="5230" y="6359"/>
                  <a:pt x="4428" y="6777"/>
                  <a:pt x="3843" y="7094"/>
                </a:cubicBezTo>
                <a:cubicBezTo>
                  <a:pt x="3526" y="6643"/>
                  <a:pt x="3141" y="6309"/>
                  <a:pt x="2640" y="6192"/>
                </a:cubicBezTo>
                <a:cubicBezTo>
                  <a:pt x="2478" y="6150"/>
                  <a:pt x="2309" y="6132"/>
                  <a:pt x="2142" y="6132"/>
                </a:cubicBezTo>
                <a:cubicBezTo>
                  <a:pt x="1710" y="6132"/>
                  <a:pt x="1294" y="6257"/>
                  <a:pt x="1053" y="6426"/>
                </a:cubicBezTo>
                <a:cubicBezTo>
                  <a:pt x="886" y="6526"/>
                  <a:pt x="769" y="6677"/>
                  <a:pt x="752" y="6844"/>
                </a:cubicBezTo>
                <a:cubicBezTo>
                  <a:pt x="702" y="7128"/>
                  <a:pt x="886" y="7395"/>
                  <a:pt x="1303" y="7679"/>
                </a:cubicBezTo>
                <a:cubicBezTo>
                  <a:pt x="1657" y="7898"/>
                  <a:pt x="2028" y="7940"/>
                  <a:pt x="2326" y="7940"/>
                </a:cubicBezTo>
                <a:cubicBezTo>
                  <a:pt x="2437" y="7940"/>
                  <a:pt x="2537" y="7934"/>
                  <a:pt x="2623" y="7930"/>
                </a:cubicBezTo>
                <a:cubicBezTo>
                  <a:pt x="2974" y="7896"/>
                  <a:pt x="3308" y="7813"/>
                  <a:pt x="3676" y="7679"/>
                </a:cubicBezTo>
                <a:cubicBezTo>
                  <a:pt x="3877" y="8047"/>
                  <a:pt x="4060" y="8481"/>
                  <a:pt x="4278" y="8966"/>
                </a:cubicBezTo>
                <a:cubicBezTo>
                  <a:pt x="4445" y="9350"/>
                  <a:pt x="4595" y="9717"/>
                  <a:pt x="4712" y="10068"/>
                </a:cubicBezTo>
                <a:cubicBezTo>
                  <a:pt x="4278" y="10135"/>
                  <a:pt x="3843" y="10286"/>
                  <a:pt x="3442" y="10553"/>
                </a:cubicBezTo>
                <a:cubicBezTo>
                  <a:pt x="3192" y="10737"/>
                  <a:pt x="2390" y="11271"/>
                  <a:pt x="2440" y="12107"/>
                </a:cubicBezTo>
                <a:cubicBezTo>
                  <a:pt x="2456" y="12558"/>
                  <a:pt x="2757" y="12825"/>
                  <a:pt x="2841" y="12942"/>
                </a:cubicBezTo>
                <a:cubicBezTo>
                  <a:pt x="2891" y="13026"/>
                  <a:pt x="3058" y="13143"/>
                  <a:pt x="3175" y="13193"/>
                </a:cubicBezTo>
                <a:cubicBezTo>
                  <a:pt x="3371" y="13302"/>
                  <a:pt x="3574" y="13354"/>
                  <a:pt x="3775" y="13354"/>
                </a:cubicBezTo>
                <a:cubicBezTo>
                  <a:pt x="3882" y="13354"/>
                  <a:pt x="3989" y="13339"/>
                  <a:pt x="4094" y="13310"/>
                </a:cubicBezTo>
                <a:cubicBezTo>
                  <a:pt x="4879" y="13076"/>
                  <a:pt x="5113" y="12224"/>
                  <a:pt x="5213" y="11906"/>
                </a:cubicBezTo>
                <a:lnTo>
                  <a:pt x="5213" y="11890"/>
                </a:lnTo>
                <a:cubicBezTo>
                  <a:pt x="5364" y="11405"/>
                  <a:pt x="5364" y="10954"/>
                  <a:pt x="5280" y="10519"/>
                </a:cubicBezTo>
                <a:cubicBezTo>
                  <a:pt x="5664" y="10519"/>
                  <a:pt x="6082" y="10553"/>
                  <a:pt x="6517" y="10603"/>
                </a:cubicBezTo>
                <a:cubicBezTo>
                  <a:pt x="7035" y="10653"/>
                  <a:pt x="7519" y="10703"/>
                  <a:pt x="7937" y="10787"/>
                </a:cubicBezTo>
                <a:cubicBezTo>
                  <a:pt x="7920" y="11188"/>
                  <a:pt x="7937" y="11522"/>
                  <a:pt x="8020" y="11873"/>
                </a:cubicBezTo>
                <a:cubicBezTo>
                  <a:pt x="8087" y="12190"/>
                  <a:pt x="8204" y="12692"/>
                  <a:pt x="8672" y="13059"/>
                </a:cubicBezTo>
                <a:cubicBezTo>
                  <a:pt x="8939" y="13293"/>
                  <a:pt x="9190" y="13393"/>
                  <a:pt x="9390" y="13393"/>
                </a:cubicBezTo>
                <a:cubicBezTo>
                  <a:pt x="9474" y="13393"/>
                  <a:pt x="9557" y="13377"/>
                  <a:pt x="9641" y="13360"/>
                </a:cubicBezTo>
                <a:cubicBezTo>
                  <a:pt x="9791" y="13276"/>
                  <a:pt x="9892" y="13126"/>
                  <a:pt x="9959" y="12909"/>
                </a:cubicBezTo>
                <a:cubicBezTo>
                  <a:pt x="10059" y="12525"/>
                  <a:pt x="9992" y="11856"/>
                  <a:pt x="9691" y="11322"/>
                </a:cubicBezTo>
                <a:cubicBezTo>
                  <a:pt x="9407" y="10870"/>
                  <a:pt x="8973" y="10620"/>
                  <a:pt x="8455" y="10453"/>
                </a:cubicBezTo>
                <a:cubicBezTo>
                  <a:pt x="8572" y="9801"/>
                  <a:pt x="8722" y="8932"/>
                  <a:pt x="9474" y="8180"/>
                </a:cubicBezTo>
                <a:cubicBezTo>
                  <a:pt x="10059" y="7596"/>
                  <a:pt x="10827" y="7278"/>
                  <a:pt x="11746" y="7195"/>
                </a:cubicBezTo>
                <a:cubicBezTo>
                  <a:pt x="11870" y="7180"/>
                  <a:pt x="12034" y="7165"/>
                  <a:pt x="12224" y="7165"/>
                </a:cubicBezTo>
                <a:cubicBezTo>
                  <a:pt x="12673" y="7165"/>
                  <a:pt x="13266" y="7248"/>
                  <a:pt x="13818" y="7612"/>
                </a:cubicBezTo>
                <a:cubicBezTo>
                  <a:pt x="14587" y="8113"/>
                  <a:pt x="15305" y="9149"/>
                  <a:pt x="15071" y="10269"/>
                </a:cubicBezTo>
                <a:cubicBezTo>
                  <a:pt x="14904" y="11154"/>
                  <a:pt x="14136" y="12107"/>
                  <a:pt x="13284" y="12107"/>
                </a:cubicBezTo>
                <a:cubicBezTo>
                  <a:pt x="12582" y="12073"/>
                  <a:pt x="11746" y="11706"/>
                  <a:pt x="11529" y="11054"/>
                </a:cubicBezTo>
                <a:cubicBezTo>
                  <a:pt x="11329" y="10536"/>
                  <a:pt x="11329" y="9851"/>
                  <a:pt x="11913" y="9467"/>
                </a:cubicBezTo>
                <a:cubicBezTo>
                  <a:pt x="12101" y="9348"/>
                  <a:pt x="12327" y="9289"/>
                  <a:pt x="12537" y="9289"/>
                </a:cubicBezTo>
                <a:cubicBezTo>
                  <a:pt x="12739" y="9289"/>
                  <a:pt x="12927" y="9344"/>
                  <a:pt x="13050" y="9450"/>
                </a:cubicBezTo>
                <a:cubicBezTo>
                  <a:pt x="13167" y="9550"/>
                  <a:pt x="13284" y="9784"/>
                  <a:pt x="13233" y="9951"/>
                </a:cubicBezTo>
                <a:cubicBezTo>
                  <a:pt x="13200" y="10102"/>
                  <a:pt x="12983" y="10185"/>
                  <a:pt x="12816" y="10202"/>
                </a:cubicBezTo>
                <a:cubicBezTo>
                  <a:pt x="12699" y="10219"/>
                  <a:pt x="12615" y="10352"/>
                  <a:pt x="12632" y="10469"/>
                </a:cubicBezTo>
                <a:cubicBezTo>
                  <a:pt x="12646" y="10583"/>
                  <a:pt x="12745" y="10661"/>
                  <a:pt x="12846" y="10661"/>
                </a:cubicBezTo>
                <a:cubicBezTo>
                  <a:pt x="12864" y="10661"/>
                  <a:pt x="12882" y="10658"/>
                  <a:pt x="12899" y="10653"/>
                </a:cubicBezTo>
                <a:cubicBezTo>
                  <a:pt x="13417" y="10570"/>
                  <a:pt x="13618" y="10286"/>
                  <a:pt x="13668" y="10068"/>
                </a:cubicBezTo>
                <a:cubicBezTo>
                  <a:pt x="13785" y="9701"/>
                  <a:pt x="13584" y="9300"/>
                  <a:pt x="13334" y="9099"/>
                </a:cubicBezTo>
                <a:cubicBezTo>
                  <a:pt x="13120" y="8911"/>
                  <a:pt x="12827" y="8819"/>
                  <a:pt x="12518" y="8819"/>
                </a:cubicBezTo>
                <a:cubicBezTo>
                  <a:pt x="12224" y="8819"/>
                  <a:pt x="11915" y="8903"/>
                  <a:pt x="11646" y="9066"/>
                </a:cubicBezTo>
                <a:cubicBezTo>
                  <a:pt x="10961" y="9517"/>
                  <a:pt x="10744" y="10352"/>
                  <a:pt x="11061" y="11221"/>
                </a:cubicBezTo>
                <a:cubicBezTo>
                  <a:pt x="11379" y="12073"/>
                  <a:pt x="12415" y="12558"/>
                  <a:pt x="13233" y="12558"/>
                </a:cubicBezTo>
                <a:lnTo>
                  <a:pt x="13250" y="12558"/>
                </a:lnTo>
                <a:cubicBezTo>
                  <a:pt x="14386" y="12558"/>
                  <a:pt x="15305" y="11405"/>
                  <a:pt x="15506" y="10352"/>
                </a:cubicBezTo>
                <a:cubicBezTo>
                  <a:pt x="15790" y="9016"/>
                  <a:pt x="14988" y="7813"/>
                  <a:pt x="14069" y="7211"/>
                </a:cubicBezTo>
                <a:cubicBezTo>
                  <a:pt x="13414" y="6771"/>
                  <a:pt x="12726" y="6687"/>
                  <a:pt x="12221" y="6687"/>
                </a:cubicBezTo>
                <a:cubicBezTo>
                  <a:pt x="12017" y="6687"/>
                  <a:pt x="11843" y="6700"/>
                  <a:pt x="11713" y="6710"/>
                </a:cubicBezTo>
                <a:cubicBezTo>
                  <a:pt x="10660" y="6793"/>
                  <a:pt x="9808" y="7178"/>
                  <a:pt x="9140" y="7813"/>
                </a:cubicBezTo>
                <a:cubicBezTo>
                  <a:pt x="8288" y="8648"/>
                  <a:pt x="8104" y="9634"/>
                  <a:pt x="7987" y="10319"/>
                </a:cubicBezTo>
                <a:cubicBezTo>
                  <a:pt x="7569" y="10235"/>
                  <a:pt x="7068" y="10185"/>
                  <a:pt x="6567" y="10135"/>
                </a:cubicBezTo>
                <a:cubicBezTo>
                  <a:pt x="6099" y="10102"/>
                  <a:pt x="5631" y="10052"/>
                  <a:pt x="5197" y="10052"/>
                </a:cubicBezTo>
                <a:cubicBezTo>
                  <a:pt x="5063" y="9617"/>
                  <a:pt x="4879" y="9200"/>
                  <a:pt x="4695" y="8782"/>
                </a:cubicBezTo>
                <a:cubicBezTo>
                  <a:pt x="4478" y="8297"/>
                  <a:pt x="4278" y="7863"/>
                  <a:pt x="4060" y="7462"/>
                </a:cubicBezTo>
                <a:cubicBezTo>
                  <a:pt x="4695" y="7144"/>
                  <a:pt x="5564" y="6677"/>
                  <a:pt x="6116" y="5607"/>
                </a:cubicBezTo>
                <a:cubicBezTo>
                  <a:pt x="6533" y="4772"/>
                  <a:pt x="6633" y="3853"/>
                  <a:pt x="6383" y="2834"/>
                </a:cubicBezTo>
                <a:cubicBezTo>
                  <a:pt x="6283" y="2366"/>
                  <a:pt x="6049" y="1430"/>
                  <a:pt x="5180" y="745"/>
                </a:cubicBezTo>
                <a:cubicBezTo>
                  <a:pt x="4625" y="318"/>
                  <a:pt x="3859" y="1"/>
                  <a:pt x="30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1"/>
          <p:cNvSpPr/>
          <p:nvPr/>
        </p:nvSpPr>
        <p:spPr>
          <a:xfrm rot="10800000" flipH="1">
            <a:off x="684856" y="543509"/>
            <a:ext cx="1067173" cy="906385"/>
          </a:xfrm>
          <a:custGeom>
            <a:avLst/>
            <a:gdLst/>
            <a:ahLst/>
            <a:cxnLst/>
            <a:rect l="l" t="t" r="r" b="b"/>
            <a:pathLst>
              <a:path w="23376" h="19854" extrusionOk="0">
                <a:moveTo>
                  <a:pt x="2941" y="2092"/>
                </a:moveTo>
                <a:cubicBezTo>
                  <a:pt x="3108" y="2092"/>
                  <a:pt x="3259" y="2142"/>
                  <a:pt x="3409" y="2159"/>
                </a:cubicBezTo>
                <a:cubicBezTo>
                  <a:pt x="3610" y="2844"/>
                  <a:pt x="3660" y="3630"/>
                  <a:pt x="3259" y="4315"/>
                </a:cubicBezTo>
                <a:cubicBezTo>
                  <a:pt x="3075" y="4682"/>
                  <a:pt x="2741" y="4933"/>
                  <a:pt x="2457" y="4983"/>
                </a:cubicBezTo>
                <a:cubicBezTo>
                  <a:pt x="2416" y="4989"/>
                  <a:pt x="2375" y="4992"/>
                  <a:pt x="2335" y="4992"/>
                </a:cubicBezTo>
                <a:cubicBezTo>
                  <a:pt x="1910" y="4992"/>
                  <a:pt x="1506" y="4684"/>
                  <a:pt x="1354" y="4348"/>
                </a:cubicBezTo>
                <a:cubicBezTo>
                  <a:pt x="1204" y="4047"/>
                  <a:pt x="1254" y="3596"/>
                  <a:pt x="1454" y="3162"/>
                </a:cubicBezTo>
                <a:cubicBezTo>
                  <a:pt x="1705" y="2644"/>
                  <a:pt x="2173" y="2243"/>
                  <a:pt x="2657" y="2142"/>
                </a:cubicBezTo>
                <a:cubicBezTo>
                  <a:pt x="2757" y="2109"/>
                  <a:pt x="2841" y="2092"/>
                  <a:pt x="2941" y="2092"/>
                </a:cubicBezTo>
                <a:close/>
                <a:moveTo>
                  <a:pt x="1955" y="6754"/>
                </a:moveTo>
                <a:cubicBezTo>
                  <a:pt x="2590" y="6754"/>
                  <a:pt x="3309" y="7105"/>
                  <a:pt x="3960" y="7673"/>
                </a:cubicBezTo>
                <a:cubicBezTo>
                  <a:pt x="3927" y="7740"/>
                  <a:pt x="3860" y="7807"/>
                  <a:pt x="3827" y="7840"/>
                </a:cubicBezTo>
                <a:cubicBezTo>
                  <a:pt x="3593" y="8074"/>
                  <a:pt x="3175" y="8508"/>
                  <a:pt x="2507" y="8676"/>
                </a:cubicBezTo>
                <a:cubicBezTo>
                  <a:pt x="2309" y="8727"/>
                  <a:pt x="2098" y="8750"/>
                  <a:pt x="1889" y="8750"/>
                </a:cubicBezTo>
                <a:cubicBezTo>
                  <a:pt x="1211" y="8750"/>
                  <a:pt x="554" y="8506"/>
                  <a:pt x="452" y="8174"/>
                </a:cubicBezTo>
                <a:cubicBezTo>
                  <a:pt x="335" y="7773"/>
                  <a:pt x="869" y="7021"/>
                  <a:pt x="1538" y="6821"/>
                </a:cubicBezTo>
                <a:cubicBezTo>
                  <a:pt x="1671" y="6771"/>
                  <a:pt x="1822" y="6754"/>
                  <a:pt x="1955" y="6754"/>
                </a:cubicBezTo>
                <a:close/>
                <a:moveTo>
                  <a:pt x="21053" y="15108"/>
                </a:moveTo>
                <a:cubicBezTo>
                  <a:pt x="21154" y="15275"/>
                  <a:pt x="21204" y="15442"/>
                  <a:pt x="21204" y="15660"/>
                </a:cubicBezTo>
                <a:cubicBezTo>
                  <a:pt x="21237" y="16127"/>
                  <a:pt x="21020" y="16696"/>
                  <a:pt x="20602" y="17097"/>
                </a:cubicBezTo>
                <a:cubicBezTo>
                  <a:pt x="20278" y="17392"/>
                  <a:pt x="19940" y="17556"/>
                  <a:pt x="19612" y="17556"/>
                </a:cubicBezTo>
                <a:cubicBezTo>
                  <a:pt x="19569" y="17556"/>
                  <a:pt x="19526" y="17554"/>
                  <a:pt x="19483" y="17548"/>
                </a:cubicBezTo>
                <a:cubicBezTo>
                  <a:pt x="19115" y="17498"/>
                  <a:pt x="18647" y="17180"/>
                  <a:pt x="18547" y="16696"/>
                </a:cubicBezTo>
                <a:cubicBezTo>
                  <a:pt x="18530" y="16545"/>
                  <a:pt x="18463" y="16027"/>
                  <a:pt x="18898" y="15760"/>
                </a:cubicBezTo>
                <a:cubicBezTo>
                  <a:pt x="19633" y="15292"/>
                  <a:pt x="20385" y="15125"/>
                  <a:pt x="21053" y="15108"/>
                </a:cubicBezTo>
                <a:close/>
                <a:moveTo>
                  <a:pt x="7185" y="15242"/>
                </a:moveTo>
                <a:lnTo>
                  <a:pt x="7185" y="15242"/>
                </a:lnTo>
                <a:cubicBezTo>
                  <a:pt x="7085" y="17030"/>
                  <a:pt x="7018" y="17147"/>
                  <a:pt x="6701" y="17414"/>
                </a:cubicBezTo>
                <a:cubicBezTo>
                  <a:pt x="6417" y="17665"/>
                  <a:pt x="5965" y="17882"/>
                  <a:pt x="5498" y="18133"/>
                </a:cubicBezTo>
                <a:cubicBezTo>
                  <a:pt x="5297" y="18249"/>
                  <a:pt x="5097" y="18350"/>
                  <a:pt x="4913" y="18450"/>
                </a:cubicBezTo>
                <a:cubicBezTo>
                  <a:pt x="5030" y="17932"/>
                  <a:pt x="5264" y="16879"/>
                  <a:pt x="5431" y="16462"/>
                </a:cubicBezTo>
                <a:cubicBezTo>
                  <a:pt x="5581" y="16161"/>
                  <a:pt x="5832" y="15827"/>
                  <a:pt x="7185" y="15242"/>
                </a:cubicBezTo>
                <a:close/>
                <a:moveTo>
                  <a:pt x="15606" y="15994"/>
                </a:moveTo>
                <a:cubicBezTo>
                  <a:pt x="16525" y="16595"/>
                  <a:pt x="17144" y="17331"/>
                  <a:pt x="17144" y="18032"/>
                </a:cubicBezTo>
                <a:cubicBezTo>
                  <a:pt x="17177" y="18751"/>
                  <a:pt x="16592" y="19519"/>
                  <a:pt x="16174" y="19536"/>
                </a:cubicBezTo>
                <a:cubicBezTo>
                  <a:pt x="16170" y="19536"/>
                  <a:pt x="16166" y="19536"/>
                  <a:pt x="16162" y="19536"/>
                </a:cubicBezTo>
                <a:cubicBezTo>
                  <a:pt x="15680" y="19536"/>
                  <a:pt x="15104" y="18610"/>
                  <a:pt x="15038" y="17765"/>
                </a:cubicBezTo>
                <a:cubicBezTo>
                  <a:pt x="15005" y="17097"/>
                  <a:pt x="15272" y="16545"/>
                  <a:pt x="15423" y="16278"/>
                </a:cubicBezTo>
                <a:cubicBezTo>
                  <a:pt x="15473" y="16178"/>
                  <a:pt x="15539" y="16094"/>
                  <a:pt x="15606" y="15994"/>
                </a:cubicBezTo>
                <a:close/>
                <a:moveTo>
                  <a:pt x="2445" y="1"/>
                </a:moveTo>
                <a:cubicBezTo>
                  <a:pt x="2396" y="1"/>
                  <a:pt x="2344" y="29"/>
                  <a:pt x="2323" y="71"/>
                </a:cubicBezTo>
                <a:cubicBezTo>
                  <a:pt x="2256" y="137"/>
                  <a:pt x="2306" y="238"/>
                  <a:pt x="2356" y="288"/>
                </a:cubicBezTo>
                <a:cubicBezTo>
                  <a:pt x="2507" y="371"/>
                  <a:pt x="2991" y="973"/>
                  <a:pt x="3309" y="1792"/>
                </a:cubicBezTo>
                <a:cubicBezTo>
                  <a:pt x="3200" y="1758"/>
                  <a:pt x="3083" y="1741"/>
                  <a:pt x="2962" y="1741"/>
                </a:cubicBezTo>
                <a:cubicBezTo>
                  <a:pt x="2841" y="1741"/>
                  <a:pt x="2716" y="1758"/>
                  <a:pt x="2590" y="1792"/>
                </a:cubicBezTo>
                <a:cubicBezTo>
                  <a:pt x="2006" y="1909"/>
                  <a:pt x="1488" y="2376"/>
                  <a:pt x="1187" y="2978"/>
                </a:cubicBezTo>
                <a:cubicBezTo>
                  <a:pt x="936" y="3496"/>
                  <a:pt x="903" y="4047"/>
                  <a:pt x="1087" y="4432"/>
                </a:cubicBezTo>
                <a:cubicBezTo>
                  <a:pt x="1286" y="4860"/>
                  <a:pt x="1765" y="5261"/>
                  <a:pt x="2345" y="5261"/>
                </a:cubicBezTo>
                <a:cubicBezTo>
                  <a:pt x="2398" y="5261"/>
                  <a:pt x="2452" y="5257"/>
                  <a:pt x="2507" y="5250"/>
                </a:cubicBezTo>
                <a:cubicBezTo>
                  <a:pt x="2908" y="5217"/>
                  <a:pt x="3309" y="4899"/>
                  <a:pt x="3559" y="4432"/>
                </a:cubicBezTo>
                <a:cubicBezTo>
                  <a:pt x="3927" y="3746"/>
                  <a:pt x="3927" y="2995"/>
                  <a:pt x="3777" y="2310"/>
                </a:cubicBezTo>
                <a:lnTo>
                  <a:pt x="3777" y="2310"/>
                </a:lnTo>
                <a:cubicBezTo>
                  <a:pt x="4228" y="2560"/>
                  <a:pt x="4579" y="2961"/>
                  <a:pt x="4762" y="3295"/>
                </a:cubicBezTo>
                <a:cubicBezTo>
                  <a:pt x="5414" y="4398"/>
                  <a:pt x="4913" y="5735"/>
                  <a:pt x="4645" y="6470"/>
                </a:cubicBezTo>
                <a:cubicBezTo>
                  <a:pt x="4495" y="6838"/>
                  <a:pt x="4311" y="7155"/>
                  <a:pt x="4161" y="7389"/>
                </a:cubicBezTo>
                <a:cubicBezTo>
                  <a:pt x="3423" y="6785"/>
                  <a:pt x="2642" y="6397"/>
                  <a:pt x="1957" y="6397"/>
                </a:cubicBezTo>
                <a:cubicBezTo>
                  <a:pt x="1788" y="6397"/>
                  <a:pt x="1626" y="6421"/>
                  <a:pt x="1471" y="6470"/>
                </a:cubicBezTo>
                <a:cubicBezTo>
                  <a:pt x="669" y="6721"/>
                  <a:pt x="1" y="7606"/>
                  <a:pt x="168" y="8224"/>
                </a:cubicBezTo>
                <a:cubicBezTo>
                  <a:pt x="306" y="8742"/>
                  <a:pt x="1075" y="9012"/>
                  <a:pt x="1853" y="9012"/>
                </a:cubicBezTo>
                <a:cubicBezTo>
                  <a:pt x="2105" y="9012"/>
                  <a:pt x="2358" y="8983"/>
                  <a:pt x="2590" y="8926"/>
                </a:cubicBezTo>
                <a:cubicBezTo>
                  <a:pt x="3342" y="8742"/>
                  <a:pt x="3827" y="8241"/>
                  <a:pt x="4044" y="8007"/>
                </a:cubicBezTo>
                <a:cubicBezTo>
                  <a:pt x="4094" y="7974"/>
                  <a:pt x="4161" y="7907"/>
                  <a:pt x="4211" y="7823"/>
                </a:cubicBezTo>
                <a:cubicBezTo>
                  <a:pt x="5113" y="8642"/>
                  <a:pt x="5949" y="9778"/>
                  <a:pt x="6450" y="10931"/>
                </a:cubicBezTo>
                <a:cubicBezTo>
                  <a:pt x="7068" y="12351"/>
                  <a:pt x="7285" y="13404"/>
                  <a:pt x="7235" y="14824"/>
                </a:cubicBezTo>
                <a:cubicBezTo>
                  <a:pt x="5782" y="15409"/>
                  <a:pt x="5397" y="15793"/>
                  <a:pt x="5180" y="16278"/>
                </a:cubicBezTo>
                <a:cubicBezTo>
                  <a:pt x="4930" y="16879"/>
                  <a:pt x="4595" y="18617"/>
                  <a:pt x="4579" y="18684"/>
                </a:cubicBezTo>
                <a:lnTo>
                  <a:pt x="4512" y="19035"/>
                </a:lnTo>
                <a:lnTo>
                  <a:pt x="4512" y="19035"/>
                </a:lnTo>
                <a:lnTo>
                  <a:pt x="4813" y="18851"/>
                </a:lnTo>
                <a:cubicBezTo>
                  <a:pt x="5080" y="18684"/>
                  <a:pt x="5397" y="18517"/>
                  <a:pt x="5681" y="18366"/>
                </a:cubicBezTo>
                <a:cubicBezTo>
                  <a:pt x="6183" y="18116"/>
                  <a:pt x="6651" y="17865"/>
                  <a:pt x="6951" y="17598"/>
                </a:cubicBezTo>
                <a:cubicBezTo>
                  <a:pt x="7352" y="17247"/>
                  <a:pt x="7419" y="17013"/>
                  <a:pt x="7519" y="15108"/>
                </a:cubicBezTo>
                <a:lnTo>
                  <a:pt x="7519" y="15075"/>
                </a:lnTo>
                <a:cubicBezTo>
                  <a:pt x="7586" y="15041"/>
                  <a:pt x="7620" y="15025"/>
                  <a:pt x="7686" y="15008"/>
                </a:cubicBezTo>
                <a:cubicBezTo>
                  <a:pt x="8656" y="14635"/>
                  <a:pt x="9429" y="14513"/>
                  <a:pt x="10252" y="14513"/>
                </a:cubicBezTo>
                <a:cubicBezTo>
                  <a:pt x="10719" y="14513"/>
                  <a:pt x="11202" y="14553"/>
                  <a:pt x="11747" y="14607"/>
                </a:cubicBezTo>
                <a:cubicBezTo>
                  <a:pt x="12950" y="14707"/>
                  <a:pt x="14303" y="15175"/>
                  <a:pt x="15356" y="15793"/>
                </a:cubicBezTo>
                <a:lnTo>
                  <a:pt x="15172" y="16111"/>
                </a:lnTo>
                <a:cubicBezTo>
                  <a:pt x="15005" y="16412"/>
                  <a:pt x="14687" y="17013"/>
                  <a:pt x="14754" y="17782"/>
                </a:cubicBezTo>
                <a:cubicBezTo>
                  <a:pt x="14804" y="18717"/>
                  <a:pt x="15456" y="19853"/>
                  <a:pt x="16158" y="19853"/>
                </a:cubicBezTo>
                <a:lnTo>
                  <a:pt x="16191" y="19820"/>
                </a:lnTo>
                <a:cubicBezTo>
                  <a:pt x="16826" y="19803"/>
                  <a:pt x="17494" y="18851"/>
                  <a:pt x="17478" y="18016"/>
                </a:cubicBezTo>
                <a:cubicBezTo>
                  <a:pt x="17461" y="17147"/>
                  <a:pt x="16793" y="16345"/>
                  <a:pt x="15807" y="15693"/>
                </a:cubicBezTo>
                <a:cubicBezTo>
                  <a:pt x="15991" y="15459"/>
                  <a:pt x="16225" y="15259"/>
                  <a:pt x="16475" y="15041"/>
                </a:cubicBezTo>
                <a:cubicBezTo>
                  <a:pt x="16996" y="14622"/>
                  <a:pt x="17919" y="13900"/>
                  <a:pt x="18972" y="13900"/>
                </a:cubicBezTo>
                <a:cubicBezTo>
                  <a:pt x="19134" y="13900"/>
                  <a:pt x="19299" y="13918"/>
                  <a:pt x="19466" y="13955"/>
                </a:cubicBezTo>
                <a:cubicBezTo>
                  <a:pt x="19900" y="14056"/>
                  <a:pt x="20502" y="14340"/>
                  <a:pt x="20886" y="14774"/>
                </a:cubicBezTo>
                <a:cubicBezTo>
                  <a:pt x="20218" y="14808"/>
                  <a:pt x="19483" y="15008"/>
                  <a:pt x="18781" y="15442"/>
                </a:cubicBezTo>
                <a:cubicBezTo>
                  <a:pt x="18163" y="15793"/>
                  <a:pt x="18246" y="16478"/>
                  <a:pt x="18296" y="16696"/>
                </a:cubicBezTo>
                <a:cubicBezTo>
                  <a:pt x="18413" y="17347"/>
                  <a:pt x="18998" y="17732"/>
                  <a:pt x="19499" y="17798"/>
                </a:cubicBezTo>
                <a:cubicBezTo>
                  <a:pt x="19557" y="17807"/>
                  <a:pt x="19615" y="17811"/>
                  <a:pt x="19673" y="17811"/>
                </a:cubicBezTo>
                <a:cubicBezTo>
                  <a:pt x="20077" y="17811"/>
                  <a:pt x="20505" y="17614"/>
                  <a:pt x="20870" y="17264"/>
                </a:cubicBezTo>
                <a:cubicBezTo>
                  <a:pt x="21371" y="16796"/>
                  <a:pt x="21621" y="16161"/>
                  <a:pt x="21571" y="15576"/>
                </a:cubicBezTo>
                <a:cubicBezTo>
                  <a:pt x="21555" y="15376"/>
                  <a:pt x="21504" y="15209"/>
                  <a:pt x="21454" y="15058"/>
                </a:cubicBezTo>
                <a:lnTo>
                  <a:pt x="21454" y="15058"/>
                </a:lnTo>
                <a:cubicBezTo>
                  <a:pt x="22306" y="15092"/>
                  <a:pt x="22975" y="15342"/>
                  <a:pt x="23092" y="15442"/>
                </a:cubicBezTo>
                <a:cubicBezTo>
                  <a:pt x="23121" y="15472"/>
                  <a:pt x="23154" y="15485"/>
                  <a:pt x="23186" y="15485"/>
                </a:cubicBezTo>
                <a:cubicBezTo>
                  <a:pt x="23229" y="15485"/>
                  <a:pt x="23271" y="15463"/>
                  <a:pt x="23309" y="15426"/>
                </a:cubicBezTo>
                <a:cubicBezTo>
                  <a:pt x="23376" y="15359"/>
                  <a:pt x="23342" y="15275"/>
                  <a:pt x="23292" y="15209"/>
                </a:cubicBezTo>
                <a:cubicBezTo>
                  <a:pt x="23125" y="15075"/>
                  <a:pt x="22323" y="14757"/>
                  <a:pt x="21287" y="14757"/>
                </a:cubicBezTo>
                <a:lnTo>
                  <a:pt x="21271" y="14757"/>
                </a:lnTo>
                <a:cubicBezTo>
                  <a:pt x="20819" y="14122"/>
                  <a:pt x="20017" y="13772"/>
                  <a:pt x="19533" y="13671"/>
                </a:cubicBezTo>
                <a:cubicBezTo>
                  <a:pt x="19342" y="13628"/>
                  <a:pt x="19155" y="13609"/>
                  <a:pt x="18973" y="13609"/>
                </a:cubicBezTo>
                <a:cubicBezTo>
                  <a:pt x="17817" y="13609"/>
                  <a:pt x="16854" y="14391"/>
                  <a:pt x="16291" y="14824"/>
                </a:cubicBezTo>
                <a:cubicBezTo>
                  <a:pt x="16024" y="15041"/>
                  <a:pt x="15773" y="15292"/>
                  <a:pt x="15556" y="15543"/>
                </a:cubicBezTo>
                <a:cubicBezTo>
                  <a:pt x="14470" y="14874"/>
                  <a:pt x="13100" y="14423"/>
                  <a:pt x="11797" y="14290"/>
                </a:cubicBezTo>
                <a:cubicBezTo>
                  <a:pt x="11234" y="14228"/>
                  <a:pt x="10737" y="14185"/>
                  <a:pt x="10254" y="14185"/>
                </a:cubicBezTo>
                <a:cubicBezTo>
                  <a:pt x="9416" y="14185"/>
                  <a:pt x="8620" y="14315"/>
                  <a:pt x="7603" y="14707"/>
                </a:cubicBezTo>
                <a:cubicBezTo>
                  <a:pt x="7586" y="14741"/>
                  <a:pt x="7586" y="14741"/>
                  <a:pt x="7569" y="14741"/>
                </a:cubicBezTo>
                <a:cubicBezTo>
                  <a:pt x="7586" y="13337"/>
                  <a:pt x="7369" y="12268"/>
                  <a:pt x="6751" y="10848"/>
                </a:cubicBezTo>
                <a:cubicBezTo>
                  <a:pt x="6233" y="9645"/>
                  <a:pt x="5364" y="8442"/>
                  <a:pt x="4428" y="7606"/>
                </a:cubicBezTo>
                <a:cubicBezTo>
                  <a:pt x="4595" y="7356"/>
                  <a:pt x="4779" y="7021"/>
                  <a:pt x="4946" y="6587"/>
                </a:cubicBezTo>
                <a:cubicBezTo>
                  <a:pt x="5230" y="5818"/>
                  <a:pt x="5765" y="4381"/>
                  <a:pt x="5030" y="3145"/>
                </a:cubicBezTo>
                <a:cubicBezTo>
                  <a:pt x="4813" y="2761"/>
                  <a:pt x="4311" y="2176"/>
                  <a:pt x="3676" y="1909"/>
                </a:cubicBezTo>
                <a:cubicBezTo>
                  <a:pt x="3342" y="956"/>
                  <a:pt x="2757" y="171"/>
                  <a:pt x="2523" y="37"/>
                </a:cubicBezTo>
                <a:cubicBezTo>
                  <a:pt x="2504" y="12"/>
                  <a:pt x="2475" y="1"/>
                  <a:pt x="24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1"/>
          <p:cNvSpPr/>
          <p:nvPr/>
        </p:nvSpPr>
        <p:spPr>
          <a:xfrm rot="10800000" flipH="1">
            <a:off x="630712" y="393998"/>
            <a:ext cx="720853" cy="611470"/>
          </a:xfrm>
          <a:custGeom>
            <a:avLst/>
            <a:gdLst/>
            <a:ahLst/>
            <a:cxnLst/>
            <a:rect l="l" t="t" r="r" b="b"/>
            <a:pathLst>
              <a:path w="15790" h="13394" extrusionOk="0">
                <a:moveTo>
                  <a:pt x="2156" y="6610"/>
                </a:moveTo>
                <a:cubicBezTo>
                  <a:pt x="2273" y="6610"/>
                  <a:pt x="2406" y="6610"/>
                  <a:pt x="2523" y="6643"/>
                </a:cubicBezTo>
                <a:cubicBezTo>
                  <a:pt x="2874" y="6727"/>
                  <a:pt x="3158" y="6961"/>
                  <a:pt x="3409" y="7295"/>
                </a:cubicBezTo>
                <a:cubicBezTo>
                  <a:pt x="3125" y="7395"/>
                  <a:pt x="2857" y="7462"/>
                  <a:pt x="2590" y="7479"/>
                </a:cubicBezTo>
                <a:cubicBezTo>
                  <a:pt x="2506" y="7489"/>
                  <a:pt x="2408" y="7498"/>
                  <a:pt x="2301" y="7498"/>
                </a:cubicBezTo>
                <a:cubicBezTo>
                  <a:pt x="2066" y="7498"/>
                  <a:pt x="1790" y="7455"/>
                  <a:pt x="1537" y="7295"/>
                </a:cubicBezTo>
                <a:cubicBezTo>
                  <a:pt x="1203" y="7061"/>
                  <a:pt x="1187" y="6944"/>
                  <a:pt x="1187" y="6944"/>
                </a:cubicBezTo>
                <a:cubicBezTo>
                  <a:pt x="1187" y="6927"/>
                  <a:pt x="1203" y="6877"/>
                  <a:pt x="1320" y="6810"/>
                </a:cubicBezTo>
                <a:cubicBezTo>
                  <a:pt x="1504" y="6693"/>
                  <a:pt x="1821" y="6610"/>
                  <a:pt x="2156" y="6610"/>
                </a:cubicBezTo>
                <a:close/>
                <a:moveTo>
                  <a:pt x="4812" y="10553"/>
                </a:moveTo>
                <a:lnTo>
                  <a:pt x="4812" y="10553"/>
                </a:lnTo>
                <a:cubicBezTo>
                  <a:pt x="4913" y="10954"/>
                  <a:pt x="4913" y="11355"/>
                  <a:pt x="4796" y="11773"/>
                </a:cubicBezTo>
                <a:lnTo>
                  <a:pt x="4796" y="11789"/>
                </a:lnTo>
                <a:cubicBezTo>
                  <a:pt x="4729" y="12040"/>
                  <a:pt x="4528" y="12725"/>
                  <a:pt x="3977" y="12875"/>
                </a:cubicBezTo>
                <a:cubicBezTo>
                  <a:pt x="3919" y="12896"/>
                  <a:pt x="3861" y="12906"/>
                  <a:pt x="3803" y="12906"/>
                </a:cubicBezTo>
                <a:cubicBezTo>
                  <a:pt x="3674" y="12906"/>
                  <a:pt x="3541" y="12861"/>
                  <a:pt x="3392" y="12792"/>
                </a:cubicBezTo>
                <a:cubicBezTo>
                  <a:pt x="3342" y="12742"/>
                  <a:pt x="3208" y="12658"/>
                  <a:pt x="3175" y="12625"/>
                </a:cubicBezTo>
                <a:cubicBezTo>
                  <a:pt x="3041" y="12525"/>
                  <a:pt x="2891" y="12357"/>
                  <a:pt x="2891" y="12107"/>
                </a:cubicBezTo>
                <a:cubicBezTo>
                  <a:pt x="2874" y="11522"/>
                  <a:pt x="3492" y="11121"/>
                  <a:pt x="3709" y="10954"/>
                </a:cubicBezTo>
                <a:cubicBezTo>
                  <a:pt x="4044" y="10720"/>
                  <a:pt x="4428" y="10586"/>
                  <a:pt x="4812" y="10553"/>
                </a:cubicBezTo>
                <a:close/>
                <a:moveTo>
                  <a:pt x="8388" y="10904"/>
                </a:moveTo>
                <a:cubicBezTo>
                  <a:pt x="8772" y="11054"/>
                  <a:pt x="9090" y="11238"/>
                  <a:pt x="9307" y="11539"/>
                </a:cubicBezTo>
                <a:cubicBezTo>
                  <a:pt x="9541" y="11940"/>
                  <a:pt x="9608" y="12458"/>
                  <a:pt x="9524" y="12742"/>
                </a:cubicBezTo>
                <a:cubicBezTo>
                  <a:pt x="9474" y="12875"/>
                  <a:pt x="9457" y="12909"/>
                  <a:pt x="9441" y="12909"/>
                </a:cubicBezTo>
                <a:cubicBezTo>
                  <a:pt x="9437" y="12916"/>
                  <a:pt x="9428" y="12920"/>
                  <a:pt x="9412" y="12920"/>
                </a:cubicBezTo>
                <a:cubicBezTo>
                  <a:pt x="9354" y="12920"/>
                  <a:pt x="9210" y="12863"/>
                  <a:pt x="8973" y="12692"/>
                </a:cubicBezTo>
                <a:cubicBezTo>
                  <a:pt x="8639" y="12441"/>
                  <a:pt x="8538" y="12040"/>
                  <a:pt x="8471" y="11773"/>
                </a:cubicBezTo>
                <a:cubicBezTo>
                  <a:pt x="8388" y="11489"/>
                  <a:pt x="8371" y="11205"/>
                  <a:pt x="8388" y="10904"/>
                </a:cubicBezTo>
                <a:close/>
                <a:moveTo>
                  <a:pt x="3073" y="1"/>
                </a:moveTo>
                <a:cubicBezTo>
                  <a:pt x="2629" y="1"/>
                  <a:pt x="2177" y="102"/>
                  <a:pt x="1755" y="344"/>
                </a:cubicBezTo>
                <a:cubicBezTo>
                  <a:pt x="785" y="862"/>
                  <a:pt x="0" y="2115"/>
                  <a:pt x="351" y="3184"/>
                </a:cubicBezTo>
                <a:cubicBezTo>
                  <a:pt x="602" y="3970"/>
                  <a:pt x="1370" y="4805"/>
                  <a:pt x="2289" y="4855"/>
                </a:cubicBezTo>
                <a:cubicBezTo>
                  <a:pt x="2321" y="4856"/>
                  <a:pt x="2352" y="4857"/>
                  <a:pt x="2383" y="4857"/>
                </a:cubicBezTo>
                <a:cubicBezTo>
                  <a:pt x="3274" y="4857"/>
                  <a:pt x="3966" y="4395"/>
                  <a:pt x="4144" y="3636"/>
                </a:cubicBezTo>
                <a:cubicBezTo>
                  <a:pt x="4294" y="3034"/>
                  <a:pt x="4060" y="2332"/>
                  <a:pt x="3609" y="2048"/>
                </a:cubicBezTo>
                <a:cubicBezTo>
                  <a:pt x="3464" y="1957"/>
                  <a:pt x="3263" y="1901"/>
                  <a:pt x="3063" y="1901"/>
                </a:cubicBezTo>
                <a:cubicBezTo>
                  <a:pt x="2895" y="1901"/>
                  <a:pt x="2727" y="1940"/>
                  <a:pt x="2590" y="2032"/>
                </a:cubicBezTo>
                <a:cubicBezTo>
                  <a:pt x="2423" y="2165"/>
                  <a:pt x="2206" y="2416"/>
                  <a:pt x="2273" y="2951"/>
                </a:cubicBezTo>
                <a:cubicBezTo>
                  <a:pt x="2273" y="3088"/>
                  <a:pt x="2371" y="3170"/>
                  <a:pt x="2490" y="3170"/>
                </a:cubicBezTo>
                <a:cubicBezTo>
                  <a:pt x="2501" y="3170"/>
                  <a:pt x="2512" y="3169"/>
                  <a:pt x="2523" y="3168"/>
                </a:cubicBezTo>
                <a:cubicBezTo>
                  <a:pt x="2674" y="3168"/>
                  <a:pt x="2757" y="3034"/>
                  <a:pt x="2724" y="2917"/>
                </a:cubicBezTo>
                <a:cubicBezTo>
                  <a:pt x="2707" y="2750"/>
                  <a:pt x="2707" y="2516"/>
                  <a:pt x="2857" y="2433"/>
                </a:cubicBezTo>
                <a:cubicBezTo>
                  <a:pt x="2923" y="2389"/>
                  <a:pt x="3007" y="2371"/>
                  <a:pt x="3092" y="2371"/>
                </a:cubicBezTo>
                <a:cubicBezTo>
                  <a:pt x="3203" y="2371"/>
                  <a:pt x="3316" y="2402"/>
                  <a:pt x="3392" y="2449"/>
                </a:cubicBezTo>
                <a:cubicBezTo>
                  <a:pt x="3693" y="2616"/>
                  <a:pt x="3843" y="3118"/>
                  <a:pt x="3726" y="3535"/>
                </a:cubicBezTo>
                <a:cubicBezTo>
                  <a:pt x="3554" y="4160"/>
                  <a:pt x="2973" y="4391"/>
                  <a:pt x="2448" y="4391"/>
                </a:cubicBezTo>
                <a:cubicBezTo>
                  <a:pt x="2411" y="4391"/>
                  <a:pt x="2375" y="4390"/>
                  <a:pt x="2339" y="4387"/>
                </a:cubicBezTo>
                <a:cubicBezTo>
                  <a:pt x="1638" y="4371"/>
                  <a:pt x="1019" y="3702"/>
                  <a:pt x="802" y="3051"/>
                </a:cubicBezTo>
                <a:cubicBezTo>
                  <a:pt x="535" y="2249"/>
                  <a:pt x="1203" y="1196"/>
                  <a:pt x="2005" y="762"/>
                </a:cubicBezTo>
                <a:cubicBezTo>
                  <a:pt x="2352" y="558"/>
                  <a:pt x="2731" y="473"/>
                  <a:pt x="3107" y="473"/>
                </a:cubicBezTo>
                <a:cubicBezTo>
                  <a:pt x="3781" y="473"/>
                  <a:pt x="4445" y="748"/>
                  <a:pt x="4896" y="1113"/>
                </a:cubicBezTo>
                <a:cubicBezTo>
                  <a:pt x="5648" y="1697"/>
                  <a:pt x="5848" y="2550"/>
                  <a:pt x="5948" y="2951"/>
                </a:cubicBezTo>
                <a:cubicBezTo>
                  <a:pt x="6149" y="3853"/>
                  <a:pt x="6099" y="4688"/>
                  <a:pt x="5715" y="5423"/>
                </a:cubicBezTo>
                <a:cubicBezTo>
                  <a:pt x="5230" y="6359"/>
                  <a:pt x="4428" y="6777"/>
                  <a:pt x="3843" y="7094"/>
                </a:cubicBezTo>
                <a:cubicBezTo>
                  <a:pt x="3526" y="6643"/>
                  <a:pt x="3141" y="6309"/>
                  <a:pt x="2640" y="6192"/>
                </a:cubicBezTo>
                <a:cubicBezTo>
                  <a:pt x="2478" y="6150"/>
                  <a:pt x="2309" y="6132"/>
                  <a:pt x="2142" y="6132"/>
                </a:cubicBezTo>
                <a:cubicBezTo>
                  <a:pt x="1710" y="6132"/>
                  <a:pt x="1294" y="6257"/>
                  <a:pt x="1053" y="6426"/>
                </a:cubicBezTo>
                <a:cubicBezTo>
                  <a:pt x="886" y="6526"/>
                  <a:pt x="769" y="6677"/>
                  <a:pt x="752" y="6844"/>
                </a:cubicBezTo>
                <a:cubicBezTo>
                  <a:pt x="702" y="7128"/>
                  <a:pt x="886" y="7395"/>
                  <a:pt x="1303" y="7679"/>
                </a:cubicBezTo>
                <a:cubicBezTo>
                  <a:pt x="1657" y="7898"/>
                  <a:pt x="2028" y="7940"/>
                  <a:pt x="2326" y="7940"/>
                </a:cubicBezTo>
                <a:cubicBezTo>
                  <a:pt x="2437" y="7940"/>
                  <a:pt x="2537" y="7934"/>
                  <a:pt x="2623" y="7930"/>
                </a:cubicBezTo>
                <a:cubicBezTo>
                  <a:pt x="2974" y="7896"/>
                  <a:pt x="3308" y="7813"/>
                  <a:pt x="3676" y="7679"/>
                </a:cubicBezTo>
                <a:cubicBezTo>
                  <a:pt x="3877" y="8047"/>
                  <a:pt x="4060" y="8481"/>
                  <a:pt x="4278" y="8966"/>
                </a:cubicBezTo>
                <a:cubicBezTo>
                  <a:pt x="4445" y="9350"/>
                  <a:pt x="4595" y="9717"/>
                  <a:pt x="4712" y="10068"/>
                </a:cubicBezTo>
                <a:cubicBezTo>
                  <a:pt x="4278" y="10135"/>
                  <a:pt x="3843" y="10286"/>
                  <a:pt x="3442" y="10553"/>
                </a:cubicBezTo>
                <a:cubicBezTo>
                  <a:pt x="3192" y="10737"/>
                  <a:pt x="2390" y="11271"/>
                  <a:pt x="2440" y="12107"/>
                </a:cubicBezTo>
                <a:cubicBezTo>
                  <a:pt x="2456" y="12558"/>
                  <a:pt x="2757" y="12825"/>
                  <a:pt x="2841" y="12942"/>
                </a:cubicBezTo>
                <a:cubicBezTo>
                  <a:pt x="2891" y="13026"/>
                  <a:pt x="3058" y="13143"/>
                  <a:pt x="3175" y="13193"/>
                </a:cubicBezTo>
                <a:cubicBezTo>
                  <a:pt x="3371" y="13302"/>
                  <a:pt x="3574" y="13354"/>
                  <a:pt x="3775" y="13354"/>
                </a:cubicBezTo>
                <a:cubicBezTo>
                  <a:pt x="3882" y="13354"/>
                  <a:pt x="3989" y="13339"/>
                  <a:pt x="4094" y="13310"/>
                </a:cubicBezTo>
                <a:cubicBezTo>
                  <a:pt x="4879" y="13076"/>
                  <a:pt x="5113" y="12224"/>
                  <a:pt x="5213" y="11906"/>
                </a:cubicBezTo>
                <a:lnTo>
                  <a:pt x="5213" y="11890"/>
                </a:lnTo>
                <a:cubicBezTo>
                  <a:pt x="5364" y="11405"/>
                  <a:pt x="5364" y="10954"/>
                  <a:pt x="5280" y="10519"/>
                </a:cubicBezTo>
                <a:cubicBezTo>
                  <a:pt x="5664" y="10519"/>
                  <a:pt x="6082" y="10553"/>
                  <a:pt x="6517" y="10603"/>
                </a:cubicBezTo>
                <a:cubicBezTo>
                  <a:pt x="7035" y="10653"/>
                  <a:pt x="7519" y="10703"/>
                  <a:pt x="7937" y="10787"/>
                </a:cubicBezTo>
                <a:cubicBezTo>
                  <a:pt x="7920" y="11188"/>
                  <a:pt x="7937" y="11522"/>
                  <a:pt x="8020" y="11873"/>
                </a:cubicBezTo>
                <a:cubicBezTo>
                  <a:pt x="8087" y="12190"/>
                  <a:pt x="8204" y="12692"/>
                  <a:pt x="8672" y="13059"/>
                </a:cubicBezTo>
                <a:cubicBezTo>
                  <a:pt x="8939" y="13293"/>
                  <a:pt x="9190" y="13393"/>
                  <a:pt x="9390" y="13393"/>
                </a:cubicBezTo>
                <a:cubicBezTo>
                  <a:pt x="9474" y="13393"/>
                  <a:pt x="9557" y="13377"/>
                  <a:pt x="9641" y="13360"/>
                </a:cubicBezTo>
                <a:cubicBezTo>
                  <a:pt x="9791" y="13276"/>
                  <a:pt x="9892" y="13126"/>
                  <a:pt x="9959" y="12909"/>
                </a:cubicBezTo>
                <a:cubicBezTo>
                  <a:pt x="10059" y="12525"/>
                  <a:pt x="9992" y="11856"/>
                  <a:pt x="9691" y="11322"/>
                </a:cubicBezTo>
                <a:cubicBezTo>
                  <a:pt x="9407" y="10870"/>
                  <a:pt x="8973" y="10620"/>
                  <a:pt x="8455" y="10453"/>
                </a:cubicBezTo>
                <a:cubicBezTo>
                  <a:pt x="8572" y="9801"/>
                  <a:pt x="8722" y="8932"/>
                  <a:pt x="9474" y="8180"/>
                </a:cubicBezTo>
                <a:cubicBezTo>
                  <a:pt x="10059" y="7596"/>
                  <a:pt x="10827" y="7278"/>
                  <a:pt x="11746" y="7195"/>
                </a:cubicBezTo>
                <a:cubicBezTo>
                  <a:pt x="11870" y="7180"/>
                  <a:pt x="12034" y="7165"/>
                  <a:pt x="12224" y="7165"/>
                </a:cubicBezTo>
                <a:cubicBezTo>
                  <a:pt x="12673" y="7165"/>
                  <a:pt x="13266" y="7248"/>
                  <a:pt x="13818" y="7612"/>
                </a:cubicBezTo>
                <a:cubicBezTo>
                  <a:pt x="14587" y="8113"/>
                  <a:pt x="15305" y="9149"/>
                  <a:pt x="15071" y="10269"/>
                </a:cubicBezTo>
                <a:cubicBezTo>
                  <a:pt x="14904" y="11154"/>
                  <a:pt x="14136" y="12107"/>
                  <a:pt x="13284" y="12107"/>
                </a:cubicBezTo>
                <a:cubicBezTo>
                  <a:pt x="12582" y="12073"/>
                  <a:pt x="11746" y="11706"/>
                  <a:pt x="11529" y="11054"/>
                </a:cubicBezTo>
                <a:cubicBezTo>
                  <a:pt x="11329" y="10536"/>
                  <a:pt x="11329" y="9851"/>
                  <a:pt x="11913" y="9467"/>
                </a:cubicBezTo>
                <a:cubicBezTo>
                  <a:pt x="12101" y="9348"/>
                  <a:pt x="12327" y="9289"/>
                  <a:pt x="12537" y="9289"/>
                </a:cubicBezTo>
                <a:cubicBezTo>
                  <a:pt x="12739" y="9289"/>
                  <a:pt x="12927" y="9344"/>
                  <a:pt x="13050" y="9450"/>
                </a:cubicBezTo>
                <a:cubicBezTo>
                  <a:pt x="13167" y="9550"/>
                  <a:pt x="13284" y="9784"/>
                  <a:pt x="13233" y="9951"/>
                </a:cubicBezTo>
                <a:cubicBezTo>
                  <a:pt x="13200" y="10102"/>
                  <a:pt x="12983" y="10185"/>
                  <a:pt x="12816" y="10202"/>
                </a:cubicBezTo>
                <a:cubicBezTo>
                  <a:pt x="12699" y="10219"/>
                  <a:pt x="12615" y="10352"/>
                  <a:pt x="12632" y="10469"/>
                </a:cubicBezTo>
                <a:cubicBezTo>
                  <a:pt x="12646" y="10583"/>
                  <a:pt x="12745" y="10661"/>
                  <a:pt x="12846" y="10661"/>
                </a:cubicBezTo>
                <a:cubicBezTo>
                  <a:pt x="12864" y="10661"/>
                  <a:pt x="12882" y="10658"/>
                  <a:pt x="12899" y="10653"/>
                </a:cubicBezTo>
                <a:cubicBezTo>
                  <a:pt x="13417" y="10570"/>
                  <a:pt x="13618" y="10286"/>
                  <a:pt x="13668" y="10068"/>
                </a:cubicBezTo>
                <a:cubicBezTo>
                  <a:pt x="13785" y="9701"/>
                  <a:pt x="13584" y="9300"/>
                  <a:pt x="13334" y="9099"/>
                </a:cubicBezTo>
                <a:cubicBezTo>
                  <a:pt x="13120" y="8911"/>
                  <a:pt x="12827" y="8819"/>
                  <a:pt x="12518" y="8819"/>
                </a:cubicBezTo>
                <a:cubicBezTo>
                  <a:pt x="12224" y="8819"/>
                  <a:pt x="11915" y="8903"/>
                  <a:pt x="11646" y="9066"/>
                </a:cubicBezTo>
                <a:cubicBezTo>
                  <a:pt x="10961" y="9517"/>
                  <a:pt x="10744" y="10352"/>
                  <a:pt x="11061" y="11221"/>
                </a:cubicBezTo>
                <a:cubicBezTo>
                  <a:pt x="11379" y="12073"/>
                  <a:pt x="12415" y="12558"/>
                  <a:pt x="13233" y="12558"/>
                </a:cubicBezTo>
                <a:lnTo>
                  <a:pt x="13250" y="12558"/>
                </a:lnTo>
                <a:cubicBezTo>
                  <a:pt x="14386" y="12558"/>
                  <a:pt x="15305" y="11405"/>
                  <a:pt x="15506" y="10352"/>
                </a:cubicBezTo>
                <a:cubicBezTo>
                  <a:pt x="15790" y="9016"/>
                  <a:pt x="14988" y="7813"/>
                  <a:pt x="14069" y="7211"/>
                </a:cubicBezTo>
                <a:cubicBezTo>
                  <a:pt x="13414" y="6771"/>
                  <a:pt x="12726" y="6687"/>
                  <a:pt x="12221" y="6687"/>
                </a:cubicBezTo>
                <a:cubicBezTo>
                  <a:pt x="12017" y="6687"/>
                  <a:pt x="11843" y="6700"/>
                  <a:pt x="11713" y="6710"/>
                </a:cubicBezTo>
                <a:cubicBezTo>
                  <a:pt x="10660" y="6793"/>
                  <a:pt x="9808" y="7178"/>
                  <a:pt x="9140" y="7813"/>
                </a:cubicBezTo>
                <a:cubicBezTo>
                  <a:pt x="8288" y="8648"/>
                  <a:pt x="8104" y="9634"/>
                  <a:pt x="7987" y="10319"/>
                </a:cubicBezTo>
                <a:cubicBezTo>
                  <a:pt x="7569" y="10235"/>
                  <a:pt x="7068" y="10185"/>
                  <a:pt x="6567" y="10135"/>
                </a:cubicBezTo>
                <a:cubicBezTo>
                  <a:pt x="6099" y="10102"/>
                  <a:pt x="5631" y="10052"/>
                  <a:pt x="5197" y="10052"/>
                </a:cubicBezTo>
                <a:cubicBezTo>
                  <a:pt x="5063" y="9617"/>
                  <a:pt x="4879" y="9200"/>
                  <a:pt x="4695" y="8782"/>
                </a:cubicBezTo>
                <a:cubicBezTo>
                  <a:pt x="4478" y="8297"/>
                  <a:pt x="4278" y="7863"/>
                  <a:pt x="4060" y="7462"/>
                </a:cubicBezTo>
                <a:cubicBezTo>
                  <a:pt x="4695" y="7144"/>
                  <a:pt x="5564" y="6677"/>
                  <a:pt x="6116" y="5607"/>
                </a:cubicBezTo>
                <a:cubicBezTo>
                  <a:pt x="6533" y="4772"/>
                  <a:pt x="6633" y="3853"/>
                  <a:pt x="6383" y="2834"/>
                </a:cubicBezTo>
                <a:cubicBezTo>
                  <a:pt x="6283" y="2366"/>
                  <a:pt x="6049" y="1430"/>
                  <a:pt x="5180" y="745"/>
                </a:cubicBezTo>
                <a:cubicBezTo>
                  <a:pt x="4625" y="318"/>
                  <a:pt x="3859" y="1"/>
                  <a:pt x="30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1"/>
          <p:cNvSpPr/>
          <p:nvPr/>
        </p:nvSpPr>
        <p:spPr>
          <a:xfrm>
            <a:off x="711927" y="3683357"/>
            <a:ext cx="1067173" cy="906385"/>
          </a:xfrm>
          <a:custGeom>
            <a:avLst/>
            <a:gdLst/>
            <a:ahLst/>
            <a:cxnLst/>
            <a:rect l="l" t="t" r="r" b="b"/>
            <a:pathLst>
              <a:path w="23376" h="19854" extrusionOk="0">
                <a:moveTo>
                  <a:pt x="2941" y="2092"/>
                </a:moveTo>
                <a:cubicBezTo>
                  <a:pt x="3108" y="2092"/>
                  <a:pt x="3259" y="2142"/>
                  <a:pt x="3409" y="2159"/>
                </a:cubicBezTo>
                <a:cubicBezTo>
                  <a:pt x="3610" y="2844"/>
                  <a:pt x="3660" y="3630"/>
                  <a:pt x="3259" y="4315"/>
                </a:cubicBezTo>
                <a:cubicBezTo>
                  <a:pt x="3075" y="4682"/>
                  <a:pt x="2741" y="4933"/>
                  <a:pt x="2457" y="4983"/>
                </a:cubicBezTo>
                <a:cubicBezTo>
                  <a:pt x="2416" y="4989"/>
                  <a:pt x="2375" y="4992"/>
                  <a:pt x="2335" y="4992"/>
                </a:cubicBezTo>
                <a:cubicBezTo>
                  <a:pt x="1910" y="4992"/>
                  <a:pt x="1506" y="4684"/>
                  <a:pt x="1354" y="4348"/>
                </a:cubicBezTo>
                <a:cubicBezTo>
                  <a:pt x="1204" y="4047"/>
                  <a:pt x="1254" y="3596"/>
                  <a:pt x="1454" y="3162"/>
                </a:cubicBezTo>
                <a:cubicBezTo>
                  <a:pt x="1705" y="2644"/>
                  <a:pt x="2173" y="2243"/>
                  <a:pt x="2657" y="2142"/>
                </a:cubicBezTo>
                <a:cubicBezTo>
                  <a:pt x="2757" y="2109"/>
                  <a:pt x="2841" y="2092"/>
                  <a:pt x="2941" y="2092"/>
                </a:cubicBezTo>
                <a:close/>
                <a:moveTo>
                  <a:pt x="1955" y="6754"/>
                </a:moveTo>
                <a:cubicBezTo>
                  <a:pt x="2590" y="6754"/>
                  <a:pt x="3309" y="7105"/>
                  <a:pt x="3960" y="7673"/>
                </a:cubicBezTo>
                <a:cubicBezTo>
                  <a:pt x="3927" y="7740"/>
                  <a:pt x="3860" y="7807"/>
                  <a:pt x="3827" y="7840"/>
                </a:cubicBezTo>
                <a:cubicBezTo>
                  <a:pt x="3593" y="8074"/>
                  <a:pt x="3175" y="8508"/>
                  <a:pt x="2507" y="8676"/>
                </a:cubicBezTo>
                <a:cubicBezTo>
                  <a:pt x="2309" y="8727"/>
                  <a:pt x="2098" y="8750"/>
                  <a:pt x="1889" y="8750"/>
                </a:cubicBezTo>
                <a:cubicBezTo>
                  <a:pt x="1211" y="8750"/>
                  <a:pt x="554" y="8506"/>
                  <a:pt x="452" y="8174"/>
                </a:cubicBezTo>
                <a:cubicBezTo>
                  <a:pt x="335" y="7773"/>
                  <a:pt x="869" y="7021"/>
                  <a:pt x="1538" y="6821"/>
                </a:cubicBezTo>
                <a:cubicBezTo>
                  <a:pt x="1671" y="6771"/>
                  <a:pt x="1822" y="6754"/>
                  <a:pt x="1955" y="6754"/>
                </a:cubicBezTo>
                <a:close/>
                <a:moveTo>
                  <a:pt x="21053" y="15108"/>
                </a:moveTo>
                <a:cubicBezTo>
                  <a:pt x="21154" y="15275"/>
                  <a:pt x="21204" y="15442"/>
                  <a:pt x="21204" y="15660"/>
                </a:cubicBezTo>
                <a:cubicBezTo>
                  <a:pt x="21237" y="16127"/>
                  <a:pt x="21020" y="16696"/>
                  <a:pt x="20602" y="17097"/>
                </a:cubicBezTo>
                <a:cubicBezTo>
                  <a:pt x="20278" y="17392"/>
                  <a:pt x="19940" y="17556"/>
                  <a:pt x="19612" y="17556"/>
                </a:cubicBezTo>
                <a:cubicBezTo>
                  <a:pt x="19569" y="17556"/>
                  <a:pt x="19526" y="17554"/>
                  <a:pt x="19483" y="17548"/>
                </a:cubicBezTo>
                <a:cubicBezTo>
                  <a:pt x="19115" y="17498"/>
                  <a:pt x="18647" y="17180"/>
                  <a:pt x="18547" y="16696"/>
                </a:cubicBezTo>
                <a:cubicBezTo>
                  <a:pt x="18530" y="16545"/>
                  <a:pt x="18463" y="16027"/>
                  <a:pt x="18898" y="15760"/>
                </a:cubicBezTo>
                <a:cubicBezTo>
                  <a:pt x="19633" y="15292"/>
                  <a:pt x="20385" y="15125"/>
                  <a:pt x="21053" y="15108"/>
                </a:cubicBezTo>
                <a:close/>
                <a:moveTo>
                  <a:pt x="7185" y="15242"/>
                </a:moveTo>
                <a:lnTo>
                  <a:pt x="7185" y="15242"/>
                </a:lnTo>
                <a:cubicBezTo>
                  <a:pt x="7085" y="17030"/>
                  <a:pt x="7018" y="17147"/>
                  <a:pt x="6701" y="17414"/>
                </a:cubicBezTo>
                <a:cubicBezTo>
                  <a:pt x="6417" y="17665"/>
                  <a:pt x="5965" y="17882"/>
                  <a:pt x="5498" y="18133"/>
                </a:cubicBezTo>
                <a:cubicBezTo>
                  <a:pt x="5297" y="18249"/>
                  <a:pt x="5097" y="18350"/>
                  <a:pt x="4913" y="18450"/>
                </a:cubicBezTo>
                <a:cubicBezTo>
                  <a:pt x="5030" y="17932"/>
                  <a:pt x="5264" y="16879"/>
                  <a:pt x="5431" y="16462"/>
                </a:cubicBezTo>
                <a:cubicBezTo>
                  <a:pt x="5581" y="16161"/>
                  <a:pt x="5832" y="15827"/>
                  <a:pt x="7185" y="15242"/>
                </a:cubicBezTo>
                <a:close/>
                <a:moveTo>
                  <a:pt x="15606" y="15994"/>
                </a:moveTo>
                <a:cubicBezTo>
                  <a:pt x="16525" y="16595"/>
                  <a:pt x="17144" y="17331"/>
                  <a:pt x="17144" y="18032"/>
                </a:cubicBezTo>
                <a:cubicBezTo>
                  <a:pt x="17177" y="18751"/>
                  <a:pt x="16592" y="19519"/>
                  <a:pt x="16174" y="19536"/>
                </a:cubicBezTo>
                <a:cubicBezTo>
                  <a:pt x="16170" y="19536"/>
                  <a:pt x="16166" y="19536"/>
                  <a:pt x="16162" y="19536"/>
                </a:cubicBezTo>
                <a:cubicBezTo>
                  <a:pt x="15680" y="19536"/>
                  <a:pt x="15104" y="18610"/>
                  <a:pt x="15038" y="17765"/>
                </a:cubicBezTo>
                <a:cubicBezTo>
                  <a:pt x="15005" y="17097"/>
                  <a:pt x="15272" y="16545"/>
                  <a:pt x="15423" y="16278"/>
                </a:cubicBezTo>
                <a:cubicBezTo>
                  <a:pt x="15473" y="16178"/>
                  <a:pt x="15539" y="16094"/>
                  <a:pt x="15606" y="15994"/>
                </a:cubicBezTo>
                <a:close/>
                <a:moveTo>
                  <a:pt x="2445" y="1"/>
                </a:moveTo>
                <a:cubicBezTo>
                  <a:pt x="2396" y="1"/>
                  <a:pt x="2344" y="29"/>
                  <a:pt x="2323" y="71"/>
                </a:cubicBezTo>
                <a:cubicBezTo>
                  <a:pt x="2256" y="137"/>
                  <a:pt x="2306" y="238"/>
                  <a:pt x="2356" y="288"/>
                </a:cubicBezTo>
                <a:cubicBezTo>
                  <a:pt x="2507" y="371"/>
                  <a:pt x="2991" y="973"/>
                  <a:pt x="3309" y="1792"/>
                </a:cubicBezTo>
                <a:cubicBezTo>
                  <a:pt x="3200" y="1758"/>
                  <a:pt x="3083" y="1741"/>
                  <a:pt x="2962" y="1741"/>
                </a:cubicBezTo>
                <a:cubicBezTo>
                  <a:pt x="2841" y="1741"/>
                  <a:pt x="2716" y="1758"/>
                  <a:pt x="2590" y="1792"/>
                </a:cubicBezTo>
                <a:cubicBezTo>
                  <a:pt x="2006" y="1909"/>
                  <a:pt x="1488" y="2376"/>
                  <a:pt x="1187" y="2978"/>
                </a:cubicBezTo>
                <a:cubicBezTo>
                  <a:pt x="936" y="3496"/>
                  <a:pt x="903" y="4047"/>
                  <a:pt x="1087" y="4432"/>
                </a:cubicBezTo>
                <a:cubicBezTo>
                  <a:pt x="1286" y="4860"/>
                  <a:pt x="1765" y="5261"/>
                  <a:pt x="2345" y="5261"/>
                </a:cubicBezTo>
                <a:cubicBezTo>
                  <a:pt x="2398" y="5261"/>
                  <a:pt x="2452" y="5257"/>
                  <a:pt x="2507" y="5250"/>
                </a:cubicBezTo>
                <a:cubicBezTo>
                  <a:pt x="2908" y="5217"/>
                  <a:pt x="3309" y="4899"/>
                  <a:pt x="3559" y="4432"/>
                </a:cubicBezTo>
                <a:cubicBezTo>
                  <a:pt x="3927" y="3746"/>
                  <a:pt x="3927" y="2995"/>
                  <a:pt x="3777" y="2310"/>
                </a:cubicBezTo>
                <a:lnTo>
                  <a:pt x="3777" y="2310"/>
                </a:lnTo>
                <a:cubicBezTo>
                  <a:pt x="4228" y="2560"/>
                  <a:pt x="4579" y="2961"/>
                  <a:pt x="4762" y="3295"/>
                </a:cubicBezTo>
                <a:cubicBezTo>
                  <a:pt x="5414" y="4398"/>
                  <a:pt x="4913" y="5735"/>
                  <a:pt x="4645" y="6470"/>
                </a:cubicBezTo>
                <a:cubicBezTo>
                  <a:pt x="4495" y="6838"/>
                  <a:pt x="4311" y="7155"/>
                  <a:pt x="4161" y="7389"/>
                </a:cubicBezTo>
                <a:cubicBezTo>
                  <a:pt x="3423" y="6785"/>
                  <a:pt x="2642" y="6397"/>
                  <a:pt x="1957" y="6397"/>
                </a:cubicBezTo>
                <a:cubicBezTo>
                  <a:pt x="1788" y="6397"/>
                  <a:pt x="1626" y="6421"/>
                  <a:pt x="1471" y="6470"/>
                </a:cubicBezTo>
                <a:cubicBezTo>
                  <a:pt x="669" y="6721"/>
                  <a:pt x="1" y="7606"/>
                  <a:pt x="168" y="8224"/>
                </a:cubicBezTo>
                <a:cubicBezTo>
                  <a:pt x="306" y="8742"/>
                  <a:pt x="1075" y="9012"/>
                  <a:pt x="1853" y="9012"/>
                </a:cubicBezTo>
                <a:cubicBezTo>
                  <a:pt x="2105" y="9012"/>
                  <a:pt x="2358" y="8983"/>
                  <a:pt x="2590" y="8926"/>
                </a:cubicBezTo>
                <a:cubicBezTo>
                  <a:pt x="3342" y="8742"/>
                  <a:pt x="3827" y="8241"/>
                  <a:pt x="4044" y="8007"/>
                </a:cubicBezTo>
                <a:cubicBezTo>
                  <a:pt x="4094" y="7974"/>
                  <a:pt x="4161" y="7907"/>
                  <a:pt x="4211" y="7823"/>
                </a:cubicBezTo>
                <a:cubicBezTo>
                  <a:pt x="5113" y="8642"/>
                  <a:pt x="5949" y="9778"/>
                  <a:pt x="6450" y="10931"/>
                </a:cubicBezTo>
                <a:cubicBezTo>
                  <a:pt x="7068" y="12351"/>
                  <a:pt x="7285" y="13404"/>
                  <a:pt x="7235" y="14824"/>
                </a:cubicBezTo>
                <a:cubicBezTo>
                  <a:pt x="5782" y="15409"/>
                  <a:pt x="5397" y="15793"/>
                  <a:pt x="5180" y="16278"/>
                </a:cubicBezTo>
                <a:cubicBezTo>
                  <a:pt x="4930" y="16879"/>
                  <a:pt x="4595" y="18617"/>
                  <a:pt x="4579" y="18684"/>
                </a:cubicBezTo>
                <a:lnTo>
                  <a:pt x="4512" y="19035"/>
                </a:lnTo>
                <a:lnTo>
                  <a:pt x="4512" y="19035"/>
                </a:lnTo>
                <a:lnTo>
                  <a:pt x="4813" y="18851"/>
                </a:lnTo>
                <a:cubicBezTo>
                  <a:pt x="5080" y="18684"/>
                  <a:pt x="5397" y="18517"/>
                  <a:pt x="5681" y="18366"/>
                </a:cubicBezTo>
                <a:cubicBezTo>
                  <a:pt x="6183" y="18116"/>
                  <a:pt x="6651" y="17865"/>
                  <a:pt x="6951" y="17598"/>
                </a:cubicBezTo>
                <a:cubicBezTo>
                  <a:pt x="7352" y="17247"/>
                  <a:pt x="7419" y="17013"/>
                  <a:pt x="7519" y="15108"/>
                </a:cubicBezTo>
                <a:lnTo>
                  <a:pt x="7519" y="15075"/>
                </a:lnTo>
                <a:cubicBezTo>
                  <a:pt x="7586" y="15041"/>
                  <a:pt x="7620" y="15025"/>
                  <a:pt x="7686" y="15008"/>
                </a:cubicBezTo>
                <a:cubicBezTo>
                  <a:pt x="8656" y="14635"/>
                  <a:pt x="9429" y="14513"/>
                  <a:pt x="10252" y="14513"/>
                </a:cubicBezTo>
                <a:cubicBezTo>
                  <a:pt x="10719" y="14513"/>
                  <a:pt x="11202" y="14553"/>
                  <a:pt x="11747" y="14607"/>
                </a:cubicBezTo>
                <a:cubicBezTo>
                  <a:pt x="12950" y="14707"/>
                  <a:pt x="14303" y="15175"/>
                  <a:pt x="15356" y="15793"/>
                </a:cubicBezTo>
                <a:lnTo>
                  <a:pt x="15172" y="16111"/>
                </a:lnTo>
                <a:cubicBezTo>
                  <a:pt x="15005" y="16412"/>
                  <a:pt x="14687" y="17013"/>
                  <a:pt x="14754" y="17782"/>
                </a:cubicBezTo>
                <a:cubicBezTo>
                  <a:pt x="14804" y="18717"/>
                  <a:pt x="15456" y="19853"/>
                  <a:pt x="16158" y="19853"/>
                </a:cubicBezTo>
                <a:lnTo>
                  <a:pt x="16191" y="19820"/>
                </a:lnTo>
                <a:cubicBezTo>
                  <a:pt x="16826" y="19803"/>
                  <a:pt x="17494" y="18851"/>
                  <a:pt x="17478" y="18016"/>
                </a:cubicBezTo>
                <a:cubicBezTo>
                  <a:pt x="17461" y="17147"/>
                  <a:pt x="16793" y="16345"/>
                  <a:pt x="15807" y="15693"/>
                </a:cubicBezTo>
                <a:cubicBezTo>
                  <a:pt x="15991" y="15459"/>
                  <a:pt x="16225" y="15259"/>
                  <a:pt x="16475" y="15041"/>
                </a:cubicBezTo>
                <a:cubicBezTo>
                  <a:pt x="16996" y="14622"/>
                  <a:pt x="17919" y="13900"/>
                  <a:pt x="18972" y="13900"/>
                </a:cubicBezTo>
                <a:cubicBezTo>
                  <a:pt x="19134" y="13900"/>
                  <a:pt x="19299" y="13918"/>
                  <a:pt x="19466" y="13955"/>
                </a:cubicBezTo>
                <a:cubicBezTo>
                  <a:pt x="19900" y="14056"/>
                  <a:pt x="20502" y="14340"/>
                  <a:pt x="20886" y="14774"/>
                </a:cubicBezTo>
                <a:cubicBezTo>
                  <a:pt x="20218" y="14808"/>
                  <a:pt x="19483" y="15008"/>
                  <a:pt x="18781" y="15442"/>
                </a:cubicBezTo>
                <a:cubicBezTo>
                  <a:pt x="18163" y="15793"/>
                  <a:pt x="18246" y="16478"/>
                  <a:pt x="18296" y="16696"/>
                </a:cubicBezTo>
                <a:cubicBezTo>
                  <a:pt x="18413" y="17347"/>
                  <a:pt x="18998" y="17732"/>
                  <a:pt x="19499" y="17798"/>
                </a:cubicBezTo>
                <a:cubicBezTo>
                  <a:pt x="19557" y="17807"/>
                  <a:pt x="19615" y="17811"/>
                  <a:pt x="19673" y="17811"/>
                </a:cubicBezTo>
                <a:cubicBezTo>
                  <a:pt x="20077" y="17811"/>
                  <a:pt x="20505" y="17614"/>
                  <a:pt x="20870" y="17264"/>
                </a:cubicBezTo>
                <a:cubicBezTo>
                  <a:pt x="21371" y="16796"/>
                  <a:pt x="21621" y="16161"/>
                  <a:pt x="21571" y="15576"/>
                </a:cubicBezTo>
                <a:cubicBezTo>
                  <a:pt x="21555" y="15376"/>
                  <a:pt x="21504" y="15209"/>
                  <a:pt x="21454" y="15058"/>
                </a:cubicBezTo>
                <a:lnTo>
                  <a:pt x="21454" y="15058"/>
                </a:lnTo>
                <a:cubicBezTo>
                  <a:pt x="22306" y="15092"/>
                  <a:pt x="22975" y="15342"/>
                  <a:pt x="23092" y="15442"/>
                </a:cubicBezTo>
                <a:cubicBezTo>
                  <a:pt x="23121" y="15472"/>
                  <a:pt x="23154" y="15485"/>
                  <a:pt x="23186" y="15485"/>
                </a:cubicBezTo>
                <a:cubicBezTo>
                  <a:pt x="23229" y="15485"/>
                  <a:pt x="23271" y="15463"/>
                  <a:pt x="23309" y="15426"/>
                </a:cubicBezTo>
                <a:cubicBezTo>
                  <a:pt x="23376" y="15359"/>
                  <a:pt x="23342" y="15275"/>
                  <a:pt x="23292" y="15209"/>
                </a:cubicBezTo>
                <a:cubicBezTo>
                  <a:pt x="23125" y="15075"/>
                  <a:pt x="22323" y="14757"/>
                  <a:pt x="21287" y="14757"/>
                </a:cubicBezTo>
                <a:lnTo>
                  <a:pt x="21271" y="14757"/>
                </a:lnTo>
                <a:cubicBezTo>
                  <a:pt x="20819" y="14122"/>
                  <a:pt x="20017" y="13772"/>
                  <a:pt x="19533" y="13671"/>
                </a:cubicBezTo>
                <a:cubicBezTo>
                  <a:pt x="19342" y="13628"/>
                  <a:pt x="19155" y="13609"/>
                  <a:pt x="18973" y="13609"/>
                </a:cubicBezTo>
                <a:cubicBezTo>
                  <a:pt x="17817" y="13609"/>
                  <a:pt x="16854" y="14391"/>
                  <a:pt x="16291" y="14824"/>
                </a:cubicBezTo>
                <a:cubicBezTo>
                  <a:pt x="16024" y="15041"/>
                  <a:pt x="15773" y="15292"/>
                  <a:pt x="15556" y="15543"/>
                </a:cubicBezTo>
                <a:cubicBezTo>
                  <a:pt x="14470" y="14874"/>
                  <a:pt x="13100" y="14423"/>
                  <a:pt x="11797" y="14290"/>
                </a:cubicBezTo>
                <a:cubicBezTo>
                  <a:pt x="11234" y="14228"/>
                  <a:pt x="10737" y="14185"/>
                  <a:pt x="10254" y="14185"/>
                </a:cubicBezTo>
                <a:cubicBezTo>
                  <a:pt x="9416" y="14185"/>
                  <a:pt x="8620" y="14315"/>
                  <a:pt x="7603" y="14707"/>
                </a:cubicBezTo>
                <a:cubicBezTo>
                  <a:pt x="7586" y="14741"/>
                  <a:pt x="7586" y="14741"/>
                  <a:pt x="7569" y="14741"/>
                </a:cubicBezTo>
                <a:cubicBezTo>
                  <a:pt x="7586" y="13337"/>
                  <a:pt x="7369" y="12268"/>
                  <a:pt x="6751" y="10848"/>
                </a:cubicBezTo>
                <a:cubicBezTo>
                  <a:pt x="6233" y="9645"/>
                  <a:pt x="5364" y="8442"/>
                  <a:pt x="4428" y="7606"/>
                </a:cubicBezTo>
                <a:cubicBezTo>
                  <a:pt x="4595" y="7356"/>
                  <a:pt x="4779" y="7021"/>
                  <a:pt x="4946" y="6587"/>
                </a:cubicBezTo>
                <a:cubicBezTo>
                  <a:pt x="5230" y="5818"/>
                  <a:pt x="5765" y="4381"/>
                  <a:pt x="5030" y="3145"/>
                </a:cubicBezTo>
                <a:cubicBezTo>
                  <a:pt x="4813" y="2761"/>
                  <a:pt x="4311" y="2176"/>
                  <a:pt x="3676" y="1909"/>
                </a:cubicBezTo>
                <a:cubicBezTo>
                  <a:pt x="3342" y="956"/>
                  <a:pt x="2757" y="171"/>
                  <a:pt x="2523" y="37"/>
                </a:cubicBezTo>
                <a:cubicBezTo>
                  <a:pt x="2504" y="12"/>
                  <a:pt x="2475" y="1"/>
                  <a:pt x="24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31"/>
          <p:cNvSpPr/>
          <p:nvPr/>
        </p:nvSpPr>
        <p:spPr>
          <a:xfrm>
            <a:off x="657784" y="4127784"/>
            <a:ext cx="720853" cy="611470"/>
          </a:xfrm>
          <a:custGeom>
            <a:avLst/>
            <a:gdLst/>
            <a:ahLst/>
            <a:cxnLst/>
            <a:rect l="l" t="t" r="r" b="b"/>
            <a:pathLst>
              <a:path w="15790" h="13394" extrusionOk="0">
                <a:moveTo>
                  <a:pt x="2156" y="6610"/>
                </a:moveTo>
                <a:cubicBezTo>
                  <a:pt x="2273" y="6610"/>
                  <a:pt x="2406" y="6610"/>
                  <a:pt x="2523" y="6643"/>
                </a:cubicBezTo>
                <a:cubicBezTo>
                  <a:pt x="2874" y="6727"/>
                  <a:pt x="3158" y="6961"/>
                  <a:pt x="3409" y="7295"/>
                </a:cubicBezTo>
                <a:cubicBezTo>
                  <a:pt x="3125" y="7395"/>
                  <a:pt x="2857" y="7462"/>
                  <a:pt x="2590" y="7479"/>
                </a:cubicBezTo>
                <a:cubicBezTo>
                  <a:pt x="2506" y="7489"/>
                  <a:pt x="2408" y="7498"/>
                  <a:pt x="2301" y="7498"/>
                </a:cubicBezTo>
                <a:cubicBezTo>
                  <a:pt x="2066" y="7498"/>
                  <a:pt x="1790" y="7455"/>
                  <a:pt x="1537" y="7295"/>
                </a:cubicBezTo>
                <a:cubicBezTo>
                  <a:pt x="1203" y="7061"/>
                  <a:pt x="1187" y="6944"/>
                  <a:pt x="1187" y="6944"/>
                </a:cubicBezTo>
                <a:cubicBezTo>
                  <a:pt x="1187" y="6927"/>
                  <a:pt x="1203" y="6877"/>
                  <a:pt x="1320" y="6810"/>
                </a:cubicBezTo>
                <a:cubicBezTo>
                  <a:pt x="1504" y="6693"/>
                  <a:pt x="1821" y="6610"/>
                  <a:pt x="2156" y="6610"/>
                </a:cubicBezTo>
                <a:close/>
                <a:moveTo>
                  <a:pt x="4812" y="10553"/>
                </a:moveTo>
                <a:lnTo>
                  <a:pt x="4812" y="10553"/>
                </a:lnTo>
                <a:cubicBezTo>
                  <a:pt x="4913" y="10954"/>
                  <a:pt x="4913" y="11355"/>
                  <a:pt x="4796" y="11773"/>
                </a:cubicBezTo>
                <a:lnTo>
                  <a:pt x="4796" y="11789"/>
                </a:lnTo>
                <a:cubicBezTo>
                  <a:pt x="4729" y="12040"/>
                  <a:pt x="4528" y="12725"/>
                  <a:pt x="3977" y="12875"/>
                </a:cubicBezTo>
                <a:cubicBezTo>
                  <a:pt x="3919" y="12896"/>
                  <a:pt x="3861" y="12906"/>
                  <a:pt x="3803" y="12906"/>
                </a:cubicBezTo>
                <a:cubicBezTo>
                  <a:pt x="3674" y="12906"/>
                  <a:pt x="3541" y="12861"/>
                  <a:pt x="3392" y="12792"/>
                </a:cubicBezTo>
                <a:cubicBezTo>
                  <a:pt x="3342" y="12742"/>
                  <a:pt x="3208" y="12658"/>
                  <a:pt x="3175" y="12625"/>
                </a:cubicBezTo>
                <a:cubicBezTo>
                  <a:pt x="3041" y="12525"/>
                  <a:pt x="2891" y="12357"/>
                  <a:pt x="2891" y="12107"/>
                </a:cubicBezTo>
                <a:cubicBezTo>
                  <a:pt x="2874" y="11522"/>
                  <a:pt x="3492" y="11121"/>
                  <a:pt x="3709" y="10954"/>
                </a:cubicBezTo>
                <a:cubicBezTo>
                  <a:pt x="4044" y="10720"/>
                  <a:pt x="4428" y="10586"/>
                  <a:pt x="4812" y="10553"/>
                </a:cubicBezTo>
                <a:close/>
                <a:moveTo>
                  <a:pt x="8388" y="10904"/>
                </a:moveTo>
                <a:cubicBezTo>
                  <a:pt x="8772" y="11054"/>
                  <a:pt x="9090" y="11238"/>
                  <a:pt x="9307" y="11539"/>
                </a:cubicBezTo>
                <a:cubicBezTo>
                  <a:pt x="9541" y="11940"/>
                  <a:pt x="9608" y="12458"/>
                  <a:pt x="9524" y="12742"/>
                </a:cubicBezTo>
                <a:cubicBezTo>
                  <a:pt x="9474" y="12875"/>
                  <a:pt x="9457" y="12909"/>
                  <a:pt x="9441" y="12909"/>
                </a:cubicBezTo>
                <a:cubicBezTo>
                  <a:pt x="9437" y="12916"/>
                  <a:pt x="9428" y="12920"/>
                  <a:pt x="9412" y="12920"/>
                </a:cubicBezTo>
                <a:cubicBezTo>
                  <a:pt x="9354" y="12920"/>
                  <a:pt x="9210" y="12863"/>
                  <a:pt x="8973" y="12692"/>
                </a:cubicBezTo>
                <a:cubicBezTo>
                  <a:pt x="8639" y="12441"/>
                  <a:pt x="8538" y="12040"/>
                  <a:pt x="8471" y="11773"/>
                </a:cubicBezTo>
                <a:cubicBezTo>
                  <a:pt x="8388" y="11489"/>
                  <a:pt x="8371" y="11205"/>
                  <a:pt x="8388" y="10904"/>
                </a:cubicBezTo>
                <a:close/>
                <a:moveTo>
                  <a:pt x="3073" y="1"/>
                </a:moveTo>
                <a:cubicBezTo>
                  <a:pt x="2629" y="1"/>
                  <a:pt x="2177" y="102"/>
                  <a:pt x="1755" y="344"/>
                </a:cubicBezTo>
                <a:cubicBezTo>
                  <a:pt x="785" y="862"/>
                  <a:pt x="0" y="2115"/>
                  <a:pt x="351" y="3184"/>
                </a:cubicBezTo>
                <a:cubicBezTo>
                  <a:pt x="602" y="3970"/>
                  <a:pt x="1370" y="4805"/>
                  <a:pt x="2289" y="4855"/>
                </a:cubicBezTo>
                <a:cubicBezTo>
                  <a:pt x="2321" y="4856"/>
                  <a:pt x="2352" y="4857"/>
                  <a:pt x="2383" y="4857"/>
                </a:cubicBezTo>
                <a:cubicBezTo>
                  <a:pt x="3274" y="4857"/>
                  <a:pt x="3966" y="4395"/>
                  <a:pt x="4144" y="3636"/>
                </a:cubicBezTo>
                <a:cubicBezTo>
                  <a:pt x="4294" y="3034"/>
                  <a:pt x="4060" y="2332"/>
                  <a:pt x="3609" y="2048"/>
                </a:cubicBezTo>
                <a:cubicBezTo>
                  <a:pt x="3464" y="1957"/>
                  <a:pt x="3263" y="1901"/>
                  <a:pt x="3063" y="1901"/>
                </a:cubicBezTo>
                <a:cubicBezTo>
                  <a:pt x="2895" y="1901"/>
                  <a:pt x="2727" y="1940"/>
                  <a:pt x="2590" y="2032"/>
                </a:cubicBezTo>
                <a:cubicBezTo>
                  <a:pt x="2423" y="2165"/>
                  <a:pt x="2206" y="2416"/>
                  <a:pt x="2273" y="2951"/>
                </a:cubicBezTo>
                <a:cubicBezTo>
                  <a:pt x="2273" y="3088"/>
                  <a:pt x="2371" y="3170"/>
                  <a:pt x="2490" y="3170"/>
                </a:cubicBezTo>
                <a:cubicBezTo>
                  <a:pt x="2501" y="3170"/>
                  <a:pt x="2512" y="3169"/>
                  <a:pt x="2523" y="3168"/>
                </a:cubicBezTo>
                <a:cubicBezTo>
                  <a:pt x="2674" y="3168"/>
                  <a:pt x="2757" y="3034"/>
                  <a:pt x="2724" y="2917"/>
                </a:cubicBezTo>
                <a:cubicBezTo>
                  <a:pt x="2707" y="2750"/>
                  <a:pt x="2707" y="2516"/>
                  <a:pt x="2857" y="2433"/>
                </a:cubicBezTo>
                <a:cubicBezTo>
                  <a:pt x="2923" y="2389"/>
                  <a:pt x="3007" y="2371"/>
                  <a:pt x="3092" y="2371"/>
                </a:cubicBezTo>
                <a:cubicBezTo>
                  <a:pt x="3203" y="2371"/>
                  <a:pt x="3316" y="2402"/>
                  <a:pt x="3392" y="2449"/>
                </a:cubicBezTo>
                <a:cubicBezTo>
                  <a:pt x="3693" y="2616"/>
                  <a:pt x="3843" y="3118"/>
                  <a:pt x="3726" y="3535"/>
                </a:cubicBezTo>
                <a:cubicBezTo>
                  <a:pt x="3554" y="4160"/>
                  <a:pt x="2973" y="4391"/>
                  <a:pt x="2448" y="4391"/>
                </a:cubicBezTo>
                <a:cubicBezTo>
                  <a:pt x="2411" y="4391"/>
                  <a:pt x="2375" y="4390"/>
                  <a:pt x="2339" y="4387"/>
                </a:cubicBezTo>
                <a:cubicBezTo>
                  <a:pt x="1638" y="4371"/>
                  <a:pt x="1019" y="3702"/>
                  <a:pt x="802" y="3051"/>
                </a:cubicBezTo>
                <a:cubicBezTo>
                  <a:pt x="535" y="2249"/>
                  <a:pt x="1203" y="1196"/>
                  <a:pt x="2005" y="762"/>
                </a:cubicBezTo>
                <a:cubicBezTo>
                  <a:pt x="2352" y="558"/>
                  <a:pt x="2731" y="473"/>
                  <a:pt x="3107" y="473"/>
                </a:cubicBezTo>
                <a:cubicBezTo>
                  <a:pt x="3781" y="473"/>
                  <a:pt x="4445" y="748"/>
                  <a:pt x="4896" y="1113"/>
                </a:cubicBezTo>
                <a:cubicBezTo>
                  <a:pt x="5648" y="1697"/>
                  <a:pt x="5848" y="2550"/>
                  <a:pt x="5948" y="2951"/>
                </a:cubicBezTo>
                <a:cubicBezTo>
                  <a:pt x="6149" y="3853"/>
                  <a:pt x="6099" y="4688"/>
                  <a:pt x="5715" y="5423"/>
                </a:cubicBezTo>
                <a:cubicBezTo>
                  <a:pt x="5230" y="6359"/>
                  <a:pt x="4428" y="6777"/>
                  <a:pt x="3843" y="7094"/>
                </a:cubicBezTo>
                <a:cubicBezTo>
                  <a:pt x="3526" y="6643"/>
                  <a:pt x="3141" y="6309"/>
                  <a:pt x="2640" y="6192"/>
                </a:cubicBezTo>
                <a:cubicBezTo>
                  <a:pt x="2478" y="6150"/>
                  <a:pt x="2309" y="6132"/>
                  <a:pt x="2142" y="6132"/>
                </a:cubicBezTo>
                <a:cubicBezTo>
                  <a:pt x="1710" y="6132"/>
                  <a:pt x="1294" y="6257"/>
                  <a:pt x="1053" y="6426"/>
                </a:cubicBezTo>
                <a:cubicBezTo>
                  <a:pt x="886" y="6526"/>
                  <a:pt x="769" y="6677"/>
                  <a:pt x="752" y="6844"/>
                </a:cubicBezTo>
                <a:cubicBezTo>
                  <a:pt x="702" y="7128"/>
                  <a:pt x="886" y="7395"/>
                  <a:pt x="1303" y="7679"/>
                </a:cubicBezTo>
                <a:cubicBezTo>
                  <a:pt x="1657" y="7898"/>
                  <a:pt x="2028" y="7940"/>
                  <a:pt x="2326" y="7940"/>
                </a:cubicBezTo>
                <a:cubicBezTo>
                  <a:pt x="2437" y="7940"/>
                  <a:pt x="2537" y="7934"/>
                  <a:pt x="2623" y="7930"/>
                </a:cubicBezTo>
                <a:cubicBezTo>
                  <a:pt x="2974" y="7896"/>
                  <a:pt x="3308" y="7813"/>
                  <a:pt x="3676" y="7679"/>
                </a:cubicBezTo>
                <a:cubicBezTo>
                  <a:pt x="3877" y="8047"/>
                  <a:pt x="4060" y="8481"/>
                  <a:pt x="4278" y="8966"/>
                </a:cubicBezTo>
                <a:cubicBezTo>
                  <a:pt x="4445" y="9350"/>
                  <a:pt x="4595" y="9717"/>
                  <a:pt x="4712" y="10068"/>
                </a:cubicBezTo>
                <a:cubicBezTo>
                  <a:pt x="4278" y="10135"/>
                  <a:pt x="3843" y="10286"/>
                  <a:pt x="3442" y="10553"/>
                </a:cubicBezTo>
                <a:cubicBezTo>
                  <a:pt x="3192" y="10737"/>
                  <a:pt x="2390" y="11271"/>
                  <a:pt x="2440" y="12107"/>
                </a:cubicBezTo>
                <a:cubicBezTo>
                  <a:pt x="2456" y="12558"/>
                  <a:pt x="2757" y="12825"/>
                  <a:pt x="2841" y="12942"/>
                </a:cubicBezTo>
                <a:cubicBezTo>
                  <a:pt x="2891" y="13026"/>
                  <a:pt x="3058" y="13143"/>
                  <a:pt x="3175" y="13193"/>
                </a:cubicBezTo>
                <a:cubicBezTo>
                  <a:pt x="3371" y="13302"/>
                  <a:pt x="3574" y="13354"/>
                  <a:pt x="3775" y="13354"/>
                </a:cubicBezTo>
                <a:cubicBezTo>
                  <a:pt x="3882" y="13354"/>
                  <a:pt x="3989" y="13339"/>
                  <a:pt x="4094" y="13310"/>
                </a:cubicBezTo>
                <a:cubicBezTo>
                  <a:pt x="4879" y="13076"/>
                  <a:pt x="5113" y="12224"/>
                  <a:pt x="5213" y="11906"/>
                </a:cubicBezTo>
                <a:lnTo>
                  <a:pt x="5213" y="11890"/>
                </a:lnTo>
                <a:cubicBezTo>
                  <a:pt x="5364" y="11405"/>
                  <a:pt x="5364" y="10954"/>
                  <a:pt x="5280" y="10519"/>
                </a:cubicBezTo>
                <a:cubicBezTo>
                  <a:pt x="5664" y="10519"/>
                  <a:pt x="6082" y="10553"/>
                  <a:pt x="6517" y="10603"/>
                </a:cubicBezTo>
                <a:cubicBezTo>
                  <a:pt x="7035" y="10653"/>
                  <a:pt x="7519" y="10703"/>
                  <a:pt x="7937" y="10787"/>
                </a:cubicBezTo>
                <a:cubicBezTo>
                  <a:pt x="7920" y="11188"/>
                  <a:pt x="7937" y="11522"/>
                  <a:pt x="8020" y="11873"/>
                </a:cubicBezTo>
                <a:cubicBezTo>
                  <a:pt x="8087" y="12190"/>
                  <a:pt x="8204" y="12692"/>
                  <a:pt x="8672" y="13059"/>
                </a:cubicBezTo>
                <a:cubicBezTo>
                  <a:pt x="8939" y="13293"/>
                  <a:pt x="9190" y="13393"/>
                  <a:pt x="9390" y="13393"/>
                </a:cubicBezTo>
                <a:cubicBezTo>
                  <a:pt x="9474" y="13393"/>
                  <a:pt x="9557" y="13377"/>
                  <a:pt x="9641" y="13360"/>
                </a:cubicBezTo>
                <a:cubicBezTo>
                  <a:pt x="9791" y="13276"/>
                  <a:pt x="9892" y="13126"/>
                  <a:pt x="9959" y="12909"/>
                </a:cubicBezTo>
                <a:cubicBezTo>
                  <a:pt x="10059" y="12525"/>
                  <a:pt x="9992" y="11856"/>
                  <a:pt x="9691" y="11322"/>
                </a:cubicBezTo>
                <a:cubicBezTo>
                  <a:pt x="9407" y="10870"/>
                  <a:pt x="8973" y="10620"/>
                  <a:pt x="8455" y="10453"/>
                </a:cubicBezTo>
                <a:cubicBezTo>
                  <a:pt x="8572" y="9801"/>
                  <a:pt x="8722" y="8932"/>
                  <a:pt x="9474" y="8180"/>
                </a:cubicBezTo>
                <a:cubicBezTo>
                  <a:pt x="10059" y="7596"/>
                  <a:pt x="10827" y="7278"/>
                  <a:pt x="11746" y="7195"/>
                </a:cubicBezTo>
                <a:cubicBezTo>
                  <a:pt x="11870" y="7180"/>
                  <a:pt x="12034" y="7165"/>
                  <a:pt x="12224" y="7165"/>
                </a:cubicBezTo>
                <a:cubicBezTo>
                  <a:pt x="12673" y="7165"/>
                  <a:pt x="13266" y="7248"/>
                  <a:pt x="13818" y="7612"/>
                </a:cubicBezTo>
                <a:cubicBezTo>
                  <a:pt x="14587" y="8113"/>
                  <a:pt x="15305" y="9149"/>
                  <a:pt x="15071" y="10269"/>
                </a:cubicBezTo>
                <a:cubicBezTo>
                  <a:pt x="14904" y="11154"/>
                  <a:pt x="14136" y="12107"/>
                  <a:pt x="13284" y="12107"/>
                </a:cubicBezTo>
                <a:cubicBezTo>
                  <a:pt x="12582" y="12073"/>
                  <a:pt x="11746" y="11706"/>
                  <a:pt x="11529" y="11054"/>
                </a:cubicBezTo>
                <a:cubicBezTo>
                  <a:pt x="11329" y="10536"/>
                  <a:pt x="11329" y="9851"/>
                  <a:pt x="11913" y="9467"/>
                </a:cubicBezTo>
                <a:cubicBezTo>
                  <a:pt x="12101" y="9348"/>
                  <a:pt x="12327" y="9289"/>
                  <a:pt x="12537" y="9289"/>
                </a:cubicBezTo>
                <a:cubicBezTo>
                  <a:pt x="12739" y="9289"/>
                  <a:pt x="12927" y="9344"/>
                  <a:pt x="13050" y="9450"/>
                </a:cubicBezTo>
                <a:cubicBezTo>
                  <a:pt x="13167" y="9550"/>
                  <a:pt x="13284" y="9784"/>
                  <a:pt x="13233" y="9951"/>
                </a:cubicBezTo>
                <a:cubicBezTo>
                  <a:pt x="13200" y="10102"/>
                  <a:pt x="12983" y="10185"/>
                  <a:pt x="12816" y="10202"/>
                </a:cubicBezTo>
                <a:cubicBezTo>
                  <a:pt x="12699" y="10219"/>
                  <a:pt x="12615" y="10352"/>
                  <a:pt x="12632" y="10469"/>
                </a:cubicBezTo>
                <a:cubicBezTo>
                  <a:pt x="12646" y="10583"/>
                  <a:pt x="12745" y="10661"/>
                  <a:pt x="12846" y="10661"/>
                </a:cubicBezTo>
                <a:cubicBezTo>
                  <a:pt x="12864" y="10661"/>
                  <a:pt x="12882" y="10658"/>
                  <a:pt x="12899" y="10653"/>
                </a:cubicBezTo>
                <a:cubicBezTo>
                  <a:pt x="13417" y="10570"/>
                  <a:pt x="13618" y="10286"/>
                  <a:pt x="13668" y="10068"/>
                </a:cubicBezTo>
                <a:cubicBezTo>
                  <a:pt x="13785" y="9701"/>
                  <a:pt x="13584" y="9300"/>
                  <a:pt x="13334" y="9099"/>
                </a:cubicBezTo>
                <a:cubicBezTo>
                  <a:pt x="13120" y="8911"/>
                  <a:pt x="12827" y="8819"/>
                  <a:pt x="12518" y="8819"/>
                </a:cubicBezTo>
                <a:cubicBezTo>
                  <a:pt x="12224" y="8819"/>
                  <a:pt x="11915" y="8903"/>
                  <a:pt x="11646" y="9066"/>
                </a:cubicBezTo>
                <a:cubicBezTo>
                  <a:pt x="10961" y="9517"/>
                  <a:pt x="10744" y="10352"/>
                  <a:pt x="11061" y="11221"/>
                </a:cubicBezTo>
                <a:cubicBezTo>
                  <a:pt x="11379" y="12073"/>
                  <a:pt x="12415" y="12558"/>
                  <a:pt x="13233" y="12558"/>
                </a:cubicBezTo>
                <a:lnTo>
                  <a:pt x="13250" y="12558"/>
                </a:lnTo>
                <a:cubicBezTo>
                  <a:pt x="14386" y="12558"/>
                  <a:pt x="15305" y="11405"/>
                  <a:pt x="15506" y="10352"/>
                </a:cubicBezTo>
                <a:cubicBezTo>
                  <a:pt x="15790" y="9016"/>
                  <a:pt x="14988" y="7813"/>
                  <a:pt x="14069" y="7211"/>
                </a:cubicBezTo>
                <a:cubicBezTo>
                  <a:pt x="13414" y="6771"/>
                  <a:pt x="12726" y="6687"/>
                  <a:pt x="12221" y="6687"/>
                </a:cubicBezTo>
                <a:cubicBezTo>
                  <a:pt x="12017" y="6687"/>
                  <a:pt x="11843" y="6700"/>
                  <a:pt x="11713" y="6710"/>
                </a:cubicBezTo>
                <a:cubicBezTo>
                  <a:pt x="10660" y="6793"/>
                  <a:pt x="9808" y="7178"/>
                  <a:pt x="9140" y="7813"/>
                </a:cubicBezTo>
                <a:cubicBezTo>
                  <a:pt x="8288" y="8648"/>
                  <a:pt x="8104" y="9634"/>
                  <a:pt x="7987" y="10319"/>
                </a:cubicBezTo>
                <a:cubicBezTo>
                  <a:pt x="7569" y="10235"/>
                  <a:pt x="7068" y="10185"/>
                  <a:pt x="6567" y="10135"/>
                </a:cubicBezTo>
                <a:cubicBezTo>
                  <a:pt x="6099" y="10102"/>
                  <a:pt x="5631" y="10052"/>
                  <a:pt x="5197" y="10052"/>
                </a:cubicBezTo>
                <a:cubicBezTo>
                  <a:pt x="5063" y="9617"/>
                  <a:pt x="4879" y="9200"/>
                  <a:pt x="4695" y="8782"/>
                </a:cubicBezTo>
                <a:cubicBezTo>
                  <a:pt x="4478" y="8297"/>
                  <a:pt x="4278" y="7863"/>
                  <a:pt x="4060" y="7462"/>
                </a:cubicBezTo>
                <a:cubicBezTo>
                  <a:pt x="4695" y="7144"/>
                  <a:pt x="5564" y="6677"/>
                  <a:pt x="6116" y="5607"/>
                </a:cubicBezTo>
                <a:cubicBezTo>
                  <a:pt x="6533" y="4772"/>
                  <a:pt x="6633" y="3853"/>
                  <a:pt x="6383" y="2834"/>
                </a:cubicBezTo>
                <a:cubicBezTo>
                  <a:pt x="6283" y="2366"/>
                  <a:pt x="6049" y="1430"/>
                  <a:pt x="5180" y="745"/>
                </a:cubicBezTo>
                <a:cubicBezTo>
                  <a:pt x="4625" y="318"/>
                  <a:pt x="3859" y="1"/>
                  <a:pt x="30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CUSTOM_6">
    <p:bg>
      <p:bgPr>
        <a:blipFill>
          <a:blip r:embed="rId2">
            <a:alphaModFix/>
          </a:blip>
          <a:stretch>
            <a:fillRect/>
          </a:stretch>
        </a:blipFill>
        <a:effectLst/>
      </p:bgPr>
    </p:bg>
    <p:spTree>
      <p:nvGrpSpPr>
        <p:cNvPr id="1" name="Shape 168"/>
        <p:cNvGrpSpPr/>
        <p:nvPr/>
      </p:nvGrpSpPr>
      <p:grpSpPr>
        <a:xfrm>
          <a:off x="0" y="0"/>
          <a:ext cx="0" cy="0"/>
          <a:chOff x="0" y="0"/>
          <a:chExt cx="0" cy="0"/>
        </a:xfrm>
      </p:grpSpPr>
      <p:sp>
        <p:nvSpPr>
          <p:cNvPr id="169" name="Google Shape;169;p32"/>
          <p:cNvSpPr txBox="1">
            <a:spLocks noGrp="1"/>
          </p:cNvSpPr>
          <p:nvPr>
            <p:ph type="subTitle" idx="1"/>
          </p:nvPr>
        </p:nvSpPr>
        <p:spPr>
          <a:xfrm>
            <a:off x="1654325" y="3379325"/>
            <a:ext cx="2585400" cy="52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Font typeface="Bebas Neue"/>
              <a:buNone/>
              <a:defRPr sz="2100">
                <a:latin typeface="Yeseva One"/>
                <a:ea typeface="Yeseva One"/>
                <a:cs typeface="Yeseva One"/>
                <a:sym typeface="Yeseva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70" name="Google Shape;170;p32"/>
          <p:cNvSpPr txBox="1">
            <a:spLocks noGrp="1"/>
          </p:cNvSpPr>
          <p:nvPr>
            <p:ph type="subTitle" idx="2"/>
          </p:nvPr>
        </p:nvSpPr>
        <p:spPr>
          <a:xfrm>
            <a:off x="4904283" y="3379325"/>
            <a:ext cx="2585400" cy="52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Font typeface="Bebas Neue"/>
              <a:buNone/>
              <a:defRPr sz="2100">
                <a:latin typeface="Yeseva One"/>
                <a:ea typeface="Yeseva One"/>
                <a:cs typeface="Yeseva One"/>
                <a:sym typeface="Yeseva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71" name="Google Shape;171;p32"/>
          <p:cNvSpPr txBox="1">
            <a:spLocks noGrp="1"/>
          </p:cNvSpPr>
          <p:nvPr>
            <p:ph type="subTitle" idx="3"/>
          </p:nvPr>
        </p:nvSpPr>
        <p:spPr>
          <a:xfrm>
            <a:off x="1654325" y="3840950"/>
            <a:ext cx="25854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2" name="Google Shape;172;p32"/>
          <p:cNvSpPr txBox="1">
            <a:spLocks noGrp="1"/>
          </p:cNvSpPr>
          <p:nvPr>
            <p:ph type="subTitle" idx="4"/>
          </p:nvPr>
        </p:nvSpPr>
        <p:spPr>
          <a:xfrm>
            <a:off x="4904283" y="3840950"/>
            <a:ext cx="25854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3" name="Google Shape;173;p32"/>
          <p:cNvSpPr txBox="1">
            <a:spLocks noGrp="1"/>
          </p:cNvSpPr>
          <p:nvPr>
            <p:ph type="title"/>
          </p:nvPr>
        </p:nvSpPr>
        <p:spPr>
          <a:xfrm>
            <a:off x="720000" y="445025"/>
            <a:ext cx="7704000" cy="81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74" name="Google Shape;174;p32"/>
          <p:cNvSpPr/>
          <p:nvPr/>
        </p:nvSpPr>
        <p:spPr>
          <a:xfrm rot="8100000">
            <a:off x="492572" y="3868263"/>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5" name="Google Shape;175;p32"/>
          <p:cNvSpPr/>
          <p:nvPr/>
        </p:nvSpPr>
        <p:spPr>
          <a:xfrm rot="2700000" flipH="1">
            <a:off x="519684" y="356695"/>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6" name="Google Shape;176;p32"/>
          <p:cNvSpPr/>
          <p:nvPr/>
        </p:nvSpPr>
        <p:spPr>
          <a:xfrm rot="-2700000">
            <a:off x="7870266" y="348533"/>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7" name="Google Shape;177;p32"/>
          <p:cNvSpPr/>
          <p:nvPr/>
        </p:nvSpPr>
        <p:spPr>
          <a:xfrm rot="-8100000" flipH="1">
            <a:off x="7843154" y="3860100"/>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blipFill>
          <a:blip r:embed="rId2">
            <a:alphaModFix/>
          </a:blip>
          <a:stretch>
            <a:fillRect/>
          </a:stretch>
        </a:blipFill>
        <a:effectLst/>
      </p:bgPr>
    </p:bg>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5059474" y="871850"/>
            <a:ext cx="1762800" cy="527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80" name="Google Shape;180;p33"/>
          <p:cNvSpPr txBox="1">
            <a:spLocks noGrp="1"/>
          </p:cNvSpPr>
          <p:nvPr>
            <p:ph type="subTitle" idx="1"/>
          </p:nvPr>
        </p:nvSpPr>
        <p:spPr>
          <a:xfrm>
            <a:off x="5059475" y="1208110"/>
            <a:ext cx="3114300" cy="60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1" name="Google Shape;181;p33"/>
          <p:cNvSpPr txBox="1">
            <a:spLocks noGrp="1"/>
          </p:cNvSpPr>
          <p:nvPr>
            <p:ph type="title" idx="2"/>
          </p:nvPr>
        </p:nvSpPr>
        <p:spPr>
          <a:xfrm>
            <a:off x="5059474" y="3456225"/>
            <a:ext cx="1762800" cy="527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82" name="Google Shape;182;p33"/>
          <p:cNvSpPr txBox="1">
            <a:spLocks noGrp="1"/>
          </p:cNvSpPr>
          <p:nvPr>
            <p:ph type="subTitle" idx="3"/>
          </p:nvPr>
        </p:nvSpPr>
        <p:spPr>
          <a:xfrm>
            <a:off x="5059475" y="3791735"/>
            <a:ext cx="3114300" cy="60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3" name="Google Shape;183;p33"/>
          <p:cNvSpPr txBox="1">
            <a:spLocks noGrp="1"/>
          </p:cNvSpPr>
          <p:nvPr>
            <p:ph type="title" idx="4"/>
          </p:nvPr>
        </p:nvSpPr>
        <p:spPr>
          <a:xfrm>
            <a:off x="5059474" y="2167250"/>
            <a:ext cx="1762800" cy="527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84" name="Google Shape;184;p33"/>
          <p:cNvSpPr txBox="1">
            <a:spLocks noGrp="1"/>
          </p:cNvSpPr>
          <p:nvPr>
            <p:ph type="subTitle" idx="5"/>
          </p:nvPr>
        </p:nvSpPr>
        <p:spPr>
          <a:xfrm>
            <a:off x="5059475" y="2503510"/>
            <a:ext cx="3114300" cy="60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5" name="Google Shape;185;p33"/>
          <p:cNvSpPr txBox="1">
            <a:spLocks noGrp="1"/>
          </p:cNvSpPr>
          <p:nvPr>
            <p:ph type="title" idx="6"/>
          </p:nvPr>
        </p:nvSpPr>
        <p:spPr>
          <a:xfrm>
            <a:off x="1238750" y="2045225"/>
            <a:ext cx="3015000" cy="1077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blipFill>
          <a:blip r:embed="rId2">
            <a:alphaModFix/>
          </a:blip>
          <a:stretch>
            <a:fillRect/>
          </a:stretch>
        </a:blipFill>
        <a:effectLst/>
      </p:bgPr>
    </p:bg>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1057195" y="3452550"/>
            <a:ext cx="21903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88" name="Google Shape;188;p34"/>
          <p:cNvSpPr txBox="1">
            <a:spLocks noGrp="1"/>
          </p:cNvSpPr>
          <p:nvPr>
            <p:ph type="subTitle" idx="1"/>
          </p:nvPr>
        </p:nvSpPr>
        <p:spPr>
          <a:xfrm>
            <a:off x="1057195" y="3794348"/>
            <a:ext cx="21903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9" name="Google Shape;189;p34"/>
          <p:cNvSpPr txBox="1">
            <a:spLocks noGrp="1"/>
          </p:cNvSpPr>
          <p:nvPr>
            <p:ph type="title" idx="2"/>
          </p:nvPr>
        </p:nvSpPr>
        <p:spPr>
          <a:xfrm>
            <a:off x="3476847" y="3452550"/>
            <a:ext cx="21903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90" name="Google Shape;190;p34"/>
          <p:cNvSpPr txBox="1">
            <a:spLocks noGrp="1"/>
          </p:cNvSpPr>
          <p:nvPr>
            <p:ph type="subTitle" idx="3"/>
          </p:nvPr>
        </p:nvSpPr>
        <p:spPr>
          <a:xfrm>
            <a:off x="3476847" y="3794348"/>
            <a:ext cx="21903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1" name="Google Shape;191;p34"/>
          <p:cNvSpPr txBox="1">
            <a:spLocks noGrp="1"/>
          </p:cNvSpPr>
          <p:nvPr>
            <p:ph type="title" idx="4"/>
          </p:nvPr>
        </p:nvSpPr>
        <p:spPr>
          <a:xfrm>
            <a:off x="5896505" y="3452550"/>
            <a:ext cx="21903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92" name="Google Shape;192;p34"/>
          <p:cNvSpPr txBox="1">
            <a:spLocks noGrp="1"/>
          </p:cNvSpPr>
          <p:nvPr>
            <p:ph type="subTitle" idx="5"/>
          </p:nvPr>
        </p:nvSpPr>
        <p:spPr>
          <a:xfrm>
            <a:off x="5896505" y="3794348"/>
            <a:ext cx="21903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3" name="Google Shape;193;p34"/>
          <p:cNvSpPr txBox="1">
            <a:spLocks noGrp="1"/>
          </p:cNvSpPr>
          <p:nvPr>
            <p:ph type="title" idx="6"/>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4" name="Google Shape;194;p34"/>
          <p:cNvSpPr/>
          <p:nvPr/>
        </p:nvSpPr>
        <p:spPr>
          <a:xfrm rot="388410">
            <a:off x="8182900" y="306044"/>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4"/>
          <p:cNvSpPr/>
          <p:nvPr/>
        </p:nvSpPr>
        <p:spPr>
          <a:xfrm rot="-10411590">
            <a:off x="362737" y="4111669"/>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4"/>
          <p:cNvSpPr/>
          <p:nvPr/>
        </p:nvSpPr>
        <p:spPr>
          <a:xfrm rot="10411590" flipH="1">
            <a:off x="8148725" y="4111669"/>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4"/>
          <p:cNvSpPr/>
          <p:nvPr/>
        </p:nvSpPr>
        <p:spPr>
          <a:xfrm rot="-388410" flipH="1">
            <a:off x="396912" y="306044"/>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2">
  <p:cSld name="BLANK_1_1_1_2_1_1">
    <p:bg>
      <p:bgPr>
        <a:blipFill>
          <a:blip r:embed="rId2">
            <a:alphaModFix/>
          </a:blip>
          <a:stretch>
            <a:fillRect/>
          </a:stretch>
        </a:blipFill>
        <a:effectLst/>
      </p:bgPr>
    </p:bg>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1285795" y="2919150"/>
            <a:ext cx="21903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00" name="Google Shape;200;p35"/>
          <p:cNvSpPr txBox="1">
            <a:spLocks noGrp="1"/>
          </p:cNvSpPr>
          <p:nvPr>
            <p:ph type="subTitle" idx="1"/>
          </p:nvPr>
        </p:nvSpPr>
        <p:spPr>
          <a:xfrm>
            <a:off x="1285800" y="3260951"/>
            <a:ext cx="2190300" cy="790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1" name="Google Shape;201;p35"/>
          <p:cNvSpPr txBox="1">
            <a:spLocks noGrp="1"/>
          </p:cNvSpPr>
          <p:nvPr>
            <p:ph type="title" idx="2"/>
          </p:nvPr>
        </p:nvSpPr>
        <p:spPr>
          <a:xfrm>
            <a:off x="3476847" y="1787275"/>
            <a:ext cx="21903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02" name="Google Shape;202;p35"/>
          <p:cNvSpPr txBox="1">
            <a:spLocks noGrp="1"/>
          </p:cNvSpPr>
          <p:nvPr>
            <p:ph type="subTitle" idx="3"/>
          </p:nvPr>
        </p:nvSpPr>
        <p:spPr>
          <a:xfrm>
            <a:off x="3476850" y="2129076"/>
            <a:ext cx="2190300" cy="790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3" name="Google Shape;203;p35"/>
          <p:cNvSpPr txBox="1">
            <a:spLocks noGrp="1"/>
          </p:cNvSpPr>
          <p:nvPr>
            <p:ph type="title" idx="4"/>
          </p:nvPr>
        </p:nvSpPr>
        <p:spPr>
          <a:xfrm>
            <a:off x="5591705" y="2919150"/>
            <a:ext cx="21903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04" name="Google Shape;204;p35"/>
          <p:cNvSpPr txBox="1">
            <a:spLocks noGrp="1"/>
          </p:cNvSpPr>
          <p:nvPr>
            <p:ph type="subTitle" idx="5"/>
          </p:nvPr>
        </p:nvSpPr>
        <p:spPr>
          <a:xfrm>
            <a:off x="5591700" y="3260951"/>
            <a:ext cx="2190300" cy="790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5" name="Google Shape;205;p35"/>
          <p:cNvSpPr txBox="1">
            <a:spLocks noGrp="1"/>
          </p:cNvSpPr>
          <p:nvPr>
            <p:ph type="title" idx="6"/>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06" name="Google Shape;206;p35"/>
          <p:cNvSpPr/>
          <p:nvPr/>
        </p:nvSpPr>
        <p:spPr>
          <a:xfrm rot="8100000">
            <a:off x="492572" y="3868263"/>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07" name="Google Shape;207;p35"/>
          <p:cNvSpPr/>
          <p:nvPr/>
        </p:nvSpPr>
        <p:spPr>
          <a:xfrm rot="2700000" flipH="1">
            <a:off x="519684" y="356695"/>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08" name="Google Shape;208;p35"/>
          <p:cNvSpPr/>
          <p:nvPr/>
        </p:nvSpPr>
        <p:spPr>
          <a:xfrm rot="-2700000">
            <a:off x="7870266" y="348533"/>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09" name="Google Shape;209;p35"/>
          <p:cNvSpPr/>
          <p:nvPr/>
        </p:nvSpPr>
        <p:spPr>
          <a:xfrm rot="-8100000" flipH="1">
            <a:off x="7843154" y="3860100"/>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blipFill>
          <a:blip r:embed="rId2">
            <a:alphaModFix/>
          </a:blip>
          <a:stretch>
            <a:fillRect/>
          </a:stretch>
        </a:blip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1458400" y="1642175"/>
            <a:ext cx="28743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12" name="Google Shape;212;p36"/>
          <p:cNvSpPr txBox="1">
            <a:spLocks noGrp="1"/>
          </p:cNvSpPr>
          <p:nvPr>
            <p:ph type="subTitle" idx="1"/>
          </p:nvPr>
        </p:nvSpPr>
        <p:spPr>
          <a:xfrm>
            <a:off x="1458400" y="2052110"/>
            <a:ext cx="2874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3" name="Google Shape;213;p36"/>
          <p:cNvSpPr txBox="1">
            <a:spLocks noGrp="1"/>
          </p:cNvSpPr>
          <p:nvPr>
            <p:ph type="title" idx="2"/>
          </p:nvPr>
        </p:nvSpPr>
        <p:spPr>
          <a:xfrm>
            <a:off x="4798525" y="1642175"/>
            <a:ext cx="28743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14" name="Google Shape;214;p36"/>
          <p:cNvSpPr txBox="1">
            <a:spLocks noGrp="1"/>
          </p:cNvSpPr>
          <p:nvPr>
            <p:ph type="subTitle" idx="3"/>
          </p:nvPr>
        </p:nvSpPr>
        <p:spPr>
          <a:xfrm>
            <a:off x="4798550" y="2052110"/>
            <a:ext cx="2874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5" name="Google Shape;215;p36"/>
          <p:cNvSpPr txBox="1">
            <a:spLocks noGrp="1"/>
          </p:cNvSpPr>
          <p:nvPr>
            <p:ph type="title" idx="4"/>
          </p:nvPr>
        </p:nvSpPr>
        <p:spPr>
          <a:xfrm>
            <a:off x="1458400" y="3236028"/>
            <a:ext cx="28743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16" name="Google Shape;216;p36"/>
          <p:cNvSpPr txBox="1">
            <a:spLocks noGrp="1"/>
          </p:cNvSpPr>
          <p:nvPr>
            <p:ph type="subTitle" idx="5"/>
          </p:nvPr>
        </p:nvSpPr>
        <p:spPr>
          <a:xfrm>
            <a:off x="1458400" y="3645971"/>
            <a:ext cx="2874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7" name="Google Shape;217;p36"/>
          <p:cNvSpPr txBox="1">
            <a:spLocks noGrp="1"/>
          </p:cNvSpPr>
          <p:nvPr>
            <p:ph type="title" idx="6"/>
          </p:nvPr>
        </p:nvSpPr>
        <p:spPr>
          <a:xfrm>
            <a:off x="4808664" y="3236026"/>
            <a:ext cx="28542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18" name="Google Shape;218;p36"/>
          <p:cNvSpPr txBox="1">
            <a:spLocks noGrp="1"/>
          </p:cNvSpPr>
          <p:nvPr>
            <p:ph type="subTitle" idx="7"/>
          </p:nvPr>
        </p:nvSpPr>
        <p:spPr>
          <a:xfrm>
            <a:off x="4798550" y="3645971"/>
            <a:ext cx="2874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9" name="Google Shape;219;p36"/>
          <p:cNvSpPr txBox="1">
            <a:spLocks noGrp="1"/>
          </p:cNvSpPr>
          <p:nvPr>
            <p:ph type="title" idx="8"/>
          </p:nvPr>
        </p:nvSpPr>
        <p:spPr>
          <a:xfrm>
            <a:off x="720000" y="461152"/>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20" name="Google Shape;220;p36"/>
          <p:cNvSpPr/>
          <p:nvPr/>
        </p:nvSpPr>
        <p:spPr>
          <a:xfrm rot="4499915">
            <a:off x="7864610" y="3894991"/>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6"/>
          <p:cNvSpPr/>
          <p:nvPr/>
        </p:nvSpPr>
        <p:spPr>
          <a:xfrm rot="-6300085">
            <a:off x="458010" y="174661"/>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6"/>
          <p:cNvSpPr/>
          <p:nvPr/>
        </p:nvSpPr>
        <p:spPr>
          <a:xfrm rot="-3600097" flipH="1">
            <a:off x="458023" y="3808497"/>
            <a:ext cx="821405" cy="1057533"/>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6"/>
          <p:cNvSpPr/>
          <p:nvPr/>
        </p:nvSpPr>
        <p:spPr>
          <a:xfrm rot="6300085" flipH="1">
            <a:off x="7864610" y="165917"/>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1">
  <p:cSld name="BLANK_1_1_1_1_3">
    <p:bg>
      <p:bgPr>
        <a:blipFill>
          <a:blip r:embed="rId2">
            <a:alphaModFix/>
          </a:blip>
          <a:stretch>
            <a:fillRect/>
          </a:stretch>
        </a:blipFill>
        <a:effectLst/>
      </p:bgPr>
    </p:bg>
    <p:spTree>
      <p:nvGrpSpPr>
        <p:cNvPr id="1" name="Shape 224"/>
        <p:cNvGrpSpPr/>
        <p:nvPr/>
      </p:nvGrpSpPr>
      <p:grpSpPr>
        <a:xfrm>
          <a:off x="0" y="0"/>
          <a:ext cx="0" cy="0"/>
          <a:chOff x="0" y="0"/>
          <a:chExt cx="0" cy="0"/>
        </a:xfrm>
      </p:grpSpPr>
      <p:sp>
        <p:nvSpPr>
          <p:cNvPr id="225" name="Google Shape;225;p37"/>
          <p:cNvSpPr txBox="1">
            <a:spLocks noGrp="1"/>
          </p:cNvSpPr>
          <p:nvPr>
            <p:ph type="title"/>
          </p:nvPr>
        </p:nvSpPr>
        <p:spPr>
          <a:xfrm>
            <a:off x="1458400" y="1642175"/>
            <a:ext cx="28743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26" name="Google Shape;226;p37"/>
          <p:cNvSpPr txBox="1">
            <a:spLocks noGrp="1"/>
          </p:cNvSpPr>
          <p:nvPr>
            <p:ph type="subTitle" idx="1"/>
          </p:nvPr>
        </p:nvSpPr>
        <p:spPr>
          <a:xfrm>
            <a:off x="1458400" y="2052110"/>
            <a:ext cx="28743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7" name="Google Shape;227;p37"/>
          <p:cNvSpPr txBox="1">
            <a:spLocks noGrp="1"/>
          </p:cNvSpPr>
          <p:nvPr>
            <p:ph type="title" idx="2"/>
          </p:nvPr>
        </p:nvSpPr>
        <p:spPr>
          <a:xfrm>
            <a:off x="4798525" y="1642175"/>
            <a:ext cx="2874300" cy="527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28" name="Google Shape;228;p37"/>
          <p:cNvSpPr txBox="1">
            <a:spLocks noGrp="1"/>
          </p:cNvSpPr>
          <p:nvPr>
            <p:ph type="subTitle" idx="3"/>
          </p:nvPr>
        </p:nvSpPr>
        <p:spPr>
          <a:xfrm>
            <a:off x="4798550" y="2052110"/>
            <a:ext cx="2874300" cy="484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9" name="Google Shape;229;p37"/>
          <p:cNvSpPr txBox="1">
            <a:spLocks noGrp="1"/>
          </p:cNvSpPr>
          <p:nvPr>
            <p:ph type="title" idx="4"/>
          </p:nvPr>
        </p:nvSpPr>
        <p:spPr>
          <a:xfrm>
            <a:off x="1458400" y="2931228"/>
            <a:ext cx="28743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30" name="Google Shape;230;p37"/>
          <p:cNvSpPr txBox="1">
            <a:spLocks noGrp="1"/>
          </p:cNvSpPr>
          <p:nvPr>
            <p:ph type="subTitle" idx="5"/>
          </p:nvPr>
        </p:nvSpPr>
        <p:spPr>
          <a:xfrm>
            <a:off x="1458400" y="3341171"/>
            <a:ext cx="28743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1" name="Google Shape;231;p37"/>
          <p:cNvSpPr txBox="1">
            <a:spLocks noGrp="1"/>
          </p:cNvSpPr>
          <p:nvPr>
            <p:ph type="title" idx="6"/>
          </p:nvPr>
        </p:nvSpPr>
        <p:spPr>
          <a:xfrm>
            <a:off x="4808664" y="2931226"/>
            <a:ext cx="2854200" cy="527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32" name="Google Shape;232;p37"/>
          <p:cNvSpPr txBox="1">
            <a:spLocks noGrp="1"/>
          </p:cNvSpPr>
          <p:nvPr>
            <p:ph type="subTitle" idx="7"/>
          </p:nvPr>
        </p:nvSpPr>
        <p:spPr>
          <a:xfrm>
            <a:off x="4798525" y="3341171"/>
            <a:ext cx="2874300" cy="484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3" name="Google Shape;233;p37"/>
          <p:cNvSpPr txBox="1">
            <a:spLocks noGrp="1"/>
          </p:cNvSpPr>
          <p:nvPr>
            <p:ph type="title" idx="8"/>
          </p:nvPr>
        </p:nvSpPr>
        <p:spPr>
          <a:xfrm>
            <a:off x="720000" y="461152"/>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34" name="Google Shape;234;p37"/>
          <p:cNvSpPr/>
          <p:nvPr/>
        </p:nvSpPr>
        <p:spPr>
          <a:xfrm rot="388410">
            <a:off x="8182900" y="306044"/>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7"/>
          <p:cNvSpPr/>
          <p:nvPr/>
        </p:nvSpPr>
        <p:spPr>
          <a:xfrm rot="-10411590">
            <a:off x="362737" y="4111669"/>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7"/>
          <p:cNvSpPr/>
          <p:nvPr/>
        </p:nvSpPr>
        <p:spPr>
          <a:xfrm rot="10411590" flipH="1">
            <a:off x="8148725" y="4111669"/>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7"/>
          <p:cNvSpPr/>
          <p:nvPr/>
        </p:nvSpPr>
        <p:spPr>
          <a:xfrm rot="-388410" flipH="1">
            <a:off x="396912" y="306044"/>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blipFill>
          <a:blip r:embed="rId2">
            <a:alphaModFix/>
          </a:blip>
          <a:stretch>
            <a:fillRect/>
          </a:stretch>
        </a:blipFill>
        <a:effectLst/>
      </p:bgPr>
    </p:bg>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a:xfrm>
            <a:off x="719975" y="1852350"/>
            <a:ext cx="23055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40" name="Google Shape;240;p38"/>
          <p:cNvSpPr txBox="1">
            <a:spLocks noGrp="1"/>
          </p:cNvSpPr>
          <p:nvPr>
            <p:ph type="subTitle" idx="1"/>
          </p:nvPr>
        </p:nvSpPr>
        <p:spPr>
          <a:xfrm>
            <a:off x="719975" y="2182510"/>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1" name="Google Shape;241;p38"/>
          <p:cNvSpPr txBox="1">
            <a:spLocks noGrp="1"/>
          </p:cNvSpPr>
          <p:nvPr>
            <p:ph type="title" idx="2"/>
          </p:nvPr>
        </p:nvSpPr>
        <p:spPr>
          <a:xfrm>
            <a:off x="3419244" y="1852350"/>
            <a:ext cx="23055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42" name="Google Shape;242;p38"/>
          <p:cNvSpPr txBox="1">
            <a:spLocks noGrp="1"/>
          </p:cNvSpPr>
          <p:nvPr>
            <p:ph type="subTitle" idx="3"/>
          </p:nvPr>
        </p:nvSpPr>
        <p:spPr>
          <a:xfrm>
            <a:off x="3419248" y="2182510"/>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3" name="Google Shape;243;p38"/>
          <p:cNvSpPr txBox="1">
            <a:spLocks noGrp="1"/>
          </p:cNvSpPr>
          <p:nvPr>
            <p:ph type="title" idx="4"/>
          </p:nvPr>
        </p:nvSpPr>
        <p:spPr>
          <a:xfrm>
            <a:off x="719975" y="3209550"/>
            <a:ext cx="23055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44" name="Google Shape;244;p38"/>
          <p:cNvSpPr txBox="1">
            <a:spLocks noGrp="1"/>
          </p:cNvSpPr>
          <p:nvPr>
            <p:ph type="subTitle" idx="5"/>
          </p:nvPr>
        </p:nvSpPr>
        <p:spPr>
          <a:xfrm>
            <a:off x="719975" y="3539710"/>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5" name="Google Shape;245;p38"/>
          <p:cNvSpPr txBox="1">
            <a:spLocks noGrp="1"/>
          </p:cNvSpPr>
          <p:nvPr>
            <p:ph type="title" idx="6"/>
          </p:nvPr>
        </p:nvSpPr>
        <p:spPr>
          <a:xfrm>
            <a:off x="3419244" y="3209550"/>
            <a:ext cx="23055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46" name="Google Shape;246;p38"/>
          <p:cNvSpPr txBox="1">
            <a:spLocks noGrp="1"/>
          </p:cNvSpPr>
          <p:nvPr>
            <p:ph type="subTitle" idx="7"/>
          </p:nvPr>
        </p:nvSpPr>
        <p:spPr>
          <a:xfrm>
            <a:off x="3419244" y="3539710"/>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7" name="Google Shape;247;p38"/>
          <p:cNvSpPr txBox="1">
            <a:spLocks noGrp="1"/>
          </p:cNvSpPr>
          <p:nvPr>
            <p:ph type="title" idx="8"/>
          </p:nvPr>
        </p:nvSpPr>
        <p:spPr>
          <a:xfrm>
            <a:off x="6118520" y="1852350"/>
            <a:ext cx="23055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48" name="Google Shape;248;p38"/>
          <p:cNvSpPr txBox="1">
            <a:spLocks noGrp="1"/>
          </p:cNvSpPr>
          <p:nvPr>
            <p:ph type="subTitle" idx="9"/>
          </p:nvPr>
        </p:nvSpPr>
        <p:spPr>
          <a:xfrm>
            <a:off x="6118520" y="2182510"/>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9" name="Google Shape;249;p38"/>
          <p:cNvSpPr txBox="1">
            <a:spLocks noGrp="1"/>
          </p:cNvSpPr>
          <p:nvPr>
            <p:ph type="title" idx="13"/>
          </p:nvPr>
        </p:nvSpPr>
        <p:spPr>
          <a:xfrm>
            <a:off x="6118520" y="3209550"/>
            <a:ext cx="23055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50" name="Google Shape;250;p38"/>
          <p:cNvSpPr txBox="1">
            <a:spLocks noGrp="1"/>
          </p:cNvSpPr>
          <p:nvPr>
            <p:ph type="subTitle" idx="14"/>
          </p:nvPr>
        </p:nvSpPr>
        <p:spPr>
          <a:xfrm>
            <a:off x="6118520" y="3539710"/>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1" name="Google Shape;251;p38"/>
          <p:cNvSpPr txBox="1">
            <a:spLocks noGrp="1"/>
          </p:cNvSpPr>
          <p:nvPr>
            <p:ph type="title" idx="15"/>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52" name="Google Shape;252;p38"/>
          <p:cNvSpPr/>
          <p:nvPr/>
        </p:nvSpPr>
        <p:spPr>
          <a:xfrm>
            <a:off x="314943" y="3909488"/>
            <a:ext cx="765252" cy="991133"/>
          </a:xfrm>
          <a:custGeom>
            <a:avLst/>
            <a:gdLst/>
            <a:ahLst/>
            <a:cxnLst/>
            <a:rect l="l" t="t" r="r" b="b"/>
            <a:pathLst>
              <a:path w="13050" h="16902" extrusionOk="0">
                <a:moveTo>
                  <a:pt x="1390" y="3254"/>
                </a:moveTo>
                <a:cubicBezTo>
                  <a:pt x="1422" y="3254"/>
                  <a:pt x="1455" y="3256"/>
                  <a:pt x="1487" y="3259"/>
                </a:cubicBezTo>
                <a:cubicBezTo>
                  <a:pt x="2005" y="3326"/>
                  <a:pt x="2507" y="3844"/>
                  <a:pt x="2891" y="4562"/>
                </a:cubicBezTo>
                <a:cubicBezTo>
                  <a:pt x="2824" y="4579"/>
                  <a:pt x="2757" y="4629"/>
                  <a:pt x="2690" y="4646"/>
                </a:cubicBezTo>
                <a:cubicBezTo>
                  <a:pt x="2519" y="4724"/>
                  <a:pt x="2245" y="4831"/>
                  <a:pt x="1923" y="4831"/>
                </a:cubicBezTo>
                <a:cubicBezTo>
                  <a:pt x="1900" y="4831"/>
                  <a:pt x="1878" y="4831"/>
                  <a:pt x="1855" y="4830"/>
                </a:cubicBezTo>
                <a:cubicBezTo>
                  <a:pt x="1771" y="4830"/>
                  <a:pt x="1671" y="4830"/>
                  <a:pt x="1571" y="4813"/>
                </a:cubicBezTo>
                <a:cubicBezTo>
                  <a:pt x="919" y="4713"/>
                  <a:pt x="268" y="4211"/>
                  <a:pt x="318" y="3877"/>
                </a:cubicBezTo>
                <a:cubicBezTo>
                  <a:pt x="349" y="3595"/>
                  <a:pt x="895" y="3254"/>
                  <a:pt x="1390" y="3254"/>
                </a:cubicBezTo>
                <a:close/>
                <a:moveTo>
                  <a:pt x="2347" y="11022"/>
                </a:moveTo>
                <a:cubicBezTo>
                  <a:pt x="2479" y="11022"/>
                  <a:pt x="2626" y="11024"/>
                  <a:pt x="2791" y="11028"/>
                </a:cubicBezTo>
                <a:cubicBezTo>
                  <a:pt x="2273" y="11998"/>
                  <a:pt x="1955" y="12198"/>
                  <a:pt x="1688" y="12282"/>
                </a:cubicBezTo>
                <a:cubicBezTo>
                  <a:pt x="1619" y="12303"/>
                  <a:pt x="1560" y="12312"/>
                  <a:pt x="1508" y="12312"/>
                </a:cubicBezTo>
                <a:cubicBezTo>
                  <a:pt x="1358" y="12312"/>
                  <a:pt x="1265" y="12235"/>
                  <a:pt x="1153" y="12148"/>
                </a:cubicBezTo>
                <a:cubicBezTo>
                  <a:pt x="1086" y="12098"/>
                  <a:pt x="1053" y="12048"/>
                  <a:pt x="1003" y="12014"/>
                </a:cubicBezTo>
                <a:cubicBezTo>
                  <a:pt x="1003" y="11947"/>
                  <a:pt x="1003" y="11897"/>
                  <a:pt x="986" y="11830"/>
                </a:cubicBezTo>
                <a:cubicBezTo>
                  <a:pt x="936" y="11613"/>
                  <a:pt x="919" y="11463"/>
                  <a:pt x="1103" y="11279"/>
                </a:cubicBezTo>
                <a:cubicBezTo>
                  <a:pt x="1263" y="11119"/>
                  <a:pt x="1449" y="11022"/>
                  <a:pt x="2347" y="11022"/>
                </a:cubicBezTo>
                <a:close/>
                <a:moveTo>
                  <a:pt x="8371" y="14069"/>
                </a:moveTo>
                <a:cubicBezTo>
                  <a:pt x="8822" y="14738"/>
                  <a:pt x="9040" y="15406"/>
                  <a:pt x="8839" y="15907"/>
                </a:cubicBezTo>
                <a:cubicBezTo>
                  <a:pt x="8655" y="16325"/>
                  <a:pt x="8188" y="16626"/>
                  <a:pt x="7887" y="16626"/>
                </a:cubicBezTo>
                <a:cubicBezTo>
                  <a:pt x="7853" y="16626"/>
                  <a:pt x="7803" y="16626"/>
                  <a:pt x="7770" y="16609"/>
                </a:cubicBezTo>
                <a:cubicBezTo>
                  <a:pt x="7452" y="16475"/>
                  <a:pt x="7352" y="15673"/>
                  <a:pt x="7553" y="15055"/>
                </a:cubicBezTo>
                <a:cubicBezTo>
                  <a:pt x="7736" y="14587"/>
                  <a:pt x="8087" y="14287"/>
                  <a:pt x="8271" y="14136"/>
                </a:cubicBezTo>
                <a:cubicBezTo>
                  <a:pt x="8288" y="14120"/>
                  <a:pt x="8338" y="14086"/>
                  <a:pt x="8371" y="14069"/>
                </a:cubicBezTo>
                <a:close/>
                <a:moveTo>
                  <a:pt x="3442" y="1"/>
                </a:moveTo>
                <a:cubicBezTo>
                  <a:pt x="3075" y="1"/>
                  <a:pt x="2674" y="168"/>
                  <a:pt x="2340" y="452"/>
                </a:cubicBezTo>
                <a:cubicBezTo>
                  <a:pt x="2005" y="736"/>
                  <a:pt x="1822" y="1120"/>
                  <a:pt x="1822" y="1471"/>
                </a:cubicBezTo>
                <a:cubicBezTo>
                  <a:pt x="1838" y="1839"/>
                  <a:pt x="2106" y="2340"/>
                  <a:pt x="2590" y="2490"/>
                </a:cubicBezTo>
                <a:cubicBezTo>
                  <a:pt x="2691" y="2519"/>
                  <a:pt x="2803" y="2536"/>
                  <a:pt x="2916" y="2536"/>
                </a:cubicBezTo>
                <a:cubicBezTo>
                  <a:pt x="3196" y="2536"/>
                  <a:pt x="3483" y="2435"/>
                  <a:pt x="3626" y="2173"/>
                </a:cubicBezTo>
                <a:cubicBezTo>
                  <a:pt x="3793" y="1922"/>
                  <a:pt x="3760" y="1571"/>
                  <a:pt x="3576" y="1287"/>
                </a:cubicBezTo>
                <a:lnTo>
                  <a:pt x="3325" y="1454"/>
                </a:lnTo>
                <a:cubicBezTo>
                  <a:pt x="3442" y="1638"/>
                  <a:pt x="3459" y="1839"/>
                  <a:pt x="3375" y="2006"/>
                </a:cubicBezTo>
                <a:cubicBezTo>
                  <a:pt x="3299" y="2158"/>
                  <a:pt x="3109" y="2211"/>
                  <a:pt x="2936" y="2211"/>
                </a:cubicBezTo>
                <a:cubicBezTo>
                  <a:pt x="2843" y="2211"/>
                  <a:pt x="2754" y="2196"/>
                  <a:pt x="2690" y="2173"/>
                </a:cubicBezTo>
                <a:cubicBezTo>
                  <a:pt x="2356" y="2073"/>
                  <a:pt x="2156" y="1722"/>
                  <a:pt x="2156" y="1421"/>
                </a:cubicBezTo>
                <a:cubicBezTo>
                  <a:pt x="2156" y="1170"/>
                  <a:pt x="2289" y="886"/>
                  <a:pt x="2573" y="652"/>
                </a:cubicBezTo>
                <a:cubicBezTo>
                  <a:pt x="2823" y="417"/>
                  <a:pt x="3176" y="285"/>
                  <a:pt x="3489" y="285"/>
                </a:cubicBezTo>
                <a:cubicBezTo>
                  <a:pt x="3554" y="285"/>
                  <a:pt x="3616" y="290"/>
                  <a:pt x="3676" y="302"/>
                </a:cubicBezTo>
                <a:cubicBezTo>
                  <a:pt x="4361" y="419"/>
                  <a:pt x="4695" y="1221"/>
                  <a:pt x="4762" y="1739"/>
                </a:cubicBezTo>
                <a:cubicBezTo>
                  <a:pt x="4862" y="2708"/>
                  <a:pt x="4161" y="3459"/>
                  <a:pt x="3710" y="3894"/>
                </a:cubicBezTo>
                <a:cubicBezTo>
                  <a:pt x="3543" y="4061"/>
                  <a:pt x="3375" y="4211"/>
                  <a:pt x="3192" y="4328"/>
                </a:cubicBezTo>
                <a:cubicBezTo>
                  <a:pt x="2774" y="3543"/>
                  <a:pt x="2189" y="2975"/>
                  <a:pt x="1571" y="2891"/>
                </a:cubicBezTo>
                <a:cubicBezTo>
                  <a:pt x="1529" y="2887"/>
                  <a:pt x="1486" y="2885"/>
                  <a:pt x="1443" y="2885"/>
                </a:cubicBezTo>
                <a:cubicBezTo>
                  <a:pt x="819" y="2885"/>
                  <a:pt x="114" y="3323"/>
                  <a:pt x="67" y="3760"/>
                </a:cubicBezTo>
                <a:cubicBezTo>
                  <a:pt x="0" y="4328"/>
                  <a:pt x="819" y="4913"/>
                  <a:pt x="1571" y="5047"/>
                </a:cubicBezTo>
                <a:cubicBezTo>
                  <a:pt x="1692" y="5067"/>
                  <a:pt x="1809" y="5076"/>
                  <a:pt x="1919" y="5076"/>
                </a:cubicBezTo>
                <a:cubicBezTo>
                  <a:pt x="2357" y="5076"/>
                  <a:pt x="2701" y="4940"/>
                  <a:pt x="2874" y="4846"/>
                </a:cubicBezTo>
                <a:cubicBezTo>
                  <a:pt x="2941" y="4830"/>
                  <a:pt x="3008" y="4813"/>
                  <a:pt x="3075" y="4763"/>
                </a:cubicBezTo>
                <a:cubicBezTo>
                  <a:pt x="3442" y="5598"/>
                  <a:pt x="3676" y="6651"/>
                  <a:pt x="3676" y="7570"/>
                </a:cubicBezTo>
                <a:cubicBezTo>
                  <a:pt x="3676" y="8773"/>
                  <a:pt x="3576" y="9558"/>
                  <a:pt x="3025" y="10611"/>
                </a:cubicBezTo>
                <a:cubicBezTo>
                  <a:pt x="3025" y="10644"/>
                  <a:pt x="3008" y="10661"/>
                  <a:pt x="3008" y="10678"/>
                </a:cubicBezTo>
                <a:cubicBezTo>
                  <a:pt x="2751" y="10665"/>
                  <a:pt x="2529" y="10659"/>
                  <a:pt x="2336" y="10659"/>
                </a:cubicBezTo>
                <a:cubicBezTo>
                  <a:pt x="1477" y="10659"/>
                  <a:pt x="1195" y="10780"/>
                  <a:pt x="936" y="11012"/>
                </a:cubicBezTo>
                <a:cubicBezTo>
                  <a:pt x="619" y="11312"/>
                  <a:pt x="669" y="11613"/>
                  <a:pt x="702" y="11830"/>
                </a:cubicBezTo>
                <a:cubicBezTo>
                  <a:pt x="735" y="11914"/>
                  <a:pt x="735" y="11981"/>
                  <a:pt x="735" y="12031"/>
                </a:cubicBezTo>
                <a:lnTo>
                  <a:pt x="735" y="12081"/>
                </a:lnTo>
                <a:lnTo>
                  <a:pt x="786" y="12181"/>
                </a:lnTo>
                <a:lnTo>
                  <a:pt x="836" y="12198"/>
                </a:lnTo>
                <a:cubicBezTo>
                  <a:pt x="903" y="12248"/>
                  <a:pt x="936" y="12282"/>
                  <a:pt x="1003" y="12332"/>
                </a:cubicBezTo>
                <a:cubicBezTo>
                  <a:pt x="1129" y="12446"/>
                  <a:pt x="1294" y="12578"/>
                  <a:pt x="1548" y="12578"/>
                </a:cubicBezTo>
                <a:cubicBezTo>
                  <a:pt x="1629" y="12578"/>
                  <a:pt x="1720" y="12565"/>
                  <a:pt x="1822" y="12532"/>
                </a:cubicBezTo>
                <a:cubicBezTo>
                  <a:pt x="2206" y="12415"/>
                  <a:pt x="2590" y="12098"/>
                  <a:pt x="3175" y="11012"/>
                </a:cubicBezTo>
                <a:cubicBezTo>
                  <a:pt x="4261" y="11079"/>
                  <a:pt x="5030" y="11312"/>
                  <a:pt x="6082" y="11897"/>
                </a:cubicBezTo>
                <a:cubicBezTo>
                  <a:pt x="6868" y="12332"/>
                  <a:pt x="7686" y="13033"/>
                  <a:pt x="8221" y="13769"/>
                </a:cubicBezTo>
                <a:cubicBezTo>
                  <a:pt x="8188" y="13785"/>
                  <a:pt x="8137" y="13835"/>
                  <a:pt x="8104" y="13852"/>
                </a:cubicBezTo>
                <a:cubicBezTo>
                  <a:pt x="7887" y="14019"/>
                  <a:pt x="7502" y="14353"/>
                  <a:pt x="7285" y="14922"/>
                </a:cubicBezTo>
                <a:cubicBezTo>
                  <a:pt x="7018" y="15657"/>
                  <a:pt x="7135" y="16659"/>
                  <a:pt x="7670" y="16860"/>
                </a:cubicBezTo>
                <a:cubicBezTo>
                  <a:pt x="7739" y="16888"/>
                  <a:pt x="7815" y="16901"/>
                  <a:pt x="7896" y="16901"/>
                </a:cubicBezTo>
                <a:cubicBezTo>
                  <a:pt x="8340" y="16901"/>
                  <a:pt x="8911" y="16500"/>
                  <a:pt x="9123" y="15991"/>
                </a:cubicBezTo>
                <a:cubicBezTo>
                  <a:pt x="9374" y="15406"/>
                  <a:pt x="9140" y="14621"/>
                  <a:pt x="8639" y="13869"/>
                </a:cubicBezTo>
                <a:cubicBezTo>
                  <a:pt x="8839" y="13769"/>
                  <a:pt x="9056" y="13685"/>
                  <a:pt x="9357" y="13602"/>
                </a:cubicBezTo>
                <a:cubicBezTo>
                  <a:pt x="9672" y="13521"/>
                  <a:pt x="10113" y="13406"/>
                  <a:pt x="10573" y="13406"/>
                </a:cubicBezTo>
                <a:cubicBezTo>
                  <a:pt x="10967" y="13406"/>
                  <a:pt x="11375" y="13490"/>
                  <a:pt x="11730" y="13752"/>
                </a:cubicBezTo>
                <a:cubicBezTo>
                  <a:pt x="12147" y="14069"/>
                  <a:pt x="12699" y="14754"/>
                  <a:pt x="12465" y="15406"/>
                </a:cubicBezTo>
                <a:cubicBezTo>
                  <a:pt x="12348" y="15757"/>
                  <a:pt x="12014" y="16074"/>
                  <a:pt x="11613" y="16208"/>
                </a:cubicBezTo>
                <a:cubicBezTo>
                  <a:pt x="11456" y="16271"/>
                  <a:pt x="11303" y="16300"/>
                  <a:pt x="11161" y="16300"/>
                </a:cubicBezTo>
                <a:cubicBezTo>
                  <a:pt x="10999" y="16300"/>
                  <a:pt x="10851" y="16262"/>
                  <a:pt x="10727" y="16191"/>
                </a:cubicBezTo>
                <a:cubicBezTo>
                  <a:pt x="10510" y="16041"/>
                  <a:pt x="10276" y="15673"/>
                  <a:pt x="10360" y="15339"/>
                </a:cubicBezTo>
                <a:cubicBezTo>
                  <a:pt x="10410" y="15155"/>
                  <a:pt x="10560" y="14805"/>
                  <a:pt x="10844" y="14805"/>
                </a:cubicBezTo>
                <a:cubicBezTo>
                  <a:pt x="11028" y="14805"/>
                  <a:pt x="11212" y="14938"/>
                  <a:pt x="11312" y="15155"/>
                </a:cubicBezTo>
                <a:lnTo>
                  <a:pt x="11596" y="15005"/>
                </a:lnTo>
                <a:cubicBezTo>
                  <a:pt x="11446" y="14688"/>
                  <a:pt x="11145" y="14504"/>
                  <a:pt x="10861" y="14504"/>
                </a:cubicBezTo>
                <a:lnTo>
                  <a:pt x="10844" y="14504"/>
                </a:lnTo>
                <a:cubicBezTo>
                  <a:pt x="10426" y="14521"/>
                  <a:pt x="10142" y="14922"/>
                  <a:pt x="10059" y="15272"/>
                </a:cubicBezTo>
                <a:cubicBezTo>
                  <a:pt x="9959" y="15774"/>
                  <a:pt x="10259" y="16241"/>
                  <a:pt x="10594" y="16442"/>
                </a:cubicBezTo>
                <a:cubicBezTo>
                  <a:pt x="10756" y="16541"/>
                  <a:pt x="10952" y="16587"/>
                  <a:pt x="11164" y="16587"/>
                </a:cubicBezTo>
                <a:cubicBezTo>
                  <a:pt x="11345" y="16587"/>
                  <a:pt x="11537" y="16554"/>
                  <a:pt x="11730" y="16492"/>
                </a:cubicBezTo>
                <a:cubicBezTo>
                  <a:pt x="12214" y="16292"/>
                  <a:pt x="12615" y="15924"/>
                  <a:pt x="12766" y="15490"/>
                </a:cubicBezTo>
                <a:cubicBezTo>
                  <a:pt x="13050" y="14621"/>
                  <a:pt x="12331" y="13819"/>
                  <a:pt x="11914" y="13501"/>
                </a:cubicBezTo>
                <a:cubicBezTo>
                  <a:pt x="11493" y="13198"/>
                  <a:pt x="11019" y="13101"/>
                  <a:pt x="10571" y="13101"/>
                </a:cubicBezTo>
                <a:cubicBezTo>
                  <a:pt x="10057" y="13101"/>
                  <a:pt x="9578" y="13228"/>
                  <a:pt x="9257" y="13318"/>
                </a:cubicBezTo>
                <a:cubicBezTo>
                  <a:pt x="8956" y="13401"/>
                  <a:pt x="8689" y="13501"/>
                  <a:pt x="8455" y="13618"/>
                </a:cubicBezTo>
                <a:cubicBezTo>
                  <a:pt x="7903" y="12850"/>
                  <a:pt x="7068" y="12114"/>
                  <a:pt x="6182" y="11647"/>
                </a:cubicBezTo>
                <a:cubicBezTo>
                  <a:pt x="5130" y="11079"/>
                  <a:pt x="4345" y="10828"/>
                  <a:pt x="3275" y="10744"/>
                </a:cubicBezTo>
                <a:cubicBezTo>
                  <a:pt x="3827" y="9658"/>
                  <a:pt x="3927" y="8856"/>
                  <a:pt x="3927" y="7603"/>
                </a:cubicBezTo>
                <a:cubicBezTo>
                  <a:pt x="3927" y="6617"/>
                  <a:pt x="3676" y="5548"/>
                  <a:pt x="3258" y="4662"/>
                </a:cubicBezTo>
                <a:cubicBezTo>
                  <a:pt x="3459" y="4546"/>
                  <a:pt x="3676" y="4345"/>
                  <a:pt x="3860" y="4161"/>
                </a:cubicBezTo>
                <a:cubicBezTo>
                  <a:pt x="4294" y="3710"/>
                  <a:pt x="5130" y="2875"/>
                  <a:pt x="4996" y="1755"/>
                </a:cubicBezTo>
                <a:cubicBezTo>
                  <a:pt x="4929" y="1237"/>
                  <a:pt x="4578" y="218"/>
                  <a:pt x="3676" y="51"/>
                </a:cubicBezTo>
                <a:cubicBezTo>
                  <a:pt x="3593" y="51"/>
                  <a:pt x="3509" y="34"/>
                  <a:pt x="34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8"/>
          <p:cNvSpPr/>
          <p:nvPr/>
        </p:nvSpPr>
        <p:spPr>
          <a:xfrm flipH="1">
            <a:off x="8001180" y="3870151"/>
            <a:ext cx="765252" cy="991133"/>
          </a:xfrm>
          <a:custGeom>
            <a:avLst/>
            <a:gdLst/>
            <a:ahLst/>
            <a:cxnLst/>
            <a:rect l="l" t="t" r="r" b="b"/>
            <a:pathLst>
              <a:path w="13050" h="16902" extrusionOk="0">
                <a:moveTo>
                  <a:pt x="1390" y="3254"/>
                </a:moveTo>
                <a:cubicBezTo>
                  <a:pt x="1422" y="3254"/>
                  <a:pt x="1455" y="3256"/>
                  <a:pt x="1487" y="3259"/>
                </a:cubicBezTo>
                <a:cubicBezTo>
                  <a:pt x="2005" y="3326"/>
                  <a:pt x="2507" y="3844"/>
                  <a:pt x="2891" y="4562"/>
                </a:cubicBezTo>
                <a:cubicBezTo>
                  <a:pt x="2824" y="4579"/>
                  <a:pt x="2757" y="4629"/>
                  <a:pt x="2690" y="4646"/>
                </a:cubicBezTo>
                <a:cubicBezTo>
                  <a:pt x="2519" y="4724"/>
                  <a:pt x="2245" y="4831"/>
                  <a:pt x="1923" y="4831"/>
                </a:cubicBezTo>
                <a:cubicBezTo>
                  <a:pt x="1900" y="4831"/>
                  <a:pt x="1878" y="4831"/>
                  <a:pt x="1855" y="4830"/>
                </a:cubicBezTo>
                <a:cubicBezTo>
                  <a:pt x="1771" y="4830"/>
                  <a:pt x="1671" y="4830"/>
                  <a:pt x="1571" y="4813"/>
                </a:cubicBezTo>
                <a:cubicBezTo>
                  <a:pt x="919" y="4713"/>
                  <a:pt x="268" y="4211"/>
                  <a:pt x="318" y="3877"/>
                </a:cubicBezTo>
                <a:cubicBezTo>
                  <a:pt x="349" y="3595"/>
                  <a:pt x="895" y="3254"/>
                  <a:pt x="1390" y="3254"/>
                </a:cubicBezTo>
                <a:close/>
                <a:moveTo>
                  <a:pt x="2347" y="11022"/>
                </a:moveTo>
                <a:cubicBezTo>
                  <a:pt x="2479" y="11022"/>
                  <a:pt x="2626" y="11024"/>
                  <a:pt x="2791" y="11028"/>
                </a:cubicBezTo>
                <a:cubicBezTo>
                  <a:pt x="2273" y="11998"/>
                  <a:pt x="1955" y="12198"/>
                  <a:pt x="1688" y="12282"/>
                </a:cubicBezTo>
                <a:cubicBezTo>
                  <a:pt x="1619" y="12303"/>
                  <a:pt x="1560" y="12312"/>
                  <a:pt x="1508" y="12312"/>
                </a:cubicBezTo>
                <a:cubicBezTo>
                  <a:pt x="1358" y="12312"/>
                  <a:pt x="1265" y="12235"/>
                  <a:pt x="1153" y="12148"/>
                </a:cubicBezTo>
                <a:cubicBezTo>
                  <a:pt x="1086" y="12098"/>
                  <a:pt x="1053" y="12048"/>
                  <a:pt x="1003" y="12014"/>
                </a:cubicBezTo>
                <a:cubicBezTo>
                  <a:pt x="1003" y="11947"/>
                  <a:pt x="1003" y="11897"/>
                  <a:pt x="986" y="11830"/>
                </a:cubicBezTo>
                <a:cubicBezTo>
                  <a:pt x="936" y="11613"/>
                  <a:pt x="919" y="11463"/>
                  <a:pt x="1103" y="11279"/>
                </a:cubicBezTo>
                <a:cubicBezTo>
                  <a:pt x="1263" y="11119"/>
                  <a:pt x="1449" y="11022"/>
                  <a:pt x="2347" y="11022"/>
                </a:cubicBezTo>
                <a:close/>
                <a:moveTo>
                  <a:pt x="8371" y="14069"/>
                </a:moveTo>
                <a:cubicBezTo>
                  <a:pt x="8822" y="14738"/>
                  <a:pt x="9040" y="15406"/>
                  <a:pt x="8839" y="15907"/>
                </a:cubicBezTo>
                <a:cubicBezTo>
                  <a:pt x="8655" y="16325"/>
                  <a:pt x="8188" y="16626"/>
                  <a:pt x="7887" y="16626"/>
                </a:cubicBezTo>
                <a:cubicBezTo>
                  <a:pt x="7853" y="16626"/>
                  <a:pt x="7803" y="16626"/>
                  <a:pt x="7770" y="16609"/>
                </a:cubicBezTo>
                <a:cubicBezTo>
                  <a:pt x="7452" y="16475"/>
                  <a:pt x="7352" y="15673"/>
                  <a:pt x="7553" y="15055"/>
                </a:cubicBezTo>
                <a:cubicBezTo>
                  <a:pt x="7736" y="14587"/>
                  <a:pt x="8087" y="14287"/>
                  <a:pt x="8271" y="14136"/>
                </a:cubicBezTo>
                <a:cubicBezTo>
                  <a:pt x="8288" y="14120"/>
                  <a:pt x="8338" y="14086"/>
                  <a:pt x="8371" y="14069"/>
                </a:cubicBezTo>
                <a:close/>
                <a:moveTo>
                  <a:pt x="3442" y="1"/>
                </a:moveTo>
                <a:cubicBezTo>
                  <a:pt x="3075" y="1"/>
                  <a:pt x="2674" y="168"/>
                  <a:pt x="2340" y="452"/>
                </a:cubicBezTo>
                <a:cubicBezTo>
                  <a:pt x="2005" y="736"/>
                  <a:pt x="1822" y="1120"/>
                  <a:pt x="1822" y="1471"/>
                </a:cubicBezTo>
                <a:cubicBezTo>
                  <a:pt x="1838" y="1839"/>
                  <a:pt x="2106" y="2340"/>
                  <a:pt x="2590" y="2490"/>
                </a:cubicBezTo>
                <a:cubicBezTo>
                  <a:pt x="2691" y="2519"/>
                  <a:pt x="2803" y="2536"/>
                  <a:pt x="2916" y="2536"/>
                </a:cubicBezTo>
                <a:cubicBezTo>
                  <a:pt x="3196" y="2536"/>
                  <a:pt x="3483" y="2435"/>
                  <a:pt x="3626" y="2173"/>
                </a:cubicBezTo>
                <a:cubicBezTo>
                  <a:pt x="3793" y="1922"/>
                  <a:pt x="3760" y="1571"/>
                  <a:pt x="3576" y="1287"/>
                </a:cubicBezTo>
                <a:lnTo>
                  <a:pt x="3325" y="1454"/>
                </a:lnTo>
                <a:cubicBezTo>
                  <a:pt x="3442" y="1638"/>
                  <a:pt x="3459" y="1839"/>
                  <a:pt x="3375" y="2006"/>
                </a:cubicBezTo>
                <a:cubicBezTo>
                  <a:pt x="3299" y="2158"/>
                  <a:pt x="3109" y="2211"/>
                  <a:pt x="2936" y="2211"/>
                </a:cubicBezTo>
                <a:cubicBezTo>
                  <a:pt x="2843" y="2211"/>
                  <a:pt x="2754" y="2196"/>
                  <a:pt x="2690" y="2173"/>
                </a:cubicBezTo>
                <a:cubicBezTo>
                  <a:pt x="2356" y="2073"/>
                  <a:pt x="2156" y="1722"/>
                  <a:pt x="2156" y="1421"/>
                </a:cubicBezTo>
                <a:cubicBezTo>
                  <a:pt x="2156" y="1170"/>
                  <a:pt x="2289" y="886"/>
                  <a:pt x="2573" y="652"/>
                </a:cubicBezTo>
                <a:cubicBezTo>
                  <a:pt x="2823" y="417"/>
                  <a:pt x="3176" y="285"/>
                  <a:pt x="3489" y="285"/>
                </a:cubicBezTo>
                <a:cubicBezTo>
                  <a:pt x="3554" y="285"/>
                  <a:pt x="3616" y="290"/>
                  <a:pt x="3676" y="302"/>
                </a:cubicBezTo>
                <a:cubicBezTo>
                  <a:pt x="4361" y="419"/>
                  <a:pt x="4695" y="1221"/>
                  <a:pt x="4762" y="1739"/>
                </a:cubicBezTo>
                <a:cubicBezTo>
                  <a:pt x="4862" y="2708"/>
                  <a:pt x="4161" y="3459"/>
                  <a:pt x="3710" y="3894"/>
                </a:cubicBezTo>
                <a:cubicBezTo>
                  <a:pt x="3543" y="4061"/>
                  <a:pt x="3375" y="4211"/>
                  <a:pt x="3192" y="4328"/>
                </a:cubicBezTo>
                <a:cubicBezTo>
                  <a:pt x="2774" y="3543"/>
                  <a:pt x="2189" y="2975"/>
                  <a:pt x="1571" y="2891"/>
                </a:cubicBezTo>
                <a:cubicBezTo>
                  <a:pt x="1529" y="2887"/>
                  <a:pt x="1486" y="2885"/>
                  <a:pt x="1443" y="2885"/>
                </a:cubicBezTo>
                <a:cubicBezTo>
                  <a:pt x="819" y="2885"/>
                  <a:pt x="114" y="3323"/>
                  <a:pt x="67" y="3760"/>
                </a:cubicBezTo>
                <a:cubicBezTo>
                  <a:pt x="0" y="4328"/>
                  <a:pt x="819" y="4913"/>
                  <a:pt x="1571" y="5047"/>
                </a:cubicBezTo>
                <a:cubicBezTo>
                  <a:pt x="1692" y="5067"/>
                  <a:pt x="1809" y="5076"/>
                  <a:pt x="1919" y="5076"/>
                </a:cubicBezTo>
                <a:cubicBezTo>
                  <a:pt x="2357" y="5076"/>
                  <a:pt x="2701" y="4940"/>
                  <a:pt x="2874" y="4846"/>
                </a:cubicBezTo>
                <a:cubicBezTo>
                  <a:pt x="2941" y="4830"/>
                  <a:pt x="3008" y="4813"/>
                  <a:pt x="3075" y="4763"/>
                </a:cubicBezTo>
                <a:cubicBezTo>
                  <a:pt x="3442" y="5598"/>
                  <a:pt x="3676" y="6651"/>
                  <a:pt x="3676" y="7570"/>
                </a:cubicBezTo>
                <a:cubicBezTo>
                  <a:pt x="3676" y="8773"/>
                  <a:pt x="3576" y="9558"/>
                  <a:pt x="3025" y="10611"/>
                </a:cubicBezTo>
                <a:cubicBezTo>
                  <a:pt x="3025" y="10644"/>
                  <a:pt x="3008" y="10661"/>
                  <a:pt x="3008" y="10678"/>
                </a:cubicBezTo>
                <a:cubicBezTo>
                  <a:pt x="2751" y="10665"/>
                  <a:pt x="2529" y="10659"/>
                  <a:pt x="2336" y="10659"/>
                </a:cubicBezTo>
                <a:cubicBezTo>
                  <a:pt x="1477" y="10659"/>
                  <a:pt x="1195" y="10780"/>
                  <a:pt x="936" y="11012"/>
                </a:cubicBezTo>
                <a:cubicBezTo>
                  <a:pt x="619" y="11312"/>
                  <a:pt x="669" y="11613"/>
                  <a:pt x="702" y="11830"/>
                </a:cubicBezTo>
                <a:cubicBezTo>
                  <a:pt x="735" y="11914"/>
                  <a:pt x="735" y="11981"/>
                  <a:pt x="735" y="12031"/>
                </a:cubicBezTo>
                <a:lnTo>
                  <a:pt x="735" y="12081"/>
                </a:lnTo>
                <a:lnTo>
                  <a:pt x="786" y="12181"/>
                </a:lnTo>
                <a:lnTo>
                  <a:pt x="836" y="12198"/>
                </a:lnTo>
                <a:cubicBezTo>
                  <a:pt x="903" y="12248"/>
                  <a:pt x="936" y="12282"/>
                  <a:pt x="1003" y="12332"/>
                </a:cubicBezTo>
                <a:cubicBezTo>
                  <a:pt x="1129" y="12446"/>
                  <a:pt x="1294" y="12578"/>
                  <a:pt x="1548" y="12578"/>
                </a:cubicBezTo>
                <a:cubicBezTo>
                  <a:pt x="1629" y="12578"/>
                  <a:pt x="1720" y="12565"/>
                  <a:pt x="1822" y="12532"/>
                </a:cubicBezTo>
                <a:cubicBezTo>
                  <a:pt x="2206" y="12415"/>
                  <a:pt x="2590" y="12098"/>
                  <a:pt x="3175" y="11012"/>
                </a:cubicBezTo>
                <a:cubicBezTo>
                  <a:pt x="4261" y="11079"/>
                  <a:pt x="5030" y="11312"/>
                  <a:pt x="6082" y="11897"/>
                </a:cubicBezTo>
                <a:cubicBezTo>
                  <a:pt x="6868" y="12332"/>
                  <a:pt x="7686" y="13033"/>
                  <a:pt x="8221" y="13769"/>
                </a:cubicBezTo>
                <a:cubicBezTo>
                  <a:pt x="8188" y="13785"/>
                  <a:pt x="8137" y="13835"/>
                  <a:pt x="8104" y="13852"/>
                </a:cubicBezTo>
                <a:cubicBezTo>
                  <a:pt x="7887" y="14019"/>
                  <a:pt x="7502" y="14353"/>
                  <a:pt x="7285" y="14922"/>
                </a:cubicBezTo>
                <a:cubicBezTo>
                  <a:pt x="7018" y="15657"/>
                  <a:pt x="7135" y="16659"/>
                  <a:pt x="7670" y="16860"/>
                </a:cubicBezTo>
                <a:cubicBezTo>
                  <a:pt x="7739" y="16888"/>
                  <a:pt x="7815" y="16901"/>
                  <a:pt x="7896" y="16901"/>
                </a:cubicBezTo>
                <a:cubicBezTo>
                  <a:pt x="8340" y="16901"/>
                  <a:pt x="8911" y="16500"/>
                  <a:pt x="9123" y="15991"/>
                </a:cubicBezTo>
                <a:cubicBezTo>
                  <a:pt x="9374" y="15406"/>
                  <a:pt x="9140" y="14621"/>
                  <a:pt x="8639" y="13869"/>
                </a:cubicBezTo>
                <a:cubicBezTo>
                  <a:pt x="8839" y="13769"/>
                  <a:pt x="9056" y="13685"/>
                  <a:pt x="9357" y="13602"/>
                </a:cubicBezTo>
                <a:cubicBezTo>
                  <a:pt x="9672" y="13521"/>
                  <a:pt x="10113" y="13406"/>
                  <a:pt x="10573" y="13406"/>
                </a:cubicBezTo>
                <a:cubicBezTo>
                  <a:pt x="10967" y="13406"/>
                  <a:pt x="11375" y="13490"/>
                  <a:pt x="11730" y="13752"/>
                </a:cubicBezTo>
                <a:cubicBezTo>
                  <a:pt x="12147" y="14069"/>
                  <a:pt x="12699" y="14754"/>
                  <a:pt x="12465" y="15406"/>
                </a:cubicBezTo>
                <a:cubicBezTo>
                  <a:pt x="12348" y="15757"/>
                  <a:pt x="12014" y="16074"/>
                  <a:pt x="11613" y="16208"/>
                </a:cubicBezTo>
                <a:cubicBezTo>
                  <a:pt x="11456" y="16271"/>
                  <a:pt x="11303" y="16300"/>
                  <a:pt x="11161" y="16300"/>
                </a:cubicBezTo>
                <a:cubicBezTo>
                  <a:pt x="10999" y="16300"/>
                  <a:pt x="10851" y="16262"/>
                  <a:pt x="10727" y="16191"/>
                </a:cubicBezTo>
                <a:cubicBezTo>
                  <a:pt x="10510" y="16041"/>
                  <a:pt x="10276" y="15673"/>
                  <a:pt x="10360" y="15339"/>
                </a:cubicBezTo>
                <a:cubicBezTo>
                  <a:pt x="10410" y="15155"/>
                  <a:pt x="10560" y="14805"/>
                  <a:pt x="10844" y="14805"/>
                </a:cubicBezTo>
                <a:cubicBezTo>
                  <a:pt x="11028" y="14805"/>
                  <a:pt x="11212" y="14938"/>
                  <a:pt x="11312" y="15155"/>
                </a:cubicBezTo>
                <a:lnTo>
                  <a:pt x="11596" y="15005"/>
                </a:lnTo>
                <a:cubicBezTo>
                  <a:pt x="11446" y="14688"/>
                  <a:pt x="11145" y="14504"/>
                  <a:pt x="10861" y="14504"/>
                </a:cubicBezTo>
                <a:lnTo>
                  <a:pt x="10844" y="14504"/>
                </a:lnTo>
                <a:cubicBezTo>
                  <a:pt x="10426" y="14521"/>
                  <a:pt x="10142" y="14922"/>
                  <a:pt x="10059" y="15272"/>
                </a:cubicBezTo>
                <a:cubicBezTo>
                  <a:pt x="9959" y="15774"/>
                  <a:pt x="10259" y="16241"/>
                  <a:pt x="10594" y="16442"/>
                </a:cubicBezTo>
                <a:cubicBezTo>
                  <a:pt x="10756" y="16541"/>
                  <a:pt x="10952" y="16587"/>
                  <a:pt x="11164" y="16587"/>
                </a:cubicBezTo>
                <a:cubicBezTo>
                  <a:pt x="11345" y="16587"/>
                  <a:pt x="11537" y="16554"/>
                  <a:pt x="11730" y="16492"/>
                </a:cubicBezTo>
                <a:cubicBezTo>
                  <a:pt x="12214" y="16292"/>
                  <a:pt x="12615" y="15924"/>
                  <a:pt x="12766" y="15490"/>
                </a:cubicBezTo>
                <a:cubicBezTo>
                  <a:pt x="13050" y="14621"/>
                  <a:pt x="12331" y="13819"/>
                  <a:pt x="11914" y="13501"/>
                </a:cubicBezTo>
                <a:cubicBezTo>
                  <a:pt x="11493" y="13198"/>
                  <a:pt x="11019" y="13101"/>
                  <a:pt x="10571" y="13101"/>
                </a:cubicBezTo>
                <a:cubicBezTo>
                  <a:pt x="10057" y="13101"/>
                  <a:pt x="9578" y="13228"/>
                  <a:pt x="9257" y="13318"/>
                </a:cubicBezTo>
                <a:cubicBezTo>
                  <a:pt x="8956" y="13401"/>
                  <a:pt x="8689" y="13501"/>
                  <a:pt x="8455" y="13618"/>
                </a:cubicBezTo>
                <a:cubicBezTo>
                  <a:pt x="7903" y="12850"/>
                  <a:pt x="7068" y="12114"/>
                  <a:pt x="6182" y="11647"/>
                </a:cubicBezTo>
                <a:cubicBezTo>
                  <a:pt x="5130" y="11079"/>
                  <a:pt x="4345" y="10828"/>
                  <a:pt x="3275" y="10744"/>
                </a:cubicBezTo>
                <a:cubicBezTo>
                  <a:pt x="3827" y="9658"/>
                  <a:pt x="3927" y="8856"/>
                  <a:pt x="3927" y="7603"/>
                </a:cubicBezTo>
                <a:cubicBezTo>
                  <a:pt x="3927" y="6617"/>
                  <a:pt x="3676" y="5548"/>
                  <a:pt x="3258" y="4662"/>
                </a:cubicBezTo>
                <a:cubicBezTo>
                  <a:pt x="3459" y="4546"/>
                  <a:pt x="3676" y="4345"/>
                  <a:pt x="3860" y="4161"/>
                </a:cubicBezTo>
                <a:cubicBezTo>
                  <a:pt x="4294" y="3710"/>
                  <a:pt x="5130" y="2875"/>
                  <a:pt x="4996" y="1755"/>
                </a:cubicBezTo>
                <a:cubicBezTo>
                  <a:pt x="4929" y="1237"/>
                  <a:pt x="4578" y="218"/>
                  <a:pt x="3676" y="51"/>
                </a:cubicBezTo>
                <a:cubicBezTo>
                  <a:pt x="3593" y="51"/>
                  <a:pt x="3509" y="34"/>
                  <a:pt x="34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8"/>
          <p:cNvSpPr/>
          <p:nvPr/>
        </p:nvSpPr>
        <p:spPr>
          <a:xfrm rot="10800000">
            <a:off x="8063805" y="196467"/>
            <a:ext cx="765252" cy="991133"/>
          </a:xfrm>
          <a:custGeom>
            <a:avLst/>
            <a:gdLst/>
            <a:ahLst/>
            <a:cxnLst/>
            <a:rect l="l" t="t" r="r" b="b"/>
            <a:pathLst>
              <a:path w="13050" h="16902" extrusionOk="0">
                <a:moveTo>
                  <a:pt x="1390" y="3254"/>
                </a:moveTo>
                <a:cubicBezTo>
                  <a:pt x="1422" y="3254"/>
                  <a:pt x="1455" y="3256"/>
                  <a:pt x="1487" y="3259"/>
                </a:cubicBezTo>
                <a:cubicBezTo>
                  <a:pt x="2005" y="3326"/>
                  <a:pt x="2507" y="3844"/>
                  <a:pt x="2891" y="4562"/>
                </a:cubicBezTo>
                <a:cubicBezTo>
                  <a:pt x="2824" y="4579"/>
                  <a:pt x="2757" y="4629"/>
                  <a:pt x="2690" y="4646"/>
                </a:cubicBezTo>
                <a:cubicBezTo>
                  <a:pt x="2519" y="4724"/>
                  <a:pt x="2245" y="4831"/>
                  <a:pt x="1923" y="4831"/>
                </a:cubicBezTo>
                <a:cubicBezTo>
                  <a:pt x="1900" y="4831"/>
                  <a:pt x="1878" y="4831"/>
                  <a:pt x="1855" y="4830"/>
                </a:cubicBezTo>
                <a:cubicBezTo>
                  <a:pt x="1771" y="4830"/>
                  <a:pt x="1671" y="4830"/>
                  <a:pt x="1571" y="4813"/>
                </a:cubicBezTo>
                <a:cubicBezTo>
                  <a:pt x="919" y="4713"/>
                  <a:pt x="268" y="4211"/>
                  <a:pt x="318" y="3877"/>
                </a:cubicBezTo>
                <a:cubicBezTo>
                  <a:pt x="349" y="3595"/>
                  <a:pt x="895" y="3254"/>
                  <a:pt x="1390" y="3254"/>
                </a:cubicBezTo>
                <a:close/>
                <a:moveTo>
                  <a:pt x="2347" y="11022"/>
                </a:moveTo>
                <a:cubicBezTo>
                  <a:pt x="2479" y="11022"/>
                  <a:pt x="2626" y="11024"/>
                  <a:pt x="2791" y="11028"/>
                </a:cubicBezTo>
                <a:cubicBezTo>
                  <a:pt x="2273" y="11998"/>
                  <a:pt x="1955" y="12198"/>
                  <a:pt x="1688" y="12282"/>
                </a:cubicBezTo>
                <a:cubicBezTo>
                  <a:pt x="1619" y="12303"/>
                  <a:pt x="1560" y="12312"/>
                  <a:pt x="1508" y="12312"/>
                </a:cubicBezTo>
                <a:cubicBezTo>
                  <a:pt x="1358" y="12312"/>
                  <a:pt x="1265" y="12235"/>
                  <a:pt x="1153" y="12148"/>
                </a:cubicBezTo>
                <a:cubicBezTo>
                  <a:pt x="1086" y="12098"/>
                  <a:pt x="1053" y="12048"/>
                  <a:pt x="1003" y="12014"/>
                </a:cubicBezTo>
                <a:cubicBezTo>
                  <a:pt x="1003" y="11947"/>
                  <a:pt x="1003" y="11897"/>
                  <a:pt x="986" y="11830"/>
                </a:cubicBezTo>
                <a:cubicBezTo>
                  <a:pt x="936" y="11613"/>
                  <a:pt x="919" y="11463"/>
                  <a:pt x="1103" y="11279"/>
                </a:cubicBezTo>
                <a:cubicBezTo>
                  <a:pt x="1263" y="11119"/>
                  <a:pt x="1449" y="11022"/>
                  <a:pt x="2347" y="11022"/>
                </a:cubicBezTo>
                <a:close/>
                <a:moveTo>
                  <a:pt x="8371" y="14069"/>
                </a:moveTo>
                <a:cubicBezTo>
                  <a:pt x="8822" y="14738"/>
                  <a:pt x="9040" y="15406"/>
                  <a:pt x="8839" y="15907"/>
                </a:cubicBezTo>
                <a:cubicBezTo>
                  <a:pt x="8655" y="16325"/>
                  <a:pt x="8188" y="16626"/>
                  <a:pt x="7887" y="16626"/>
                </a:cubicBezTo>
                <a:cubicBezTo>
                  <a:pt x="7853" y="16626"/>
                  <a:pt x="7803" y="16626"/>
                  <a:pt x="7770" y="16609"/>
                </a:cubicBezTo>
                <a:cubicBezTo>
                  <a:pt x="7452" y="16475"/>
                  <a:pt x="7352" y="15673"/>
                  <a:pt x="7553" y="15055"/>
                </a:cubicBezTo>
                <a:cubicBezTo>
                  <a:pt x="7736" y="14587"/>
                  <a:pt x="8087" y="14287"/>
                  <a:pt x="8271" y="14136"/>
                </a:cubicBezTo>
                <a:cubicBezTo>
                  <a:pt x="8288" y="14120"/>
                  <a:pt x="8338" y="14086"/>
                  <a:pt x="8371" y="14069"/>
                </a:cubicBezTo>
                <a:close/>
                <a:moveTo>
                  <a:pt x="3442" y="1"/>
                </a:moveTo>
                <a:cubicBezTo>
                  <a:pt x="3075" y="1"/>
                  <a:pt x="2674" y="168"/>
                  <a:pt x="2340" y="452"/>
                </a:cubicBezTo>
                <a:cubicBezTo>
                  <a:pt x="2005" y="736"/>
                  <a:pt x="1822" y="1120"/>
                  <a:pt x="1822" y="1471"/>
                </a:cubicBezTo>
                <a:cubicBezTo>
                  <a:pt x="1838" y="1839"/>
                  <a:pt x="2106" y="2340"/>
                  <a:pt x="2590" y="2490"/>
                </a:cubicBezTo>
                <a:cubicBezTo>
                  <a:pt x="2691" y="2519"/>
                  <a:pt x="2803" y="2536"/>
                  <a:pt x="2916" y="2536"/>
                </a:cubicBezTo>
                <a:cubicBezTo>
                  <a:pt x="3196" y="2536"/>
                  <a:pt x="3483" y="2435"/>
                  <a:pt x="3626" y="2173"/>
                </a:cubicBezTo>
                <a:cubicBezTo>
                  <a:pt x="3793" y="1922"/>
                  <a:pt x="3760" y="1571"/>
                  <a:pt x="3576" y="1287"/>
                </a:cubicBezTo>
                <a:lnTo>
                  <a:pt x="3325" y="1454"/>
                </a:lnTo>
                <a:cubicBezTo>
                  <a:pt x="3442" y="1638"/>
                  <a:pt x="3459" y="1839"/>
                  <a:pt x="3375" y="2006"/>
                </a:cubicBezTo>
                <a:cubicBezTo>
                  <a:pt x="3299" y="2158"/>
                  <a:pt x="3109" y="2211"/>
                  <a:pt x="2936" y="2211"/>
                </a:cubicBezTo>
                <a:cubicBezTo>
                  <a:pt x="2843" y="2211"/>
                  <a:pt x="2754" y="2196"/>
                  <a:pt x="2690" y="2173"/>
                </a:cubicBezTo>
                <a:cubicBezTo>
                  <a:pt x="2356" y="2073"/>
                  <a:pt x="2156" y="1722"/>
                  <a:pt x="2156" y="1421"/>
                </a:cubicBezTo>
                <a:cubicBezTo>
                  <a:pt x="2156" y="1170"/>
                  <a:pt x="2289" y="886"/>
                  <a:pt x="2573" y="652"/>
                </a:cubicBezTo>
                <a:cubicBezTo>
                  <a:pt x="2823" y="417"/>
                  <a:pt x="3176" y="285"/>
                  <a:pt x="3489" y="285"/>
                </a:cubicBezTo>
                <a:cubicBezTo>
                  <a:pt x="3554" y="285"/>
                  <a:pt x="3616" y="290"/>
                  <a:pt x="3676" y="302"/>
                </a:cubicBezTo>
                <a:cubicBezTo>
                  <a:pt x="4361" y="419"/>
                  <a:pt x="4695" y="1221"/>
                  <a:pt x="4762" y="1739"/>
                </a:cubicBezTo>
                <a:cubicBezTo>
                  <a:pt x="4862" y="2708"/>
                  <a:pt x="4161" y="3459"/>
                  <a:pt x="3710" y="3894"/>
                </a:cubicBezTo>
                <a:cubicBezTo>
                  <a:pt x="3543" y="4061"/>
                  <a:pt x="3375" y="4211"/>
                  <a:pt x="3192" y="4328"/>
                </a:cubicBezTo>
                <a:cubicBezTo>
                  <a:pt x="2774" y="3543"/>
                  <a:pt x="2189" y="2975"/>
                  <a:pt x="1571" y="2891"/>
                </a:cubicBezTo>
                <a:cubicBezTo>
                  <a:pt x="1529" y="2887"/>
                  <a:pt x="1486" y="2885"/>
                  <a:pt x="1443" y="2885"/>
                </a:cubicBezTo>
                <a:cubicBezTo>
                  <a:pt x="819" y="2885"/>
                  <a:pt x="114" y="3323"/>
                  <a:pt x="67" y="3760"/>
                </a:cubicBezTo>
                <a:cubicBezTo>
                  <a:pt x="0" y="4328"/>
                  <a:pt x="819" y="4913"/>
                  <a:pt x="1571" y="5047"/>
                </a:cubicBezTo>
                <a:cubicBezTo>
                  <a:pt x="1692" y="5067"/>
                  <a:pt x="1809" y="5076"/>
                  <a:pt x="1919" y="5076"/>
                </a:cubicBezTo>
                <a:cubicBezTo>
                  <a:pt x="2357" y="5076"/>
                  <a:pt x="2701" y="4940"/>
                  <a:pt x="2874" y="4846"/>
                </a:cubicBezTo>
                <a:cubicBezTo>
                  <a:pt x="2941" y="4830"/>
                  <a:pt x="3008" y="4813"/>
                  <a:pt x="3075" y="4763"/>
                </a:cubicBezTo>
                <a:cubicBezTo>
                  <a:pt x="3442" y="5598"/>
                  <a:pt x="3676" y="6651"/>
                  <a:pt x="3676" y="7570"/>
                </a:cubicBezTo>
                <a:cubicBezTo>
                  <a:pt x="3676" y="8773"/>
                  <a:pt x="3576" y="9558"/>
                  <a:pt x="3025" y="10611"/>
                </a:cubicBezTo>
                <a:cubicBezTo>
                  <a:pt x="3025" y="10644"/>
                  <a:pt x="3008" y="10661"/>
                  <a:pt x="3008" y="10678"/>
                </a:cubicBezTo>
                <a:cubicBezTo>
                  <a:pt x="2751" y="10665"/>
                  <a:pt x="2529" y="10659"/>
                  <a:pt x="2336" y="10659"/>
                </a:cubicBezTo>
                <a:cubicBezTo>
                  <a:pt x="1477" y="10659"/>
                  <a:pt x="1195" y="10780"/>
                  <a:pt x="936" y="11012"/>
                </a:cubicBezTo>
                <a:cubicBezTo>
                  <a:pt x="619" y="11312"/>
                  <a:pt x="669" y="11613"/>
                  <a:pt x="702" y="11830"/>
                </a:cubicBezTo>
                <a:cubicBezTo>
                  <a:pt x="735" y="11914"/>
                  <a:pt x="735" y="11981"/>
                  <a:pt x="735" y="12031"/>
                </a:cubicBezTo>
                <a:lnTo>
                  <a:pt x="735" y="12081"/>
                </a:lnTo>
                <a:lnTo>
                  <a:pt x="786" y="12181"/>
                </a:lnTo>
                <a:lnTo>
                  <a:pt x="836" y="12198"/>
                </a:lnTo>
                <a:cubicBezTo>
                  <a:pt x="903" y="12248"/>
                  <a:pt x="936" y="12282"/>
                  <a:pt x="1003" y="12332"/>
                </a:cubicBezTo>
                <a:cubicBezTo>
                  <a:pt x="1129" y="12446"/>
                  <a:pt x="1294" y="12578"/>
                  <a:pt x="1548" y="12578"/>
                </a:cubicBezTo>
                <a:cubicBezTo>
                  <a:pt x="1629" y="12578"/>
                  <a:pt x="1720" y="12565"/>
                  <a:pt x="1822" y="12532"/>
                </a:cubicBezTo>
                <a:cubicBezTo>
                  <a:pt x="2206" y="12415"/>
                  <a:pt x="2590" y="12098"/>
                  <a:pt x="3175" y="11012"/>
                </a:cubicBezTo>
                <a:cubicBezTo>
                  <a:pt x="4261" y="11079"/>
                  <a:pt x="5030" y="11312"/>
                  <a:pt x="6082" y="11897"/>
                </a:cubicBezTo>
                <a:cubicBezTo>
                  <a:pt x="6868" y="12332"/>
                  <a:pt x="7686" y="13033"/>
                  <a:pt x="8221" y="13769"/>
                </a:cubicBezTo>
                <a:cubicBezTo>
                  <a:pt x="8188" y="13785"/>
                  <a:pt x="8137" y="13835"/>
                  <a:pt x="8104" y="13852"/>
                </a:cubicBezTo>
                <a:cubicBezTo>
                  <a:pt x="7887" y="14019"/>
                  <a:pt x="7502" y="14353"/>
                  <a:pt x="7285" y="14922"/>
                </a:cubicBezTo>
                <a:cubicBezTo>
                  <a:pt x="7018" y="15657"/>
                  <a:pt x="7135" y="16659"/>
                  <a:pt x="7670" y="16860"/>
                </a:cubicBezTo>
                <a:cubicBezTo>
                  <a:pt x="7739" y="16888"/>
                  <a:pt x="7815" y="16901"/>
                  <a:pt x="7896" y="16901"/>
                </a:cubicBezTo>
                <a:cubicBezTo>
                  <a:pt x="8340" y="16901"/>
                  <a:pt x="8911" y="16500"/>
                  <a:pt x="9123" y="15991"/>
                </a:cubicBezTo>
                <a:cubicBezTo>
                  <a:pt x="9374" y="15406"/>
                  <a:pt x="9140" y="14621"/>
                  <a:pt x="8639" y="13869"/>
                </a:cubicBezTo>
                <a:cubicBezTo>
                  <a:pt x="8839" y="13769"/>
                  <a:pt x="9056" y="13685"/>
                  <a:pt x="9357" y="13602"/>
                </a:cubicBezTo>
                <a:cubicBezTo>
                  <a:pt x="9672" y="13521"/>
                  <a:pt x="10113" y="13406"/>
                  <a:pt x="10573" y="13406"/>
                </a:cubicBezTo>
                <a:cubicBezTo>
                  <a:pt x="10967" y="13406"/>
                  <a:pt x="11375" y="13490"/>
                  <a:pt x="11730" y="13752"/>
                </a:cubicBezTo>
                <a:cubicBezTo>
                  <a:pt x="12147" y="14069"/>
                  <a:pt x="12699" y="14754"/>
                  <a:pt x="12465" y="15406"/>
                </a:cubicBezTo>
                <a:cubicBezTo>
                  <a:pt x="12348" y="15757"/>
                  <a:pt x="12014" y="16074"/>
                  <a:pt x="11613" y="16208"/>
                </a:cubicBezTo>
                <a:cubicBezTo>
                  <a:pt x="11456" y="16271"/>
                  <a:pt x="11303" y="16300"/>
                  <a:pt x="11161" y="16300"/>
                </a:cubicBezTo>
                <a:cubicBezTo>
                  <a:pt x="10999" y="16300"/>
                  <a:pt x="10851" y="16262"/>
                  <a:pt x="10727" y="16191"/>
                </a:cubicBezTo>
                <a:cubicBezTo>
                  <a:pt x="10510" y="16041"/>
                  <a:pt x="10276" y="15673"/>
                  <a:pt x="10360" y="15339"/>
                </a:cubicBezTo>
                <a:cubicBezTo>
                  <a:pt x="10410" y="15155"/>
                  <a:pt x="10560" y="14805"/>
                  <a:pt x="10844" y="14805"/>
                </a:cubicBezTo>
                <a:cubicBezTo>
                  <a:pt x="11028" y="14805"/>
                  <a:pt x="11212" y="14938"/>
                  <a:pt x="11312" y="15155"/>
                </a:cubicBezTo>
                <a:lnTo>
                  <a:pt x="11596" y="15005"/>
                </a:lnTo>
                <a:cubicBezTo>
                  <a:pt x="11446" y="14688"/>
                  <a:pt x="11145" y="14504"/>
                  <a:pt x="10861" y="14504"/>
                </a:cubicBezTo>
                <a:lnTo>
                  <a:pt x="10844" y="14504"/>
                </a:lnTo>
                <a:cubicBezTo>
                  <a:pt x="10426" y="14521"/>
                  <a:pt x="10142" y="14922"/>
                  <a:pt x="10059" y="15272"/>
                </a:cubicBezTo>
                <a:cubicBezTo>
                  <a:pt x="9959" y="15774"/>
                  <a:pt x="10259" y="16241"/>
                  <a:pt x="10594" y="16442"/>
                </a:cubicBezTo>
                <a:cubicBezTo>
                  <a:pt x="10756" y="16541"/>
                  <a:pt x="10952" y="16587"/>
                  <a:pt x="11164" y="16587"/>
                </a:cubicBezTo>
                <a:cubicBezTo>
                  <a:pt x="11345" y="16587"/>
                  <a:pt x="11537" y="16554"/>
                  <a:pt x="11730" y="16492"/>
                </a:cubicBezTo>
                <a:cubicBezTo>
                  <a:pt x="12214" y="16292"/>
                  <a:pt x="12615" y="15924"/>
                  <a:pt x="12766" y="15490"/>
                </a:cubicBezTo>
                <a:cubicBezTo>
                  <a:pt x="13050" y="14621"/>
                  <a:pt x="12331" y="13819"/>
                  <a:pt x="11914" y="13501"/>
                </a:cubicBezTo>
                <a:cubicBezTo>
                  <a:pt x="11493" y="13198"/>
                  <a:pt x="11019" y="13101"/>
                  <a:pt x="10571" y="13101"/>
                </a:cubicBezTo>
                <a:cubicBezTo>
                  <a:pt x="10057" y="13101"/>
                  <a:pt x="9578" y="13228"/>
                  <a:pt x="9257" y="13318"/>
                </a:cubicBezTo>
                <a:cubicBezTo>
                  <a:pt x="8956" y="13401"/>
                  <a:pt x="8689" y="13501"/>
                  <a:pt x="8455" y="13618"/>
                </a:cubicBezTo>
                <a:cubicBezTo>
                  <a:pt x="7903" y="12850"/>
                  <a:pt x="7068" y="12114"/>
                  <a:pt x="6182" y="11647"/>
                </a:cubicBezTo>
                <a:cubicBezTo>
                  <a:pt x="5130" y="11079"/>
                  <a:pt x="4345" y="10828"/>
                  <a:pt x="3275" y="10744"/>
                </a:cubicBezTo>
                <a:cubicBezTo>
                  <a:pt x="3827" y="9658"/>
                  <a:pt x="3927" y="8856"/>
                  <a:pt x="3927" y="7603"/>
                </a:cubicBezTo>
                <a:cubicBezTo>
                  <a:pt x="3927" y="6617"/>
                  <a:pt x="3676" y="5548"/>
                  <a:pt x="3258" y="4662"/>
                </a:cubicBezTo>
                <a:cubicBezTo>
                  <a:pt x="3459" y="4546"/>
                  <a:pt x="3676" y="4345"/>
                  <a:pt x="3860" y="4161"/>
                </a:cubicBezTo>
                <a:cubicBezTo>
                  <a:pt x="4294" y="3710"/>
                  <a:pt x="5130" y="2875"/>
                  <a:pt x="4996" y="1755"/>
                </a:cubicBezTo>
                <a:cubicBezTo>
                  <a:pt x="4929" y="1237"/>
                  <a:pt x="4578" y="218"/>
                  <a:pt x="3676" y="51"/>
                </a:cubicBezTo>
                <a:cubicBezTo>
                  <a:pt x="3593" y="51"/>
                  <a:pt x="3509" y="34"/>
                  <a:pt x="34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8"/>
          <p:cNvSpPr/>
          <p:nvPr/>
        </p:nvSpPr>
        <p:spPr>
          <a:xfrm rot="10800000" flipH="1">
            <a:off x="377568" y="235804"/>
            <a:ext cx="765252" cy="991133"/>
          </a:xfrm>
          <a:custGeom>
            <a:avLst/>
            <a:gdLst/>
            <a:ahLst/>
            <a:cxnLst/>
            <a:rect l="l" t="t" r="r" b="b"/>
            <a:pathLst>
              <a:path w="13050" h="16902" extrusionOk="0">
                <a:moveTo>
                  <a:pt x="1390" y="3254"/>
                </a:moveTo>
                <a:cubicBezTo>
                  <a:pt x="1422" y="3254"/>
                  <a:pt x="1455" y="3256"/>
                  <a:pt x="1487" y="3259"/>
                </a:cubicBezTo>
                <a:cubicBezTo>
                  <a:pt x="2005" y="3326"/>
                  <a:pt x="2507" y="3844"/>
                  <a:pt x="2891" y="4562"/>
                </a:cubicBezTo>
                <a:cubicBezTo>
                  <a:pt x="2824" y="4579"/>
                  <a:pt x="2757" y="4629"/>
                  <a:pt x="2690" y="4646"/>
                </a:cubicBezTo>
                <a:cubicBezTo>
                  <a:pt x="2519" y="4724"/>
                  <a:pt x="2245" y="4831"/>
                  <a:pt x="1923" y="4831"/>
                </a:cubicBezTo>
                <a:cubicBezTo>
                  <a:pt x="1900" y="4831"/>
                  <a:pt x="1878" y="4831"/>
                  <a:pt x="1855" y="4830"/>
                </a:cubicBezTo>
                <a:cubicBezTo>
                  <a:pt x="1771" y="4830"/>
                  <a:pt x="1671" y="4830"/>
                  <a:pt x="1571" y="4813"/>
                </a:cubicBezTo>
                <a:cubicBezTo>
                  <a:pt x="919" y="4713"/>
                  <a:pt x="268" y="4211"/>
                  <a:pt x="318" y="3877"/>
                </a:cubicBezTo>
                <a:cubicBezTo>
                  <a:pt x="349" y="3595"/>
                  <a:pt x="895" y="3254"/>
                  <a:pt x="1390" y="3254"/>
                </a:cubicBezTo>
                <a:close/>
                <a:moveTo>
                  <a:pt x="2347" y="11022"/>
                </a:moveTo>
                <a:cubicBezTo>
                  <a:pt x="2479" y="11022"/>
                  <a:pt x="2626" y="11024"/>
                  <a:pt x="2791" y="11028"/>
                </a:cubicBezTo>
                <a:cubicBezTo>
                  <a:pt x="2273" y="11998"/>
                  <a:pt x="1955" y="12198"/>
                  <a:pt x="1688" y="12282"/>
                </a:cubicBezTo>
                <a:cubicBezTo>
                  <a:pt x="1619" y="12303"/>
                  <a:pt x="1560" y="12312"/>
                  <a:pt x="1508" y="12312"/>
                </a:cubicBezTo>
                <a:cubicBezTo>
                  <a:pt x="1358" y="12312"/>
                  <a:pt x="1265" y="12235"/>
                  <a:pt x="1153" y="12148"/>
                </a:cubicBezTo>
                <a:cubicBezTo>
                  <a:pt x="1086" y="12098"/>
                  <a:pt x="1053" y="12048"/>
                  <a:pt x="1003" y="12014"/>
                </a:cubicBezTo>
                <a:cubicBezTo>
                  <a:pt x="1003" y="11947"/>
                  <a:pt x="1003" y="11897"/>
                  <a:pt x="986" y="11830"/>
                </a:cubicBezTo>
                <a:cubicBezTo>
                  <a:pt x="936" y="11613"/>
                  <a:pt x="919" y="11463"/>
                  <a:pt x="1103" y="11279"/>
                </a:cubicBezTo>
                <a:cubicBezTo>
                  <a:pt x="1263" y="11119"/>
                  <a:pt x="1449" y="11022"/>
                  <a:pt x="2347" y="11022"/>
                </a:cubicBezTo>
                <a:close/>
                <a:moveTo>
                  <a:pt x="8371" y="14069"/>
                </a:moveTo>
                <a:cubicBezTo>
                  <a:pt x="8822" y="14738"/>
                  <a:pt x="9040" y="15406"/>
                  <a:pt x="8839" y="15907"/>
                </a:cubicBezTo>
                <a:cubicBezTo>
                  <a:pt x="8655" y="16325"/>
                  <a:pt x="8188" y="16626"/>
                  <a:pt x="7887" y="16626"/>
                </a:cubicBezTo>
                <a:cubicBezTo>
                  <a:pt x="7853" y="16626"/>
                  <a:pt x="7803" y="16626"/>
                  <a:pt x="7770" y="16609"/>
                </a:cubicBezTo>
                <a:cubicBezTo>
                  <a:pt x="7452" y="16475"/>
                  <a:pt x="7352" y="15673"/>
                  <a:pt x="7553" y="15055"/>
                </a:cubicBezTo>
                <a:cubicBezTo>
                  <a:pt x="7736" y="14587"/>
                  <a:pt x="8087" y="14287"/>
                  <a:pt x="8271" y="14136"/>
                </a:cubicBezTo>
                <a:cubicBezTo>
                  <a:pt x="8288" y="14120"/>
                  <a:pt x="8338" y="14086"/>
                  <a:pt x="8371" y="14069"/>
                </a:cubicBezTo>
                <a:close/>
                <a:moveTo>
                  <a:pt x="3442" y="1"/>
                </a:moveTo>
                <a:cubicBezTo>
                  <a:pt x="3075" y="1"/>
                  <a:pt x="2674" y="168"/>
                  <a:pt x="2340" y="452"/>
                </a:cubicBezTo>
                <a:cubicBezTo>
                  <a:pt x="2005" y="736"/>
                  <a:pt x="1822" y="1120"/>
                  <a:pt x="1822" y="1471"/>
                </a:cubicBezTo>
                <a:cubicBezTo>
                  <a:pt x="1838" y="1839"/>
                  <a:pt x="2106" y="2340"/>
                  <a:pt x="2590" y="2490"/>
                </a:cubicBezTo>
                <a:cubicBezTo>
                  <a:pt x="2691" y="2519"/>
                  <a:pt x="2803" y="2536"/>
                  <a:pt x="2916" y="2536"/>
                </a:cubicBezTo>
                <a:cubicBezTo>
                  <a:pt x="3196" y="2536"/>
                  <a:pt x="3483" y="2435"/>
                  <a:pt x="3626" y="2173"/>
                </a:cubicBezTo>
                <a:cubicBezTo>
                  <a:pt x="3793" y="1922"/>
                  <a:pt x="3760" y="1571"/>
                  <a:pt x="3576" y="1287"/>
                </a:cubicBezTo>
                <a:lnTo>
                  <a:pt x="3325" y="1454"/>
                </a:lnTo>
                <a:cubicBezTo>
                  <a:pt x="3442" y="1638"/>
                  <a:pt x="3459" y="1839"/>
                  <a:pt x="3375" y="2006"/>
                </a:cubicBezTo>
                <a:cubicBezTo>
                  <a:pt x="3299" y="2158"/>
                  <a:pt x="3109" y="2211"/>
                  <a:pt x="2936" y="2211"/>
                </a:cubicBezTo>
                <a:cubicBezTo>
                  <a:pt x="2843" y="2211"/>
                  <a:pt x="2754" y="2196"/>
                  <a:pt x="2690" y="2173"/>
                </a:cubicBezTo>
                <a:cubicBezTo>
                  <a:pt x="2356" y="2073"/>
                  <a:pt x="2156" y="1722"/>
                  <a:pt x="2156" y="1421"/>
                </a:cubicBezTo>
                <a:cubicBezTo>
                  <a:pt x="2156" y="1170"/>
                  <a:pt x="2289" y="886"/>
                  <a:pt x="2573" y="652"/>
                </a:cubicBezTo>
                <a:cubicBezTo>
                  <a:pt x="2823" y="417"/>
                  <a:pt x="3176" y="285"/>
                  <a:pt x="3489" y="285"/>
                </a:cubicBezTo>
                <a:cubicBezTo>
                  <a:pt x="3554" y="285"/>
                  <a:pt x="3616" y="290"/>
                  <a:pt x="3676" y="302"/>
                </a:cubicBezTo>
                <a:cubicBezTo>
                  <a:pt x="4361" y="419"/>
                  <a:pt x="4695" y="1221"/>
                  <a:pt x="4762" y="1739"/>
                </a:cubicBezTo>
                <a:cubicBezTo>
                  <a:pt x="4862" y="2708"/>
                  <a:pt x="4161" y="3459"/>
                  <a:pt x="3710" y="3894"/>
                </a:cubicBezTo>
                <a:cubicBezTo>
                  <a:pt x="3543" y="4061"/>
                  <a:pt x="3375" y="4211"/>
                  <a:pt x="3192" y="4328"/>
                </a:cubicBezTo>
                <a:cubicBezTo>
                  <a:pt x="2774" y="3543"/>
                  <a:pt x="2189" y="2975"/>
                  <a:pt x="1571" y="2891"/>
                </a:cubicBezTo>
                <a:cubicBezTo>
                  <a:pt x="1529" y="2887"/>
                  <a:pt x="1486" y="2885"/>
                  <a:pt x="1443" y="2885"/>
                </a:cubicBezTo>
                <a:cubicBezTo>
                  <a:pt x="819" y="2885"/>
                  <a:pt x="114" y="3323"/>
                  <a:pt x="67" y="3760"/>
                </a:cubicBezTo>
                <a:cubicBezTo>
                  <a:pt x="0" y="4328"/>
                  <a:pt x="819" y="4913"/>
                  <a:pt x="1571" y="5047"/>
                </a:cubicBezTo>
                <a:cubicBezTo>
                  <a:pt x="1692" y="5067"/>
                  <a:pt x="1809" y="5076"/>
                  <a:pt x="1919" y="5076"/>
                </a:cubicBezTo>
                <a:cubicBezTo>
                  <a:pt x="2357" y="5076"/>
                  <a:pt x="2701" y="4940"/>
                  <a:pt x="2874" y="4846"/>
                </a:cubicBezTo>
                <a:cubicBezTo>
                  <a:pt x="2941" y="4830"/>
                  <a:pt x="3008" y="4813"/>
                  <a:pt x="3075" y="4763"/>
                </a:cubicBezTo>
                <a:cubicBezTo>
                  <a:pt x="3442" y="5598"/>
                  <a:pt x="3676" y="6651"/>
                  <a:pt x="3676" y="7570"/>
                </a:cubicBezTo>
                <a:cubicBezTo>
                  <a:pt x="3676" y="8773"/>
                  <a:pt x="3576" y="9558"/>
                  <a:pt x="3025" y="10611"/>
                </a:cubicBezTo>
                <a:cubicBezTo>
                  <a:pt x="3025" y="10644"/>
                  <a:pt x="3008" y="10661"/>
                  <a:pt x="3008" y="10678"/>
                </a:cubicBezTo>
                <a:cubicBezTo>
                  <a:pt x="2751" y="10665"/>
                  <a:pt x="2529" y="10659"/>
                  <a:pt x="2336" y="10659"/>
                </a:cubicBezTo>
                <a:cubicBezTo>
                  <a:pt x="1477" y="10659"/>
                  <a:pt x="1195" y="10780"/>
                  <a:pt x="936" y="11012"/>
                </a:cubicBezTo>
                <a:cubicBezTo>
                  <a:pt x="619" y="11312"/>
                  <a:pt x="669" y="11613"/>
                  <a:pt x="702" y="11830"/>
                </a:cubicBezTo>
                <a:cubicBezTo>
                  <a:pt x="735" y="11914"/>
                  <a:pt x="735" y="11981"/>
                  <a:pt x="735" y="12031"/>
                </a:cubicBezTo>
                <a:lnTo>
                  <a:pt x="735" y="12081"/>
                </a:lnTo>
                <a:lnTo>
                  <a:pt x="786" y="12181"/>
                </a:lnTo>
                <a:lnTo>
                  <a:pt x="836" y="12198"/>
                </a:lnTo>
                <a:cubicBezTo>
                  <a:pt x="903" y="12248"/>
                  <a:pt x="936" y="12282"/>
                  <a:pt x="1003" y="12332"/>
                </a:cubicBezTo>
                <a:cubicBezTo>
                  <a:pt x="1129" y="12446"/>
                  <a:pt x="1294" y="12578"/>
                  <a:pt x="1548" y="12578"/>
                </a:cubicBezTo>
                <a:cubicBezTo>
                  <a:pt x="1629" y="12578"/>
                  <a:pt x="1720" y="12565"/>
                  <a:pt x="1822" y="12532"/>
                </a:cubicBezTo>
                <a:cubicBezTo>
                  <a:pt x="2206" y="12415"/>
                  <a:pt x="2590" y="12098"/>
                  <a:pt x="3175" y="11012"/>
                </a:cubicBezTo>
                <a:cubicBezTo>
                  <a:pt x="4261" y="11079"/>
                  <a:pt x="5030" y="11312"/>
                  <a:pt x="6082" y="11897"/>
                </a:cubicBezTo>
                <a:cubicBezTo>
                  <a:pt x="6868" y="12332"/>
                  <a:pt x="7686" y="13033"/>
                  <a:pt x="8221" y="13769"/>
                </a:cubicBezTo>
                <a:cubicBezTo>
                  <a:pt x="8188" y="13785"/>
                  <a:pt x="8137" y="13835"/>
                  <a:pt x="8104" y="13852"/>
                </a:cubicBezTo>
                <a:cubicBezTo>
                  <a:pt x="7887" y="14019"/>
                  <a:pt x="7502" y="14353"/>
                  <a:pt x="7285" y="14922"/>
                </a:cubicBezTo>
                <a:cubicBezTo>
                  <a:pt x="7018" y="15657"/>
                  <a:pt x="7135" y="16659"/>
                  <a:pt x="7670" y="16860"/>
                </a:cubicBezTo>
                <a:cubicBezTo>
                  <a:pt x="7739" y="16888"/>
                  <a:pt x="7815" y="16901"/>
                  <a:pt x="7896" y="16901"/>
                </a:cubicBezTo>
                <a:cubicBezTo>
                  <a:pt x="8340" y="16901"/>
                  <a:pt x="8911" y="16500"/>
                  <a:pt x="9123" y="15991"/>
                </a:cubicBezTo>
                <a:cubicBezTo>
                  <a:pt x="9374" y="15406"/>
                  <a:pt x="9140" y="14621"/>
                  <a:pt x="8639" y="13869"/>
                </a:cubicBezTo>
                <a:cubicBezTo>
                  <a:pt x="8839" y="13769"/>
                  <a:pt x="9056" y="13685"/>
                  <a:pt x="9357" y="13602"/>
                </a:cubicBezTo>
                <a:cubicBezTo>
                  <a:pt x="9672" y="13521"/>
                  <a:pt x="10113" y="13406"/>
                  <a:pt x="10573" y="13406"/>
                </a:cubicBezTo>
                <a:cubicBezTo>
                  <a:pt x="10967" y="13406"/>
                  <a:pt x="11375" y="13490"/>
                  <a:pt x="11730" y="13752"/>
                </a:cubicBezTo>
                <a:cubicBezTo>
                  <a:pt x="12147" y="14069"/>
                  <a:pt x="12699" y="14754"/>
                  <a:pt x="12465" y="15406"/>
                </a:cubicBezTo>
                <a:cubicBezTo>
                  <a:pt x="12348" y="15757"/>
                  <a:pt x="12014" y="16074"/>
                  <a:pt x="11613" y="16208"/>
                </a:cubicBezTo>
                <a:cubicBezTo>
                  <a:pt x="11456" y="16271"/>
                  <a:pt x="11303" y="16300"/>
                  <a:pt x="11161" y="16300"/>
                </a:cubicBezTo>
                <a:cubicBezTo>
                  <a:pt x="10999" y="16300"/>
                  <a:pt x="10851" y="16262"/>
                  <a:pt x="10727" y="16191"/>
                </a:cubicBezTo>
                <a:cubicBezTo>
                  <a:pt x="10510" y="16041"/>
                  <a:pt x="10276" y="15673"/>
                  <a:pt x="10360" y="15339"/>
                </a:cubicBezTo>
                <a:cubicBezTo>
                  <a:pt x="10410" y="15155"/>
                  <a:pt x="10560" y="14805"/>
                  <a:pt x="10844" y="14805"/>
                </a:cubicBezTo>
                <a:cubicBezTo>
                  <a:pt x="11028" y="14805"/>
                  <a:pt x="11212" y="14938"/>
                  <a:pt x="11312" y="15155"/>
                </a:cubicBezTo>
                <a:lnTo>
                  <a:pt x="11596" y="15005"/>
                </a:lnTo>
                <a:cubicBezTo>
                  <a:pt x="11446" y="14688"/>
                  <a:pt x="11145" y="14504"/>
                  <a:pt x="10861" y="14504"/>
                </a:cubicBezTo>
                <a:lnTo>
                  <a:pt x="10844" y="14504"/>
                </a:lnTo>
                <a:cubicBezTo>
                  <a:pt x="10426" y="14521"/>
                  <a:pt x="10142" y="14922"/>
                  <a:pt x="10059" y="15272"/>
                </a:cubicBezTo>
                <a:cubicBezTo>
                  <a:pt x="9959" y="15774"/>
                  <a:pt x="10259" y="16241"/>
                  <a:pt x="10594" y="16442"/>
                </a:cubicBezTo>
                <a:cubicBezTo>
                  <a:pt x="10756" y="16541"/>
                  <a:pt x="10952" y="16587"/>
                  <a:pt x="11164" y="16587"/>
                </a:cubicBezTo>
                <a:cubicBezTo>
                  <a:pt x="11345" y="16587"/>
                  <a:pt x="11537" y="16554"/>
                  <a:pt x="11730" y="16492"/>
                </a:cubicBezTo>
                <a:cubicBezTo>
                  <a:pt x="12214" y="16292"/>
                  <a:pt x="12615" y="15924"/>
                  <a:pt x="12766" y="15490"/>
                </a:cubicBezTo>
                <a:cubicBezTo>
                  <a:pt x="13050" y="14621"/>
                  <a:pt x="12331" y="13819"/>
                  <a:pt x="11914" y="13501"/>
                </a:cubicBezTo>
                <a:cubicBezTo>
                  <a:pt x="11493" y="13198"/>
                  <a:pt x="11019" y="13101"/>
                  <a:pt x="10571" y="13101"/>
                </a:cubicBezTo>
                <a:cubicBezTo>
                  <a:pt x="10057" y="13101"/>
                  <a:pt x="9578" y="13228"/>
                  <a:pt x="9257" y="13318"/>
                </a:cubicBezTo>
                <a:cubicBezTo>
                  <a:pt x="8956" y="13401"/>
                  <a:pt x="8689" y="13501"/>
                  <a:pt x="8455" y="13618"/>
                </a:cubicBezTo>
                <a:cubicBezTo>
                  <a:pt x="7903" y="12850"/>
                  <a:pt x="7068" y="12114"/>
                  <a:pt x="6182" y="11647"/>
                </a:cubicBezTo>
                <a:cubicBezTo>
                  <a:pt x="5130" y="11079"/>
                  <a:pt x="4345" y="10828"/>
                  <a:pt x="3275" y="10744"/>
                </a:cubicBezTo>
                <a:cubicBezTo>
                  <a:pt x="3827" y="9658"/>
                  <a:pt x="3927" y="8856"/>
                  <a:pt x="3927" y="7603"/>
                </a:cubicBezTo>
                <a:cubicBezTo>
                  <a:pt x="3927" y="6617"/>
                  <a:pt x="3676" y="5548"/>
                  <a:pt x="3258" y="4662"/>
                </a:cubicBezTo>
                <a:cubicBezTo>
                  <a:pt x="3459" y="4546"/>
                  <a:pt x="3676" y="4345"/>
                  <a:pt x="3860" y="4161"/>
                </a:cubicBezTo>
                <a:cubicBezTo>
                  <a:pt x="4294" y="3710"/>
                  <a:pt x="5130" y="2875"/>
                  <a:pt x="4996" y="1755"/>
                </a:cubicBezTo>
                <a:cubicBezTo>
                  <a:pt x="4929" y="1237"/>
                  <a:pt x="4578" y="218"/>
                  <a:pt x="3676" y="51"/>
                </a:cubicBezTo>
                <a:cubicBezTo>
                  <a:pt x="3593" y="51"/>
                  <a:pt x="3509" y="34"/>
                  <a:pt x="34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ive columns ">
  <p:cSld name="BLANK_1_1_1_1_1_2">
    <p:bg>
      <p:bgPr>
        <a:blipFill>
          <a:blip r:embed="rId2">
            <a:alphaModFix/>
          </a:blip>
          <a:stretch>
            <a:fillRect/>
          </a:stretch>
        </a:blipFill>
        <a:effectLst/>
      </p:bgPr>
    </p:bg>
    <p:spTree>
      <p:nvGrpSpPr>
        <p:cNvPr id="1" name="Shape 256"/>
        <p:cNvGrpSpPr/>
        <p:nvPr/>
      </p:nvGrpSpPr>
      <p:grpSpPr>
        <a:xfrm>
          <a:off x="0" y="0"/>
          <a:ext cx="0" cy="0"/>
          <a:chOff x="0" y="0"/>
          <a:chExt cx="0" cy="0"/>
        </a:xfrm>
      </p:grpSpPr>
      <p:sp>
        <p:nvSpPr>
          <p:cNvPr id="257" name="Google Shape;257;p39"/>
          <p:cNvSpPr txBox="1">
            <a:spLocks noGrp="1"/>
          </p:cNvSpPr>
          <p:nvPr>
            <p:ph type="title"/>
          </p:nvPr>
        </p:nvSpPr>
        <p:spPr>
          <a:xfrm>
            <a:off x="2069611" y="1699950"/>
            <a:ext cx="23055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58" name="Google Shape;258;p39"/>
          <p:cNvSpPr txBox="1">
            <a:spLocks noGrp="1"/>
          </p:cNvSpPr>
          <p:nvPr>
            <p:ph type="subTitle" idx="1"/>
          </p:nvPr>
        </p:nvSpPr>
        <p:spPr>
          <a:xfrm>
            <a:off x="2069600" y="2030110"/>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9" name="Google Shape;259;p39"/>
          <p:cNvSpPr txBox="1">
            <a:spLocks noGrp="1"/>
          </p:cNvSpPr>
          <p:nvPr>
            <p:ph type="title" idx="2"/>
          </p:nvPr>
        </p:nvSpPr>
        <p:spPr>
          <a:xfrm>
            <a:off x="719975" y="3057150"/>
            <a:ext cx="23055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60" name="Google Shape;260;p39"/>
          <p:cNvSpPr txBox="1">
            <a:spLocks noGrp="1"/>
          </p:cNvSpPr>
          <p:nvPr>
            <p:ph type="subTitle" idx="3"/>
          </p:nvPr>
        </p:nvSpPr>
        <p:spPr>
          <a:xfrm>
            <a:off x="719975" y="3387310"/>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1" name="Google Shape;261;p39"/>
          <p:cNvSpPr txBox="1">
            <a:spLocks noGrp="1"/>
          </p:cNvSpPr>
          <p:nvPr>
            <p:ph type="title" idx="4"/>
          </p:nvPr>
        </p:nvSpPr>
        <p:spPr>
          <a:xfrm>
            <a:off x="3419248" y="3057150"/>
            <a:ext cx="23055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62" name="Google Shape;262;p39"/>
          <p:cNvSpPr txBox="1">
            <a:spLocks noGrp="1"/>
          </p:cNvSpPr>
          <p:nvPr>
            <p:ph type="subTitle" idx="5"/>
          </p:nvPr>
        </p:nvSpPr>
        <p:spPr>
          <a:xfrm>
            <a:off x="3419244" y="3387310"/>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3" name="Google Shape;263;p39"/>
          <p:cNvSpPr txBox="1">
            <a:spLocks noGrp="1"/>
          </p:cNvSpPr>
          <p:nvPr>
            <p:ph type="title" idx="6"/>
          </p:nvPr>
        </p:nvSpPr>
        <p:spPr>
          <a:xfrm>
            <a:off x="4768884" y="1699950"/>
            <a:ext cx="23055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64" name="Google Shape;264;p39"/>
          <p:cNvSpPr txBox="1">
            <a:spLocks noGrp="1"/>
          </p:cNvSpPr>
          <p:nvPr>
            <p:ph type="subTitle" idx="7"/>
          </p:nvPr>
        </p:nvSpPr>
        <p:spPr>
          <a:xfrm>
            <a:off x="4768870" y="2030110"/>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5" name="Google Shape;265;p39"/>
          <p:cNvSpPr txBox="1">
            <a:spLocks noGrp="1"/>
          </p:cNvSpPr>
          <p:nvPr>
            <p:ph type="title" idx="8"/>
          </p:nvPr>
        </p:nvSpPr>
        <p:spPr>
          <a:xfrm>
            <a:off x="6118520" y="3057150"/>
            <a:ext cx="23055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66" name="Google Shape;266;p39"/>
          <p:cNvSpPr txBox="1">
            <a:spLocks noGrp="1"/>
          </p:cNvSpPr>
          <p:nvPr>
            <p:ph type="subTitle" idx="9"/>
          </p:nvPr>
        </p:nvSpPr>
        <p:spPr>
          <a:xfrm>
            <a:off x="6118520" y="3387310"/>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7" name="Google Shape;267;p39"/>
          <p:cNvSpPr txBox="1">
            <a:spLocks noGrp="1"/>
          </p:cNvSpPr>
          <p:nvPr>
            <p:ph type="title" idx="13"/>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8" name="Google Shape;268;p39"/>
          <p:cNvSpPr/>
          <p:nvPr/>
        </p:nvSpPr>
        <p:spPr>
          <a:xfrm>
            <a:off x="314943" y="3909488"/>
            <a:ext cx="765252" cy="991133"/>
          </a:xfrm>
          <a:custGeom>
            <a:avLst/>
            <a:gdLst/>
            <a:ahLst/>
            <a:cxnLst/>
            <a:rect l="l" t="t" r="r" b="b"/>
            <a:pathLst>
              <a:path w="13050" h="16902" extrusionOk="0">
                <a:moveTo>
                  <a:pt x="1390" y="3254"/>
                </a:moveTo>
                <a:cubicBezTo>
                  <a:pt x="1422" y="3254"/>
                  <a:pt x="1455" y="3256"/>
                  <a:pt x="1487" y="3259"/>
                </a:cubicBezTo>
                <a:cubicBezTo>
                  <a:pt x="2005" y="3326"/>
                  <a:pt x="2507" y="3844"/>
                  <a:pt x="2891" y="4562"/>
                </a:cubicBezTo>
                <a:cubicBezTo>
                  <a:pt x="2824" y="4579"/>
                  <a:pt x="2757" y="4629"/>
                  <a:pt x="2690" y="4646"/>
                </a:cubicBezTo>
                <a:cubicBezTo>
                  <a:pt x="2519" y="4724"/>
                  <a:pt x="2245" y="4831"/>
                  <a:pt x="1923" y="4831"/>
                </a:cubicBezTo>
                <a:cubicBezTo>
                  <a:pt x="1900" y="4831"/>
                  <a:pt x="1878" y="4831"/>
                  <a:pt x="1855" y="4830"/>
                </a:cubicBezTo>
                <a:cubicBezTo>
                  <a:pt x="1771" y="4830"/>
                  <a:pt x="1671" y="4830"/>
                  <a:pt x="1571" y="4813"/>
                </a:cubicBezTo>
                <a:cubicBezTo>
                  <a:pt x="919" y="4713"/>
                  <a:pt x="268" y="4211"/>
                  <a:pt x="318" y="3877"/>
                </a:cubicBezTo>
                <a:cubicBezTo>
                  <a:pt x="349" y="3595"/>
                  <a:pt x="895" y="3254"/>
                  <a:pt x="1390" y="3254"/>
                </a:cubicBezTo>
                <a:close/>
                <a:moveTo>
                  <a:pt x="2347" y="11022"/>
                </a:moveTo>
                <a:cubicBezTo>
                  <a:pt x="2479" y="11022"/>
                  <a:pt x="2626" y="11024"/>
                  <a:pt x="2791" y="11028"/>
                </a:cubicBezTo>
                <a:cubicBezTo>
                  <a:pt x="2273" y="11998"/>
                  <a:pt x="1955" y="12198"/>
                  <a:pt x="1688" y="12282"/>
                </a:cubicBezTo>
                <a:cubicBezTo>
                  <a:pt x="1619" y="12303"/>
                  <a:pt x="1560" y="12312"/>
                  <a:pt x="1508" y="12312"/>
                </a:cubicBezTo>
                <a:cubicBezTo>
                  <a:pt x="1358" y="12312"/>
                  <a:pt x="1265" y="12235"/>
                  <a:pt x="1153" y="12148"/>
                </a:cubicBezTo>
                <a:cubicBezTo>
                  <a:pt x="1086" y="12098"/>
                  <a:pt x="1053" y="12048"/>
                  <a:pt x="1003" y="12014"/>
                </a:cubicBezTo>
                <a:cubicBezTo>
                  <a:pt x="1003" y="11947"/>
                  <a:pt x="1003" y="11897"/>
                  <a:pt x="986" y="11830"/>
                </a:cubicBezTo>
                <a:cubicBezTo>
                  <a:pt x="936" y="11613"/>
                  <a:pt x="919" y="11463"/>
                  <a:pt x="1103" y="11279"/>
                </a:cubicBezTo>
                <a:cubicBezTo>
                  <a:pt x="1263" y="11119"/>
                  <a:pt x="1449" y="11022"/>
                  <a:pt x="2347" y="11022"/>
                </a:cubicBezTo>
                <a:close/>
                <a:moveTo>
                  <a:pt x="8371" y="14069"/>
                </a:moveTo>
                <a:cubicBezTo>
                  <a:pt x="8822" y="14738"/>
                  <a:pt x="9040" y="15406"/>
                  <a:pt x="8839" y="15907"/>
                </a:cubicBezTo>
                <a:cubicBezTo>
                  <a:pt x="8655" y="16325"/>
                  <a:pt x="8188" y="16626"/>
                  <a:pt x="7887" y="16626"/>
                </a:cubicBezTo>
                <a:cubicBezTo>
                  <a:pt x="7853" y="16626"/>
                  <a:pt x="7803" y="16626"/>
                  <a:pt x="7770" y="16609"/>
                </a:cubicBezTo>
                <a:cubicBezTo>
                  <a:pt x="7452" y="16475"/>
                  <a:pt x="7352" y="15673"/>
                  <a:pt x="7553" y="15055"/>
                </a:cubicBezTo>
                <a:cubicBezTo>
                  <a:pt x="7736" y="14587"/>
                  <a:pt x="8087" y="14287"/>
                  <a:pt x="8271" y="14136"/>
                </a:cubicBezTo>
                <a:cubicBezTo>
                  <a:pt x="8288" y="14120"/>
                  <a:pt x="8338" y="14086"/>
                  <a:pt x="8371" y="14069"/>
                </a:cubicBezTo>
                <a:close/>
                <a:moveTo>
                  <a:pt x="3442" y="1"/>
                </a:moveTo>
                <a:cubicBezTo>
                  <a:pt x="3075" y="1"/>
                  <a:pt x="2674" y="168"/>
                  <a:pt x="2340" y="452"/>
                </a:cubicBezTo>
                <a:cubicBezTo>
                  <a:pt x="2005" y="736"/>
                  <a:pt x="1822" y="1120"/>
                  <a:pt x="1822" y="1471"/>
                </a:cubicBezTo>
                <a:cubicBezTo>
                  <a:pt x="1838" y="1839"/>
                  <a:pt x="2106" y="2340"/>
                  <a:pt x="2590" y="2490"/>
                </a:cubicBezTo>
                <a:cubicBezTo>
                  <a:pt x="2691" y="2519"/>
                  <a:pt x="2803" y="2536"/>
                  <a:pt x="2916" y="2536"/>
                </a:cubicBezTo>
                <a:cubicBezTo>
                  <a:pt x="3196" y="2536"/>
                  <a:pt x="3483" y="2435"/>
                  <a:pt x="3626" y="2173"/>
                </a:cubicBezTo>
                <a:cubicBezTo>
                  <a:pt x="3793" y="1922"/>
                  <a:pt x="3760" y="1571"/>
                  <a:pt x="3576" y="1287"/>
                </a:cubicBezTo>
                <a:lnTo>
                  <a:pt x="3325" y="1454"/>
                </a:lnTo>
                <a:cubicBezTo>
                  <a:pt x="3442" y="1638"/>
                  <a:pt x="3459" y="1839"/>
                  <a:pt x="3375" y="2006"/>
                </a:cubicBezTo>
                <a:cubicBezTo>
                  <a:pt x="3299" y="2158"/>
                  <a:pt x="3109" y="2211"/>
                  <a:pt x="2936" y="2211"/>
                </a:cubicBezTo>
                <a:cubicBezTo>
                  <a:pt x="2843" y="2211"/>
                  <a:pt x="2754" y="2196"/>
                  <a:pt x="2690" y="2173"/>
                </a:cubicBezTo>
                <a:cubicBezTo>
                  <a:pt x="2356" y="2073"/>
                  <a:pt x="2156" y="1722"/>
                  <a:pt x="2156" y="1421"/>
                </a:cubicBezTo>
                <a:cubicBezTo>
                  <a:pt x="2156" y="1170"/>
                  <a:pt x="2289" y="886"/>
                  <a:pt x="2573" y="652"/>
                </a:cubicBezTo>
                <a:cubicBezTo>
                  <a:pt x="2823" y="417"/>
                  <a:pt x="3176" y="285"/>
                  <a:pt x="3489" y="285"/>
                </a:cubicBezTo>
                <a:cubicBezTo>
                  <a:pt x="3554" y="285"/>
                  <a:pt x="3616" y="290"/>
                  <a:pt x="3676" y="302"/>
                </a:cubicBezTo>
                <a:cubicBezTo>
                  <a:pt x="4361" y="419"/>
                  <a:pt x="4695" y="1221"/>
                  <a:pt x="4762" y="1739"/>
                </a:cubicBezTo>
                <a:cubicBezTo>
                  <a:pt x="4862" y="2708"/>
                  <a:pt x="4161" y="3459"/>
                  <a:pt x="3710" y="3894"/>
                </a:cubicBezTo>
                <a:cubicBezTo>
                  <a:pt x="3543" y="4061"/>
                  <a:pt x="3375" y="4211"/>
                  <a:pt x="3192" y="4328"/>
                </a:cubicBezTo>
                <a:cubicBezTo>
                  <a:pt x="2774" y="3543"/>
                  <a:pt x="2189" y="2975"/>
                  <a:pt x="1571" y="2891"/>
                </a:cubicBezTo>
                <a:cubicBezTo>
                  <a:pt x="1529" y="2887"/>
                  <a:pt x="1486" y="2885"/>
                  <a:pt x="1443" y="2885"/>
                </a:cubicBezTo>
                <a:cubicBezTo>
                  <a:pt x="819" y="2885"/>
                  <a:pt x="114" y="3323"/>
                  <a:pt x="67" y="3760"/>
                </a:cubicBezTo>
                <a:cubicBezTo>
                  <a:pt x="0" y="4328"/>
                  <a:pt x="819" y="4913"/>
                  <a:pt x="1571" y="5047"/>
                </a:cubicBezTo>
                <a:cubicBezTo>
                  <a:pt x="1692" y="5067"/>
                  <a:pt x="1809" y="5076"/>
                  <a:pt x="1919" y="5076"/>
                </a:cubicBezTo>
                <a:cubicBezTo>
                  <a:pt x="2357" y="5076"/>
                  <a:pt x="2701" y="4940"/>
                  <a:pt x="2874" y="4846"/>
                </a:cubicBezTo>
                <a:cubicBezTo>
                  <a:pt x="2941" y="4830"/>
                  <a:pt x="3008" y="4813"/>
                  <a:pt x="3075" y="4763"/>
                </a:cubicBezTo>
                <a:cubicBezTo>
                  <a:pt x="3442" y="5598"/>
                  <a:pt x="3676" y="6651"/>
                  <a:pt x="3676" y="7570"/>
                </a:cubicBezTo>
                <a:cubicBezTo>
                  <a:pt x="3676" y="8773"/>
                  <a:pt x="3576" y="9558"/>
                  <a:pt x="3025" y="10611"/>
                </a:cubicBezTo>
                <a:cubicBezTo>
                  <a:pt x="3025" y="10644"/>
                  <a:pt x="3008" y="10661"/>
                  <a:pt x="3008" y="10678"/>
                </a:cubicBezTo>
                <a:cubicBezTo>
                  <a:pt x="2751" y="10665"/>
                  <a:pt x="2529" y="10659"/>
                  <a:pt x="2336" y="10659"/>
                </a:cubicBezTo>
                <a:cubicBezTo>
                  <a:pt x="1477" y="10659"/>
                  <a:pt x="1195" y="10780"/>
                  <a:pt x="936" y="11012"/>
                </a:cubicBezTo>
                <a:cubicBezTo>
                  <a:pt x="619" y="11312"/>
                  <a:pt x="669" y="11613"/>
                  <a:pt x="702" y="11830"/>
                </a:cubicBezTo>
                <a:cubicBezTo>
                  <a:pt x="735" y="11914"/>
                  <a:pt x="735" y="11981"/>
                  <a:pt x="735" y="12031"/>
                </a:cubicBezTo>
                <a:lnTo>
                  <a:pt x="735" y="12081"/>
                </a:lnTo>
                <a:lnTo>
                  <a:pt x="786" y="12181"/>
                </a:lnTo>
                <a:lnTo>
                  <a:pt x="836" y="12198"/>
                </a:lnTo>
                <a:cubicBezTo>
                  <a:pt x="903" y="12248"/>
                  <a:pt x="936" y="12282"/>
                  <a:pt x="1003" y="12332"/>
                </a:cubicBezTo>
                <a:cubicBezTo>
                  <a:pt x="1129" y="12446"/>
                  <a:pt x="1294" y="12578"/>
                  <a:pt x="1548" y="12578"/>
                </a:cubicBezTo>
                <a:cubicBezTo>
                  <a:pt x="1629" y="12578"/>
                  <a:pt x="1720" y="12565"/>
                  <a:pt x="1822" y="12532"/>
                </a:cubicBezTo>
                <a:cubicBezTo>
                  <a:pt x="2206" y="12415"/>
                  <a:pt x="2590" y="12098"/>
                  <a:pt x="3175" y="11012"/>
                </a:cubicBezTo>
                <a:cubicBezTo>
                  <a:pt x="4261" y="11079"/>
                  <a:pt x="5030" y="11312"/>
                  <a:pt x="6082" y="11897"/>
                </a:cubicBezTo>
                <a:cubicBezTo>
                  <a:pt x="6868" y="12332"/>
                  <a:pt x="7686" y="13033"/>
                  <a:pt x="8221" y="13769"/>
                </a:cubicBezTo>
                <a:cubicBezTo>
                  <a:pt x="8188" y="13785"/>
                  <a:pt x="8137" y="13835"/>
                  <a:pt x="8104" y="13852"/>
                </a:cubicBezTo>
                <a:cubicBezTo>
                  <a:pt x="7887" y="14019"/>
                  <a:pt x="7502" y="14353"/>
                  <a:pt x="7285" y="14922"/>
                </a:cubicBezTo>
                <a:cubicBezTo>
                  <a:pt x="7018" y="15657"/>
                  <a:pt x="7135" y="16659"/>
                  <a:pt x="7670" y="16860"/>
                </a:cubicBezTo>
                <a:cubicBezTo>
                  <a:pt x="7739" y="16888"/>
                  <a:pt x="7815" y="16901"/>
                  <a:pt x="7896" y="16901"/>
                </a:cubicBezTo>
                <a:cubicBezTo>
                  <a:pt x="8340" y="16901"/>
                  <a:pt x="8911" y="16500"/>
                  <a:pt x="9123" y="15991"/>
                </a:cubicBezTo>
                <a:cubicBezTo>
                  <a:pt x="9374" y="15406"/>
                  <a:pt x="9140" y="14621"/>
                  <a:pt x="8639" y="13869"/>
                </a:cubicBezTo>
                <a:cubicBezTo>
                  <a:pt x="8839" y="13769"/>
                  <a:pt x="9056" y="13685"/>
                  <a:pt x="9357" y="13602"/>
                </a:cubicBezTo>
                <a:cubicBezTo>
                  <a:pt x="9672" y="13521"/>
                  <a:pt x="10113" y="13406"/>
                  <a:pt x="10573" y="13406"/>
                </a:cubicBezTo>
                <a:cubicBezTo>
                  <a:pt x="10967" y="13406"/>
                  <a:pt x="11375" y="13490"/>
                  <a:pt x="11730" y="13752"/>
                </a:cubicBezTo>
                <a:cubicBezTo>
                  <a:pt x="12147" y="14069"/>
                  <a:pt x="12699" y="14754"/>
                  <a:pt x="12465" y="15406"/>
                </a:cubicBezTo>
                <a:cubicBezTo>
                  <a:pt x="12348" y="15757"/>
                  <a:pt x="12014" y="16074"/>
                  <a:pt x="11613" y="16208"/>
                </a:cubicBezTo>
                <a:cubicBezTo>
                  <a:pt x="11456" y="16271"/>
                  <a:pt x="11303" y="16300"/>
                  <a:pt x="11161" y="16300"/>
                </a:cubicBezTo>
                <a:cubicBezTo>
                  <a:pt x="10999" y="16300"/>
                  <a:pt x="10851" y="16262"/>
                  <a:pt x="10727" y="16191"/>
                </a:cubicBezTo>
                <a:cubicBezTo>
                  <a:pt x="10510" y="16041"/>
                  <a:pt x="10276" y="15673"/>
                  <a:pt x="10360" y="15339"/>
                </a:cubicBezTo>
                <a:cubicBezTo>
                  <a:pt x="10410" y="15155"/>
                  <a:pt x="10560" y="14805"/>
                  <a:pt x="10844" y="14805"/>
                </a:cubicBezTo>
                <a:cubicBezTo>
                  <a:pt x="11028" y="14805"/>
                  <a:pt x="11212" y="14938"/>
                  <a:pt x="11312" y="15155"/>
                </a:cubicBezTo>
                <a:lnTo>
                  <a:pt x="11596" y="15005"/>
                </a:lnTo>
                <a:cubicBezTo>
                  <a:pt x="11446" y="14688"/>
                  <a:pt x="11145" y="14504"/>
                  <a:pt x="10861" y="14504"/>
                </a:cubicBezTo>
                <a:lnTo>
                  <a:pt x="10844" y="14504"/>
                </a:lnTo>
                <a:cubicBezTo>
                  <a:pt x="10426" y="14521"/>
                  <a:pt x="10142" y="14922"/>
                  <a:pt x="10059" y="15272"/>
                </a:cubicBezTo>
                <a:cubicBezTo>
                  <a:pt x="9959" y="15774"/>
                  <a:pt x="10259" y="16241"/>
                  <a:pt x="10594" y="16442"/>
                </a:cubicBezTo>
                <a:cubicBezTo>
                  <a:pt x="10756" y="16541"/>
                  <a:pt x="10952" y="16587"/>
                  <a:pt x="11164" y="16587"/>
                </a:cubicBezTo>
                <a:cubicBezTo>
                  <a:pt x="11345" y="16587"/>
                  <a:pt x="11537" y="16554"/>
                  <a:pt x="11730" y="16492"/>
                </a:cubicBezTo>
                <a:cubicBezTo>
                  <a:pt x="12214" y="16292"/>
                  <a:pt x="12615" y="15924"/>
                  <a:pt x="12766" y="15490"/>
                </a:cubicBezTo>
                <a:cubicBezTo>
                  <a:pt x="13050" y="14621"/>
                  <a:pt x="12331" y="13819"/>
                  <a:pt x="11914" y="13501"/>
                </a:cubicBezTo>
                <a:cubicBezTo>
                  <a:pt x="11493" y="13198"/>
                  <a:pt x="11019" y="13101"/>
                  <a:pt x="10571" y="13101"/>
                </a:cubicBezTo>
                <a:cubicBezTo>
                  <a:pt x="10057" y="13101"/>
                  <a:pt x="9578" y="13228"/>
                  <a:pt x="9257" y="13318"/>
                </a:cubicBezTo>
                <a:cubicBezTo>
                  <a:pt x="8956" y="13401"/>
                  <a:pt x="8689" y="13501"/>
                  <a:pt x="8455" y="13618"/>
                </a:cubicBezTo>
                <a:cubicBezTo>
                  <a:pt x="7903" y="12850"/>
                  <a:pt x="7068" y="12114"/>
                  <a:pt x="6182" y="11647"/>
                </a:cubicBezTo>
                <a:cubicBezTo>
                  <a:pt x="5130" y="11079"/>
                  <a:pt x="4345" y="10828"/>
                  <a:pt x="3275" y="10744"/>
                </a:cubicBezTo>
                <a:cubicBezTo>
                  <a:pt x="3827" y="9658"/>
                  <a:pt x="3927" y="8856"/>
                  <a:pt x="3927" y="7603"/>
                </a:cubicBezTo>
                <a:cubicBezTo>
                  <a:pt x="3927" y="6617"/>
                  <a:pt x="3676" y="5548"/>
                  <a:pt x="3258" y="4662"/>
                </a:cubicBezTo>
                <a:cubicBezTo>
                  <a:pt x="3459" y="4546"/>
                  <a:pt x="3676" y="4345"/>
                  <a:pt x="3860" y="4161"/>
                </a:cubicBezTo>
                <a:cubicBezTo>
                  <a:pt x="4294" y="3710"/>
                  <a:pt x="5130" y="2875"/>
                  <a:pt x="4996" y="1755"/>
                </a:cubicBezTo>
                <a:cubicBezTo>
                  <a:pt x="4929" y="1237"/>
                  <a:pt x="4578" y="218"/>
                  <a:pt x="3676" y="51"/>
                </a:cubicBezTo>
                <a:cubicBezTo>
                  <a:pt x="3593" y="51"/>
                  <a:pt x="3509" y="34"/>
                  <a:pt x="34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9"/>
          <p:cNvSpPr/>
          <p:nvPr/>
        </p:nvSpPr>
        <p:spPr>
          <a:xfrm flipH="1">
            <a:off x="8001180" y="3870151"/>
            <a:ext cx="765252" cy="991133"/>
          </a:xfrm>
          <a:custGeom>
            <a:avLst/>
            <a:gdLst/>
            <a:ahLst/>
            <a:cxnLst/>
            <a:rect l="l" t="t" r="r" b="b"/>
            <a:pathLst>
              <a:path w="13050" h="16902" extrusionOk="0">
                <a:moveTo>
                  <a:pt x="1390" y="3254"/>
                </a:moveTo>
                <a:cubicBezTo>
                  <a:pt x="1422" y="3254"/>
                  <a:pt x="1455" y="3256"/>
                  <a:pt x="1487" y="3259"/>
                </a:cubicBezTo>
                <a:cubicBezTo>
                  <a:pt x="2005" y="3326"/>
                  <a:pt x="2507" y="3844"/>
                  <a:pt x="2891" y="4562"/>
                </a:cubicBezTo>
                <a:cubicBezTo>
                  <a:pt x="2824" y="4579"/>
                  <a:pt x="2757" y="4629"/>
                  <a:pt x="2690" y="4646"/>
                </a:cubicBezTo>
                <a:cubicBezTo>
                  <a:pt x="2519" y="4724"/>
                  <a:pt x="2245" y="4831"/>
                  <a:pt x="1923" y="4831"/>
                </a:cubicBezTo>
                <a:cubicBezTo>
                  <a:pt x="1900" y="4831"/>
                  <a:pt x="1878" y="4831"/>
                  <a:pt x="1855" y="4830"/>
                </a:cubicBezTo>
                <a:cubicBezTo>
                  <a:pt x="1771" y="4830"/>
                  <a:pt x="1671" y="4830"/>
                  <a:pt x="1571" y="4813"/>
                </a:cubicBezTo>
                <a:cubicBezTo>
                  <a:pt x="919" y="4713"/>
                  <a:pt x="268" y="4211"/>
                  <a:pt x="318" y="3877"/>
                </a:cubicBezTo>
                <a:cubicBezTo>
                  <a:pt x="349" y="3595"/>
                  <a:pt x="895" y="3254"/>
                  <a:pt x="1390" y="3254"/>
                </a:cubicBezTo>
                <a:close/>
                <a:moveTo>
                  <a:pt x="2347" y="11022"/>
                </a:moveTo>
                <a:cubicBezTo>
                  <a:pt x="2479" y="11022"/>
                  <a:pt x="2626" y="11024"/>
                  <a:pt x="2791" y="11028"/>
                </a:cubicBezTo>
                <a:cubicBezTo>
                  <a:pt x="2273" y="11998"/>
                  <a:pt x="1955" y="12198"/>
                  <a:pt x="1688" y="12282"/>
                </a:cubicBezTo>
                <a:cubicBezTo>
                  <a:pt x="1619" y="12303"/>
                  <a:pt x="1560" y="12312"/>
                  <a:pt x="1508" y="12312"/>
                </a:cubicBezTo>
                <a:cubicBezTo>
                  <a:pt x="1358" y="12312"/>
                  <a:pt x="1265" y="12235"/>
                  <a:pt x="1153" y="12148"/>
                </a:cubicBezTo>
                <a:cubicBezTo>
                  <a:pt x="1086" y="12098"/>
                  <a:pt x="1053" y="12048"/>
                  <a:pt x="1003" y="12014"/>
                </a:cubicBezTo>
                <a:cubicBezTo>
                  <a:pt x="1003" y="11947"/>
                  <a:pt x="1003" y="11897"/>
                  <a:pt x="986" y="11830"/>
                </a:cubicBezTo>
                <a:cubicBezTo>
                  <a:pt x="936" y="11613"/>
                  <a:pt x="919" y="11463"/>
                  <a:pt x="1103" y="11279"/>
                </a:cubicBezTo>
                <a:cubicBezTo>
                  <a:pt x="1263" y="11119"/>
                  <a:pt x="1449" y="11022"/>
                  <a:pt x="2347" y="11022"/>
                </a:cubicBezTo>
                <a:close/>
                <a:moveTo>
                  <a:pt x="8371" y="14069"/>
                </a:moveTo>
                <a:cubicBezTo>
                  <a:pt x="8822" y="14738"/>
                  <a:pt x="9040" y="15406"/>
                  <a:pt x="8839" y="15907"/>
                </a:cubicBezTo>
                <a:cubicBezTo>
                  <a:pt x="8655" y="16325"/>
                  <a:pt x="8188" y="16626"/>
                  <a:pt x="7887" y="16626"/>
                </a:cubicBezTo>
                <a:cubicBezTo>
                  <a:pt x="7853" y="16626"/>
                  <a:pt x="7803" y="16626"/>
                  <a:pt x="7770" y="16609"/>
                </a:cubicBezTo>
                <a:cubicBezTo>
                  <a:pt x="7452" y="16475"/>
                  <a:pt x="7352" y="15673"/>
                  <a:pt x="7553" y="15055"/>
                </a:cubicBezTo>
                <a:cubicBezTo>
                  <a:pt x="7736" y="14587"/>
                  <a:pt x="8087" y="14287"/>
                  <a:pt x="8271" y="14136"/>
                </a:cubicBezTo>
                <a:cubicBezTo>
                  <a:pt x="8288" y="14120"/>
                  <a:pt x="8338" y="14086"/>
                  <a:pt x="8371" y="14069"/>
                </a:cubicBezTo>
                <a:close/>
                <a:moveTo>
                  <a:pt x="3442" y="1"/>
                </a:moveTo>
                <a:cubicBezTo>
                  <a:pt x="3075" y="1"/>
                  <a:pt x="2674" y="168"/>
                  <a:pt x="2340" y="452"/>
                </a:cubicBezTo>
                <a:cubicBezTo>
                  <a:pt x="2005" y="736"/>
                  <a:pt x="1822" y="1120"/>
                  <a:pt x="1822" y="1471"/>
                </a:cubicBezTo>
                <a:cubicBezTo>
                  <a:pt x="1838" y="1839"/>
                  <a:pt x="2106" y="2340"/>
                  <a:pt x="2590" y="2490"/>
                </a:cubicBezTo>
                <a:cubicBezTo>
                  <a:pt x="2691" y="2519"/>
                  <a:pt x="2803" y="2536"/>
                  <a:pt x="2916" y="2536"/>
                </a:cubicBezTo>
                <a:cubicBezTo>
                  <a:pt x="3196" y="2536"/>
                  <a:pt x="3483" y="2435"/>
                  <a:pt x="3626" y="2173"/>
                </a:cubicBezTo>
                <a:cubicBezTo>
                  <a:pt x="3793" y="1922"/>
                  <a:pt x="3760" y="1571"/>
                  <a:pt x="3576" y="1287"/>
                </a:cubicBezTo>
                <a:lnTo>
                  <a:pt x="3325" y="1454"/>
                </a:lnTo>
                <a:cubicBezTo>
                  <a:pt x="3442" y="1638"/>
                  <a:pt x="3459" y="1839"/>
                  <a:pt x="3375" y="2006"/>
                </a:cubicBezTo>
                <a:cubicBezTo>
                  <a:pt x="3299" y="2158"/>
                  <a:pt x="3109" y="2211"/>
                  <a:pt x="2936" y="2211"/>
                </a:cubicBezTo>
                <a:cubicBezTo>
                  <a:pt x="2843" y="2211"/>
                  <a:pt x="2754" y="2196"/>
                  <a:pt x="2690" y="2173"/>
                </a:cubicBezTo>
                <a:cubicBezTo>
                  <a:pt x="2356" y="2073"/>
                  <a:pt x="2156" y="1722"/>
                  <a:pt x="2156" y="1421"/>
                </a:cubicBezTo>
                <a:cubicBezTo>
                  <a:pt x="2156" y="1170"/>
                  <a:pt x="2289" y="886"/>
                  <a:pt x="2573" y="652"/>
                </a:cubicBezTo>
                <a:cubicBezTo>
                  <a:pt x="2823" y="417"/>
                  <a:pt x="3176" y="285"/>
                  <a:pt x="3489" y="285"/>
                </a:cubicBezTo>
                <a:cubicBezTo>
                  <a:pt x="3554" y="285"/>
                  <a:pt x="3616" y="290"/>
                  <a:pt x="3676" y="302"/>
                </a:cubicBezTo>
                <a:cubicBezTo>
                  <a:pt x="4361" y="419"/>
                  <a:pt x="4695" y="1221"/>
                  <a:pt x="4762" y="1739"/>
                </a:cubicBezTo>
                <a:cubicBezTo>
                  <a:pt x="4862" y="2708"/>
                  <a:pt x="4161" y="3459"/>
                  <a:pt x="3710" y="3894"/>
                </a:cubicBezTo>
                <a:cubicBezTo>
                  <a:pt x="3543" y="4061"/>
                  <a:pt x="3375" y="4211"/>
                  <a:pt x="3192" y="4328"/>
                </a:cubicBezTo>
                <a:cubicBezTo>
                  <a:pt x="2774" y="3543"/>
                  <a:pt x="2189" y="2975"/>
                  <a:pt x="1571" y="2891"/>
                </a:cubicBezTo>
                <a:cubicBezTo>
                  <a:pt x="1529" y="2887"/>
                  <a:pt x="1486" y="2885"/>
                  <a:pt x="1443" y="2885"/>
                </a:cubicBezTo>
                <a:cubicBezTo>
                  <a:pt x="819" y="2885"/>
                  <a:pt x="114" y="3323"/>
                  <a:pt x="67" y="3760"/>
                </a:cubicBezTo>
                <a:cubicBezTo>
                  <a:pt x="0" y="4328"/>
                  <a:pt x="819" y="4913"/>
                  <a:pt x="1571" y="5047"/>
                </a:cubicBezTo>
                <a:cubicBezTo>
                  <a:pt x="1692" y="5067"/>
                  <a:pt x="1809" y="5076"/>
                  <a:pt x="1919" y="5076"/>
                </a:cubicBezTo>
                <a:cubicBezTo>
                  <a:pt x="2357" y="5076"/>
                  <a:pt x="2701" y="4940"/>
                  <a:pt x="2874" y="4846"/>
                </a:cubicBezTo>
                <a:cubicBezTo>
                  <a:pt x="2941" y="4830"/>
                  <a:pt x="3008" y="4813"/>
                  <a:pt x="3075" y="4763"/>
                </a:cubicBezTo>
                <a:cubicBezTo>
                  <a:pt x="3442" y="5598"/>
                  <a:pt x="3676" y="6651"/>
                  <a:pt x="3676" y="7570"/>
                </a:cubicBezTo>
                <a:cubicBezTo>
                  <a:pt x="3676" y="8773"/>
                  <a:pt x="3576" y="9558"/>
                  <a:pt x="3025" y="10611"/>
                </a:cubicBezTo>
                <a:cubicBezTo>
                  <a:pt x="3025" y="10644"/>
                  <a:pt x="3008" y="10661"/>
                  <a:pt x="3008" y="10678"/>
                </a:cubicBezTo>
                <a:cubicBezTo>
                  <a:pt x="2751" y="10665"/>
                  <a:pt x="2529" y="10659"/>
                  <a:pt x="2336" y="10659"/>
                </a:cubicBezTo>
                <a:cubicBezTo>
                  <a:pt x="1477" y="10659"/>
                  <a:pt x="1195" y="10780"/>
                  <a:pt x="936" y="11012"/>
                </a:cubicBezTo>
                <a:cubicBezTo>
                  <a:pt x="619" y="11312"/>
                  <a:pt x="669" y="11613"/>
                  <a:pt x="702" y="11830"/>
                </a:cubicBezTo>
                <a:cubicBezTo>
                  <a:pt x="735" y="11914"/>
                  <a:pt x="735" y="11981"/>
                  <a:pt x="735" y="12031"/>
                </a:cubicBezTo>
                <a:lnTo>
                  <a:pt x="735" y="12081"/>
                </a:lnTo>
                <a:lnTo>
                  <a:pt x="786" y="12181"/>
                </a:lnTo>
                <a:lnTo>
                  <a:pt x="836" y="12198"/>
                </a:lnTo>
                <a:cubicBezTo>
                  <a:pt x="903" y="12248"/>
                  <a:pt x="936" y="12282"/>
                  <a:pt x="1003" y="12332"/>
                </a:cubicBezTo>
                <a:cubicBezTo>
                  <a:pt x="1129" y="12446"/>
                  <a:pt x="1294" y="12578"/>
                  <a:pt x="1548" y="12578"/>
                </a:cubicBezTo>
                <a:cubicBezTo>
                  <a:pt x="1629" y="12578"/>
                  <a:pt x="1720" y="12565"/>
                  <a:pt x="1822" y="12532"/>
                </a:cubicBezTo>
                <a:cubicBezTo>
                  <a:pt x="2206" y="12415"/>
                  <a:pt x="2590" y="12098"/>
                  <a:pt x="3175" y="11012"/>
                </a:cubicBezTo>
                <a:cubicBezTo>
                  <a:pt x="4261" y="11079"/>
                  <a:pt x="5030" y="11312"/>
                  <a:pt x="6082" y="11897"/>
                </a:cubicBezTo>
                <a:cubicBezTo>
                  <a:pt x="6868" y="12332"/>
                  <a:pt x="7686" y="13033"/>
                  <a:pt x="8221" y="13769"/>
                </a:cubicBezTo>
                <a:cubicBezTo>
                  <a:pt x="8188" y="13785"/>
                  <a:pt x="8137" y="13835"/>
                  <a:pt x="8104" y="13852"/>
                </a:cubicBezTo>
                <a:cubicBezTo>
                  <a:pt x="7887" y="14019"/>
                  <a:pt x="7502" y="14353"/>
                  <a:pt x="7285" y="14922"/>
                </a:cubicBezTo>
                <a:cubicBezTo>
                  <a:pt x="7018" y="15657"/>
                  <a:pt x="7135" y="16659"/>
                  <a:pt x="7670" y="16860"/>
                </a:cubicBezTo>
                <a:cubicBezTo>
                  <a:pt x="7739" y="16888"/>
                  <a:pt x="7815" y="16901"/>
                  <a:pt x="7896" y="16901"/>
                </a:cubicBezTo>
                <a:cubicBezTo>
                  <a:pt x="8340" y="16901"/>
                  <a:pt x="8911" y="16500"/>
                  <a:pt x="9123" y="15991"/>
                </a:cubicBezTo>
                <a:cubicBezTo>
                  <a:pt x="9374" y="15406"/>
                  <a:pt x="9140" y="14621"/>
                  <a:pt x="8639" y="13869"/>
                </a:cubicBezTo>
                <a:cubicBezTo>
                  <a:pt x="8839" y="13769"/>
                  <a:pt x="9056" y="13685"/>
                  <a:pt x="9357" y="13602"/>
                </a:cubicBezTo>
                <a:cubicBezTo>
                  <a:pt x="9672" y="13521"/>
                  <a:pt x="10113" y="13406"/>
                  <a:pt x="10573" y="13406"/>
                </a:cubicBezTo>
                <a:cubicBezTo>
                  <a:pt x="10967" y="13406"/>
                  <a:pt x="11375" y="13490"/>
                  <a:pt x="11730" y="13752"/>
                </a:cubicBezTo>
                <a:cubicBezTo>
                  <a:pt x="12147" y="14069"/>
                  <a:pt x="12699" y="14754"/>
                  <a:pt x="12465" y="15406"/>
                </a:cubicBezTo>
                <a:cubicBezTo>
                  <a:pt x="12348" y="15757"/>
                  <a:pt x="12014" y="16074"/>
                  <a:pt x="11613" y="16208"/>
                </a:cubicBezTo>
                <a:cubicBezTo>
                  <a:pt x="11456" y="16271"/>
                  <a:pt x="11303" y="16300"/>
                  <a:pt x="11161" y="16300"/>
                </a:cubicBezTo>
                <a:cubicBezTo>
                  <a:pt x="10999" y="16300"/>
                  <a:pt x="10851" y="16262"/>
                  <a:pt x="10727" y="16191"/>
                </a:cubicBezTo>
                <a:cubicBezTo>
                  <a:pt x="10510" y="16041"/>
                  <a:pt x="10276" y="15673"/>
                  <a:pt x="10360" y="15339"/>
                </a:cubicBezTo>
                <a:cubicBezTo>
                  <a:pt x="10410" y="15155"/>
                  <a:pt x="10560" y="14805"/>
                  <a:pt x="10844" y="14805"/>
                </a:cubicBezTo>
                <a:cubicBezTo>
                  <a:pt x="11028" y="14805"/>
                  <a:pt x="11212" y="14938"/>
                  <a:pt x="11312" y="15155"/>
                </a:cubicBezTo>
                <a:lnTo>
                  <a:pt x="11596" y="15005"/>
                </a:lnTo>
                <a:cubicBezTo>
                  <a:pt x="11446" y="14688"/>
                  <a:pt x="11145" y="14504"/>
                  <a:pt x="10861" y="14504"/>
                </a:cubicBezTo>
                <a:lnTo>
                  <a:pt x="10844" y="14504"/>
                </a:lnTo>
                <a:cubicBezTo>
                  <a:pt x="10426" y="14521"/>
                  <a:pt x="10142" y="14922"/>
                  <a:pt x="10059" y="15272"/>
                </a:cubicBezTo>
                <a:cubicBezTo>
                  <a:pt x="9959" y="15774"/>
                  <a:pt x="10259" y="16241"/>
                  <a:pt x="10594" y="16442"/>
                </a:cubicBezTo>
                <a:cubicBezTo>
                  <a:pt x="10756" y="16541"/>
                  <a:pt x="10952" y="16587"/>
                  <a:pt x="11164" y="16587"/>
                </a:cubicBezTo>
                <a:cubicBezTo>
                  <a:pt x="11345" y="16587"/>
                  <a:pt x="11537" y="16554"/>
                  <a:pt x="11730" y="16492"/>
                </a:cubicBezTo>
                <a:cubicBezTo>
                  <a:pt x="12214" y="16292"/>
                  <a:pt x="12615" y="15924"/>
                  <a:pt x="12766" y="15490"/>
                </a:cubicBezTo>
                <a:cubicBezTo>
                  <a:pt x="13050" y="14621"/>
                  <a:pt x="12331" y="13819"/>
                  <a:pt x="11914" y="13501"/>
                </a:cubicBezTo>
                <a:cubicBezTo>
                  <a:pt x="11493" y="13198"/>
                  <a:pt x="11019" y="13101"/>
                  <a:pt x="10571" y="13101"/>
                </a:cubicBezTo>
                <a:cubicBezTo>
                  <a:pt x="10057" y="13101"/>
                  <a:pt x="9578" y="13228"/>
                  <a:pt x="9257" y="13318"/>
                </a:cubicBezTo>
                <a:cubicBezTo>
                  <a:pt x="8956" y="13401"/>
                  <a:pt x="8689" y="13501"/>
                  <a:pt x="8455" y="13618"/>
                </a:cubicBezTo>
                <a:cubicBezTo>
                  <a:pt x="7903" y="12850"/>
                  <a:pt x="7068" y="12114"/>
                  <a:pt x="6182" y="11647"/>
                </a:cubicBezTo>
                <a:cubicBezTo>
                  <a:pt x="5130" y="11079"/>
                  <a:pt x="4345" y="10828"/>
                  <a:pt x="3275" y="10744"/>
                </a:cubicBezTo>
                <a:cubicBezTo>
                  <a:pt x="3827" y="9658"/>
                  <a:pt x="3927" y="8856"/>
                  <a:pt x="3927" y="7603"/>
                </a:cubicBezTo>
                <a:cubicBezTo>
                  <a:pt x="3927" y="6617"/>
                  <a:pt x="3676" y="5548"/>
                  <a:pt x="3258" y="4662"/>
                </a:cubicBezTo>
                <a:cubicBezTo>
                  <a:pt x="3459" y="4546"/>
                  <a:pt x="3676" y="4345"/>
                  <a:pt x="3860" y="4161"/>
                </a:cubicBezTo>
                <a:cubicBezTo>
                  <a:pt x="4294" y="3710"/>
                  <a:pt x="5130" y="2875"/>
                  <a:pt x="4996" y="1755"/>
                </a:cubicBezTo>
                <a:cubicBezTo>
                  <a:pt x="4929" y="1237"/>
                  <a:pt x="4578" y="218"/>
                  <a:pt x="3676" y="51"/>
                </a:cubicBezTo>
                <a:cubicBezTo>
                  <a:pt x="3593" y="51"/>
                  <a:pt x="3509" y="34"/>
                  <a:pt x="34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9"/>
          <p:cNvSpPr/>
          <p:nvPr/>
        </p:nvSpPr>
        <p:spPr>
          <a:xfrm rot="10800000">
            <a:off x="8063805" y="196467"/>
            <a:ext cx="765252" cy="991133"/>
          </a:xfrm>
          <a:custGeom>
            <a:avLst/>
            <a:gdLst/>
            <a:ahLst/>
            <a:cxnLst/>
            <a:rect l="l" t="t" r="r" b="b"/>
            <a:pathLst>
              <a:path w="13050" h="16902" extrusionOk="0">
                <a:moveTo>
                  <a:pt x="1390" y="3254"/>
                </a:moveTo>
                <a:cubicBezTo>
                  <a:pt x="1422" y="3254"/>
                  <a:pt x="1455" y="3256"/>
                  <a:pt x="1487" y="3259"/>
                </a:cubicBezTo>
                <a:cubicBezTo>
                  <a:pt x="2005" y="3326"/>
                  <a:pt x="2507" y="3844"/>
                  <a:pt x="2891" y="4562"/>
                </a:cubicBezTo>
                <a:cubicBezTo>
                  <a:pt x="2824" y="4579"/>
                  <a:pt x="2757" y="4629"/>
                  <a:pt x="2690" y="4646"/>
                </a:cubicBezTo>
                <a:cubicBezTo>
                  <a:pt x="2519" y="4724"/>
                  <a:pt x="2245" y="4831"/>
                  <a:pt x="1923" y="4831"/>
                </a:cubicBezTo>
                <a:cubicBezTo>
                  <a:pt x="1900" y="4831"/>
                  <a:pt x="1878" y="4831"/>
                  <a:pt x="1855" y="4830"/>
                </a:cubicBezTo>
                <a:cubicBezTo>
                  <a:pt x="1771" y="4830"/>
                  <a:pt x="1671" y="4830"/>
                  <a:pt x="1571" y="4813"/>
                </a:cubicBezTo>
                <a:cubicBezTo>
                  <a:pt x="919" y="4713"/>
                  <a:pt x="268" y="4211"/>
                  <a:pt x="318" y="3877"/>
                </a:cubicBezTo>
                <a:cubicBezTo>
                  <a:pt x="349" y="3595"/>
                  <a:pt x="895" y="3254"/>
                  <a:pt x="1390" y="3254"/>
                </a:cubicBezTo>
                <a:close/>
                <a:moveTo>
                  <a:pt x="2347" y="11022"/>
                </a:moveTo>
                <a:cubicBezTo>
                  <a:pt x="2479" y="11022"/>
                  <a:pt x="2626" y="11024"/>
                  <a:pt x="2791" y="11028"/>
                </a:cubicBezTo>
                <a:cubicBezTo>
                  <a:pt x="2273" y="11998"/>
                  <a:pt x="1955" y="12198"/>
                  <a:pt x="1688" y="12282"/>
                </a:cubicBezTo>
                <a:cubicBezTo>
                  <a:pt x="1619" y="12303"/>
                  <a:pt x="1560" y="12312"/>
                  <a:pt x="1508" y="12312"/>
                </a:cubicBezTo>
                <a:cubicBezTo>
                  <a:pt x="1358" y="12312"/>
                  <a:pt x="1265" y="12235"/>
                  <a:pt x="1153" y="12148"/>
                </a:cubicBezTo>
                <a:cubicBezTo>
                  <a:pt x="1086" y="12098"/>
                  <a:pt x="1053" y="12048"/>
                  <a:pt x="1003" y="12014"/>
                </a:cubicBezTo>
                <a:cubicBezTo>
                  <a:pt x="1003" y="11947"/>
                  <a:pt x="1003" y="11897"/>
                  <a:pt x="986" y="11830"/>
                </a:cubicBezTo>
                <a:cubicBezTo>
                  <a:pt x="936" y="11613"/>
                  <a:pt x="919" y="11463"/>
                  <a:pt x="1103" y="11279"/>
                </a:cubicBezTo>
                <a:cubicBezTo>
                  <a:pt x="1263" y="11119"/>
                  <a:pt x="1449" y="11022"/>
                  <a:pt x="2347" y="11022"/>
                </a:cubicBezTo>
                <a:close/>
                <a:moveTo>
                  <a:pt x="8371" y="14069"/>
                </a:moveTo>
                <a:cubicBezTo>
                  <a:pt x="8822" y="14738"/>
                  <a:pt x="9040" y="15406"/>
                  <a:pt x="8839" y="15907"/>
                </a:cubicBezTo>
                <a:cubicBezTo>
                  <a:pt x="8655" y="16325"/>
                  <a:pt x="8188" y="16626"/>
                  <a:pt x="7887" y="16626"/>
                </a:cubicBezTo>
                <a:cubicBezTo>
                  <a:pt x="7853" y="16626"/>
                  <a:pt x="7803" y="16626"/>
                  <a:pt x="7770" y="16609"/>
                </a:cubicBezTo>
                <a:cubicBezTo>
                  <a:pt x="7452" y="16475"/>
                  <a:pt x="7352" y="15673"/>
                  <a:pt x="7553" y="15055"/>
                </a:cubicBezTo>
                <a:cubicBezTo>
                  <a:pt x="7736" y="14587"/>
                  <a:pt x="8087" y="14287"/>
                  <a:pt x="8271" y="14136"/>
                </a:cubicBezTo>
                <a:cubicBezTo>
                  <a:pt x="8288" y="14120"/>
                  <a:pt x="8338" y="14086"/>
                  <a:pt x="8371" y="14069"/>
                </a:cubicBezTo>
                <a:close/>
                <a:moveTo>
                  <a:pt x="3442" y="1"/>
                </a:moveTo>
                <a:cubicBezTo>
                  <a:pt x="3075" y="1"/>
                  <a:pt x="2674" y="168"/>
                  <a:pt x="2340" y="452"/>
                </a:cubicBezTo>
                <a:cubicBezTo>
                  <a:pt x="2005" y="736"/>
                  <a:pt x="1822" y="1120"/>
                  <a:pt x="1822" y="1471"/>
                </a:cubicBezTo>
                <a:cubicBezTo>
                  <a:pt x="1838" y="1839"/>
                  <a:pt x="2106" y="2340"/>
                  <a:pt x="2590" y="2490"/>
                </a:cubicBezTo>
                <a:cubicBezTo>
                  <a:pt x="2691" y="2519"/>
                  <a:pt x="2803" y="2536"/>
                  <a:pt x="2916" y="2536"/>
                </a:cubicBezTo>
                <a:cubicBezTo>
                  <a:pt x="3196" y="2536"/>
                  <a:pt x="3483" y="2435"/>
                  <a:pt x="3626" y="2173"/>
                </a:cubicBezTo>
                <a:cubicBezTo>
                  <a:pt x="3793" y="1922"/>
                  <a:pt x="3760" y="1571"/>
                  <a:pt x="3576" y="1287"/>
                </a:cubicBezTo>
                <a:lnTo>
                  <a:pt x="3325" y="1454"/>
                </a:lnTo>
                <a:cubicBezTo>
                  <a:pt x="3442" y="1638"/>
                  <a:pt x="3459" y="1839"/>
                  <a:pt x="3375" y="2006"/>
                </a:cubicBezTo>
                <a:cubicBezTo>
                  <a:pt x="3299" y="2158"/>
                  <a:pt x="3109" y="2211"/>
                  <a:pt x="2936" y="2211"/>
                </a:cubicBezTo>
                <a:cubicBezTo>
                  <a:pt x="2843" y="2211"/>
                  <a:pt x="2754" y="2196"/>
                  <a:pt x="2690" y="2173"/>
                </a:cubicBezTo>
                <a:cubicBezTo>
                  <a:pt x="2356" y="2073"/>
                  <a:pt x="2156" y="1722"/>
                  <a:pt x="2156" y="1421"/>
                </a:cubicBezTo>
                <a:cubicBezTo>
                  <a:pt x="2156" y="1170"/>
                  <a:pt x="2289" y="886"/>
                  <a:pt x="2573" y="652"/>
                </a:cubicBezTo>
                <a:cubicBezTo>
                  <a:pt x="2823" y="417"/>
                  <a:pt x="3176" y="285"/>
                  <a:pt x="3489" y="285"/>
                </a:cubicBezTo>
                <a:cubicBezTo>
                  <a:pt x="3554" y="285"/>
                  <a:pt x="3616" y="290"/>
                  <a:pt x="3676" y="302"/>
                </a:cubicBezTo>
                <a:cubicBezTo>
                  <a:pt x="4361" y="419"/>
                  <a:pt x="4695" y="1221"/>
                  <a:pt x="4762" y="1739"/>
                </a:cubicBezTo>
                <a:cubicBezTo>
                  <a:pt x="4862" y="2708"/>
                  <a:pt x="4161" y="3459"/>
                  <a:pt x="3710" y="3894"/>
                </a:cubicBezTo>
                <a:cubicBezTo>
                  <a:pt x="3543" y="4061"/>
                  <a:pt x="3375" y="4211"/>
                  <a:pt x="3192" y="4328"/>
                </a:cubicBezTo>
                <a:cubicBezTo>
                  <a:pt x="2774" y="3543"/>
                  <a:pt x="2189" y="2975"/>
                  <a:pt x="1571" y="2891"/>
                </a:cubicBezTo>
                <a:cubicBezTo>
                  <a:pt x="1529" y="2887"/>
                  <a:pt x="1486" y="2885"/>
                  <a:pt x="1443" y="2885"/>
                </a:cubicBezTo>
                <a:cubicBezTo>
                  <a:pt x="819" y="2885"/>
                  <a:pt x="114" y="3323"/>
                  <a:pt x="67" y="3760"/>
                </a:cubicBezTo>
                <a:cubicBezTo>
                  <a:pt x="0" y="4328"/>
                  <a:pt x="819" y="4913"/>
                  <a:pt x="1571" y="5047"/>
                </a:cubicBezTo>
                <a:cubicBezTo>
                  <a:pt x="1692" y="5067"/>
                  <a:pt x="1809" y="5076"/>
                  <a:pt x="1919" y="5076"/>
                </a:cubicBezTo>
                <a:cubicBezTo>
                  <a:pt x="2357" y="5076"/>
                  <a:pt x="2701" y="4940"/>
                  <a:pt x="2874" y="4846"/>
                </a:cubicBezTo>
                <a:cubicBezTo>
                  <a:pt x="2941" y="4830"/>
                  <a:pt x="3008" y="4813"/>
                  <a:pt x="3075" y="4763"/>
                </a:cubicBezTo>
                <a:cubicBezTo>
                  <a:pt x="3442" y="5598"/>
                  <a:pt x="3676" y="6651"/>
                  <a:pt x="3676" y="7570"/>
                </a:cubicBezTo>
                <a:cubicBezTo>
                  <a:pt x="3676" y="8773"/>
                  <a:pt x="3576" y="9558"/>
                  <a:pt x="3025" y="10611"/>
                </a:cubicBezTo>
                <a:cubicBezTo>
                  <a:pt x="3025" y="10644"/>
                  <a:pt x="3008" y="10661"/>
                  <a:pt x="3008" y="10678"/>
                </a:cubicBezTo>
                <a:cubicBezTo>
                  <a:pt x="2751" y="10665"/>
                  <a:pt x="2529" y="10659"/>
                  <a:pt x="2336" y="10659"/>
                </a:cubicBezTo>
                <a:cubicBezTo>
                  <a:pt x="1477" y="10659"/>
                  <a:pt x="1195" y="10780"/>
                  <a:pt x="936" y="11012"/>
                </a:cubicBezTo>
                <a:cubicBezTo>
                  <a:pt x="619" y="11312"/>
                  <a:pt x="669" y="11613"/>
                  <a:pt x="702" y="11830"/>
                </a:cubicBezTo>
                <a:cubicBezTo>
                  <a:pt x="735" y="11914"/>
                  <a:pt x="735" y="11981"/>
                  <a:pt x="735" y="12031"/>
                </a:cubicBezTo>
                <a:lnTo>
                  <a:pt x="735" y="12081"/>
                </a:lnTo>
                <a:lnTo>
                  <a:pt x="786" y="12181"/>
                </a:lnTo>
                <a:lnTo>
                  <a:pt x="836" y="12198"/>
                </a:lnTo>
                <a:cubicBezTo>
                  <a:pt x="903" y="12248"/>
                  <a:pt x="936" y="12282"/>
                  <a:pt x="1003" y="12332"/>
                </a:cubicBezTo>
                <a:cubicBezTo>
                  <a:pt x="1129" y="12446"/>
                  <a:pt x="1294" y="12578"/>
                  <a:pt x="1548" y="12578"/>
                </a:cubicBezTo>
                <a:cubicBezTo>
                  <a:pt x="1629" y="12578"/>
                  <a:pt x="1720" y="12565"/>
                  <a:pt x="1822" y="12532"/>
                </a:cubicBezTo>
                <a:cubicBezTo>
                  <a:pt x="2206" y="12415"/>
                  <a:pt x="2590" y="12098"/>
                  <a:pt x="3175" y="11012"/>
                </a:cubicBezTo>
                <a:cubicBezTo>
                  <a:pt x="4261" y="11079"/>
                  <a:pt x="5030" y="11312"/>
                  <a:pt x="6082" y="11897"/>
                </a:cubicBezTo>
                <a:cubicBezTo>
                  <a:pt x="6868" y="12332"/>
                  <a:pt x="7686" y="13033"/>
                  <a:pt x="8221" y="13769"/>
                </a:cubicBezTo>
                <a:cubicBezTo>
                  <a:pt x="8188" y="13785"/>
                  <a:pt x="8137" y="13835"/>
                  <a:pt x="8104" y="13852"/>
                </a:cubicBezTo>
                <a:cubicBezTo>
                  <a:pt x="7887" y="14019"/>
                  <a:pt x="7502" y="14353"/>
                  <a:pt x="7285" y="14922"/>
                </a:cubicBezTo>
                <a:cubicBezTo>
                  <a:pt x="7018" y="15657"/>
                  <a:pt x="7135" y="16659"/>
                  <a:pt x="7670" y="16860"/>
                </a:cubicBezTo>
                <a:cubicBezTo>
                  <a:pt x="7739" y="16888"/>
                  <a:pt x="7815" y="16901"/>
                  <a:pt x="7896" y="16901"/>
                </a:cubicBezTo>
                <a:cubicBezTo>
                  <a:pt x="8340" y="16901"/>
                  <a:pt x="8911" y="16500"/>
                  <a:pt x="9123" y="15991"/>
                </a:cubicBezTo>
                <a:cubicBezTo>
                  <a:pt x="9374" y="15406"/>
                  <a:pt x="9140" y="14621"/>
                  <a:pt x="8639" y="13869"/>
                </a:cubicBezTo>
                <a:cubicBezTo>
                  <a:pt x="8839" y="13769"/>
                  <a:pt x="9056" y="13685"/>
                  <a:pt x="9357" y="13602"/>
                </a:cubicBezTo>
                <a:cubicBezTo>
                  <a:pt x="9672" y="13521"/>
                  <a:pt x="10113" y="13406"/>
                  <a:pt x="10573" y="13406"/>
                </a:cubicBezTo>
                <a:cubicBezTo>
                  <a:pt x="10967" y="13406"/>
                  <a:pt x="11375" y="13490"/>
                  <a:pt x="11730" y="13752"/>
                </a:cubicBezTo>
                <a:cubicBezTo>
                  <a:pt x="12147" y="14069"/>
                  <a:pt x="12699" y="14754"/>
                  <a:pt x="12465" y="15406"/>
                </a:cubicBezTo>
                <a:cubicBezTo>
                  <a:pt x="12348" y="15757"/>
                  <a:pt x="12014" y="16074"/>
                  <a:pt x="11613" y="16208"/>
                </a:cubicBezTo>
                <a:cubicBezTo>
                  <a:pt x="11456" y="16271"/>
                  <a:pt x="11303" y="16300"/>
                  <a:pt x="11161" y="16300"/>
                </a:cubicBezTo>
                <a:cubicBezTo>
                  <a:pt x="10999" y="16300"/>
                  <a:pt x="10851" y="16262"/>
                  <a:pt x="10727" y="16191"/>
                </a:cubicBezTo>
                <a:cubicBezTo>
                  <a:pt x="10510" y="16041"/>
                  <a:pt x="10276" y="15673"/>
                  <a:pt x="10360" y="15339"/>
                </a:cubicBezTo>
                <a:cubicBezTo>
                  <a:pt x="10410" y="15155"/>
                  <a:pt x="10560" y="14805"/>
                  <a:pt x="10844" y="14805"/>
                </a:cubicBezTo>
                <a:cubicBezTo>
                  <a:pt x="11028" y="14805"/>
                  <a:pt x="11212" y="14938"/>
                  <a:pt x="11312" y="15155"/>
                </a:cubicBezTo>
                <a:lnTo>
                  <a:pt x="11596" y="15005"/>
                </a:lnTo>
                <a:cubicBezTo>
                  <a:pt x="11446" y="14688"/>
                  <a:pt x="11145" y="14504"/>
                  <a:pt x="10861" y="14504"/>
                </a:cubicBezTo>
                <a:lnTo>
                  <a:pt x="10844" y="14504"/>
                </a:lnTo>
                <a:cubicBezTo>
                  <a:pt x="10426" y="14521"/>
                  <a:pt x="10142" y="14922"/>
                  <a:pt x="10059" y="15272"/>
                </a:cubicBezTo>
                <a:cubicBezTo>
                  <a:pt x="9959" y="15774"/>
                  <a:pt x="10259" y="16241"/>
                  <a:pt x="10594" y="16442"/>
                </a:cubicBezTo>
                <a:cubicBezTo>
                  <a:pt x="10756" y="16541"/>
                  <a:pt x="10952" y="16587"/>
                  <a:pt x="11164" y="16587"/>
                </a:cubicBezTo>
                <a:cubicBezTo>
                  <a:pt x="11345" y="16587"/>
                  <a:pt x="11537" y="16554"/>
                  <a:pt x="11730" y="16492"/>
                </a:cubicBezTo>
                <a:cubicBezTo>
                  <a:pt x="12214" y="16292"/>
                  <a:pt x="12615" y="15924"/>
                  <a:pt x="12766" y="15490"/>
                </a:cubicBezTo>
                <a:cubicBezTo>
                  <a:pt x="13050" y="14621"/>
                  <a:pt x="12331" y="13819"/>
                  <a:pt x="11914" y="13501"/>
                </a:cubicBezTo>
                <a:cubicBezTo>
                  <a:pt x="11493" y="13198"/>
                  <a:pt x="11019" y="13101"/>
                  <a:pt x="10571" y="13101"/>
                </a:cubicBezTo>
                <a:cubicBezTo>
                  <a:pt x="10057" y="13101"/>
                  <a:pt x="9578" y="13228"/>
                  <a:pt x="9257" y="13318"/>
                </a:cubicBezTo>
                <a:cubicBezTo>
                  <a:pt x="8956" y="13401"/>
                  <a:pt x="8689" y="13501"/>
                  <a:pt x="8455" y="13618"/>
                </a:cubicBezTo>
                <a:cubicBezTo>
                  <a:pt x="7903" y="12850"/>
                  <a:pt x="7068" y="12114"/>
                  <a:pt x="6182" y="11647"/>
                </a:cubicBezTo>
                <a:cubicBezTo>
                  <a:pt x="5130" y="11079"/>
                  <a:pt x="4345" y="10828"/>
                  <a:pt x="3275" y="10744"/>
                </a:cubicBezTo>
                <a:cubicBezTo>
                  <a:pt x="3827" y="9658"/>
                  <a:pt x="3927" y="8856"/>
                  <a:pt x="3927" y="7603"/>
                </a:cubicBezTo>
                <a:cubicBezTo>
                  <a:pt x="3927" y="6617"/>
                  <a:pt x="3676" y="5548"/>
                  <a:pt x="3258" y="4662"/>
                </a:cubicBezTo>
                <a:cubicBezTo>
                  <a:pt x="3459" y="4546"/>
                  <a:pt x="3676" y="4345"/>
                  <a:pt x="3860" y="4161"/>
                </a:cubicBezTo>
                <a:cubicBezTo>
                  <a:pt x="4294" y="3710"/>
                  <a:pt x="5130" y="2875"/>
                  <a:pt x="4996" y="1755"/>
                </a:cubicBezTo>
                <a:cubicBezTo>
                  <a:pt x="4929" y="1237"/>
                  <a:pt x="4578" y="218"/>
                  <a:pt x="3676" y="51"/>
                </a:cubicBezTo>
                <a:cubicBezTo>
                  <a:pt x="3593" y="51"/>
                  <a:pt x="3509" y="34"/>
                  <a:pt x="34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9"/>
          <p:cNvSpPr/>
          <p:nvPr/>
        </p:nvSpPr>
        <p:spPr>
          <a:xfrm rot="10800000" flipH="1">
            <a:off x="377568" y="235804"/>
            <a:ext cx="765252" cy="991133"/>
          </a:xfrm>
          <a:custGeom>
            <a:avLst/>
            <a:gdLst/>
            <a:ahLst/>
            <a:cxnLst/>
            <a:rect l="l" t="t" r="r" b="b"/>
            <a:pathLst>
              <a:path w="13050" h="16902" extrusionOk="0">
                <a:moveTo>
                  <a:pt x="1390" y="3254"/>
                </a:moveTo>
                <a:cubicBezTo>
                  <a:pt x="1422" y="3254"/>
                  <a:pt x="1455" y="3256"/>
                  <a:pt x="1487" y="3259"/>
                </a:cubicBezTo>
                <a:cubicBezTo>
                  <a:pt x="2005" y="3326"/>
                  <a:pt x="2507" y="3844"/>
                  <a:pt x="2891" y="4562"/>
                </a:cubicBezTo>
                <a:cubicBezTo>
                  <a:pt x="2824" y="4579"/>
                  <a:pt x="2757" y="4629"/>
                  <a:pt x="2690" y="4646"/>
                </a:cubicBezTo>
                <a:cubicBezTo>
                  <a:pt x="2519" y="4724"/>
                  <a:pt x="2245" y="4831"/>
                  <a:pt x="1923" y="4831"/>
                </a:cubicBezTo>
                <a:cubicBezTo>
                  <a:pt x="1900" y="4831"/>
                  <a:pt x="1878" y="4831"/>
                  <a:pt x="1855" y="4830"/>
                </a:cubicBezTo>
                <a:cubicBezTo>
                  <a:pt x="1771" y="4830"/>
                  <a:pt x="1671" y="4830"/>
                  <a:pt x="1571" y="4813"/>
                </a:cubicBezTo>
                <a:cubicBezTo>
                  <a:pt x="919" y="4713"/>
                  <a:pt x="268" y="4211"/>
                  <a:pt x="318" y="3877"/>
                </a:cubicBezTo>
                <a:cubicBezTo>
                  <a:pt x="349" y="3595"/>
                  <a:pt x="895" y="3254"/>
                  <a:pt x="1390" y="3254"/>
                </a:cubicBezTo>
                <a:close/>
                <a:moveTo>
                  <a:pt x="2347" y="11022"/>
                </a:moveTo>
                <a:cubicBezTo>
                  <a:pt x="2479" y="11022"/>
                  <a:pt x="2626" y="11024"/>
                  <a:pt x="2791" y="11028"/>
                </a:cubicBezTo>
                <a:cubicBezTo>
                  <a:pt x="2273" y="11998"/>
                  <a:pt x="1955" y="12198"/>
                  <a:pt x="1688" y="12282"/>
                </a:cubicBezTo>
                <a:cubicBezTo>
                  <a:pt x="1619" y="12303"/>
                  <a:pt x="1560" y="12312"/>
                  <a:pt x="1508" y="12312"/>
                </a:cubicBezTo>
                <a:cubicBezTo>
                  <a:pt x="1358" y="12312"/>
                  <a:pt x="1265" y="12235"/>
                  <a:pt x="1153" y="12148"/>
                </a:cubicBezTo>
                <a:cubicBezTo>
                  <a:pt x="1086" y="12098"/>
                  <a:pt x="1053" y="12048"/>
                  <a:pt x="1003" y="12014"/>
                </a:cubicBezTo>
                <a:cubicBezTo>
                  <a:pt x="1003" y="11947"/>
                  <a:pt x="1003" y="11897"/>
                  <a:pt x="986" y="11830"/>
                </a:cubicBezTo>
                <a:cubicBezTo>
                  <a:pt x="936" y="11613"/>
                  <a:pt x="919" y="11463"/>
                  <a:pt x="1103" y="11279"/>
                </a:cubicBezTo>
                <a:cubicBezTo>
                  <a:pt x="1263" y="11119"/>
                  <a:pt x="1449" y="11022"/>
                  <a:pt x="2347" y="11022"/>
                </a:cubicBezTo>
                <a:close/>
                <a:moveTo>
                  <a:pt x="8371" y="14069"/>
                </a:moveTo>
                <a:cubicBezTo>
                  <a:pt x="8822" y="14738"/>
                  <a:pt x="9040" y="15406"/>
                  <a:pt x="8839" y="15907"/>
                </a:cubicBezTo>
                <a:cubicBezTo>
                  <a:pt x="8655" y="16325"/>
                  <a:pt x="8188" y="16626"/>
                  <a:pt x="7887" y="16626"/>
                </a:cubicBezTo>
                <a:cubicBezTo>
                  <a:pt x="7853" y="16626"/>
                  <a:pt x="7803" y="16626"/>
                  <a:pt x="7770" y="16609"/>
                </a:cubicBezTo>
                <a:cubicBezTo>
                  <a:pt x="7452" y="16475"/>
                  <a:pt x="7352" y="15673"/>
                  <a:pt x="7553" y="15055"/>
                </a:cubicBezTo>
                <a:cubicBezTo>
                  <a:pt x="7736" y="14587"/>
                  <a:pt x="8087" y="14287"/>
                  <a:pt x="8271" y="14136"/>
                </a:cubicBezTo>
                <a:cubicBezTo>
                  <a:pt x="8288" y="14120"/>
                  <a:pt x="8338" y="14086"/>
                  <a:pt x="8371" y="14069"/>
                </a:cubicBezTo>
                <a:close/>
                <a:moveTo>
                  <a:pt x="3442" y="1"/>
                </a:moveTo>
                <a:cubicBezTo>
                  <a:pt x="3075" y="1"/>
                  <a:pt x="2674" y="168"/>
                  <a:pt x="2340" y="452"/>
                </a:cubicBezTo>
                <a:cubicBezTo>
                  <a:pt x="2005" y="736"/>
                  <a:pt x="1822" y="1120"/>
                  <a:pt x="1822" y="1471"/>
                </a:cubicBezTo>
                <a:cubicBezTo>
                  <a:pt x="1838" y="1839"/>
                  <a:pt x="2106" y="2340"/>
                  <a:pt x="2590" y="2490"/>
                </a:cubicBezTo>
                <a:cubicBezTo>
                  <a:pt x="2691" y="2519"/>
                  <a:pt x="2803" y="2536"/>
                  <a:pt x="2916" y="2536"/>
                </a:cubicBezTo>
                <a:cubicBezTo>
                  <a:pt x="3196" y="2536"/>
                  <a:pt x="3483" y="2435"/>
                  <a:pt x="3626" y="2173"/>
                </a:cubicBezTo>
                <a:cubicBezTo>
                  <a:pt x="3793" y="1922"/>
                  <a:pt x="3760" y="1571"/>
                  <a:pt x="3576" y="1287"/>
                </a:cubicBezTo>
                <a:lnTo>
                  <a:pt x="3325" y="1454"/>
                </a:lnTo>
                <a:cubicBezTo>
                  <a:pt x="3442" y="1638"/>
                  <a:pt x="3459" y="1839"/>
                  <a:pt x="3375" y="2006"/>
                </a:cubicBezTo>
                <a:cubicBezTo>
                  <a:pt x="3299" y="2158"/>
                  <a:pt x="3109" y="2211"/>
                  <a:pt x="2936" y="2211"/>
                </a:cubicBezTo>
                <a:cubicBezTo>
                  <a:pt x="2843" y="2211"/>
                  <a:pt x="2754" y="2196"/>
                  <a:pt x="2690" y="2173"/>
                </a:cubicBezTo>
                <a:cubicBezTo>
                  <a:pt x="2356" y="2073"/>
                  <a:pt x="2156" y="1722"/>
                  <a:pt x="2156" y="1421"/>
                </a:cubicBezTo>
                <a:cubicBezTo>
                  <a:pt x="2156" y="1170"/>
                  <a:pt x="2289" y="886"/>
                  <a:pt x="2573" y="652"/>
                </a:cubicBezTo>
                <a:cubicBezTo>
                  <a:pt x="2823" y="417"/>
                  <a:pt x="3176" y="285"/>
                  <a:pt x="3489" y="285"/>
                </a:cubicBezTo>
                <a:cubicBezTo>
                  <a:pt x="3554" y="285"/>
                  <a:pt x="3616" y="290"/>
                  <a:pt x="3676" y="302"/>
                </a:cubicBezTo>
                <a:cubicBezTo>
                  <a:pt x="4361" y="419"/>
                  <a:pt x="4695" y="1221"/>
                  <a:pt x="4762" y="1739"/>
                </a:cubicBezTo>
                <a:cubicBezTo>
                  <a:pt x="4862" y="2708"/>
                  <a:pt x="4161" y="3459"/>
                  <a:pt x="3710" y="3894"/>
                </a:cubicBezTo>
                <a:cubicBezTo>
                  <a:pt x="3543" y="4061"/>
                  <a:pt x="3375" y="4211"/>
                  <a:pt x="3192" y="4328"/>
                </a:cubicBezTo>
                <a:cubicBezTo>
                  <a:pt x="2774" y="3543"/>
                  <a:pt x="2189" y="2975"/>
                  <a:pt x="1571" y="2891"/>
                </a:cubicBezTo>
                <a:cubicBezTo>
                  <a:pt x="1529" y="2887"/>
                  <a:pt x="1486" y="2885"/>
                  <a:pt x="1443" y="2885"/>
                </a:cubicBezTo>
                <a:cubicBezTo>
                  <a:pt x="819" y="2885"/>
                  <a:pt x="114" y="3323"/>
                  <a:pt x="67" y="3760"/>
                </a:cubicBezTo>
                <a:cubicBezTo>
                  <a:pt x="0" y="4328"/>
                  <a:pt x="819" y="4913"/>
                  <a:pt x="1571" y="5047"/>
                </a:cubicBezTo>
                <a:cubicBezTo>
                  <a:pt x="1692" y="5067"/>
                  <a:pt x="1809" y="5076"/>
                  <a:pt x="1919" y="5076"/>
                </a:cubicBezTo>
                <a:cubicBezTo>
                  <a:pt x="2357" y="5076"/>
                  <a:pt x="2701" y="4940"/>
                  <a:pt x="2874" y="4846"/>
                </a:cubicBezTo>
                <a:cubicBezTo>
                  <a:pt x="2941" y="4830"/>
                  <a:pt x="3008" y="4813"/>
                  <a:pt x="3075" y="4763"/>
                </a:cubicBezTo>
                <a:cubicBezTo>
                  <a:pt x="3442" y="5598"/>
                  <a:pt x="3676" y="6651"/>
                  <a:pt x="3676" y="7570"/>
                </a:cubicBezTo>
                <a:cubicBezTo>
                  <a:pt x="3676" y="8773"/>
                  <a:pt x="3576" y="9558"/>
                  <a:pt x="3025" y="10611"/>
                </a:cubicBezTo>
                <a:cubicBezTo>
                  <a:pt x="3025" y="10644"/>
                  <a:pt x="3008" y="10661"/>
                  <a:pt x="3008" y="10678"/>
                </a:cubicBezTo>
                <a:cubicBezTo>
                  <a:pt x="2751" y="10665"/>
                  <a:pt x="2529" y="10659"/>
                  <a:pt x="2336" y="10659"/>
                </a:cubicBezTo>
                <a:cubicBezTo>
                  <a:pt x="1477" y="10659"/>
                  <a:pt x="1195" y="10780"/>
                  <a:pt x="936" y="11012"/>
                </a:cubicBezTo>
                <a:cubicBezTo>
                  <a:pt x="619" y="11312"/>
                  <a:pt x="669" y="11613"/>
                  <a:pt x="702" y="11830"/>
                </a:cubicBezTo>
                <a:cubicBezTo>
                  <a:pt x="735" y="11914"/>
                  <a:pt x="735" y="11981"/>
                  <a:pt x="735" y="12031"/>
                </a:cubicBezTo>
                <a:lnTo>
                  <a:pt x="735" y="12081"/>
                </a:lnTo>
                <a:lnTo>
                  <a:pt x="786" y="12181"/>
                </a:lnTo>
                <a:lnTo>
                  <a:pt x="836" y="12198"/>
                </a:lnTo>
                <a:cubicBezTo>
                  <a:pt x="903" y="12248"/>
                  <a:pt x="936" y="12282"/>
                  <a:pt x="1003" y="12332"/>
                </a:cubicBezTo>
                <a:cubicBezTo>
                  <a:pt x="1129" y="12446"/>
                  <a:pt x="1294" y="12578"/>
                  <a:pt x="1548" y="12578"/>
                </a:cubicBezTo>
                <a:cubicBezTo>
                  <a:pt x="1629" y="12578"/>
                  <a:pt x="1720" y="12565"/>
                  <a:pt x="1822" y="12532"/>
                </a:cubicBezTo>
                <a:cubicBezTo>
                  <a:pt x="2206" y="12415"/>
                  <a:pt x="2590" y="12098"/>
                  <a:pt x="3175" y="11012"/>
                </a:cubicBezTo>
                <a:cubicBezTo>
                  <a:pt x="4261" y="11079"/>
                  <a:pt x="5030" y="11312"/>
                  <a:pt x="6082" y="11897"/>
                </a:cubicBezTo>
                <a:cubicBezTo>
                  <a:pt x="6868" y="12332"/>
                  <a:pt x="7686" y="13033"/>
                  <a:pt x="8221" y="13769"/>
                </a:cubicBezTo>
                <a:cubicBezTo>
                  <a:pt x="8188" y="13785"/>
                  <a:pt x="8137" y="13835"/>
                  <a:pt x="8104" y="13852"/>
                </a:cubicBezTo>
                <a:cubicBezTo>
                  <a:pt x="7887" y="14019"/>
                  <a:pt x="7502" y="14353"/>
                  <a:pt x="7285" y="14922"/>
                </a:cubicBezTo>
                <a:cubicBezTo>
                  <a:pt x="7018" y="15657"/>
                  <a:pt x="7135" y="16659"/>
                  <a:pt x="7670" y="16860"/>
                </a:cubicBezTo>
                <a:cubicBezTo>
                  <a:pt x="7739" y="16888"/>
                  <a:pt x="7815" y="16901"/>
                  <a:pt x="7896" y="16901"/>
                </a:cubicBezTo>
                <a:cubicBezTo>
                  <a:pt x="8340" y="16901"/>
                  <a:pt x="8911" y="16500"/>
                  <a:pt x="9123" y="15991"/>
                </a:cubicBezTo>
                <a:cubicBezTo>
                  <a:pt x="9374" y="15406"/>
                  <a:pt x="9140" y="14621"/>
                  <a:pt x="8639" y="13869"/>
                </a:cubicBezTo>
                <a:cubicBezTo>
                  <a:pt x="8839" y="13769"/>
                  <a:pt x="9056" y="13685"/>
                  <a:pt x="9357" y="13602"/>
                </a:cubicBezTo>
                <a:cubicBezTo>
                  <a:pt x="9672" y="13521"/>
                  <a:pt x="10113" y="13406"/>
                  <a:pt x="10573" y="13406"/>
                </a:cubicBezTo>
                <a:cubicBezTo>
                  <a:pt x="10967" y="13406"/>
                  <a:pt x="11375" y="13490"/>
                  <a:pt x="11730" y="13752"/>
                </a:cubicBezTo>
                <a:cubicBezTo>
                  <a:pt x="12147" y="14069"/>
                  <a:pt x="12699" y="14754"/>
                  <a:pt x="12465" y="15406"/>
                </a:cubicBezTo>
                <a:cubicBezTo>
                  <a:pt x="12348" y="15757"/>
                  <a:pt x="12014" y="16074"/>
                  <a:pt x="11613" y="16208"/>
                </a:cubicBezTo>
                <a:cubicBezTo>
                  <a:pt x="11456" y="16271"/>
                  <a:pt x="11303" y="16300"/>
                  <a:pt x="11161" y="16300"/>
                </a:cubicBezTo>
                <a:cubicBezTo>
                  <a:pt x="10999" y="16300"/>
                  <a:pt x="10851" y="16262"/>
                  <a:pt x="10727" y="16191"/>
                </a:cubicBezTo>
                <a:cubicBezTo>
                  <a:pt x="10510" y="16041"/>
                  <a:pt x="10276" y="15673"/>
                  <a:pt x="10360" y="15339"/>
                </a:cubicBezTo>
                <a:cubicBezTo>
                  <a:pt x="10410" y="15155"/>
                  <a:pt x="10560" y="14805"/>
                  <a:pt x="10844" y="14805"/>
                </a:cubicBezTo>
                <a:cubicBezTo>
                  <a:pt x="11028" y="14805"/>
                  <a:pt x="11212" y="14938"/>
                  <a:pt x="11312" y="15155"/>
                </a:cubicBezTo>
                <a:lnTo>
                  <a:pt x="11596" y="15005"/>
                </a:lnTo>
                <a:cubicBezTo>
                  <a:pt x="11446" y="14688"/>
                  <a:pt x="11145" y="14504"/>
                  <a:pt x="10861" y="14504"/>
                </a:cubicBezTo>
                <a:lnTo>
                  <a:pt x="10844" y="14504"/>
                </a:lnTo>
                <a:cubicBezTo>
                  <a:pt x="10426" y="14521"/>
                  <a:pt x="10142" y="14922"/>
                  <a:pt x="10059" y="15272"/>
                </a:cubicBezTo>
                <a:cubicBezTo>
                  <a:pt x="9959" y="15774"/>
                  <a:pt x="10259" y="16241"/>
                  <a:pt x="10594" y="16442"/>
                </a:cubicBezTo>
                <a:cubicBezTo>
                  <a:pt x="10756" y="16541"/>
                  <a:pt x="10952" y="16587"/>
                  <a:pt x="11164" y="16587"/>
                </a:cubicBezTo>
                <a:cubicBezTo>
                  <a:pt x="11345" y="16587"/>
                  <a:pt x="11537" y="16554"/>
                  <a:pt x="11730" y="16492"/>
                </a:cubicBezTo>
                <a:cubicBezTo>
                  <a:pt x="12214" y="16292"/>
                  <a:pt x="12615" y="15924"/>
                  <a:pt x="12766" y="15490"/>
                </a:cubicBezTo>
                <a:cubicBezTo>
                  <a:pt x="13050" y="14621"/>
                  <a:pt x="12331" y="13819"/>
                  <a:pt x="11914" y="13501"/>
                </a:cubicBezTo>
                <a:cubicBezTo>
                  <a:pt x="11493" y="13198"/>
                  <a:pt x="11019" y="13101"/>
                  <a:pt x="10571" y="13101"/>
                </a:cubicBezTo>
                <a:cubicBezTo>
                  <a:pt x="10057" y="13101"/>
                  <a:pt x="9578" y="13228"/>
                  <a:pt x="9257" y="13318"/>
                </a:cubicBezTo>
                <a:cubicBezTo>
                  <a:pt x="8956" y="13401"/>
                  <a:pt x="8689" y="13501"/>
                  <a:pt x="8455" y="13618"/>
                </a:cubicBezTo>
                <a:cubicBezTo>
                  <a:pt x="7903" y="12850"/>
                  <a:pt x="7068" y="12114"/>
                  <a:pt x="6182" y="11647"/>
                </a:cubicBezTo>
                <a:cubicBezTo>
                  <a:pt x="5130" y="11079"/>
                  <a:pt x="4345" y="10828"/>
                  <a:pt x="3275" y="10744"/>
                </a:cubicBezTo>
                <a:cubicBezTo>
                  <a:pt x="3827" y="9658"/>
                  <a:pt x="3927" y="8856"/>
                  <a:pt x="3927" y="7603"/>
                </a:cubicBezTo>
                <a:cubicBezTo>
                  <a:pt x="3927" y="6617"/>
                  <a:pt x="3676" y="5548"/>
                  <a:pt x="3258" y="4662"/>
                </a:cubicBezTo>
                <a:cubicBezTo>
                  <a:pt x="3459" y="4546"/>
                  <a:pt x="3676" y="4345"/>
                  <a:pt x="3860" y="4161"/>
                </a:cubicBezTo>
                <a:cubicBezTo>
                  <a:pt x="4294" y="3710"/>
                  <a:pt x="5130" y="2875"/>
                  <a:pt x="4996" y="1755"/>
                </a:cubicBezTo>
                <a:cubicBezTo>
                  <a:pt x="4929" y="1237"/>
                  <a:pt x="4578" y="218"/>
                  <a:pt x="3676" y="51"/>
                </a:cubicBezTo>
                <a:cubicBezTo>
                  <a:pt x="3593" y="51"/>
                  <a:pt x="3509" y="34"/>
                  <a:pt x="34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blipFill>
          <a:blip r:embed="rId2">
            <a:alphaModFix/>
          </a:blip>
          <a:stretch>
            <a:fillRect/>
          </a:stretch>
        </a:blipFill>
        <a:effectLst/>
      </p:bgPr>
    </p:bg>
    <p:spTree>
      <p:nvGrpSpPr>
        <p:cNvPr id="1" name="Shape 272"/>
        <p:cNvGrpSpPr/>
        <p:nvPr/>
      </p:nvGrpSpPr>
      <p:grpSpPr>
        <a:xfrm>
          <a:off x="0" y="0"/>
          <a:ext cx="0" cy="0"/>
          <a:chOff x="0" y="0"/>
          <a:chExt cx="0" cy="0"/>
        </a:xfrm>
      </p:grpSpPr>
      <p:sp>
        <p:nvSpPr>
          <p:cNvPr id="273" name="Google Shape;273;p40"/>
          <p:cNvSpPr txBox="1">
            <a:spLocks noGrp="1"/>
          </p:cNvSpPr>
          <p:nvPr>
            <p:ph type="title"/>
          </p:nvPr>
        </p:nvSpPr>
        <p:spPr>
          <a:xfrm>
            <a:off x="1284000" y="1135738"/>
            <a:ext cx="6576000" cy="828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274" name="Google Shape;274;p40"/>
          <p:cNvSpPr txBox="1">
            <a:spLocks noGrp="1"/>
          </p:cNvSpPr>
          <p:nvPr>
            <p:ph type="subTitle" idx="1"/>
          </p:nvPr>
        </p:nvSpPr>
        <p:spPr>
          <a:xfrm>
            <a:off x="1848000" y="1964050"/>
            <a:ext cx="5448000" cy="54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5" name="Google Shape;275;p40"/>
          <p:cNvSpPr txBox="1">
            <a:spLocks noGrp="1"/>
          </p:cNvSpPr>
          <p:nvPr>
            <p:ph type="title" idx="2"/>
          </p:nvPr>
        </p:nvSpPr>
        <p:spPr>
          <a:xfrm>
            <a:off x="1284000" y="2909925"/>
            <a:ext cx="6576000" cy="828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276" name="Google Shape;276;p40"/>
          <p:cNvSpPr txBox="1">
            <a:spLocks noGrp="1"/>
          </p:cNvSpPr>
          <p:nvPr>
            <p:ph type="subTitle" idx="3"/>
          </p:nvPr>
        </p:nvSpPr>
        <p:spPr>
          <a:xfrm>
            <a:off x="1848000" y="3738225"/>
            <a:ext cx="5448000" cy="54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7" name="Google Shape;277;p40"/>
          <p:cNvSpPr/>
          <p:nvPr/>
        </p:nvSpPr>
        <p:spPr>
          <a:xfrm rot="388410">
            <a:off x="8182900" y="306044"/>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0"/>
          <p:cNvSpPr/>
          <p:nvPr/>
        </p:nvSpPr>
        <p:spPr>
          <a:xfrm rot="10411590" flipH="1">
            <a:off x="8148725" y="4111669"/>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0"/>
          <p:cNvSpPr/>
          <p:nvPr/>
        </p:nvSpPr>
        <p:spPr>
          <a:xfrm rot="-10411590">
            <a:off x="362737" y="4111669"/>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40"/>
          <p:cNvSpPr/>
          <p:nvPr/>
        </p:nvSpPr>
        <p:spPr>
          <a:xfrm rot="-388410" flipH="1">
            <a:off x="396912" y="306044"/>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2074500" y="2332025"/>
            <a:ext cx="4995000" cy="84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600"/>
              <a:buNone/>
              <a:defRPr sz="3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7" name="Google Shape;47;p14"/>
          <p:cNvSpPr txBox="1">
            <a:spLocks noGrp="1"/>
          </p:cNvSpPr>
          <p:nvPr>
            <p:ph type="title" idx="2"/>
          </p:nvPr>
        </p:nvSpPr>
        <p:spPr>
          <a:xfrm>
            <a:off x="4011925" y="1303275"/>
            <a:ext cx="1120200" cy="8418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8" name="Google Shape;48;p14"/>
          <p:cNvSpPr txBox="1">
            <a:spLocks noGrp="1"/>
          </p:cNvSpPr>
          <p:nvPr>
            <p:ph type="subTitle" idx="1"/>
          </p:nvPr>
        </p:nvSpPr>
        <p:spPr>
          <a:xfrm>
            <a:off x="2183550" y="3194492"/>
            <a:ext cx="4776900" cy="50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9" name="Google Shape;49;p14"/>
          <p:cNvSpPr/>
          <p:nvPr/>
        </p:nvSpPr>
        <p:spPr>
          <a:xfrm rot="10800000">
            <a:off x="539728" y="1784677"/>
            <a:ext cx="993798" cy="1878748"/>
          </a:xfrm>
          <a:custGeom>
            <a:avLst/>
            <a:gdLst/>
            <a:ahLst/>
            <a:cxnLst/>
            <a:rect l="l" t="t" r="r" b="b"/>
            <a:pathLst>
              <a:path w="14654" h="27703" extrusionOk="0">
                <a:moveTo>
                  <a:pt x="7596" y="2227"/>
                </a:moveTo>
                <a:cubicBezTo>
                  <a:pt x="7925" y="2227"/>
                  <a:pt x="8208" y="2306"/>
                  <a:pt x="8338" y="2458"/>
                </a:cubicBezTo>
                <a:cubicBezTo>
                  <a:pt x="8722" y="2842"/>
                  <a:pt x="8321" y="4062"/>
                  <a:pt x="7586" y="4747"/>
                </a:cubicBezTo>
                <a:cubicBezTo>
                  <a:pt x="7469" y="4864"/>
                  <a:pt x="7369" y="4948"/>
                  <a:pt x="7235" y="5031"/>
                </a:cubicBezTo>
                <a:cubicBezTo>
                  <a:pt x="6751" y="5332"/>
                  <a:pt x="6249" y="5449"/>
                  <a:pt x="5982" y="5499"/>
                </a:cubicBezTo>
                <a:cubicBezTo>
                  <a:pt x="5882" y="5549"/>
                  <a:pt x="5748" y="5549"/>
                  <a:pt x="5631" y="5566"/>
                </a:cubicBezTo>
                <a:cubicBezTo>
                  <a:pt x="5481" y="4313"/>
                  <a:pt x="5648" y="3210"/>
                  <a:pt x="6300" y="2659"/>
                </a:cubicBezTo>
                <a:cubicBezTo>
                  <a:pt x="6651" y="2364"/>
                  <a:pt x="7163" y="2227"/>
                  <a:pt x="7596" y="2227"/>
                </a:cubicBezTo>
                <a:close/>
                <a:moveTo>
                  <a:pt x="13273" y="12277"/>
                </a:moveTo>
                <a:cubicBezTo>
                  <a:pt x="13357" y="12277"/>
                  <a:pt x="13436" y="12287"/>
                  <a:pt x="13518" y="12299"/>
                </a:cubicBezTo>
                <a:cubicBezTo>
                  <a:pt x="13935" y="12350"/>
                  <a:pt x="14052" y="12600"/>
                  <a:pt x="14169" y="12884"/>
                </a:cubicBezTo>
                <a:cubicBezTo>
                  <a:pt x="14203" y="12984"/>
                  <a:pt x="14253" y="13085"/>
                  <a:pt x="14320" y="13168"/>
                </a:cubicBezTo>
                <a:cubicBezTo>
                  <a:pt x="14270" y="13268"/>
                  <a:pt x="14236" y="13385"/>
                  <a:pt x="14236" y="13469"/>
                </a:cubicBezTo>
                <a:cubicBezTo>
                  <a:pt x="14153" y="13753"/>
                  <a:pt x="14069" y="14004"/>
                  <a:pt x="13651" y="14137"/>
                </a:cubicBezTo>
                <a:cubicBezTo>
                  <a:pt x="13530" y="14170"/>
                  <a:pt x="13395" y="14193"/>
                  <a:pt x="13230" y="14193"/>
                </a:cubicBezTo>
                <a:cubicBezTo>
                  <a:pt x="12803" y="14193"/>
                  <a:pt x="12175" y="14036"/>
                  <a:pt x="11078" y="13469"/>
                </a:cubicBezTo>
                <a:cubicBezTo>
                  <a:pt x="12434" y="12466"/>
                  <a:pt x="12910" y="12277"/>
                  <a:pt x="13273" y="12277"/>
                </a:cubicBezTo>
                <a:close/>
                <a:moveTo>
                  <a:pt x="7001" y="21823"/>
                </a:moveTo>
                <a:cubicBezTo>
                  <a:pt x="7386" y="21840"/>
                  <a:pt x="8071" y="21907"/>
                  <a:pt x="8706" y="22358"/>
                </a:cubicBezTo>
                <a:cubicBezTo>
                  <a:pt x="9541" y="22993"/>
                  <a:pt x="10076" y="24096"/>
                  <a:pt x="9758" y="24547"/>
                </a:cubicBezTo>
                <a:cubicBezTo>
                  <a:pt x="9725" y="24614"/>
                  <a:pt x="9675" y="24664"/>
                  <a:pt x="9625" y="24697"/>
                </a:cubicBezTo>
                <a:cubicBezTo>
                  <a:pt x="9426" y="24824"/>
                  <a:pt x="9126" y="24898"/>
                  <a:pt x="8801" y="24898"/>
                </a:cubicBezTo>
                <a:cubicBezTo>
                  <a:pt x="8442" y="24898"/>
                  <a:pt x="8052" y="24807"/>
                  <a:pt x="7736" y="24597"/>
                </a:cubicBezTo>
                <a:cubicBezTo>
                  <a:pt x="7051" y="24129"/>
                  <a:pt x="6734" y="23076"/>
                  <a:pt x="6734" y="21823"/>
                </a:cubicBezTo>
                <a:close/>
                <a:moveTo>
                  <a:pt x="2617" y="1"/>
                </a:moveTo>
                <a:cubicBezTo>
                  <a:pt x="2105" y="1"/>
                  <a:pt x="1620" y="126"/>
                  <a:pt x="1237" y="386"/>
                </a:cubicBezTo>
                <a:cubicBezTo>
                  <a:pt x="1137" y="453"/>
                  <a:pt x="1053" y="537"/>
                  <a:pt x="970" y="553"/>
                </a:cubicBezTo>
                <a:cubicBezTo>
                  <a:pt x="0" y="1489"/>
                  <a:pt x="401" y="3026"/>
                  <a:pt x="752" y="3711"/>
                </a:cubicBezTo>
                <a:cubicBezTo>
                  <a:pt x="1487" y="5165"/>
                  <a:pt x="3208" y="5532"/>
                  <a:pt x="4127" y="5716"/>
                </a:cubicBezTo>
                <a:cubicBezTo>
                  <a:pt x="4545" y="5800"/>
                  <a:pt x="4929" y="5833"/>
                  <a:pt x="5330" y="5833"/>
                </a:cubicBezTo>
                <a:cubicBezTo>
                  <a:pt x="5548" y="7287"/>
                  <a:pt x="6149" y="8841"/>
                  <a:pt x="6985" y="10077"/>
                </a:cubicBezTo>
                <a:cubicBezTo>
                  <a:pt x="8054" y="11648"/>
                  <a:pt x="8839" y="12550"/>
                  <a:pt x="10477" y="13469"/>
                </a:cubicBezTo>
                <a:cubicBezTo>
                  <a:pt x="9157" y="14488"/>
                  <a:pt x="8388" y="15441"/>
                  <a:pt x="7569" y="17061"/>
                </a:cubicBezTo>
                <a:cubicBezTo>
                  <a:pt x="6901" y="18398"/>
                  <a:pt x="6483" y="20019"/>
                  <a:pt x="6417" y="21456"/>
                </a:cubicBezTo>
                <a:cubicBezTo>
                  <a:pt x="6066" y="21489"/>
                  <a:pt x="5631" y="21573"/>
                  <a:pt x="5130" y="21740"/>
                </a:cubicBezTo>
                <a:cubicBezTo>
                  <a:pt x="4228" y="22040"/>
                  <a:pt x="2574" y="22609"/>
                  <a:pt x="2039" y="24162"/>
                </a:cubicBezTo>
                <a:cubicBezTo>
                  <a:pt x="1755" y="24881"/>
                  <a:pt x="1554" y="26451"/>
                  <a:pt x="2624" y="27270"/>
                </a:cubicBezTo>
                <a:cubicBezTo>
                  <a:pt x="3000" y="27552"/>
                  <a:pt x="3492" y="27702"/>
                  <a:pt x="4012" y="27702"/>
                </a:cubicBezTo>
                <a:cubicBezTo>
                  <a:pt x="4232" y="27702"/>
                  <a:pt x="4456" y="27676"/>
                  <a:pt x="4679" y="27621"/>
                </a:cubicBezTo>
                <a:cubicBezTo>
                  <a:pt x="5314" y="27471"/>
                  <a:pt x="5815" y="27120"/>
                  <a:pt x="6016" y="26669"/>
                </a:cubicBezTo>
                <a:cubicBezTo>
                  <a:pt x="6266" y="26167"/>
                  <a:pt x="6233" y="25349"/>
                  <a:pt x="5715" y="24847"/>
                </a:cubicBezTo>
                <a:cubicBezTo>
                  <a:pt x="5493" y="24626"/>
                  <a:pt x="5101" y="24404"/>
                  <a:pt x="4696" y="24404"/>
                </a:cubicBezTo>
                <a:cubicBezTo>
                  <a:pt x="4521" y="24404"/>
                  <a:pt x="4344" y="24446"/>
                  <a:pt x="4178" y="24547"/>
                </a:cubicBezTo>
                <a:lnTo>
                  <a:pt x="4161" y="24547"/>
                </a:lnTo>
                <a:cubicBezTo>
                  <a:pt x="3810" y="24781"/>
                  <a:pt x="3626" y="25265"/>
                  <a:pt x="3693" y="25750"/>
                </a:cubicBezTo>
                <a:lnTo>
                  <a:pt x="4027" y="25700"/>
                </a:lnTo>
                <a:cubicBezTo>
                  <a:pt x="3977" y="25332"/>
                  <a:pt x="4094" y="24998"/>
                  <a:pt x="4345" y="24831"/>
                </a:cubicBezTo>
                <a:cubicBezTo>
                  <a:pt x="4454" y="24759"/>
                  <a:pt x="4572" y="24730"/>
                  <a:pt x="4690" y="24730"/>
                </a:cubicBezTo>
                <a:cubicBezTo>
                  <a:pt x="4986" y="24730"/>
                  <a:pt x="5285" y="24914"/>
                  <a:pt x="5464" y="25081"/>
                </a:cubicBezTo>
                <a:cubicBezTo>
                  <a:pt x="5848" y="25449"/>
                  <a:pt x="5899" y="26101"/>
                  <a:pt x="5715" y="26518"/>
                </a:cubicBezTo>
                <a:cubicBezTo>
                  <a:pt x="5548" y="26886"/>
                  <a:pt x="5097" y="27187"/>
                  <a:pt x="4579" y="27304"/>
                </a:cubicBezTo>
                <a:cubicBezTo>
                  <a:pt x="4380" y="27355"/>
                  <a:pt x="4179" y="27379"/>
                  <a:pt x="3984" y="27379"/>
                </a:cubicBezTo>
                <a:cubicBezTo>
                  <a:pt x="3539" y="27379"/>
                  <a:pt x="3121" y="27252"/>
                  <a:pt x="2807" y="27020"/>
                </a:cubicBezTo>
                <a:cubicBezTo>
                  <a:pt x="1905" y="26335"/>
                  <a:pt x="2089" y="24931"/>
                  <a:pt x="2323" y="24279"/>
                </a:cubicBezTo>
                <a:cubicBezTo>
                  <a:pt x="2824" y="22876"/>
                  <a:pt x="4378" y="22358"/>
                  <a:pt x="5213" y="22074"/>
                </a:cubicBezTo>
                <a:cubicBezTo>
                  <a:pt x="5665" y="21907"/>
                  <a:pt x="6066" y="21823"/>
                  <a:pt x="6383" y="21790"/>
                </a:cubicBezTo>
                <a:cubicBezTo>
                  <a:pt x="6400" y="23160"/>
                  <a:pt x="6751" y="24330"/>
                  <a:pt x="7553" y="24847"/>
                </a:cubicBezTo>
                <a:cubicBezTo>
                  <a:pt x="7910" y="25083"/>
                  <a:pt x="8367" y="25198"/>
                  <a:pt x="8797" y="25198"/>
                </a:cubicBezTo>
                <a:cubicBezTo>
                  <a:pt x="9313" y="25198"/>
                  <a:pt x="9790" y="25033"/>
                  <a:pt x="10009" y="24714"/>
                </a:cubicBezTo>
                <a:cubicBezTo>
                  <a:pt x="10477" y="24079"/>
                  <a:pt x="9758" y="22742"/>
                  <a:pt x="8889" y="22091"/>
                </a:cubicBezTo>
                <a:cubicBezTo>
                  <a:pt x="8171" y="21573"/>
                  <a:pt x="7402" y="21506"/>
                  <a:pt x="7018" y="21489"/>
                </a:cubicBezTo>
                <a:lnTo>
                  <a:pt x="6734" y="21489"/>
                </a:lnTo>
                <a:cubicBezTo>
                  <a:pt x="6801" y="20102"/>
                  <a:pt x="7219" y="18515"/>
                  <a:pt x="7853" y="17245"/>
                </a:cubicBezTo>
                <a:cubicBezTo>
                  <a:pt x="8672" y="15658"/>
                  <a:pt x="9441" y="14689"/>
                  <a:pt x="10777" y="13686"/>
                </a:cubicBezTo>
                <a:cubicBezTo>
                  <a:pt x="11977" y="14335"/>
                  <a:pt x="12692" y="14544"/>
                  <a:pt x="13219" y="14544"/>
                </a:cubicBezTo>
                <a:cubicBezTo>
                  <a:pt x="13411" y="14544"/>
                  <a:pt x="13578" y="14516"/>
                  <a:pt x="13735" y="14471"/>
                </a:cubicBezTo>
                <a:cubicBezTo>
                  <a:pt x="14320" y="14271"/>
                  <a:pt x="14420" y="13887"/>
                  <a:pt x="14520" y="13569"/>
                </a:cubicBezTo>
                <a:cubicBezTo>
                  <a:pt x="14537" y="13469"/>
                  <a:pt x="14587" y="13352"/>
                  <a:pt x="14620" y="13268"/>
                </a:cubicBezTo>
                <a:lnTo>
                  <a:pt x="14654" y="13235"/>
                </a:lnTo>
                <a:lnTo>
                  <a:pt x="14654" y="13101"/>
                </a:lnTo>
                <a:lnTo>
                  <a:pt x="14620" y="13068"/>
                </a:lnTo>
                <a:cubicBezTo>
                  <a:pt x="14570" y="12984"/>
                  <a:pt x="14520" y="12884"/>
                  <a:pt x="14487" y="12767"/>
                </a:cubicBezTo>
                <a:cubicBezTo>
                  <a:pt x="14353" y="12466"/>
                  <a:pt x="14186" y="12082"/>
                  <a:pt x="13584" y="11982"/>
                </a:cubicBezTo>
                <a:cubicBezTo>
                  <a:pt x="13483" y="11965"/>
                  <a:pt x="13386" y="11953"/>
                  <a:pt x="13286" y="11953"/>
                </a:cubicBezTo>
                <a:cubicBezTo>
                  <a:pt x="12808" y="11953"/>
                  <a:pt x="12252" y="12211"/>
                  <a:pt x="10761" y="13302"/>
                </a:cubicBezTo>
                <a:lnTo>
                  <a:pt x="10644" y="13235"/>
                </a:lnTo>
                <a:cubicBezTo>
                  <a:pt x="9073" y="12350"/>
                  <a:pt x="8305" y="11481"/>
                  <a:pt x="7269" y="9960"/>
                </a:cubicBezTo>
                <a:cubicBezTo>
                  <a:pt x="6500" y="8791"/>
                  <a:pt x="5899" y="7253"/>
                  <a:pt x="5681" y="5883"/>
                </a:cubicBezTo>
                <a:lnTo>
                  <a:pt x="6066" y="5816"/>
                </a:lnTo>
                <a:cubicBezTo>
                  <a:pt x="6417" y="5750"/>
                  <a:pt x="7168" y="5583"/>
                  <a:pt x="7820" y="4981"/>
                </a:cubicBezTo>
                <a:cubicBezTo>
                  <a:pt x="8605" y="4229"/>
                  <a:pt x="9140" y="2826"/>
                  <a:pt x="8589" y="2224"/>
                </a:cubicBezTo>
                <a:cubicBezTo>
                  <a:pt x="8375" y="1996"/>
                  <a:pt x="8005" y="1884"/>
                  <a:pt x="7595" y="1884"/>
                </a:cubicBezTo>
                <a:cubicBezTo>
                  <a:pt x="7076" y="1884"/>
                  <a:pt x="6493" y="2063"/>
                  <a:pt x="6082" y="2408"/>
                </a:cubicBezTo>
                <a:cubicBezTo>
                  <a:pt x="5347" y="3026"/>
                  <a:pt x="5147" y="4229"/>
                  <a:pt x="5297" y="5566"/>
                </a:cubicBezTo>
                <a:cubicBezTo>
                  <a:pt x="5236" y="5569"/>
                  <a:pt x="5175" y="5570"/>
                  <a:pt x="5113" y="5570"/>
                </a:cubicBezTo>
                <a:cubicBezTo>
                  <a:pt x="4806" y="5570"/>
                  <a:pt x="4498" y="5535"/>
                  <a:pt x="4178" y="5466"/>
                </a:cubicBezTo>
                <a:cubicBezTo>
                  <a:pt x="3325" y="5282"/>
                  <a:pt x="1721" y="4948"/>
                  <a:pt x="1053" y="3628"/>
                </a:cubicBezTo>
                <a:cubicBezTo>
                  <a:pt x="702" y="2909"/>
                  <a:pt x="452" y="1606"/>
                  <a:pt x="1203" y="854"/>
                </a:cubicBezTo>
                <a:cubicBezTo>
                  <a:pt x="1533" y="510"/>
                  <a:pt x="2071" y="302"/>
                  <a:pt x="2639" y="302"/>
                </a:cubicBezTo>
                <a:cubicBezTo>
                  <a:pt x="2733" y="302"/>
                  <a:pt x="2829" y="307"/>
                  <a:pt x="2924" y="319"/>
                </a:cubicBezTo>
                <a:cubicBezTo>
                  <a:pt x="3476" y="386"/>
                  <a:pt x="3927" y="637"/>
                  <a:pt x="4144" y="971"/>
                </a:cubicBezTo>
                <a:cubicBezTo>
                  <a:pt x="4395" y="1355"/>
                  <a:pt x="4428" y="1990"/>
                  <a:pt x="4077" y="2441"/>
                </a:cubicBezTo>
                <a:cubicBezTo>
                  <a:pt x="3921" y="2650"/>
                  <a:pt x="3602" y="2889"/>
                  <a:pt x="3279" y="2889"/>
                </a:cubicBezTo>
                <a:cubicBezTo>
                  <a:pt x="3188" y="2889"/>
                  <a:pt x="3096" y="2870"/>
                  <a:pt x="3008" y="2826"/>
                </a:cubicBezTo>
                <a:cubicBezTo>
                  <a:pt x="2741" y="2709"/>
                  <a:pt x="2574" y="2391"/>
                  <a:pt x="2574" y="2024"/>
                </a:cubicBezTo>
                <a:lnTo>
                  <a:pt x="2239" y="2024"/>
                </a:lnTo>
                <a:cubicBezTo>
                  <a:pt x="2239" y="2525"/>
                  <a:pt x="2490" y="2959"/>
                  <a:pt x="2874" y="3143"/>
                </a:cubicBezTo>
                <a:cubicBezTo>
                  <a:pt x="3001" y="3203"/>
                  <a:pt x="3130" y="3228"/>
                  <a:pt x="3257" y="3228"/>
                </a:cubicBezTo>
                <a:cubicBezTo>
                  <a:pt x="3701" y="3228"/>
                  <a:pt x="4120" y="2918"/>
                  <a:pt x="4328" y="2659"/>
                </a:cubicBezTo>
                <a:cubicBezTo>
                  <a:pt x="4796" y="2107"/>
                  <a:pt x="4712" y="1288"/>
                  <a:pt x="4411" y="804"/>
                </a:cubicBezTo>
                <a:cubicBezTo>
                  <a:pt x="4144" y="370"/>
                  <a:pt x="3609" y="102"/>
                  <a:pt x="2958" y="19"/>
                </a:cubicBezTo>
                <a:cubicBezTo>
                  <a:pt x="2843" y="7"/>
                  <a:pt x="2729" y="1"/>
                  <a:pt x="2617" y="1"/>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4"/>
          <p:cNvSpPr/>
          <p:nvPr/>
        </p:nvSpPr>
        <p:spPr>
          <a:xfrm rot="10800000">
            <a:off x="7455198" y="1750972"/>
            <a:ext cx="973452" cy="1885530"/>
          </a:xfrm>
          <a:custGeom>
            <a:avLst/>
            <a:gdLst/>
            <a:ahLst/>
            <a:cxnLst/>
            <a:rect l="l" t="t" r="r" b="b"/>
            <a:pathLst>
              <a:path w="14354" h="27803" extrusionOk="0">
                <a:moveTo>
                  <a:pt x="6145" y="2706"/>
                </a:moveTo>
                <a:cubicBezTo>
                  <a:pt x="6525" y="2706"/>
                  <a:pt x="6952" y="2809"/>
                  <a:pt x="7286" y="3039"/>
                </a:cubicBezTo>
                <a:cubicBezTo>
                  <a:pt x="7971" y="3540"/>
                  <a:pt x="8255" y="4609"/>
                  <a:pt x="8205" y="5862"/>
                </a:cubicBezTo>
                <a:cubicBezTo>
                  <a:pt x="8104" y="5862"/>
                  <a:pt x="8021" y="5829"/>
                  <a:pt x="7937" y="5829"/>
                </a:cubicBezTo>
                <a:cubicBezTo>
                  <a:pt x="7570" y="5796"/>
                  <a:pt x="6901" y="5712"/>
                  <a:pt x="6267" y="5227"/>
                </a:cubicBezTo>
                <a:cubicBezTo>
                  <a:pt x="5465" y="4609"/>
                  <a:pt x="4963" y="3456"/>
                  <a:pt x="5281" y="3022"/>
                </a:cubicBezTo>
                <a:cubicBezTo>
                  <a:pt x="5297" y="2955"/>
                  <a:pt x="5364" y="2905"/>
                  <a:pt x="5431" y="2872"/>
                </a:cubicBezTo>
                <a:cubicBezTo>
                  <a:pt x="5603" y="2764"/>
                  <a:pt x="5861" y="2706"/>
                  <a:pt x="6145" y="2706"/>
                </a:cubicBezTo>
                <a:close/>
                <a:moveTo>
                  <a:pt x="1449" y="13265"/>
                </a:moveTo>
                <a:cubicBezTo>
                  <a:pt x="1865" y="13265"/>
                  <a:pt x="2485" y="13441"/>
                  <a:pt x="3610" y="14066"/>
                </a:cubicBezTo>
                <a:cubicBezTo>
                  <a:pt x="2265" y="14989"/>
                  <a:pt x="1773" y="15184"/>
                  <a:pt x="1412" y="15184"/>
                </a:cubicBezTo>
                <a:cubicBezTo>
                  <a:pt x="1316" y="15184"/>
                  <a:pt x="1229" y="15170"/>
                  <a:pt x="1137" y="15152"/>
                </a:cubicBezTo>
                <a:cubicBezTo>
                  <a:pt x="686" y="15069"/>
                  <a:pt x="586" y="14835"/>
                  <a:pt x="485" y="14551"/>
                </a:cubicBezTo>
                <a:cubicBezTo>
                  <a:pt x="435" y="14434"/>
                  <a:pt x="419" y="14334"/>
                  <a:pt x="352" y="14250"/>
                </a:cubicBezTo>
                <a:cubicBezTo>
                  <a:pt x="419" y="14150"/>
                  <a:pt x="435" y="14066"/>
                  <a:pt x="485" y="13966"/>
                </a:cubicBezTo>
                <a:cubicBezTo>
                  <a:pt x="586" y="13665"/>
                  <a:pt x="669" y="13415"/>
                  <a:pt x="1087" y="13314"/>
                </a:cubicBezTo>
                <a:cubicBezTo>
                  <a:pt x="1192" y="13285"/>
                  <a:pt x="1309" y="13265"/>
                  <a:pt x="1449" y="13265"/>
                </a:cubicBezTo>
                <a:close/>
                <a:moveTo>
                  <a:pt x="8806" y="22170"/>
                </a:moveTo>
                <a:cubicBezTo>
                  <a:pt x="8923" y="23423"/>
                  <a:pt x="8689" y="24509"/>
                  <a:pt x="8038" y="25027"/>
                </a:cubicBezTo>
                <a:cubicBezTo>
                  <a:pt x="7699" y="25302"/>
                  <a:pt x="7209" y="25431"/>
                  <a:pt x="6786" y="25431"/>
                </a:cubicBezTo>
                <a:cubicBezTo>
                  <a:pt x="6438" y="25431"/>
                  <a:pt x="6135" y="25343"/>
                  <a:pt x="5999" y="25177"/>
                </a:cubicBezTo>
                <a:cubicBezTo>
                  <a:pt x="5665" y="24760"/>
                  <a:pt x="6083" y="23573"/>
                  <a:pt x="6835" y="22905"/>
                </a:cubicBezTo>
                <a:cubicBezTo>
                  <a:pt x="6935" y="22788"/>
                  <a:pt x="7052" y="22705"/>
                  <a:pt x="7186" y="22621"/>
                </a:cubicBezTo>
                <a:cubicBezTo>
                  <a:pt x="7687" y="22320"/>
                  <a:pt x="8188" y="22237"/>
                  <a:pt x="8455" y="22203"/>
                </a:cubicBezTo>
                <a:cubicBezTo>
                  <a:pt x="8556" y="22187"/>
                  <a:pt x="8689" y="22170"/>
                  <a:pt x="8806" y="22170"/>
                </a:cubicBezTo>
                <a:close/>
                <a:moveTo>
                  <a:pt x="11042" y="0"/>
                </a:moveTo>
                <a:cubicBezTo>
                  <a:pt x="10850" y="0"/>
                  <a:pt x="10655" y="21"/>
                  <a:pt x="10460" y="65"/>
                </a:cubicBezTo>
                <a:cubicBezTo>
                  <a:pt x="9825" y="198"/>
                  <a:pt x="9324" y="532"/>
                  <a:pt x="9090" y="983"/>
                </a:cubicBezTo>
                <a:cubicBezTo>
                  <a:pt x="8823" y="1485"/>
                  <a:pt x="8840" y="2303"/>
                  <a:pt x="9341" y="2821"/>
                </a:cubicBezTo>
                <a:cubicBezTo>
                  <a:pt x="9543" y="3048"/>
                  <a:pt x="9941" y="3291"/>
                  <a:pt x="10353" y="3291"/>
                </a:cubicBezTo>
                <a:cubicBezTo>
                  <a:pt x="10518" y="3291"/>
                  <a:pt x="10686" y="3252"/>
                  <a:pt x="10845" y="3156"/>
                </a:cubicBezTo>
                <a:lnTo>
                  <a:pt x="10861" y="3156"/>
                </a:lnTo>
                <a:cubicBezTo>
                  <a:pt x="11212" y="2922"/>
                  <a:pt x="11413" y="2471"/>
                  <a:pt x="11363" y="1986"/>
                </a:cubicBezTo>
                <a:lnTo>
                  <a:pt x="11363" y="1986"/>
                </a:lnTo>
                <a:lnTo>
                  <a:pt x="11028" y="2036"/>
                </a:lnTo>
                <a:cubicBezTo>
                  <a:pt x="11079" y="2404"/>
                  <a:pt x="10928" y="2738"/>
                  <a:pt x="10678" y="2888"/>
                </a:cubicBezTo>
                <a:cubicBezTo>
                  <a:pt x="10579" y="2948"/>
                  <a:pt x="10472" y="2973"/>
                  <a:pt x="10365" y="2973"/>
                </a:cubicBezTo>
                <a:cubicBezTo>
                  <a:pt x="10055" y="2973"/>
                  <a:pt x="9736" y="2766"/>
                  <a:pt x="9575" y="2604"/>
                </a:cubicBezTo>
                <a:cubicBezTo>
                  <a:pt x="9174" y="2203"/>
                  <a:pt x="9157" y="1535"/>
                  <a:pt x="9358" y="1134"/>
                </a:cubicBezTo>
                <a:cubicBezTo>
                  <a:pt x="9541" y="783"/>
                  <a:pt x="9959" y="482"/>
                  <a:pt x="10511" y="382"/>
                </a:cubicBezTo>
                <a:cubicBezTo>
                  <a:pt x="10681" y="343"/>
                  <a:pt x="10853" y="324"/>
                  <a:pt x="11023" y="324"/>
                </a:cubicBezTo>
                <a:cubicBezTo>
                  <a:pt x="11503" y="324"/>
                  <a:pt x="11961" y="474"/>
                  <a:pt x="12282" y="733"/>
                </a:cubicBezTo>
                <a:cubicBezTo>
                  <a:pt x="13167" y="1468"/>
                  <a:pt x="12933" y="2872"/>
                  <a:pt x="12683" y="3490"/>
                </a:cubicBezTo>
                <a:cubicBezTo>
                  <a:pt x="12131" y="4877"/>
                  <a:pt x="10577" y="5344"/>
                  <a:pt x="9742" y="5628"/>
                </a:cubicBezTo>
                <a:cubicBezTo>
                  <a:pt x="9257" y="5779"/>
                  <a:pt x="8856" y="5829"/>
                  <a:pt x="8539" y="5846"/>
                </a:cubicBezTo>
                <a:cubicBezTo>
                  <a:pt x="8589" y="4492"/>
                  <a:pt x="8255" y="3339"/>
                  <a:pt x="7470" y="2788"/>
                </a:cubicBezTo>
                <a:cubicBezTo>
                  <a:pt x="7094" y="2510"/>
                  <a:pt x="6598" y="2372"/>
                  <a:pt x="6140" y="2372"/>
                </a:cubicBezTo>
                <a:cubicBezTo>
                  <a:pt x="5663" y="2372"/>
                  <a:pt x="5227" y="2523"/>
                  <a:pt x="5013" y="2821"/>
                </a:cubicBezTo>
                <a:cubicBezTo>
                  <a:pt x="4529" y="3473"/>
                  <a:pt x="5197" y="4810"/>
                  <a:pt x="6066" y="5495"/>
                </a:cubicBezTo>
                <a:cubicBezTo>
                  <a:pt x="6751" y="6046"/>
                  <a:pt x="7520" y="6130"/>
                  <a:pt x="7887" y="6163"/>
                </a:cubicBezTo>
                <a:cubicBezTo>
                  <a:pt x="7971" y="6163"/>
                  <a:pt x="8054" y="6197"/>
                  <a:pt x="8188" y="6197"/>
                </a:cubicBezTo>
                <a:cubicBezTo>
                  <a:pt x="8088" y="7567"/>
                  <a:pt x="7620" y="9137"/>
                  <a:pt x="6935" y="10390"/>
                </a:cubicBezTo>
                <a:cubicBezTo>
                  <a:pt x="6083" y="11961"/>
                  <a:pt x="5264" y="12897"/>
                  <a:pt x="3911" y="13849"/>
                </a:cubicBezTo>
                <a:cubicBezTo>
                  <a:pt x="2686" y="13155"/>
                  <a:pt x="1977" y="12937"/>
                  <a:pt x="1451" y="12937"/>
                </a:cubicBezTo>
                <a:cubicBezTo>
                  <a:pt x="1281" y="12937"/>
                  <a:pt x="1130" y="12960"/>
                  <a:pt x="987" y="12997"/>
                </a:cubicBezTo>
                <a:cubicBezTo>
                  <a:pt x="368" y="13147"/>
                  <a:pt x="251" y="13548"/>
                  <a:pt x="151" y="13849"/>
                </a:cubicBezTo>
                <a:cubicBezTo>
                  <a:pt x="101" y="13966"/>
                  <a:pt x="68" y="14066"/>
                  <a:pt x="18" y="14150"/>
                </a:cubicBezTo>
                <a:lnTo>
                  <a:pt x="1" y="14183"/>
                </a:lnTo>
                <a:lnTo>
                  <a:pt x="1" y="14334"/>
                </a:lnTo>
                <a:lnTo>
                  <a:pt x="18" y="14384"/>
                </a:lnTo>
                <a:cubicBezTo>
                  <a:pt x="84" y="14467"/>
                  <a:pt x="118" y="14567"/>
                  <a:pt x="168" y="14668"/>
                </a:cubicBezTo>
                <a:cubicBezTo>
                  <a:pt x="285" y="14985"/>
                  <a:pt x="435" y="15353"/>
                  <a:pt x="1053" y="15486"/>
                </a:cubicBezTo>
                <a:cubicBezTo>
                  <a:pt x="1164" y="15505"/>
                  <a:pt x="1269" y="15518"/>
                  <a:pt x="1380" y="15518"/>
                </a:cubicBezTo>
                <a:cubicBezTo>
                  <a:pt x="1853" y="15518"/>
                  <a:pt x="2420" y="15280"/>
                  <a:pt x="3911" y="14250"/>
                </a:cubicBezTo>
                <a:lnTo>
                  <a:pt x="4028" y="14317"/>
                </a:lnTo>
                <a:cubicBezTo>
                  <a:pt x="5582" y="15253"/>
                  <a:pt x="6317" y="16155"/>
                  <a:pt x="7286" y="17692"/>
                </a:cubicBezTo>
                <a:cubicBezTo>
                  <a:pt x="8038" y="18878"/>
                  <a:pt x="8589" y="20432"/>
                  <a:pt x="8756" y="21802"/>
                </a:cubicBezTo>
                <a:cubicBezTo>
                  <a:pt x="8622" y="21802"/>
                  <a:pt x="8506" y="21836"/>
                  <a:pt x="8372" y="21852"/>
                </a:cubicBezTo>
                <a:cubicBezTo>
                  <a:pt x="8021" y="21919"/>
                  <a:pt x="7252" y="22053"/>
                  <a:pt x="6601" y="22638"/>
                </a:cubicBezTo>
                <a:cubicBezTo>
                  <a:pt x="5782" y="23373"/>
                  <a:pt x="5231" y="24760"/>
                  <a:pt x="5749" y="25378"/>
                </a:cubicBezTo>
                <a:cubicBezTo>
                  <a:pt x="5959" y="25636"/>
                  <a:pt x="6360" y="25762"/>
                  <a:pt x="6802" y="25762"/>
                </a:cubicBezTo>
                <a:cubicBezTo>
                  <a:pt x="7306" y="25762"/>
                  <a:pt x="7863" y="25598"/>
                  <a:pt x="8255" y="25278"/>
                </a:cubicBezTo>
                <a:cubicBezTo>
                  <a:pt x="9007" y="24676"/>
                  <a:pt x="9257" y="23507"/>
                  <a:pt x="9157" y="22153"/>
                </a:cubicBezTo>
                <a:cubicBezTo>
                  <a:pt x="9508" y="22153"/>
                  <a:pt x="9876" y="22203"/>
                  <a:pt x="10260" y="22287"/>
                </a:cubicBezTo>
                <a:cubicBezTo>
                  <a:pt x="11112" y="22504"/>
                  <a:pt x="12699" y="22905"/>
                  <a:pt x="13334" y="24242"/>
                </a:cubicBezTo>
                <a:cubicBezTo>
                  <a:pt x="13668" y="24943"/>
                  <a:pt x="13869" y="26280"/>
                  <a:pt x="13100" y="26999"/>
                </a:cubicBezTo>
                <a:cubicBezTo>
                  <a:pt x="12759" y="27299"/>
                  <a:pt x="12250" y="27477"/>
                  <a:pt x="11710" y="27477"/>
                </a:cubicBezTo>
                <a:cubicBezTo>
                  <a:pt x="11590" y="27477"/>
                  <a:pt x="11468" y="27468"/>
                  <a:pt x="11346" y="27450"/>
                </a:cubicBezTo>
                <a:cubicBezTo>
                  <a:pt x="10795" y="27366"/>
                  <a:pt x="10360" y="27116"/>
                  <a:pt x="10160" y="26765"/>
                </a:cubicBezTo>
                <a:cubicBezTo>
                  <a:pt x="9926" y="26364"/>
                  <a:pt x="9892" y="25712"/>
                  <a:pt x="10260" y="25294"/>
                </a:cubicBezTo>
                <a:cubicBezTo>
                  <a:pt x="10439" y="25102"/>
                  <a:pt x="10746" y="24871"/>
                  <a:pt x="11060" y="24871"/>
                </a:cubicBezTo>
                <a:cubicBezTo>
                  <a:pt x="11156" y="24871"/>
                  <a:pt x="11252" y="24893"/>
                  <a:pt x="11346" y="24943"/>
                </a:cubicBezTo>
                <a:cubicBezTo>
                  <a:pt x="11613" y="25094"/>
                  <a:pt x="11780" y="25395"/>
                  <a:pt x="11764" y="25779"/>
                </a:cubicBezTo>
                <a:lnTo>
                  <a:pt x="12098" y="25796"/>
                </a:lnTo>
                <a:cubicBezTo>
                  <a:pt x="12115" y="25294"/>
                  <a:pt x="11881" y="24843"/>
                  <a:pt x="11513" y="24659"/>
                </a:cubicBezTo>
                <a:cubicBezTo>
                  <a:pt x="11372" y="24585"/>
                  <a:pt x="11228" y="24553"/>
                  <a:pt x="11087" y="24553"/>
                </a:cubicBezTo>
                <a:cubicBezTo>
                  <a:pt x="10658" y="24553"/>
                  <a:pt x="10252" y="24843"/>
                  <a:pt x="10026" y="25094"/>
                </a:cubicBezTo>
                <a:cubicBezTo>
                  <a:pt x="9541" y="25629"/>
                  <a:pt x="9592" y="26447"/>
                  <a:pt x="9876" y="26932"/>
                </a:cubicBezTo>
                <a:cubicBezTo>
                  <a:pt x="10126" y="27366"/>
                  <a:pt x="10661" y="27667"/>
                  <a:pt x="11296" y="27767"/>
                </a:cubicBezTo>
                <a:cubicBezTo>
                  <a:pt x="11445" y="27791"/>
                  <a:pt x="11592" y="27802"/>
                  <a:pt x="11737" y="27802"/>
                </a:cubicBezTo>
                <a:cubicBezTo>
                  <a:pt x="12207" y="27802"/>
                  <a:pt x="12646" y="27680"/>
                  <a:pt x="13017" y="27450"/>
                </a:cubicBezTo>
                <a:cubicBezTo>
                  <a:pt x="13134" y="27383"/>
                  <a:pt x="13217" y="27299"/>
                  <a:pt x="13368" y="27249"/>
                </a:cubicBezTo>
                <a:cubicBezTo>
                  <a:pt x="14354" y="26347"/>
                  <a:pt x="13986" y="24776"/>
                  <a:pt x="13652" y="24091"/>
                </a:cubicBezTo>
                <a:cubicBezTo>
                  <a:pt x="12967" y="22604"/>
                  <a:pt x="11279" y="22203"/>
                  <a:pt x="10360" y="21986"/>
                </a:cubicBezTo>
                <a:cubicBezTo>
                  <a:pt x="9942" y="21869"/>
                  <a:pt x="9541" y="21802"/>
                  <a:pt x="9140" y="21802"/>
                </a:cubicBezTo>
                <a:cubicBezTo>
                  <a:pt x="8957" y="20365"/>
                  <a:pt x="8422" y="18778"/>
                  <a:pt x="7620" y="17525"/>
                </a:cubicBezTo>
                <a:cubicBezTo>
                  <a:pt x="6617" y="15938"/>
                  <a:pt x="5866" y="15002"/>
                  <a:pt x="4262" y="14050"/>
                </a:cubicBezTo>
                <a:cubicBezTo>
                  <a:pt x="5598" y="13080"/>
                  <a:pt x="6417" y="12145"/>
                  <a:pt x="7269" y="10557"/>
                </a:cubicBezTo>
                <a:cubicBezTo>
                  <a:pt x="8004" y="9237"/>
                  <a:pt x="8455" y="7633"/>
                  <a:pt x="8556" y="6197"/>
                </a:cubicBezTo>
                <a:cubicBezTo>
                  <a:pt x="8923" y="6163"/>
                  <a:pt x="9358" y="6113"/>
                  <a:pt x="9859" y="5946"/>
                </a:cubicBezTo>
                <a:cubicBezTo>
                  <a:pt x="10728" y="5662"/>
                  <a:pt x="12399" y="5144"/>
                  <a:pt x="13017" y="3623"/>
                </a:cubicBezTo>
                <a:cubicBezTo>
                  <a:pt x="13284" y="2888"/>
                  <a:pt x="13551" y="1318"/>
                  <a:pt x="12516" y="482"/>
                </a:cubicBezTo>
                <a:cubicBezTo>
                  <a:pt x="12119" y="172"/>
                  <a:pt x="11594" y="0"/>
                  <a:pt x="11042"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1">
  <p:cSld name="BLANK_1_1_1_1_1_1_3">
    <p:bg>
      <p:bgPr>
        <a:blipFill>
          <a:blip r:embed="rId2">
            <a:alphaModFix/>
          </a:blip>
          <a:stretch>
            <a:fillRect/>
          </a:stretch>
        </a:blipFill>
        <a:effectLst/>
      </p:bgPr>
    </p:bg>
    <p:spTree>
      <p:nvGrpSpPr>
        <p:cNvPr id="1" name="Shape 281"/>
        <p:cNvGrpSpPr/>
        <p:nvPr/>
      </p:nvGrpSpPr>
      <p:grpSpPr>
        <a:xfrm>
          <a:off x="0" y="0"/>
          <a:ext cx="0" cy="0"/>
          <a:chOff x="0" y="0"/>
          <a:chExt cx="0" cy="0"/>
        </a:xfrm>
      </p:grpSpPr>
      <p:sp>
        <p:nvSpPr>
          <p:cNvPr id="282" name="Google Shape;282;p41"/>
          <p:cNvSpPr txBox="1">
            <a:spLocks noGrp="1"/>
          </p:cNvSpPr>
          <p:nvPr>
            <p:ph type="title"/>
          </p:nvPr>
        </p:nvSpPr>
        <p:spPr>
          <a:xfrm>
            <a:off x="1877980" y="1059550"/>
            <a:ext cx="1899000" cy="8283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solidFill>
                  <a:schemeClr val="l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283" name="Google Shape;283;p41"/>
          <p:cNvSpPr txBox="1">
            <a:spLocks noGrp="1"/>
          </p:cNvSpPr>
          <p:nvPr>
            <p:ph type="subTitle" idx="1"/>
          </p:nvPr>
        </p:nvSpPr>
        <p:spPr>
          <a:xfrm>
            <a:off x="1623950" y="1887859"/>
            <a:ext cx="2406900" cy="54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4" name="Google Shape;284;p41"/>
          <p:cNvSpPr txBox="1">
            <a:spLocks noGrp="1"/>
          </p:cNvSpPr>
          <p:nvPr>
            <p:ph type="title" idx="2"/>
          </p:nvPr>
        </p:nvSpPr>
        <p:spPr>
          <a:xfrm>
            <a:off x="1877980" y="2833726"/>
            <a:ext cx="1899000" cy="8283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solidFill>
                  <a:schemeClr val="l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285" name="Google Shape;285;p41"/>
          <p:cNvSpPr txBox="1">
            <a:spLocks noGrp="1"/>
          </p:cNvSpPr>
          <p:nvPr>
            <p:ph type="subTitle" idx="3"/>
          </p:nvPr>
        </p:nvSpPr>
        <p:spPr>
          <a:xfrm>
            <a:off x="1623950" y="3662027"/>
            <a:ext cx="2406900" cy="54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6" name="Google Shape;286;p41"/>
          <p:cNvSpPr txBox="1">
            <a:spLocks noGrp="1"/>
          </p:cNvSpPr>
          <p:nvPr>
            <p:ph type="title" idx="4"/>
          </p:nvPr>
        </p:nvSpPr>
        <p:spPr>
          <a:xfrm>
            <a:off x="5367155" y="1059550"/>
            <a:ext cx="1899000" cy="8283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solidFill>
                  <a:schemeClr val="l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287" name="Google Shape;287;p41"/>
          <p:cNvSpPr txBox="1">
            <a:spLocks noGrp="1"/>
          </p:cNvSpPr>
          <p:nvPr>
            <p:ph type="subTitle" idx="5"/>
          </p:nvPr>
        </p:nvSpPr>
        <p:spPr>
          <a:xfrm>
            <a:off x="5113150" y="1887847"/>
            <a:ext cx="2406900" cy="54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8" name="Google Shape;288;p41"/>
          <p:cNvSpPr txBox="1">
            <a:spLocks noGrp="1"/>
          </p:cNvSpPr>
          <p:nvPr>
            <p:ph type="title" idx="6"/>
          </p:nvPr>
        </p:nvSpPr>
        <p:spPr>
          <a:xfrm>
            <a:off x="5367155" y="2833726"/>
            <a:ext cx="1899000" cy="8283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solidFill>
                  <a:schemeClr val="l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289" name="Google Shape;289;p41"/>
          <p:cNvSpPr txBox="1">
            <a:spLocks noGrp="1"/>
          </p:cNvSpPr>
          <p:nvPr>
            <p:ph type="subTitle" idx="7"/>
          </p:nvPr>
        </p:nvSpPr>
        <p:spPr>
          <a:xfrm>
            <a:off x="5113150" y="3662015"/>
            <a:ext cx="2406900" cy="54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0" name="Google Shape;290;p41"/>
          <p:cNvSpPr/>
          <p:nvPr/>
        </p:nvSpPr>
        <p:spPr>
          <a:xfrm rot="10800000">
            <a:off x="8110945" y="212105"/>
            <a:ext cx="683130" cy="800381"/>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41"/>
          <p:cNvSpPr/>
          <p:nvPr/>
        </p:nvSpPr>
        <p:spPr>
          <a:xfrm flipH="1">
            <a:off x="8110945" y="3993339"/>
            <a:ext cx="683130" cy="800381"/>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41"/>
          <p:cNvSpPr/>
          <p:nvPr/>
        </p:nvSpPr>
        <p:spPr>
          <a:xfrm rot="10800000" flipH="1">
            <a:off x="349925" y="212105"/>
            <a:ext cx="683130" cy="800381"/>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41"/>
          <p:cNvSpPr/>
          <p:nvPr/>
        </p:nvSpPr>
        <p:spPr>
          <a:xfrm>
            <a:off x="349925" y="3993339"/>
            <a:ext cx="683130" cy="800381"/>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BLANK_1_1_1_1_1_1_2">
    <p:bg>
      <p:bgPr>
        <a:blipFill>
          <a:blip r:embed="rId2">
            <a:alphaModFix/>
          </a:blip>
          <a:stretch>
            <a:fillRect/>
          </a:stretch>
        </a:blipFill>
        <a:effectLst/>
      </p:bgPr>
    </p:bg>
    <p:spTree>
      <p:nvGrpSpPr>
        <p:cNvPr id="1" name="Shape 294"/>
        <p:cNvGrpSpPr/>
        <p:nvPr/>
      </p:nvGrpSpPr>
      <p:grpSpPr>
        <a:xfrm>
          <a:off x="0" y="0"/>
          <a:ext cx="0" cy="0"/>
          <a:chOff x="0" y="0"/>
          <a:chExt cx="0" cy="0"/>
        </a:xfrm>
      </p:grpSpPr>
      <p:sp>
        <p:nvSpPr>
          <p:cNvPr id="295" name="Google Shape;295;p42"/>
          <p:cNvSpPr txBox="1">
            <a:spLocks noGrp="1"/>
          </p:cNvSpPr>
          <p:nvPr>
            <p:ph type="ctrTitle"/>
          </p:nvPr>
        </p:nvSpPr>
        <p:spPr>
          <a:xfrm>
            <a:off x="2429950" y="499475"/>
            <a:ext cx="4284000" cy="99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96" name="Google Shape;296;p42"/>
          <p:cNvSpPr txBox="1">
            <a:spLocks noGrp="1"/>
          </p:cNvSpPr>
          <p:nvPr>
            <p:ph type="subTitle" idx="1"/>
          </p:nvPr>
        </p:nvSpPr>
        <p:spPr>
          <a:xfrm>
            <a:off x="2425075" y="1458000"/>
            <a:ext cx="4293900" cy="1284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97" name="Google Shape;297;p42"/>
          <p:cNvSpPr txBox="1">
            <a:spLocks noGrp="1"/>
          </p:cNvSpPr>
          <p:nvPr>
            <p:ph type="subTitle" idx="2"/>
          </p:nvPr>
        </p:nvSpPr>
        <p:spPr>
          <a:xfrm>
            <a:off x="2425000" y="4061650"/>
            <a:ext cx="4293900" cy="456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98" name="Google Shape;298;p42"/>
          <p:cNvSpPr txBox="1"/>
          <p:nvPr/>
        </p:nvSpPr>
        <p:spPr>
          <a:xfrm>
            <a:off x="2493600" y="3316700"/>
            <a:ext cx="4156800" cy="669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latin typeface="Lato"/>
                <a:ea typeface="Lato"/>
                <a:cs typeface="Lato"/>
                <a:sym typeface="Lato"/>
              </a:rPr>
              <a:t>CREDITS: This presentation template was created by </a:t>
            </a:r>
            <a:r>
              <a:rPr lang="en" sz="1200" b="1" i="0" u="none" strike="noStrike" cap="none">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Slidesgo</a:t>
            </a:r>
            <a:r>
              <a:rPr lang="en" sz="1200" b="0" i="0" u="none" strike="noStrike" cap="none">
                <a:solidFill>
                  <a:schemeClr val="dk1"/>
                </a:solidFill>
                <a:latin typeface="Lato"/>
                <a:ea typeface="Lato"/>
                <a:cs typeface="Lato"/>
                <a:sym typeface="Lato"/>
              </a:rPr>
              <a:t>, including icons by </a:t>
            </a:r>
            <a:r>
              <a:rPr lang="en" sz="1200" b="1" i="0" u="none" strike="noStrike" cap="none">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Lato"/>
                <a:ea typeface="Lato"/>
                <a:cs typeface="Lato"/>
                <a:sym typeface="Lato"/>
              </a:rPr>
              <a:t> and infographics &amp; images by </a:t>
            </a:r>
            <a:r>
              <a:rPr lang="en" sz="1200" b="1" i="0" u="none" strike="noStrike" cap="none">
                <a:solidFill>
                  <a:schemeClr val="dk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Freepik</a:t>
            </a:r>
            <a:endParaRPr sz="1200" b="1" i="0" u="none" strike="noStrike" cap="none">
              <a:solidFill>
                <a:schemeClr val="dk1"/>
              </a:solidFill>
              <a:highlight>
                <a:srgbClr val="DFDEFC"/>
              </a:highlight>
              <a:latin typeface="Lato"/>
              <a:ea typeface="Lato"/>
              <a:cs typeface="Lato"/>
              <a:sym typeface="Lato"/>
            </a:endParaRPr>
          </a:p>
        </p:txBody>
      </p:sp>
      <p:sp>
        <p:nvSpPr>
          <p:cNvPr id="299" name="Google Shape;299;p42"/>
          <p:cNvSpPr/>
          <p:nvPr/>
        </p:nvSpPr>
        <p:spPr>
          <a:xfrm rot="4499915">
            <a:off x="7864610" y="3894991"/>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42"/>
          <p:cNvSpPr/>
          <p:nvPr/>
        </p:nvSpPr>
        <p:spPr>
          <a:xfrm rot="-6300085">
            <a:off x="458010" y="174661"/>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42"/>
          <p:cNvSpPr/>
          <p:nvPr/>
        </p:nvSpPr>
        <p:spPr>
          <a:xfrm rot="-3600097" flipH="1">
            <a:off x="458023" y="3808497"/>
            <a:ext cx="821405" cy="1057533"/>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42"/>
          <p:cNvSpPr/>
          <p:nvPr/>
        </p:nvSpPr>
        <p:spPr>
          <a:xfrm rot="6300085" flipH="1">
            <a:off x="7864610" y="165917"/>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303"/>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304"/>
        <p:cNvGrpSpPr/>
        <p:nvPr/>
      </p:nvGrpSpPr>
      <p:grpSpPr>
        <a:xfrm>
          <a:off x="0" y="0"/>
          <a:ext cx="0" cy="0"/>
          <a:chOff x="0" y="0"/>
          <a:chExt cx="0" cy="0"/>
        </a:xfrm>
      </p:grpSpPr>
      <p:sp>
        <p:nvSpPr>
          <p:cNvPr id="305" name="Google Shape;305;p44"/>
          <p:cNvSpPr/>
          <p:nvPr/>
        </p:nvSpPr>
        <p:spPr>
          <a:xfrm rot="4499915">
            <a:off x="7864610" y="3894991"/>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44"/>
          <p:cNvSpPr/>
          <p:nvPr/>
        </p:nvSpPr>
        <p:spPr>
          <a:xfrm rot="-6300085">
            <a:off x="458010" y="174661"/>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44"/>
          <p:cNvSpPr/>
          <p:nvPr/>
        </p:nvSpPr>
        <p:spPr>
          <a:xfrm rot="-3600097" flipH="1">
            <a:off x="458023" y="3808497"/>
            <a:ext cx="821405" cy="1057533"/>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44"/>
          <p:cNvSpPr/>
          <p:nvPr/>
        </p:nvSpPr>
        <p:spPr>
          <a:xfrm rot="6300085" flipH="1">
            <a:off x="7864610" y="165917"/>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5"/>
          <p:cNvSpPr txBox="1">
            <a:spLocks noGrp="1"/>
          </p:cNvSpPr>
          <p:nvPr>
            <p:ph type="title"/>
          </p:nvPr>
        </p:nvSpPr>
        <p:spPr>
          <a:xfrm>
            <a:off x="1800150" y="445025"/>
            <a:ext cx="55437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3" name="Google Shape;53;p15"/>
          <p:cNvSpPr txBox="1">
            <a:spLocks noGrp="1"/>
          </p:cNvSpPr>
          <p:nvPr>
            <p:ph type="body" idx="1"/>
          </p:nvPr>
        </p:nvSpPr>
        <p:spPr>
          <a:xfrm>
            <a:off x="899550" y="1152475"/>
            <a:ext cx="73449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chemeClr val="accent1"/>
              </a:buClr>
              <a:buSzPts val="1800"/>
              <a:buFont typeface="Darker Grotesque SemiBold"/>
              <a:buAutoNum type="arabicPeriod"/>
              <a:defRPr sz="1200">
                <a:solidFill>
                  <a:srgbClr val="434343"/>
                </a:solidFill>
              </a:defRPr>
            </a:lvl1pPr>
            <a:lvl2pPr marL="914400" lvl="1" indent="-317500" algn="l">
              <a:lnSpc>
                <a:spcPct val="115000"/>
              </a:lnSpc>
              <a:spcBef>
                <a:spcPts val="0"/>
              </a:spcBef>
              <a:spcAft>
                <a:spcPts val="0"/>
              </a:spcAft>
              <a:buClr>
                <a:srgbClr val="15325B"/>
              </a:buClr>
              <a:buSzPts val="1400"/>
              <a:buFont typeface="Darker Grotesque SemiBold"/>
              <a:buAutoNum type="alphaLcPeriod"/>
              <a:defRPr>
                <a:solidFill>
                  <a:srgbClr val="434343"/>
                </a:solidFill>
              </a:defRPr>
            </a:lvl2pPr>
            <a:lvl3pPr marL="1371600" lvl="2" indent="-317500" algn="l">
              <a:lnSpc>
                <a:spcPct val="115000"/>
              </a:lnSpc>
              <a:spcBef>
                <a:spcPts val="0"/>
              </a:spcBef>
              <a:spcAft>
                <a:spcPts val="0"/>
              </a:spcAft>
              <a:buClr>
                <a:srgbClr val="15325B"/>
              </a:buClr>
              <a:buSzPts val="1400"/>
              <a:buFont typeface="Darker Grotesque SemiBold"/>
              <a:buAutoNum type="romanLcPeriod"/>
              <a:defRPr>
                <a:solidFill>
                  <a:srgbClr val="434343"/>
                </a:solidFill>
              </a:defRPr>
            </a:lvl3pPr>
            <a:lvl4pPr marL="1828800" lvl="3" indent="-317500" algn="l">
              <a:lnSpc>
                <a:spcPct val="115000"/>
              </a:lnSpc>
              <a:spcBef>
                <a:spcPts val="0"/>
              </a:spcBef>
              <a:spcAft>
                <a:spcPts val="0"/>
              </a:spcAft>
              <a:buClr>
                <a:srgbClr val="15325B"/>
              </a:buClr>
              <a:buSzPts val="1400"/>
              <a:buFont typeface="Darker Grotesque SemiBold"/>
              <a:buAutoNum type="arabicPeriod"/>
              <a:defRPr>
                <a:solidFill>
                  <a:srgbClr val="434343"/>
                </a:solidFill>
              </a:defRPr>
            </a:lvl4pPr>
            <a:lvl5pPr marL="2286000" lvl="4" indent="-317500" algn="l">
              <a:lnSpc>
                <a:spcPct val="115000"/>
              </a:lnSpc>
              <a:spcBef>
                <a:spcPts val="0"/>
              </a:spcBef>
              <a:spcAft>
                <a:spcPts val="0"/>
              </a:spcAft>
              <a:buClr>
                <a:srgbClr val="15325B"/>
              </a:buClr>
              <a:buSzPts val="1400"/>
              <a:buFont typeface="Darker Grotesque SemiBold"/>
              <a:buAutoNum type="alphaLcPeriod"/>
              <a:defRPr>
                <a:solidFill>
                  <a:srgbClr val="434343"/>
                </a:solidFill>
              </a:defRPr>
            </a:lvl5pPr>
            <a:lvl6pPr marL="2743200" lvl="5" indent="-317500" algn="l">
              <a:lnSpc>
                <a:spcPct val="115000"/>
              </a:lnSpc>
              <a:spcBef>
                <a:spcPts val="0"/>
              </a:spcBef>
              <a:spcAft>
                <a:spcPts val="0"/>
              </a:spcAft>
              <a:buClr>
                <a:srgbClr val="15325B"/>
              </a:buClr>
              <a:buSzPts val="1400"/>
              <a:buFont typeface="Darker Grotesque SemiBold"/>
              <a:buAutoNum type="romanLcPeriod"/>
              <a:defRPr>
                <a:solidFill>
                  <a:srgbClr val="434343"/>
                </a:solidFill>
              </a:defRPr>
            </a:lvl6pPr>
            <a:lvl7pPr marL="3200400" lvl="6" indent="-317500" algn="l">
              <a:lnSpc>
                <a:spcPct val="115000"/>
              </a:lnSpc>
              <a:spcBef>
                <a:spcPts val="0"/>
              </a:spcBef>
              <a:spcAft>
                <a:spcPts val="0"/>
              </a:spcAft>
              <a:buClr>
                <a:srgbClr val="15325B"/>
              </a:buClr>
              <a:buSzPts val="1400"/>
              <a:buFont typeface="Darker Grotesque SemiBold"/>
              <a:buAutoNum type="arabicPeriod"/>
              <a:defRPr>
                <a:solidFill>
                  <a:srgbClr val="434343"/>
                </a:solidFill>
              </a:defRPr>
            </a:lvl7pPr>
            <a:lvl8pPr marL="3657600" lvl="7" indent="-317500" algn="l">
              <a:lnSpc>
                <a:spcPct val="115000"/>
              </a:lnSpc>
              <a:spcBef>
                <a:spcPts val="0"/>
              </a:spcBef>
              <a:spcAft>
                <a:spcPts val="0"/>
              </a:spcAft>
              <a:buClr>
                <a:srgbClr val="15325B"/>
              </a:buClr>
              <a:buSzPts val="1400"/>
              <a:buFont typeface="Darker Grotesque SemiBold"/>
              <a:buAutoNum type="alphaLcPeriod"/>
              <a:defRPr>
                <a:solidFill>
                  <a:srgbClr val="434343"/>
                </a:solidFill>
              </a:defRPr>
            </a:lvl8pPr>
            <a:lvl9pPr marL="4114800" lvl="8" indent="-317500" algn="l">
              <a:lnSpc>
                <a:spcPct val="115000"/>
              </a:lnSpc>
              <a:spcBef>
                <a:spcPts val="0"/>
              </a:spcBef>
              <a:spcAft>
                <a:spcPts val="0"/>
              </a:spcAft>
              <a:buClr>
                <a:srgbClr val="15325B"/>
              </a:buClr>
              <a:buSzPts val="1400"/>
              <a:buFont typeface="Darker Grotesque SemiBold"/>
              <a:buAutoNum type="romanLcPeriod"/>
              <a:defRPr>
                <a:solidFill>
                  <a:srgbClr val="434343"/>
                </a:solidFill>
              </a:defRPr>
            </a:lvl9pPr>
          </a:lstStyle>
          <a:p>
            <a:endParaRPr/>
          </a:p>
        </p:txBody>
      </p:sp>
      <p:sp>
        <p:nvSpPr>
          <p:cNvPr id="54" name="Google Shape;54;p15"/>
          <p:cNvSpPr/>
          <p:nvPr/>
        </p:nvSpPr>
        <p:spPr>
          <a:xfrm rot="388410">
            <a:off x="8182900" y="306044"/>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5"/>
          <p:cNvSpPr/>
          <p:nvPr/>
        </p:nvSpPr>
        <p:spPr>
          <a:xfrm rot="-10411590">
            <a:off x="362737" y="4111669"/>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5"/>
          <p:cNvSpPr/>
          <p:nvPr/>
        </p:nvSpPr>
        <p:spPr>
          <a:xfrm rot="10411590" flipH="1">
            <a:off x="8148725" y="4111669"/>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5"/>
          <p:cNvSpPr/>
          <p:nvPr/>
        </p:nvSpPr>
        <p:spPr>
          <a:xfrm rot="-388410" flipH="1">
            <a:off x="396912" y="306044"/>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59"/>
        <p:cNvGrpSpPr/>
        <p:nvPr/>
      </p:nvGrpSpPr>
      <p:grpSpPr>
        <a:xfrm>
          <a:off x="0" y="0"/>
          <a:ext cx="0" cy="0"/>
          <a:chOff x="0" y="0"/>
          <a:chExt cx="0" cy="0"/>
        </a:xfrm>
      </p:grpSpPr>
      <p:sp>
        <p:nvSpPr>
          <p:cNvPr id="60" name="Google Shape;60;p17"/>
          <p:cNvSpPr txBox="1">
            <a:spLocks noGrp="1"/>
          </p:cNvSpPr>
          <p:nvPr>
            <p:ph type="title" hasCustomPrompt="1"/>
          </p:nvPr>
        </p:nvSpPr>
        <p:spPr>
          <a:xfrm>
            <a:off x="1945975" y="1611875"/>
            <a:ext cx="5252100" cy="1031700"/>
          </a:xfrm>
          <a:prstGeom prst="rect">
            <a:avLst/>
          </a:prstGeom>
          <a:solidFill>
            <a:schemeClr val="dk1"/>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9600"/>
              <a:buNone/>
              <a:defRPr sz="6000">
                <a:solidFill>
                  <a:schemeClr val="lt1"/>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61" name="Google Shape;61;p17"/>
          <p:cNvSpPr txBox="1">
            <a:spLocks noGrp="1"/>
          </p:cNvSpPr>
          <p:nvPr>
            <p:ph type="subTitle" idx="1"/>
          </p:nvPr>
        </p:nvSpPr>
        <p:spPr>
          <a:xfrm>
            <a:off x="1794375" y="2970625"/>
            <a:ext cx="5555400" cy="49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62" name="Google Shape;62;p17"/>
          <p:cNvSpPr/>
          <p:nvPr/>
        </p:nvSpPr>
        <p:spPr>
          <a:xfrm rot="10800000">
            <a:off x="7455198" y="1750972"/>
            <a:ext cx="973452" cy="1885530"/>
          </a:xfrm>
          <a:custGeom>
            <a:avLst/>
            <a:gdLst/>
            <a:ahLst/>
            <a:cxnLst/>
            <a:rect l="l" t="t" r="r" b="b"/>
            <a:pathLst>
              <a:path w="14354" h="27803" extrusionOk="0">
                <a:moveTo>
                  <a:pt x="6145" y="2706"/>
                </a:moveTo>
                <a:cubicBezTo>
                  <a:pt x="6525" y="2706"/>
                  <a:pt x="6952" y="2809"/>
                  <a:pt x="7286" y="3039"/>
                </a:cubicBezTo>
                <a:cubicBezTo>
                  <a:pt x="7971" y="3540"/>
                  <a:pt x="8255" y="4609"/>
                  <a:pt x="8205" y="5862"/>
                </a:cubicBezTo>
                <a:cubicBezTo>
                  <a:pt x="8104" y="5862"/>
                  <a:pt x="8021" y="5829"/>
                  <a:pt x="7937" y="5829"/>
                </a:cubicBezTo>
                <a:cubicBezTo>
                  <a:pt x="7570" y="5796"/>
                  <a:pt x="6901" y="5712"/>
                  <a:pt x="6267" y="5227"/>
                </a:cubicBezTo>
                <a:cubicBezTo>
                  <a:pt x="5465" y="4609"/>
                  <a:pt x="4963" y="3456"/>
                  <a:pt x="5281" y="3022"/>
                </a:cubicBezTo>
                <a:cubicBezTo>
                  <a:pt x="5297" y="2955"/>
                  <a:pt x="5364" y="2905"/>
                  <a:pt x="5431" y="2872"/>
                </a:cubicBezTo>
                <a:cubicBezTo>
                  <a:pt x="5603" y="2764"/>
                  <a:pt x="5861" y="2706"/>
                  <a:pt x="6145" y="2706"/>
                </a:cubicBezTo>
                <a:close/>
                <a:moveTo>
                  <a:pt x="1449" y="13265"/>
                </a:moveTo>
                <a:cubicBezTo>
                  <a:pt x="1865" y="13265"/>
                  <a:pt x="2485" y="13441"/>
                  <a:pt x="3610" y="14066"/>
                </a:cubicBezTo>
                <a:cubicBezTo>
                  <a:pt x="2265" y="14989"/>
                  <a:pt x="1773" y="15184"/>
                  <a:pt x="1412" y="15184"/>
                </a:cubicBezTo>
                <a:cubicBezTo>
                  <a:pt x="1316" y="15184"/>
                  <a:pt x="1229" y="15170"/>
                  <a:pt x="1137" y="15152"/>
                </a:cubicBezTo>
                <a:cubicBezTo>
                  <a:pt x="686" y="15069"/>
                  <a:pt x="586" y="14835"/>
                  <a:pt x="485" y="14551"/>
                </a:cubicBezTo>
                <a:cubicBezTo>
                  <a:pt x="435" y="14434"/>
                  <a:pt x="419" y="14334"/>
                  <a:pt x="352" y="14250"/>
                </a:cubicBezTo>
                <a:cubicBezTo>
                  <a:pt x="419" y="14150"/>
                  <a:pt x="435" y="14066"/>
                  <a:pt x="485" y="13966"/>
                </a:cubicBezTo>
                <a:cubicBezTo>
                  <a:pt x="586" y="13665"/>
                  <a:pt x="669" y="13415"/>
                  <a:pt x="1087" y="13314"/>
                </a:cubicBezTo>
                <a:cubicBezTo>
                  <a:pt x="1192" y="13285"/>
                  <a:pt x="1309" y="13265"/>
                  <a:pt x="1449" y="13265"/>
                </a:cubicBezTo>
                <a:close/>
                <a:moveTo>
                  <a:pt x="8806" y="22170"/>
                </a:moveTo>
                <a:cubicBezTo>
                  <a:pt x="8923" y="23423"/>
                  <a:pt x="8689" y="24509"/>
                  <a:pt x="8038" y="25027"/>
                </a:cubicBezTo>
                <a:cubicBezTo>
                  <a:pt x="7699" y="25302"/>
                  <a:pt x="7209" y="25431"/>
                  <a:pt x="6786" y="25431"/>
                </a:cubicBezTo>
                <a:cubicBezTo>
                  <a:pt x="6438" y="25431"/>
                  <a:pt x="6135" y="25343"/>
                  <a:pt x="5999" y="25177"/>
                </a:cubicBezTo>
                <a:cubicBezTo>
                  <a:pt x="5665" y="24760"/>
                  <a:pt x="6083" y="23573"/>
                  <a:pt x="6835" y="22905"/>
                </a:cubicBezTo>
                <a:cubicBezTo>
                  <a:pt x="6935" y="22788"/>
                  <a:pt x="7052" y="22705"/>
                  <a:pt x="7186" y="22621"/>
                </a:cubicBezTo>
                <a:cubicBezTo>
                  <a:pt x="7687" y="22320"/>
                  <a:pt x="8188" y="22237"/>
                  <a:pt x="8455" y="22203"/>
                </a:cubicBezTo>
                <a:cubicBezTo>
                  <a:pt x="8556" y="22187"/>
                  <a:pt x="8689" y="22170"/>
                  <a:pt x="8806" y="22170"/>
                </a:cubicBezTo>
                <a:close/>
                <a:moveTo>
                  <a:pt x="11042" y="0"/>
                </a:moveTo>
                <a:cubicBezTo>
                  <a:pt x="10850" y="0"/>
                  <a:pt x="10655" y="21"/>
                  <a:pt x="10460" y="65"/>
                </a:cubicBezTo>
                <a:cubicBezTo>
                  <a:pt x="9825" y="198"/>
                  <a:pt x="9324" y="532"/>
                  <a:pt x="9090" y="983"/>
                </a:cubicBezTo>
                <a:cubicBezTo>
                  <a:pt x="8823" y="1485"/>
                  <a:pt x="8840" y="2303"/>
                  <a:pt x="9341" y="2821"/>
                </a:cubicBezTo>
                <a:cubicBezTo>
                  <a:pt x="9543" y="3048"/>
                  <a:pt x="9941" y="3291"/>
                  <a:pt x="10353" y="3291"/>
                </a:cubicBezTo>
                <a:cubicBezTo>
                  <a:pt x="10518" y="3291"/>
                  <a:pt x="10686" y="3252"/>
                  <a:pt x="10845" y="3156"/>
                </a:cubicBezTo>
                <a:lnTo>
                  <a:pt x="10861" y="3156"/>
                </a:lnTo>
                <a:cubicBezTo>
                  <a:pt x="11212" y="2922"/>
                  <a:pt x="11413" y="2471"/>
                  <a:pt x="11363" y="1986"/>
                </a:cubicBezTo>
                <a:lnTo>
                  <a:pt x="11363" y="1986"/>
                </a:lnTo>
                <a:lnTo>
                  <a:pt x="11028" y="2036"/>
                </a:lnTo>
                <a:cubicBezTo>
                  <a:pt x="11079" y="2404"/>
                  <a:pt x="10928" y="2738"/>
                  <a:pt x="10678" y="2888"/>
                </a:cubicBezTo>
                <a:cubicBezTo>
                  <a:pt x="10579" y="2948"/>
                  <a:pt x="10472" y="2973"/>
                  <a:pt x="10365" y="2973"/>
                </a:cubicBezTo>
                <a:cubicBezTo>
                  <a:pt x="10055" y="2973"/>
                  <a:pt x="9736" y="2766"/>
                  <a:pt x="9575" y="2604"/>
                </a:cubicBezTo>
                <a:cubicBezTo>
                  <a:pt x="9174" y="2203"/>
                  <a:pt x="9157" y="1535"/>
                  <a:pt x="9358" y="1134"/>
                </a:cubicBezTo>
                <a:cubicBezTo>
                  <a:pt x="9541" y="783"/>
                  <a:pt x="9959" y="482"/>
                  <a:pt x="10511" y="382"/>
                </a:cubicBezTo>
                <a:cubicBezTo>
                  <a:pt x="10681" y="343"/>
                  <a:pt x="10853" y="324"/>
                  <a:pt x="11023" y="324"/>
                </a:cubicBezTo>
                <a:cubicBezTo>
                  <a:pt x="11503" y="324"/>
                  <a:pt x="11961" y="474"/>
                  <a:pt x="12282" y="733"/>
                </a:cubicBezTo>
                <a:cubicBezTo>
                  <a:pt x="13167" y="1468"/>
                  <a:pt x="12933" y="2872"/>
                  <a:pt x="12683" y="3490"/>
                </a:cubicBezTo>
                <a:cubicBezTo>
                  <a:pt x="12131" y="4877"/>
                  <a:pt x="10577" y="5344"/>
                  <a:pt x="9742" y="5628"/>
                </a:cubicBezTo>
                <a:cubicBezTo>
                  <a:pt x="9257" y="5779"/>
                  <a:pt x="8856" y="5829"/>
                  <a:pt x="8539" y="5846"/>
                </a:cubicBezTo>
                <a:cubicBezTo>
                  <a:pt x="8589" y="4492"/>
                  <a:pt x="8255" y="3339"/>
                  <a:pt x="7470" y="2788"/>
                </a:cubicBezTo>
                <a:cubicBezTo>
                  <a:pt x="7094" y="2510"/>
                  <a:pt x="6598" y="2372"/>
                  <a:pt x="6140" y="2372"/>
                </a:cubicBezTo>
                <a:cubicBezTo>
                  <a:pt x="5663" y="2372"/>
                  <a:pt x="5227" y="2523"/>
                  <a:pt x="5013" y="2821"/>
                </a:cubicBezTo>
                <a:cubicBezTo>
                  <a:pt x="4529" y="3473"/>
                  <a:pt x="5197" y="4810"/>
                  <a:pt x="6066" y="5495"/>
                </a:cubicBezTo>
                <a:cubicBezTo>
                  <a:pt x="6751" y="6046"/>
                  <a:pt x="7520" y="6130"/>
                  <a:pt x="7887" y="6163"/>
                </a:cubicBezTo>
                <a:cubicBezTo>
                  <a:pt x="7971" y="6163"/>
                  <a:pt x="8054" y="6197"/>
                  <a:pt x="8188" y="6197"/>
                </a:cubicBezTo>
                <a:cubicBezTo>
                  <a:pt x="8088" y="7567"/>
                  <a:pt x="7620" y="9137"/>
                  <a:pt x="6935" y="10390"/>
                </a:cubicBezTo>
                <a:cubicBezTo>
                  <a:pt x="6083" y="11961"/>
                  <a:pt x="5264" y="12897"/>
                  <a:pt x="3911" y="13849"/>
                </a:cubicBezTo>
                <a:cubicBezTo>
                  <a:pt x="2686" y="13155"/>
                  <a:pt x="1977" y="12937"/>
                  <a:pt x="1451" y="12937"/>
                </a:cubicBezTo>
                <a:cubicBezTo>
                  <a:pt x="1281" y="12937"/>
                  <a:pt x="1130" y="12960"/>
                  <a:pt x="987" y="12997"/>
                </a:cubicBezTo>
                <a:cubicBezTo>
                  <a:pt x="368" y="13147"/>
                  <a:pt x="251" y="13548"/>
                  <a:pt x="151" y="13849"/>
                </a:cubicBezTo>
                <a:cubicBezTo>
                  <a:pt x="101" y="13966"/>
                  <a:pt x="68" y="14066"/>
                  <a:pt x="18" y="14150"/>
                </a:cubicBezTo>
                <a:lnTo>
                  <a:pt x="1" y="14183"/>
                </a:lnTo>
                <a:lnTo>
                  <a:pt x="1" y="14334"/>
                </a:lnTo>
                <a:lnTo>
                  <a:pt x="18" y="14384"/>
                </a:lnTo>
                <a:cubicBezTo>
                  <a:pt x="84" y="14467"/>
                  <a:pt x="118" y="14567"/>
                  <a:pt x="168" y="14668"/>
                </a:cubicBezTo>
                <a:cubicBezTo>
                  <a:pt x="285" y="14985"/>
                  <a:pt x="435" y="15353"/>
                  <a:pt x="1053" y="15486"/>
                </a:cubicBezTo>
                <a:cubicBezTo>
                  <a:pt x="1164" y="15505"/>
                  <a:pt x="1269" y="15518"/>
                  <a:pt x="1380" y="15518"/>
                </a:cubicBezTo>
                <a:cubicBezTo>
                  <a:pt x="1853" y="15518"/>
                  <a:pt x="2420" y="15280"/>
                  <a:pt x="3911" y="14250"/>
                </a:cubicBezTo>
                <a:lnTo>
                  <a:pt x="4028" y="14317"/>
                </a:lnTo>
                <a:cubicBezTo>
                  <a:pt x="5582" y="15253"/>
                  <a:pt x="6317" y="16155"/>
                  <a:pt x="7286" y="17692"/>
                </a:cubicBezTo>
                <a:cubicBezTo>
                  <a:pt x="8038" y="18878"/>
                  <a:pt x="8589" y="20432"/>
                  <a:pt x="8756" y="21802"/>
                </a:cubicBezTo>
                <a:cubicBezTo>
                  <a:pt x="8622" y="21802"/>
                  <a:pt x="8506" y="21836"/>
                  <a:pt x="8372" y="21852"/>
                </a:cubicBezTo>
                <a:cubicBezTo>
                  <a:pt x="8021" y="21919"/>
                  <a:pt x="7252" y="22053"/>
                  <a:pt x="6601" y="22638"/>
                </a:cubicBezTo>
                <a:cubicBezTo>
                  <a:pt x="5782" y="23373"/>
                  <a:pt x="5231" y="24760"/>
                  <a:pt x="5749" y="25378"/>
                </a:cubicBezTo>
                <a:cubicBezTo>
                  <a:pt x="5959" y="25636"/>
                  <a:pt x="6360" y="25762"/>
                  <a:pt x="6802" y="25762"/>
                </a:cubicBezTo>
                <a:cubicBezTo>
                  <a:pt x="7306" y="25762"/>
                  <a:pt x="7863" y="25598"/>
                  <a:pt x="8255" y="25278"/>
                </a:cubicBezTo>
                <a:cubicBezTo>
                  <a:pt x="9007" y="24676"/>
                  <a:pt x="9257" y="23507"/>
                  <a:pt x="9157" y="22153"/>
                </a:cubicBezTo>
                <a:cubicBezTo>
                  <a:pt x="9508" y="22153"/>
                  <a:pt x="9876" y="22203"/>
                  <a:pt x="10260" y="22287"/>
                </a:cubicBezTo>
                <a:cubicBezTo>
                  <a:pt x="11112" y="22504"/>
                  <a:pt x="12699" y="22905"/>
                  <a:pt x="13334" y="24242"/>
                </a:cubicBezTo>
                <a:cubicBezTo>
                  <a:pt x="13668" y="24943"/>
                  <a:pt x="13869" y="26280"/>
                  <a:pt x="13100" y="26999"/>
                </a:cubicBezTo>
                <a:cubicBezTo>
                  <a:pt x="12759" y="27299"/>
                  <a:pt x="12250" y="27477"/>
                  <a:pt x="11710" y="27477"/>
                </a:cubicBezTo>
                <a:cubicBezTo>
                  <a:pt x="11590" y="27477"/>
                  <a:pt x="11468" y="27468"/>
                  <a:pt x="11346" y="27450"/>
                </a:cubicBezTo>
                <a:cubicBezTo>
                  <a:pt x="10795" y="27366"/>
                  <a:pt x="10360" y="27116"/>
                  <a:pt x="10160" y="26765"/>
                </a:cubicBezTo>
                <a:cubicBezTo>
                  <a:pt x="9926" y="26364"/>
                  <a:pt x="9892" y="25712"/>
                  <a:pt x="10260" y="25294"/>
                </a:cubicBezTo>
                <a:cubicBezTo>
                  <a:pt x="10439" y="25102"/>
                  <a:pt x="10746" y="24871"/>
                  <a:pt x="11060" y="24871"/>
                </a:cubicBezTo>
                <a:cubicBezTo>
                  <a:pt x="11156" y="24871"/>
                  <a:pt x="11252" y="24893"/>
                  <a:pt x="11346" y="24943"/>
                </a:cubicBezTo>
                <a:cubicBezTo>
                  <a:pt x="11613" y="25094"/>
                  <a:pt x="11780" y="25395"/>
                  <a:pt x="11764" y="25779"/>
                </a:cubicBezTo>
                <a:lnTo>
                  <a:pt x="12098" y="25796"/>
                </a:lnTo>
                <a:cubicBezTo>
                  <a:pt x="12115" y="25294"/>
                  <a:pt x="11881" y="24843"/>
                  <a:pt x="11513" y="24659"/>
                </a:cubicBezTo>
                <a:cubicBezTo>
                  <a:pt x="11372" y="24585"/>
                  <a:pt x="11228" y="24553"/>
                  <a:pt x="11087" y="24553"/>
                </a:cubicBezTo>
                <a:cubicBezTo>
                  <a:pt x="10658" y="24553"/>
                  <a:pt x="10252" y="24843"/>
                  <a:pt x="10026" y="25094"/>
                </a:cubicBezTo>
                <a:cubicBezTo>
                  <a:pt x="9541" y="25629"/>
                  <a:pt x="9592" y="26447"/>
                  <a:pt x="9876" y="26932"/>
                </a:cubicBezTo>
                <a:cubicBezTo>
                  <a:pt x="10126" y="27366"/>
                  <a:pt x="10661" y="27667"/>
                  <a:pt x="11296" y="27767"/>
                </a:cubicBezTo>
                <a:cubicBezTo>
                  <a:pt x="11445" y="27791"/>
                  <a:pt x="11592" y="27802"/>
                  <a:pt x="11737" y="27802"/>
                </a:cubicBezTo>
                <a:cubicBezTo>
                  <a:pt x="12207" y="27802"/>
                  <a:pt x="12646" y="27680"/>
                  <a:pt x="13017" y="27450"/>
                </a:cubicBezTo>
                <a:cubicBezTo>
                  <a:pt x="13134" y="27383"/>
                  <a:pt x="13217" y="27299"/>
                  <a:pt x="13368" y="27249"/>
                </a:cubicBezTo>
                <a:cubicBezTo>
                  <a:pt x="14354" y="26347"/>
                  <a:pt x="13986" y="24776"/>
                  <a:pt x="13652" y="24091"/>
                </a:cubicBezTo>
                <a:cubicBezTo>
                  <a:pt x="12967" y="22604"/>
                  <a:pt x="11279" y="22203"/>
                  <a:pt x="10360" y="21986"/>
                </a:cubicBezTo>
                <a:cubicBezTo>
                  <a:pt x="9942" y="21869"/>
                  <a:pt x="9541" y="21802"/>
                  <a:pt x="9140" y="21802"/>
                </a:cubicBezTo>
                <a:cubicBezTo>
                  <a:pt x="8957" y="20365"/>
                  <a:pt x="8422" y="18778"/>
                  <a:pt x="7620" y="17525"/>
                </a:cubicBezTo>
                <a:cubicBezTo>
                  <a:pt x="6617" y="15938"/>
                  <a:pt x="5866" y="15002"/>
                  <a:pt x="4262" y="14050"/>
                </a:cubicBezTo>
                <a:cubicBezTo>
                  <a:pt x="5598" y="13080"/>
                  <a:pt x="6417" y="12145"/>
                  <a:pt x="7269" y="10557"/>
                </a:cubicBezTo>
                <a:cubicBezTo>
                  <a:pt x="8004" y="9237"/>
                  <a:pt x="8455" y="7633"/>
                  <a:pt x="8556" y="6197"/>
                </a:cubicBezTo>
                <a:cubicBezTo>
                  <a:pt x="8923" y="6163"/>
                  <a:pt x="9358" y="6113"/>
                  <a:pt x="9859" y="5946"/>
                </a:cubicBezTo>
                <a:cubicBezTo>
                  <a:pt x="10728" y="5662"/>
                  <a:pt x="12399" y="5144"/>
                  <a:pt x="13017" y="3623"/>
                </a:cubicBezTo>
                <a:cubicBezTo>
                  <a:pt x="13284" y="2888"/>
                  <a:pt x="13551" y="1318"/>
                  <a:pt x="12516" y="482"/>
                </a:cubicBezTo>
                <a:cubicBezTo>
                  <a:pt x="12119" y="172"/>
                  <a:pt x="11594" y="0"/>
                  <a:pt x="11042"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7"/>
          <p:cNvSpPr/>
          <p:nvPr/>
        </p:nvSpPr>
        <p:spPr>
          <a:xfrm rot="10800000">
            <a:off x="539728" y="1784677"/>
            <a:ext cx="993798" cy="1878748"/>
          </a:xfrm>
          <a:custGeom>
            <a:avLst/>
            <a:gdLst/>
            <a:ahLst/>
            <a:cxnLst/>
            <a:rect l="l" t="t" r="r" b="b"/>
            <a:pathLst>
              <a:path w="14654" h="27703" extrusionOk="0">
                <a:moveTo>
                  <a:pt x="7596" y="2227"/>
                </a:moveTo>
                <a:cubicBezTo>
                  <a:pt x="7925" y="2227"/>
                  <a:pt x="8208" y="2306"/>
                  <a:pt x="8338" y="2458"/>
                </a:cubicBezTo>
                <a:cubicBezTo>
                  <a:pt x="8722" y="2842"/>
                  <a:pt x="8321" y="4062"/>
                  <a:pt x="7586" y="4747"/>
                </a:cubicBezTo>
                <a:cubicBezTo>
                  <a:pt x="7469" y="4864"/>
                  <a:pt x="7369" y="4948"/>
                  <a:pt x="7235" y="5031"/>
                </a:cubicBezTo>
                <a:cubicBezTo>
                  <a:pt x="6751" y="5332"/>
                  <a:pt x="6249" y="5449"/>
                  <a:pt x="5982" y="5499"/>
                </a:cubicBezTo>
                <a:cubicBezTo>
                  <a:pt x="5882" y="5549"/>
                  <a:pt x="5748" y="5549"/>
                  <a:pt x="5631" y="5566"/>
                </a:cubicBezTo>
                <a:cubicBezTo>
                  <a:pt x="5481" y="4313"/>
                  <a:pt x="5648" y="3210"/>
                  <a:pt x="6300" y="2659"/>
                </a:cubicBezTo>
                <a:cubicBezTo>
                  <a:pt x="6651" y="2364"/>
                  <a:pt x="7163" y="2227"/>
                  <a:pt x="7596" y="2227"/>
                </a:cubicBezTo>
                <a:close/>
                <a:moveTo>
                  <a:pt x="13273" y="12277"/>
                </a:moveTo>
                <a:cubicBezTo>
                  <a:pt x="13357" y="12277"/>
                  <a:pt x="13436" y="12287"/>
                  <a:pt x="13518" y="12299"/>
                </a:cubicBezTo>
                <a:cubicBezTo>
                  <a:pt x="13935" y="12350"/>
                  <a:pt x="14052" y="12600"/>
                  <a:pt x="14169" y="12884"/>
                </a:cubicBezTo>
                <a:cubicBezTo>
                  <a:pt x="14203" y="12984"/>
                  <a:pt x="14253" y="13085"/>
                  <a:pt x="14320" y="13168"/>
                </a:cubicBezTo>
                <a:cubicBezTo>
                  <a:pt x="14270" y="13268"/>
                  <a:pt x="14236" y="13385"/>
                  <a:pt x="14236" y="13469"/>
                </a:cubicBezTo>
                <a:cubicBezTo>
                  <a:pt x="14153" y="13753"/>
                  <a:pt x="14069" y="14004"/>
                  <a:pt x="13651" y="14137"/>
                </a:cubicBezTo>
                <a:cubicBezTo>
                  <a:pt x="13530" y="14170"/>
                  <a:pt x="13395" y="14193"/>
                  <a:pt x="13230" y="14193"/>
                </a:cubicBezTo>
                <a:cubicBezTo>
                  <a:pt x="12803" y="14193"/>
                  <a:pt x="12175" y="14036"/>
                  <a:pt x="11078" y="13469"/>
                </a:cubicBezTo>
                <a:cubicBezTo>
                  <a:pt x="12434" y="12466"/>
                  <a:pt x="12910" y="12277"/>
                  <a:pt x="13273" y="12277"/>
                </a:cubicBezTo>
                <a:close/>
                <a:moveTo>
                  <a:pt x="7001" y="21823"/>
                </a:moveTo>
                <a:cubicBezTo>
                  <a:pt x="7386" y="21840"/>
                  <a:pt x="8071" y="21907"/>
                  <a:pt x="8706" y="22358"/>
                </a:cubicBezTo>
                <a:cubicBezTo>
                  <a:pt x="9541" y="22993"/>
                  <a:pt x="10076" y="24096"/>
                  <a:pt x="9758" y="24547"/>
                </a:cubicBezTo>
                <a:cubicBezTo>
                  <a:pt x="9725" y="24614"/>
                  <a:pt x="9675" y="24664"/>
                  <a:pt x="9625" y="24697"/>
                </a:cubicBezTo>
                <a:cubicBezTo>
                  <a:pt x="9426" y="24824"/>
                  <a:pt x="9126" y="24898"/>
                  <a:pt x="8801" y="24898"/>
                </a:cubicBezTo>
                <a:cubicBezTo>
                  <a:pt x="8442" y="24898"/>
                  <a:pt x="8052" y="24807"/>
                  <a:pt x="7736" y="24597"/>
                </a:cubicBezTo>
                <a:cubicBezTo>
                  <a:pt x="7051" y="24129"/>
                  <a:pt x="6734" y="23076"/>
                  <a:pt x="6734" y="21823"/>
                </a:cubicBezTo>
                <a:close/>
                <a:moveTo>
                  <a:pt x="2617" y="1"/>
                </a:moveTo>
                <a:cubicBezTo>
                  <a:pt x="2105" y="1"/>
                  <a:pt x="1620" y="126"/>
                  <a:pt x="1237" y="386"/>
                </a:cubicBezTo>
                <a:cubicBezTo>
                  <a:pt x="1137" y="453"/>
                  <a:pt x="1053" y="537"/>
                  <a:pt x="970" y="553"/>
                </a:cubicBezTo>
                <a:cubicBezTo>
                  <a:pt x="0" y="1489"/>
                  <a:pt x="401" y="3026"/>
                  <a:pt x="752" y="3711"/>
                </a:cubicBezTo>
                <a:cubicBezTo>
                  <a:pt x="1487" y="5165"/>
                  <a:pt x="3208" y="5532"/>
                  <a:pt x="4127" y="5716"/>
                </a:cubicBezTo>
                <a:cubicBezTo>
                  <a:pt x="4545" y="5800"/>
                  <a:pt x="4929" y="5833"/>
                  <a:pt x="5330" y="5833"/>
                </a:cubicBezTo>
                <a:cubicBezTo>
                  <a:pt x="5548" y="7287"/>
                  <a:pt x="6149" y="8841"/>
                  <a:pt x="6985" y="10077"/>
                </a:cubicBezTo>
                <a:cubicBezTo>
                  <a:pt x="8054" y="11648"/>
                  <a:pt x="8839" y="12550"/>
                  <a:pt x="10477" y="13469"/>
                </a:cubicBezTo>
                <a:cubicBezTo>
                  <a:pt x="9157" y="14488"/>
                  <a:pt x="8388" y="15441"/>
                  <a:pt x="7569" y="17061"/>
                </a:cubicBezTo>
                <a:cubicBezTo>
                  <a:pt x="6901" y="18398"/>
                  <a:pt x="6483" y="20019"/>
                  <a:pt x="6417" y="21456"/>
                </a:cubicBezTo>
                <a:cubicBezTo>
                  <a:pt x="6066" y="21489"/>
                  <a:pt x="5631" y="21573"/>
                  <a:pt x="5130" y="21740"/>
                </a:cubicBezTo>
                <a:cubicBezTo>
                  <a:pt x="4228" y="22040"/>
                  <a:pt x="2574" y="22609"/>
                  <a:pt x="2039" y="24162"/>
                </a:cubicBezTo>
                <a:cubicBezTo>
                  <a:pt x="1755" y="24881"/>
                  <a:pt x="1554" y="26451"/>
                  <a:pt x="2624" y="27270"/>
                </a:cubicBezTo>
                <a:cubicBezTo>
                  <a:pt x="3000" y="27552"/>
                  <a:pt x="3492" y="27702"/>
                  <a:pt x="4012" y="27702"/>
                </a:cubicBezTo>
                <a:cubicBezTo>
                  <a:pt x="4232" y="27702"/>
                  <a:pt x="4456" y="27676"/>
                  <a:pt x="4679" y="27621"/>
                </a:cubicBezTo>
                <a:cubicBezTo>
                  <a:pt x="5314" y="27471"/>
                  <a:pt x="5815" y="27120"/>
                  <a:pt x="6016" y="26669"/>
                </a:cubicBezTo>
                <a:cubicBezTo>
                  <a:pt x="6266" y="26167"/>
                  <a:pt x="6233" y="25349"/>
                  <a:pt x="5715" y="24847"/>
                </a:cubicBezTo>
                <a:cubicBezTo>
                  <a:pt x="5493" y="24626"/>
                  <a:pt x="5101" y="24404"/>
                  <a:pt x="4696" y="24404"/>
                </a:cubicBezTo>
                <a:cubicBezTo>
                  <a:pt x="4521" y="24404"/>
                  <a:pt x="4344" y="24446"/>
                  <a:pt x="4178" y="24547"/>
                </a:cubicBezTo>
                <a:lnTo>
                  <a:pt x="4161" y="24547"/>
                </a:lnTo>
                <a:cubicBezTo>
                  <a:pt x="3810" y="24781"/>
                  <a:pt x="3626" y="25265"/>
                  <a:pt x="3693" y="25750"/>
                </a:cubicBezTo>
                <a:lnTo>
                  <a:pt x="4027" y="25700"/>
                </a:lnTo>
                <a:cubicBezTo>
                  <a:pt x="3977" y="25332"/>
                  <a:pt x="4094" y="24998"/>
                  <a:pt x="4345" y="24831"/>
                </a:cubicBezTo>
                <a:cubicBezTo>
                  <a:pt x="4454" y="24759"/>
                  <a:pt x="4572" y="24730"/>
                  <a:pt x="4690" y="24730"/>
                </a:cubicBezTo>
                <a:cubicBezTo>
                  <a:pt x="4986" y="24730"/>
                  <a:pt x="5285" y="24914"/>
                  <a:pt x="5464" y="25081"/>
                </a:cubicBezTo>
                <a:cubicBezTo>
                  <a:pt x="5848" y="25449"/>
                  <a:pt x="5899" y="26101"/>
                  <a:pt x="5715" y="26518"/>
                </a:cubicBezTo>
                <a:cubicBezTo>
                  <a:pt x="5548" y="26886"/>
                  <a:pt x="5097" y="27187"/>
                  <a:pt x="4579" y="27304"/>
                </a:cubicBezTo>
                <a:cubicBezTo>
                  <a:pt x="4380" y="27355"/>
                  <a:pt x="4179" y="27379"/>
                  <a:pt x="3984" y="27379"/>
                </a:cubicBezTo>
                <a:cubicBezTo>
                  <a:pt x="3539" y="27379"/>
                  <a:pt x="3121" y="27252"/>
                  <a:pt x="2807" y="27020"/>
                </a:cubicBezTo>
                <a:cubicBezTo>
                  <a:pt x="1905" y="26335"/>
                  <a:pt x="2089" y="24931"/>
                  <a:pt x="2323" y="24279"/>
                </a:cubicBezTo>
                <a:cubicBezTo>
                  <a:pt x="2824" y="22876"/>
                  <a:pt x="4378" y="22358"/>
                  <a:pt x="5213" y="22074"/>
                </a:cubicBezTo>
                <a:cubicBezTo>
                  <a:pt x="5665" y="21907"/>
                  <a:pt x="6066" y="21823"/>
                  <a:pt x="6383" y="21790"/>
                </a:cubicBezTo>
                <a:cubicBezTo>
                  <a:pt x="6400" y="23160"/>
                  <a:pt x="6751" y="24330"/>
                  <a:pt x="7553" y="24847"/>
                </a:cubicBezTo>
                <a:cubicBezTo>
                  <a:pt x="7910" y="25083"/>
                  <a:pt x="8367" y="25198"/>
                  <a:pt x="8797" y="25198"/>
                </a:cubicBezTo>
                <a:cubicBezTo>
                  <a:pt x="9313" y="25198"/>
                  <a:pt x="9790" y="25033"/>
                  <a:pt x="10009" y="24714"/>
                </a:cubicBezTo>
                <a:cubicBezTo>
                  <a:pt x="10477" y="24079"/>
                  <a:pt x="9758" y="22742"/>
                  <a:pt x="8889" y="22091"/>
                </a:cubicBezTo>
                <a:cubicBezTo>
                  <a:pt x="8171" y="21573"/>
                  <a:pt x="7402" y="21506"/>
                  <a:pt x="7018" y="21489"/>
                </a:cubicBezTo>
                <a:lnTo>
                  <a:pt x="6734" y="21489"/>
                </a:lnTo>
                <a:cubicBezTo>
                  <a:pt x="6801" y="20102"/>
                  <a:pt x="7219" y="18515"/>
                  <a:pt x="7853" y="17245"/>
                </a:cubicBezTo>
                <a:cubicBezTo>
                  <a:pt x="8672" y="15658"/>
                  <a:pt x="9441" y="14689"/>
                  <a:pt x="10777" y="13686"/>
                </a:cubicBezTo>
                <a:cubicBezTo>
                  <a:pt x="11977" y="14335"/>
                  <a:pt x="12692" y="14544"/>
                  <a:pt x="13219" y="14544"/>
                </a:cubicBezTo>
                <a:cubicBezTo>
                  <a:pt x="13411" y="14544"/>
                  <a:pt x="13578" y="14516"/>
                  <a:pt x="13735" y="14471"/>
                </a:cubicBezTo>
                <a:cubicBezTo>
                  <a:pt x="14320" y="14271"/>
                  <a:pt x="14420" y="13887"/>
                  <a:pt x="14520" y="13569"/>
                </a:cubicBezTo>
                <a:cubicBezTo>
                  <a:pt x="14537" y="13469"/>
                  <a:pt x="14587" y="13352"/>
                  <a:pt x="14620" y="13268"/>
                </a:cubicBezTo>
                <a:lnTo>
                  <a:pt x="14654" y="13235"/>
                </a:lnTo>
                <a:lnTo>
                  <a:pt x="14654" y="13101"/>
                </a:lnTo>
                <a:lnTo>
                  <a:pt x="14620" y="13068"/>
                </a:lnTo>
                <a:cubicBezTo>
                  <a:pt x="14570" y="12984"/>
                  <a:pt x="14520" y="12884"/>
                  <a:pt x="14487" y="12767"/>
                </a:cubicBezTo>
                <a:cubicBezTo>
                  <a:pt x="14353" y="12466"/>
                  <a:pt x="14186" y="12082"/>
                  <a:pt x="13584" y="11982"/>
                </a:cubicBezTo>
                <a:cubicBezTo>
                  <a:pt x="13483" y="11965"/>
                  <a:pt x="13386" y="11953"/>
                  <a:pt x="13286" y="11953"/>
                </a:cubicBezTo>
                <a:cubicBezTo>
                  <a:pt x="12808" y="11953"/>
                  <a:pt x="12252" y="12211"/>
                  <a:pt x="10761" y="13302"/>
                </a:cubicBezTo>
                <a:lnTo>
                  <a:pt x="10644" y="13235"/>
                </a:lnTo>
                <a:cubicBezTo>
                  <a:pt x="9073" y="12350"/>
                  <a:pt x="8305" y="11481"/>
                  <a:pt x="7269" y="9960"/>
                </a:cubicBezTo>
                <a:cubicBezTo>
                  <a:pt x="6500" y="8791"/>
                  <a:pt x="5899" y="7253"/>
                  <a:pt x="5681" y="5883"/>
                </a:cubicBezTo>
                <a:lnTo>
                  <a:pt x="6066" y="5816"/>
                </a:lnTo>
                <a:cubicBezTo>
                  <a:pt x="6417" y="5750"/>
                  <a:pt x="7168" y="5583"/>
                  <a:pt x="7820" y="4981"/>
                </a:cubicBezTo>
                <a:cubicBezTo>
                  <a:pt x="8605" y="4229"/>
                  <a:pt x="9140" y="2826"/>
                  <a:pt x="8589" y="2224"/>
                </a:cubicBezTo>
                <a:cubicBezTo>
                  <a:pt x="8375" y="1996"/>
                  <a:pt x="8005" y="1884"/>
                  <a:pt x="7595" y="1884"/>
                </a:cubicBezTo>
                <a:cubicBezTo>
                  <a:pt x="7076" y="1884"/>
                  <a:pt x="6493" y="2063"/>
                  <a:pt x="6082" y="2408"/>
                </a:cubicBezTo>
                <a:cubicBezTo>
                  <a:pt x="5347" y="3026"/>
                  <a:pt x="5147" y="4229"/>
                  <a:pt x="5297" y="5566"/>
                </a:cubicBezTo>
                <a:cubicBezTo>
                  <a:pt x="5236" y="5569"/>
                  <a:pt x="5175" y="5570"/>
                  <a:pt x="5113" y="5570"/>
                </a:cubicBezTo>
                <a:cubicBezTo>
                  <a:pt x="4806" y="5570"/>
                  <a:pt x="4498" y="5535"/>
                  <a:pt x="4178" y="5466"/>
                </a:cubicBezTo>
                <a:cubicBezTo>
                  <a:pt x="3325" y="5282"/>
                  <a:pt x="1721" y="4948"/>
                  <a:pt x="1053" y="3628"/>
                </a:cubicBezTo>
                <a:cubicBezTo>
                  <a:pt x="702" y="2909"/>
                  <a:pt x="452" y="1606"/>
                  <a:pt x="1203" y="854"/>
                </a:cubicBezTo>
                <a:cubicBezTo>
                  <a:pt x="1533" y="510"/>
                  <a:pt x="2071" y="302"/>
                  <a:pt x="2639" y="302"/>
                </a:cubicBezTo>
                <a:cubicBezTo>
                  <a:pt x="2733" y="302"/>
                  <a:pt x="2829" y="307"/>
                  <a:pt x="2924" y="319"/>
                </a:cubicBezTo>
                <a:cubicBezTo>
                  <a:pt x="3476" y="386"/>
                  <a:pt x="3927" y="637"/>
                  <a:pt x="4144" y="971"/>
                </a:cubicBezTo>
                <a:cubicBezTo>
                  <a:pt x="4395" y="1355"/>
                  <a:pt x="4428" y="1990"/>
                  <a:pt x="4077" y="2441"/>
                </a:cubicBezTo>
                <a:cubicBezTo>
                  <a:pt x="3921" y="2650"/>
                  <a:pt x="3602" y="2889"/>
                  <a:pt x="3279" y="2889"/>
                </a:cubicBezTo>
                <a:cubicBezTo>
                  <a:pt x="3188" y="2889"/>
                  <a:pt x="3096" y="2870"/>
                  <a:pt x="3008" y="2826"/>
                </a:cubicBezTo>
                <a:cubicBezTo>
                  <a:pt x="2741" y="2709"/>
                  <a:pt x="2574" y="2391"/>
                  <a:pt x="2574" y="2024"/>
                </a:cubicBezTo>
                <a:lnTo>
                  <a:pt x="2239" y="2024"/>
                </a:lnTo>
                <a:cubicBezTo>
                  <a:pt x="2239" y="2525"/>
                  <a:pt x="2490" y="2959"/>
                  <a:pt x="2874" y="3143"/>
                </a:cubicBezTo>
                <a:cubicBezTo>
                  <a:pt x="3001" y="3203"/>
                  <a:pt x="3130" y="3228"/>
                  <a:pt x="3257" y="3228"/>
                </a:cubicBezTo>
                <a:cubicBezTo>
                  <a:pt x="3701" y="3228"/>
                  <a:pt x="4120" y="2918"/>
                  <a:pt x="4328" y="2659"/>
                </a:cubicBezTo>
                <a:cubicBezTo>
                  <a:pt x="4796" y="2107"/>
                  <a:pt x="4712" y="1288"/>
                  <a:pt x="4411" y="804"/>
                </a:cubicBezTo>
                <a:cubicBezTo>
                  <a:pt x="4144" y="370"/>
                  <a:pt x="3609" y="102"/>
                  <a:pt x="2958" y="19"/>
                </a:cubicBezTo>
                <a:cubicBezTo>
                  <a:pt x="2843" y="7"/>
                  <a:pt x="2729" y="1"/>
                  <a:pt x="2617" y="1"/>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8"/>
          <p:cNvSpPr txBox="1">
            <a:spLocks noGrp="1"/>
          </p:cNvSpPr>
          <p:nvPr>
            <p:ph type="subTitle" idx="1"/>
          </p:nvPr>
        </p:nvSpPr>
        <p:spPr>
          <a:xfrm>
            <a:off x="1290763" y="2007725"/>
            <a:ext cx="2907600" cy="53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Font typeface="Bebas Neue"/>
              <a:buNone/>
              <a:defRPr sz="2100">
                <a:latin typeface="Yeseva One"/>
                <a:ea typeface="Yeseva One"/>
                <a:cs typeface="Yeseva One"/>
                <a:sym typeface="Yeseva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66" name="Google Shape;66;p18"/>
          <p:cNvSpPr txBox="1">
            <a:spLocks noGrp="1"/>
          </p:cNvSpPr>
          <p:nvPr>
            <p:ph type="subTitle" idx="2"/>
          </p:nvPr>
        </p:nvSpPr>
        <p:spPr>
          <a:xfrm>
            <a:off x="4945638" y="2007725"/>
            <a:ext cx="2907600" cy="53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Font typeface="Bebas Neue"/>
              <a:buNone/>
              <a:defRPr sz="2100">
                <a:latin typeface="Yeseva One"/>
                <a:ea typeface="Yeseva One"/>
                <a:cs typeface="Yeseva One"/>
                <a:sym typeface="Yeseva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67" name="Google Shape;67;p18"/>
          <p:cNvSpPr txBox="1">
            <a:spLocks noGrp="1"/>
          </p:cNvSpPr>
          <p:nvPr>
            <p:ph type="subTitle" idx="3"/>
          </p:nvPr>
        </p:nvSpPr>
        <p:spPr>
          <a:xfrm>
            <a:off x="1290763" y="2344561"/>
            <a:ext cx="2907600" cy="101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18"/>
          <p:cNvSpPr txBox="1">
            <a:spLocks noGrp="1"/>
          </p:cNvSpPr>
          <p:nvPr>
            <p:ph type="subTitle" idx="4"/>
          </p:nvPr>
        </p:nvSpPr>
        <p:spPr>
          <a:xfrm>
            <a:off x="4945638" y="2344561"/>
            <a:ext cx="2907600" cy="101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9" name="Google Shape;69;p18"/>
          <p:cNvSpPr txBox="1">
            <a:spLocks noGrp="1"/>
          </p:cNvSpPr>
          <p:nvPr>
            <p:ph type="title"/>
          </p:nvPr>
        </p:nvSpPr>
        <p:spPr>
          <a:xfrm>
            <a:off x="1644250" y="445025"/>
            <a:ext cx="5855400" cy="81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0" name="Google Shape;70;p18"/>
          <p:cNvSpPr/>
          <p:nvPr/>
        </p:nvSpPr>
        <p:spPr>
          <a:xfrm rot="10800000">
            <a:off x="8008801" y="416538"/>
            <a:ext cx="623167" cy="730127"/>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8"/>
          <p:cNvSpPr/>
          <p:nvPr/>
        </p:nvSpPr>
        <p:spPr>
          <a:xfrm rot="10800000" flipH="1">
            <a:off x="512031" y="478013"/>
            <a:ext cx="623167" cy="730127"/>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8"/>
          <p:cNvSpPr/>
          <p:nvPr/>
        </p:nvSpPr>
        <p:spPr>
          <a:xfrm>
            <a:off x="512031" y="3935348"/>
            <a:ext cx="623167" cy="730127"/>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8"/>
          <p:cNvSpPr/>
          <p:nvPr/>
        </p:nvSpPr>
        <p:spPr>
          <a:xfrm flipH="1">
            <a:off x="8008801" y="3873873"/>
            <a:ext cx="623167" cy="730127"/>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6" name="Google Shape;76;p19"/>
          <p:cNvSpPr/>
          <p:nvPr/>
        </p:nvSpPr>
        <p:spPr>
          <a:xfrm rot="388410">
            <a:off x="8182900" y="306044"/>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9"/>
          <p:cNvSpPr/>
          <p:nvPr/>
        </p:nvSpPr>
        <p:spPr>
          <a:xfrm rot="-10411590">
            <a:off x="362737" y="4111669"/>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9"/>
          <p:cNvSpPr/>
          <p:nvPr/>
        </p:nvSpPr>
        <p:spPr>
          <a:xfrm rot="10411590" flipH="1">
            <a:off x="8148725" y="4111669"/>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9"/>
          <p:cNvSpPr/>
          <p:nvPr/>
        </p:nvSpPr>
        <p:spPr>
          <a:xfrm rot="-388410" flipH="1">
            <a:off x="396912" y="306044"/>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720000" y="445025"/>
            <a:ext cx="59751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82" name="Google Shape;82;p20"/>
          <p:cNvSpPr txBox="1">
            <a:spLocks noGrp="1"/>
          </p:cNvSpPr>
          <p:nvPr>
            <p:ph type="body" idx="1"/>
          </p:nvPr>
        </p:nvSpPr>
        <p:spPr>
          <a:xfrm>
            <a:off x="726450" y="1602275"/>
            <a:ext cx="4015200" cy="26097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434343"/>
              </a:buClr>
              <a:buSzPts val="1400"/>
              <a:buChar char="●"/>
              <a:defRPr sz="1400">
                <a:solidFill>
                  <a:srgbClr val="434343"/>
                </a:solidFill>
              </a:defRPr>
            </a:lvl1pPr>
            <a:lvl2pPr marL="914400" lvl="1" indent="-317500" algn="l">
              <a:lnSpc>
                <a:spcPct val="115000"/>
              </a:lnSpc>
              <a:spcBef>
                <a:spcPts val="0"/>
              </a:spcBef>
              <a:spcAft>
                <a:spcPts val="0"/>
              </a:spcAft>
              <a:buClr>
                <a:srgbClr val="434343"/>
              </a:buClr>
              <a:buSzPts val="1400"/>
              <a:buChar char="○"/>
              <a:defRPr>
                <a:solidFill>
                  <a:srgbClr val="434343"/>
                </a:solidFill>
              </a:defRPr>
            </a:lvl2pPr>
            <a:lvl3pPr marL="1371600" lvl="2" indent="-317500" algn="l">
              <a:lnSpc>
                <a:spcPct val="115000"/>
              </a:lnSpc>
              <a:spcBef>
                <a:spcPts val="0"/>
              </a:spcBef>
              <a:spcAft>
                <a:spcPts val="0"/>
              </a:spcAft>
              <a:buClr>
                <a:srgbClr val="434343"/>
              </a:buClr>
              <a:buSzPts val="1400"/>
              <a:buChar char="■"/>
              <a:defRPr>
                <a:solidFill>
                  <a:srgbClr val="434343"/>
                </a:solidFill>
              </a:defRPr>
            </a:lvl3pPr>
            <a:lvl4pPr marL="1828800" lvl="3" indent="-317500" algn="l">
              <a:lnSpc>
                <a:spcPct val="115000"/>
              </a:lnSpc>
              <a:spcBef>
                <a:spcPts val="0"/>
              </a:spcBef>
              <a:spcAft>
                <a:spcPts val="0"/>
              </a:spcAft>
              <a:buClr>
                <a:srgbClr val="434343"/>
              </a:buClr>
              <a:buSzPts val="1400"/>
              <a:buChar char="●"/>
              <a:defRPr>
                <a:solidFill>
                  <a:srgbClr val="434343"/>
                </a:solidFill>
              </a:defRPr>
            </a:lvl4pPr>
            <a:lvl5pPr marL="2286000" lvl="4" indent="-317500" algn="l">
              <a:lnSpc>
                <a:spcPct val="115000"/>
              </a:lnSpc>
              <a:spcBef>
                <a:spcPts val="0"/>
              </a:spcBef>
              <a:spcAft>
                <a:spcPts val="0"/>
              </a:spcAft>
              <a:buClr>
                <a:srgbClr val="434343"/>
              </a:buClr>
              <a:buSzPts val="1400"/>
              <a:buChar char="○"/>
              <a:defRPr>
                <a:solidFill>
                  <a:srgbClr val="434343"/>
                </a:solidFill>
              </a:defRPr>
            </a:lvl5pPr>
            <a:lvl6pPr marL="2743200" lvl="5" indent="-317500" algn="l">
              <a:lnSpc>
                <a:spcPct val="115000"/>
              </a:lnSpc>
              <a:spcBef>
                <a:spcPts val="0"/>
              </a:spcBef>
              <a:spcAft>
                <a:spcPts val="0"/>
              </a:spcAft>
              <a:buClr>
                <a:srgbClr val="434343"/>
              </a:buClr>
              <a:buSzPts val="1400"/>
              <a:buChar char="■"/>
              <a:defRPr>
                <a:solidFill>
                  <a:srgbClr val="434343"/>
                </a:solidFill>
              </a:defRPr>
            </a:lvl6pPr>
            <a:lvl7pPr marL="3200400" lvl="6" indent="-317500" algn="l">
              <a:lnSpc>
                <a:spcPct val="115000"/>
              </a:lnSpc>
              <a:spcBef>
                <a:spcPts val="0"/>
              </a:spcBef>
              <a:spcAft>
                <a:spcPts val="0"/>
              </a:spcAft>
              <a:buClr>
                <a:srgbClr val="434343"/>
              </a:buClr>
              <a:buSzPts val="1400"/>
              <a:buChar char="●"/>
              <a:defRPr>
                <a:solidFill>
                  <a:srgbClr val="434343"/>
                </a:solidFill>
              </a:defRPr>
            </a:lvl7pPr>
            <a:lvl8pPr marL="3657600" lvl="7" indent="-317500" algn="l">
              <a:lnSpc>
                <a:spcPct val="115000"/>
              </a:lnSpc>
              <a:spcBef>
                <a:spcPts val="0"/>
              </a:spcBef>
              <a:spcAft>
                <a:spcPts val="0"/>
              </a:spcAft>
              <a:buClr>
                <a:srgbClr val="434343"/>
              </a:buClr>
              <a:buSzPts val="1400"/>
              <a:buChar char="○"/>
              <a:defRPr>
                <a:solidFill>
                  <a:srgbClr val="434343"/>
                </a:solidFill>
              </a:defRPr>
            </a:lvl8pPr>
            <a:lvl9pPr marL="4114800" lvl="8" indent="-317500" algn="l">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83" name="Google Shape;83;p20"/>
          <p:cNvSpPr/>
          <p:nvPr/>
        </p:nvSpPr>
        <p:spPr>
          <a:xfrm rot="-2700000">
            <a:off x="7678140" y="255445"/>
            <a:ext cx="829737" cy="1378837"/>
          </a:xfrm>
          <a:custGeom>
            <a:avLst/>
            <a:gdLst/>
            <a:ahLst/>
            <a:cxnLst/>
            <a:rect l="l" t="t" r="r" b="b"/>
            <a:pathLst>
              <a:path w="15540" h="25824" extrusionOk="0">
                <a:moveTo>
                  <a:pt x="5104" y="1376"/>
                </a:moveTo>
                <a:cubicBezTo>
                  <a:pt x="5299" y="1376"/>
                  <a:pt x="5499" y="1404"/>
                  <a:pt x="5698" y="1462"/>
                </a:cubicBezTo>
                <a:cubicBezTo>
                  <a:pt x="6132" y="1613"/>
                  <a:pt x="6483" y="1880"/>
                  <a:pt x="6634" y="2198"/>
                </a:cubicBezTo>
                <a:cubicBezTo>
                  <a:pt x="6784" y="2582"/>
                  <a:pt x="6717" y="3133"/>
                  <a:pt x="6366" y="3451"/>
                </a:cubicBezTo>
                <a:cubicBezTo>
                  <a:pt x="6293" y="3524"/>
                  <a:pt x="6052" y="3712"/>
                  <a:pt x="5745" y="3712"/>
                </a:cubicBezTo>
                <a:cubicBezTo>
                  <a:pt x="5631" y="3712"/>
                  <a:pt x="5508" y="3686"/>
                  <a:pt x="5380" y="3618"/>
                </a:cubicBezTo>
                <a:cubicBezTo>
                  <a:pt x="4629" y="3200"/>
                  <a:pt x="4111" y="2632"/>
                  <a:pt x="3760" y="2081"/>
                </a:cubicBezTo>
                <a:cubicBezTo>
                  <a:pt x="3860" y="1930"/>
                  <a:pt x="3994" y="1780"/>
                  <a:pt x="4127" y="1646"/>
                </a:cubicBezTo>
                <a:cubicBezTo>
                  <a:pt x="4399" y="1472"/>
                  <a:pt x="4741" y="1376"/>
                  <a:pt x="5104" y="1376"/>
                </a:cubicBezTo>
                <a:close/>
                <a:moveTo>
                  <a:pt x="9124" y="3745"/>
                </a:moveTo>
                <a:cubicBezTo>
                  <a:pt x="9532" y="3745"/>
                  <a:pt x="9907" y="3873"/>
                  <a:pt x="10042" y="4086"/>
                </a:cubicBezTo>
                <a:cubicBezTo>
                  <a:pt x="10293" y="4470"/>
                  <a:pt x="9775" y="5456"/>
                  <a:pt x="9056" y="5940"/>
                </a:cubicBezTo>
                <a:cubicBezTo>
                  <a:pt x="8505" y="6308"/>
                  <a:pt x="7870" y="6341"/>
                  <a:pt x="7586" y="6358"/>
                </a:cubicBezTo>
                <a:cubicBezTo>
                  <a:pt x="7547" y="6364"/>
                  <a:pt x="7510" y="6365"/>
                  <a:pt x="7473" y="6365"/>
                </a:cubicBezTo>
                <a:cubicBezTo>
                  <a:pt x="7400" y="6365"/>
                  <a:pt x="7330" y="6358"/>
                  <a:pt x="7252" y="6358"/>
                </a:cubicBezTo>
                <a:cubicBezTo>
                  <a:pt x="7302" y="5272"/>
                  <a:pt x="7636" y="4370"/>
                  <a:pt x="8254" y="3969"/>
                </a:cubicBezTo>
                <a:cubicBezTo>
                  <a:pt x="8508" y="3813"/>
                  <a:pt x="8825" y="3745"/>
                  <a:pt x="9124" y="3745"/>
                </a:cubicBezTo>
                <a:close/>
                <a:moveTo>
                  <a:pt x="12627" y="13270"/>
                </a:moveTo>
                <a:cubicBezTo>
                  <a:pt x="12724" y="13270"/>
                  <a:pt x="12803" y="13293"/>
                  <a:pt x="12899" y="13325"/>
                </a:cubicBezTo>
                <a:cubicBezTo>
                  <a:pt x="13267" y="13459"/>
                  <a:pt x="13701" y="13726"/>
                  <a:pt x="14152" y="14027"/>
                </a:cubicBezTo>
                <a:cubicBezTo>
                  <a:pt x="14353" y="14144"/>
                  <a:pt x="14537" y="14278"/>
                  <a:pt x="14721" y="14378"/>
                </a:cubicBezTo>
                <a:cubicBezTo>
                  <a:pt x="14203" y="14545"/>
                  <a:pt x="13183" y="14863"/>
                  <a:pt x="12732" y="14913"/>
                </a:cubicBezTo>
                <a:cubicBezTo>
                  <a:pt x="12679" y="14921"/>
                  <a:pt x="12624" y="14926"/>
                  <a:pt x="12565" y="14926"/>
                </a:cubicBezTo>
                <a:cubicBezTo>
                  <a:pt x="12247" y="14926"/>
                  <a:pt x="11793" y="14773"/>
                  <a:pt x="10794" y="14027"/>
                </a:cubicBezTo>
                <a:cubicBezTo>
                  <a:pt x="11982" y="13433"/>
                  <a:pt x="12370" y="13270"/>
                  <a:pt x="12627" y="13270"/>
                </a:cubicBezTo>
                <a:close/>
                <a:moveTo>
                  <a:pt x="5882" y="20577"/>
                </a:moveTo>
                <a:cubicBezTo>
                  <a:pt x="5965" y="20594"/>
                  <a:pt x="6049" y="20627"/>
                  <a:pt x="6116" y="20644"/>
                </a:cubicBezTo>
                <a:cubicBezTo>
                  <a:pt x="6433" y="20711"/>
                  <a:pt x="7018" y="20844"/>
                  <a:pt x="7502" y="21346"/>
                </a:cubicBezTo>
                <a:cubicBezTo>
                  <a:pt x="8104" y="21980"/>
                  <a:pt x="8388" y="23050"/>
                  <a:pt x="8087" y="23384"/>
                </a:cubicBezTo>
                <a:cubicBezTo>
                  <a:pt x="7973" y="23492"/>
                  <a:pt x="7770" y="23547"/>
                  <a:pt x="7533" y="23547"/>
                </a:cubicBezTo>
                <a:cubicBezTo>
                  <a:pt x="7146" y="23547"/>
                  <a:pt x="6671" y="23400"/>
                  <a:pt x="6350" y="23100"/>
                </a:cubicBezTo>
                <a:cubicBezTo>
                  <a:pt x="5832" y="22599"/>
                  <a:pt x="5698" y="21663"/>
                  <a:pt x="5882" y="20577"/>
                </a:cubicBezTo>
                <a:close/>
                <a:moveTo>
                  <a:pt x="3454" y="22878"/>
                </a:moveTo>
                <a:cubicBezTo>
                  <a:pt x="3813" y="22878"/>
                  <a:pt x="4143" y="23022"/>
                  <a:pt x="4294" y="23234"/>
                </a:cubicBezTo>
                <a:cubicBezTo>
                  <a:pt x="4595" y="23635"/>
                  <a:pt x="4528" y="24186"/>
                  <a:pt x="4294" y="24503"/>
                </a:cubicBezTo>
                <a:cubicBezTo>
                  <a:pt x="4094" y="24804"/>
                  <a:pt x="3693" y="24988"/>
                  <a:pt x="3208" y="25021"/>
                </a:cubicBezTo>
                <a:cubicBezTo>
                  <a:pt x="3152" y="25026"/>
                  <a:pt x="3096" y="25029"/>
                  <a:pt x="3041" y="25029"/>
                </a:cubicBezTo>
                <a:cubicBezTo>
                  <a:pt x="2520" y="25029"/>
                  <a:pt x="2040" y="24821"/>
                  <a:pt x="1738" y="24503"/>
                </a:cubicBezTo>
                <a:cubicBezTo>
                  <a:pt x="1571" y="24320"/>
                  <a:pt x="1437" y="24069"/>
                  <a:pt x="1404" y="23818"/>
                </a:cubicBezTo>
                <a:cubicBezTo>
                  <a:pt x="1905" y="23317"/>
                  <a:pt x="2540" y="22899"/>
                  <a:pt x="3342" y="22883"/>
                </a:cubicBezTo>
                <a:cubicBezTo>
                  <a:pt x="3379" y="22880"/>
                  <a:pt x="3417" y="22878"/>
                  <a:pt x="3454" y="22878"/>
                </a:cubicBezTo>
                <a:close/>
                <a:moveTo>
                  <a:pt x="2980" y="0"/>
                </a:moveTo>
                <a:cubicBezTo>
                  <a:pt x="2913" y="0"/>
                  <a:pt x="2854" y="57"/>
                  <a:pt x="2841" y="126"/>
                </a:cubicBezTo>
                <a:cubicBezTo>
                  <a:pt x="2791" y="360"/>
                  <a:pt x="2941" y="1212"/>
                  <a:pt x="3459" y="2114"/>
                </a:cubicBezTo>
                <a:cubicBezTo>
                  <a:pt x="3125" y="2799"/>
                  <a:pt x="3225" y="3685"/>
                  <a:pt x="3375" y="4152"/>
                </a:cubicBezTo>
                <a:cubicBezTo>
                  <a:pt x="3793" y="5539"/>
                  <a:pt x="5213" y="6107"/>
                  <a:pt x="5999" y="6391"/>
                </a:cubicBezTo>
                <a:cubicBezTo>
                  <a:pt x="6299" y="6525"/>
                  <a:pt x="6667" y="6625"/>
                  <a:pt x="6968" y="6659"/>
                </a:cubicBezTo>
                <a:cubicBezTo>
                  <a:pt x="6934" y="7945"/>
                  <a:pt x="7218" y="9382"/>
                  <a:pt x="7770" y="10552"/>
                </a:cubicBezTo>
                <a:cubicBezTo>
                  <a:pt x="8405" y="11972"/>
                  <a:pt x="8889" y="12908"/>
                  <a:pt x="10226" y="13977"/>
                </a:cubicBezTo>
                <a:lnTo>
                  <a:pt x="10243" y="13994"/>
                </a:lnTo>
                <a:cubicBezTo>
                  <a:pt x="9023" y="14662"/>
                  <a:pt x="8204" y="15381"/>
                  <a:pt x="7285" y="16634"/>
                </a:cubicBezTo>
                <a:cubicBezTo>
                  <a:pt x="6517" y="17703"/>
                  <a:pt x="5915" y="19040"/>
                  <a:pt x="5648" y="20259"/>
                </a:cubicBezTo>
                <a:cubicBezTo>
                  <a:pt x="5565" y="20256"/>
                  <a:pt x="5479" y="20253"/>
                  <a:pt x="5392" y="20253"/>
                </a:cubicBezTo>
                <a:cubicBezTo>
                  <a:pt x="5109" y="20253"/>
                  <a:pt x="4805" y="20275"/>
                  <a:pt x="4512" y="20326"/>
                </a:cubicBezTo>
                <a:cubicBezTo>
                  <a:pt x="3693" y="20460"/>
                  <a:pt x="2189" y="20711"/>
                  <a:pt x="1471" y="21964"/>
                </a:cubicBezTo>
                <a:cubicBezTo>
                  <a:pt x="1253" y="22331"/>
                  <a:pt x="1003" y="23050"/>
                  <a:pt x="1086" y="23735"/>
                </a:cubicBezTo>
                <a:cubicBezTo>
                  <a:pt x="385" y="24487"/>
                  <a:pt x="17" y="25389"/>
                  <a:pt x="17" y="25656"/>
                </a:cubicBezTo>
                <a:cubicBezTo>
                  <a:pt x="0" y="25740"/>
                  <a:pt x="84" y="25823"/>
                  <a:pt x="167" y="25823"/>
                </a:cubicBezTo>
                <a:cubicBezTo>
                  <a:pt x="251" y="25823"/>
                  <a:pt x="318" y="25757"/>
                  <a:pt x="318" y="25706"/>
                </a:cubicBezTo>
                <a:cubicBezTo>
                  <a:pt x="318" y="25539"/>
                  <a:pt x="602" y="24821"/>
                  <a:pt x="1153" y="24153"/>
                </a:cubicBezTo>
                <a:cubicBezTo>
                  <a:pt x="1237" y="24370"/>
                  <a:pt x="1354" y="24587"/>
                  <a:pt x="1521" y="24771"/>
                </a:cubicBezTo>
                <a:cubicBezTo>
                  <a:pt x="1886" y="25151"/>
                  <a:pt x="2459" y="25379"/>
                  <a:pt x="3075" y="25379"/>
                </a:cubicBezTo>
                <a:cubicBezTo>
                  <a:pt x="3136" y="25379"/>
                  <a:pt x="3197" y="25377"/>
                  <a:pt x="3259" y="25372"/>
                </a:cubicBezTo>
                <a:cubicBezTo>
                  <a:pt x="3843" y="25339"/>
                  <a:pt x="4311" y="25105"/>
                  <a:pt x="4562" y="24737"/>
                </a:cubicBezTo>
                <a:cubicBezTo>
                  <a:pt x="4863" y="24336"/>
                  <a:pt x="4946" y="23618"/>
                  <a:pt x="4562" y="23100"/>
                </a:cubicBezTo>
                <a:cubicBezTo>
                  <a:pt x="4345" y="22816"/>
                  <a:pt x="3860" y="22615"/>
                  <a:pt x="3342" y="22615"/>
                </a:cubicBezTo>
                <a:cubicBezTo>
                  <a:pt x="2573" y="22615"/>
                  <a:pt x="1888" y="23000"/>
                  <a:pt x="1370" y="23484"/>
                </a:cubicBezTo>
                <a:cubicBezTo>
                  <a:pt x="1370" y="22983"/>
                  <a:pt x="1538" y="22482"/>
                  <a:pt x="1738" y="22148"/>
                </a:cubicBezTo>
                <a:cubicBezTo>
                  <a:pt x="2356" y="21011"/>
                  <a:pt x="3776" y="20777"/>
                  <a:pt x="4528" y="20660"/>
                </a:cubicBezTo>
                <a:cubicBezTo>
                  <a:pt x="4817" y="20603"/>
                  <a:pt x="5074" y="20585"/>
                  <a:pt x="5299" y="20585"/>
                </a:cubicBezTo>
                <a:cubicBezTo>
                  <a:pt x="5399" y="20585"/>
                  <a:pt x="5493" y="20589"/>
                  <a:pt x="5581" y="20594"/>
                </a:cubicBezTo>
                <a:cubicBezTo>
                  <a:pt x="5380" y="21763"/>
                  <a:pt x="5531" y="22833"/>
                  <a:pt x="6132" y="23401"/>
                </a:cubicBezTo>
                <a:cubicBezTo>
                  <a:pt x="6506" y="23745"/>
                  <a:pt x="7041" y="23927"/>
                  <a:pt x="7507" y="23927"/>
                </a:cubicBezTo>
                <a:cubicBezTo>
                  <a:pt x="7833" y="23927"/>
                  <a:pt x="8125" y="23837"/>
                  <a:pt x="8304" y="23651"/>
                </a:cubicBezTo>
                <a:cubicBezTo>
                  <a:pt x="8806" y="23117"/>
                  <a:pt x="8421" y="21897"/>
                  <a:pt x="7720" y="21178"/>
                </a:cubicBezTo>
                <a:cubicBezTo>
                  <a:pt x="7185" y="20610"/>
                  <a:pt x="6517" y="20443"/>
                  <a:pt x="6199" y="20360"/>
                </a:cubicBezTo>
                <a:cubicBezTo>
                  <a:pt x="6116" y="20343"/>
                  <a:pt x="6032" y="20343"/>
                  <a:pt x="5949" y="20326"/>
                </a:cubicBezTo>
                <a:cubicBezTo>
                  <a:pt x="6216" y="19140"/>
                  <a:pt x="6784" y="17837"/>
                  <a:pt x="7536" y="16834"/>
                </a:cubicBezTo>
                <a:cubicBezTo>
                  <a:pt x="8455" y="15598"/>
                  <a:pt x="9274" y="14896"/>
                  <a:pt x="10527" y="14228"/>
                </a:cubicBezTo>
                <a:cubicBezTo>
                  <a:pt x="11601" y="15056"/>
                  <a:pt x="12146" y="15277"/>
                  <a:pt x="12610" y="15277"/>
                </a:cubicBezTo>
                <a:cubicBezTo>
                  <a:pt x="12680" y="15277"/>
                  <a:pt x="12748" y="15272"/>
                  <a:pt x="12816" y="15264"/>
                </a:cubicBezTo>
                <a:cubicBezTo>
                  <a:pt x="13467" y="15180"/>
                  <a:pt x="15138" y="14629"/>
                  <a:pt x="15205" y="14595"/>
                </a:cubicBezTo>
                <a:lnTo>
                  <a:pt x="15539" y="14495"/>
                </a:lnTo>
                <a:lnTo>
                  <a:pt x="15222" y="14328"/>
                </a:lnTo>
                <a:cubicBezTo>
                  <a:pt x="14938" y="14161"/>
                  <a:pt x="14654" y="13977"/>
                  <a:pt x="14370" y="13810"/>
                </a:cubicBezTo>
                <a:cubicBezTo>
                  <a:pt x="13885" y="13509"/>
                  <a:pt x="13451" y="13225"/>
                  <a:pt x="13050" y="13092"/>
                </a:cubicBezTo>
                <a:cubicBezTo>
                  <a:pt x="12909" y="13046"/>
                  <a:pt x="12790" y="13018"/>
                  <a:pt x="12657" y="13018"/>
                </a:cubicBezTo>
                <a:cubicBezTo>
                  <a:pt x="12299" y="13018"/>
                  <a:pt x="11841" y="13222"/>
                  <a:pt x="10610" y="13843"/>
                </a:cubicBezTo>
                <a:cubicBezTo>
                  <a:pt x="10594" y="13843"/>
                  <a:pt x="10594" y="13877"/>
                  <a:pt x="10560" y="13877"/>
                </a:cubicBezTo>
                <a:cubicBezTo>
                  <a:pt x="10527" y="13827"/>
                  <a:pt x="10477" y="13810"/>
                  <a:pt x="10443" y="13760"/>
                </a:cubicBezTo>
                <a:cubicBezTo>
                  <a:pt x="9157" y="12724"/>
                  <a:pt x="8689" y="11822"/>
                  <a:pt x="8054" y="10452"/>
                </a:cubicBezTo>
                <a:cubicBezTo>
                  <a:pt x="7553" y="9332"/>
                  <a:pt x="7269" y="7945"/>
                  <a:pt x="7285" y="6726"/>
                </a:cubicBezTo>
                <a:lnTo>
                  <a:pt x="7636" y="6726"/>
                </a:lnTo>
                <a:cubicBezTo>
                  <a:pt x="7970" y="6709"/>
                  <a:pt x="8639" y="6692"/>
                  <a:pt x="9290" y="6241"/>
                </a:cubicBezTo>
                <a:cubicBezTo>
                  <a:pt x="10092" y="5723"/>
                  <a:pt x="10727" y="4570"/>
                  <a:pt x="10360" y="3969"/>
                </a:cubicBezTo>
                <a:cubicBezTo>
                  <a:pt x="10166" y="3659"/>
                  <a:pt x="9697" y="3489"/>
                  <a:pt x="9194" y="3489"/>
                </a:cubicBezTo>
                <a:cubicBezTo>
                  <a:pt x="8829" y="3489"/>
                  <a:pt x="8447" y="3579"/>
                  <a:pt x="8137" y="3768"/>
                </a:cubicBezTo>
                <a:cubicBezTo>
                  <a:pt x="7402" y="4203"/>
                  <a:pt x="7051" y="5205"/>
                  <a:pt x="6968" y="6375"/>
                </a:cubicBezTo>
                <a:cubicBezTo>
                  <a:pt x="6684" y="6325"/>
                  <a:pt x="6366" y="6241"/>
                  <a:pt x="6066" y="6124"/>
                </a:cubicBezTo>
                <a:cubicBezTo>
                  <a:pt x="5364" y="5857"/>
                  <a:pt x="4027" y="5322"/>
                  <a:pt x="3643" y="4102"/>
                </a:cubicBezTo>
                <a:cubicBezTo>
                  <a:pt x="3526" y="3651"/>
                  <a:pt x="3459" y="3016"/>
                  <a:pt x="3643" y="2465"/>
                </a:cubicBezTo>
                <a:cubicBezTo>
                  <a:pt x="4044" y="3016"/>
                  <a:pt x="4562" y="3551"/>
                  <a:pt x="5297" y="3952"/>
                </a:cubicBezTo>
                <a:cubicBezTo>
                  <a:pt x="5471" y="4044"/>
                  <a:pt x="5639" y="4079"/>
                  <a:pt x="5793" y="4079"/>
                </a:cubicBezTo>
                <a:cubicBezTo>
                  <a:pt x="6204" y="4079"/>
                  <a:pt x="6524" y="3832"/>
                  <a:pt x="6634" y="3735"/>
                </a:cubicBezTo>
                <a:cubicBezTo>
                  <a:pt x="7135" y="3300"/>
                  <a:pt x="7185" y="2599"/>
                  <a:pt x="6985" y="2131"/>
                </a:cubicBezTo>
                <a:cubicBezTo>
                  <a:pt x="6834" y="1713"/>
                  <a:pt x="6416" y="1396"/>
                  <a:pt x="5848" y="1229"/>
                </a:cubicBezTo>
                <a:cubicBezTo>
                  <a:pt x="5622" y="1165"/>
                  <a:pt x="5391" y="1133"/>
                  <a:pt x="5167" y="1133"/>
                </a:cubicBezTo>
                <a:cubicBezTo>
                  <a:pt x="4745" y="1133"/>
                  <a:pt x="4343" y="1244"/>
                  <a:pt x="4027" y="1462"/>
                </a:cubicBezTo>
                <a:cubicBezTo>
                  <a:pt x="3877" y="1563"/>
                  <a:pt x="3760" y="1696"/>
                  <a:pt x="3643" y="1813"/>
                </a:cubicBezTo>
                <a:cubicBezTo>
                  <a:pt x="3225" y="1045"/>
                  <a:pt x="3125" y="360"/>
                  <a:pt x="3142" y="193"/>
                </a:cubicBezTo>
                <a:cubicBezTo>
                  <a:pt x="3175" y="109"/>
                  <a:pt x="3108" y="25"/>
                  <a:pt x="3025" y="9"/>
                </a:cubicBezTo>
                <a:cubicBezTo>
                  <a:pt x="3010" y="3"/>
                  <a:pt x="2994" y="0"/>
                  <a:pt x="298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0"/>
          <p:cNvSpPr/>
          <p:nvPr/>
        </p:nvSpPr>
        <p:spPr>
          <a:xfrm rot="-2700000">
            <a:off x="8055366" y="280495"/>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0"/>
          <p:cNvSpPr/>
          <p:nvPr/>
        </p:nvSpPr>
        <p:spPr>
          <a:xfrm rot="-8100000" flipH="1">
            <a:off x="7651027" y="3601745"/>
            <a:ext cx="829737" cy="1378837"/>
          </a:xfrm>
          <a:custGeom>
            <a:avLst/>
            <a:gdLst/>
            <a:ahLst/>
            <a:cxnLst/>
            <a:rect l="l" t="t" r="r" b="b"/>
            <a:pathLst>
              <a:path w="15540" h="25824" extrusionOk="0">
                <a:moveTo>
                  <a:pt x="5104" y="1376"/>
                </a:moveTo>
                <a:cubicBezTo>
                  <a:pt x="5299" y="1376"/>
                  <a:pt x="5499" y="1404"/>
                  <a:pt x="5698" y="1462"/>
                </a:cubicBezTo>
                <a:cubicBezTo>
                  <a:pt x="6132" y="1613"/>
                  <a:pt x="6483" y="1880"/>
                  <a:pt x="6634" y="2198"/>
                </a:cubicBezTo>
                <a:cubicBezTo>
                  <a:pt x="6784" y="2582"/>
                  <a:pt x="6717" y="3133"/>
                  <a:pt x="6366" y="3451"/>
                </a:cubicBezTo>
                <a:cubicBezTo>
                  <a:pt x="6293" y="3524"/>
                  <a:pt x="6052" y="3712"/>
                  <a:pt x="5745" y="3712"/>
                </a:cubicBezTo>
                <a:cubicBezTo>
                  <a:pt x="5631" y="3712"/>
                  <a:pt x="5508" y="3686"/>
                  <a:pt x="5380" y="3618"/>
                </a:cubicBezTo>
                <a:cubicBezTo>
                  <a:pt x="4629" y="3200"/>
                  <a:pt x="4111" y="2632"/>
                  <a:pt x="3760" y="2081"/>
                </a:cubicBezTo>
                <a:cubicBezTo>
                  <a:pt x="3860" y="1930"/>
                  <a:pt x="3994" y="1780"/>
                  <a:pt x="4127" y="1646"/>
                </a:cubicBezTo>
                <a:cubicBezTo>
                  <a:pt x="4399" y="1472"/>
                  <a:pt x="4741" y="1376"/>
                  <a:pt x="5104" y="1376"/>
                </a:cubicBezTo>
                <a:close/>
                <a:moveTo>
                  <a:pt x="9124" y="3745"/>
                </a:moveTo>
                <a:cubicBezTo>
                  <a:pt x="9532" y="3745"/>
                  <a:pt x="9907" y="3873"/>
                  <a:pt x="10042" y="4086"/>
                </a:cubicBezTo>
                <a:cubicBezTo>
                  <a:pt x="10293" y="4470"/>
                  <a:pt x="9775" y="5456"/>
                  <a:pt x="9056" y="5940"/>
                </a:cubicBezTo>
                <a:cubicBezTo>
                  <a:pt x="8505" y="6308"/>
                  <a:pt x="7870" y="6341"/>
                  <a:pt x="7586" y="6358"/>
                </a:cubicBezTo>
                <a:cubicBezTo>
                  <a:pt x="7547" y="6364"/>
                  <a:pt x="7510" y="6365"/>
                  <a:pt x="7473" y="6365"/>
                </a:cubicBezTo>
                <a:cubicBezTo>
                  <a:pt x="7400" y="6365"/>
                  <a:pt x="7330" y="6358"/>
                  <a:pt x="7252" y="6358"/>
                </a:cubicBezTo>
                <a:cubicBezTo>
                  <a:pt x="7302" y="5272"/>
                  <a:pt x="7636" y="4370"/>
                  <a:pt x="8254" y="3969"/>
                </a:cubicBezTo>
                <a:cubicBezTo>
                  <a:pt x="8508" y="3813"/>
                  <a:pt x="8825" y="3745"/>
                  <a:pt x="9124" y="3745"/>
                </a:cubicBezTo>
                <a:close/>
                <a:moveTo>
                  <a:pt x="12627" y="13270"/>
                </a:moveTo>
                <a:cubicBezTo>
                  <a:pt x="12724" y="13270"/>
                  <a:pt x="12803" y="13293"/>
                  <a:pt x="12899" y="13325"/>
                </a:cubicBezTo>
                <a:cubicBezTo>
                  <a:pt x="13267" y="13459"/>
                  <a:pt x="13701" y="13726"/>
                  <a:pt x="14152" y="14027"/>
                </a:cubicBezTo>
                <a:cubicBezTo>
                  <a:pt x="14353" y="14144"/>
                  <a:pt x="14537" y="14278"/>
                  <a:pt x="14721" y="14378"/>
                </a:cubicBezTo>
                <a:cubicBezTo>
                  <a:pt x="14203" y="14545"/>
                  <a:pt x="13183" y="14863"/>
                  <a:pt x="12732" y="14913"/>
                </a:cubicBezTo>
                <a:cubicBezTo>
                  <a:pt x="12679" y="14921"/>
                  <a:pt x="12624" y="14926"/>
                  <a:pt x="12565" y="14926"/>
                </a:cubicBezTo>
                <a:cubicBezTo>
                  <a:pt x="12247" y="14926"/>
                  <a:pt x="11793" y="14773"/>
                  <a:pt x="10794" y="14027"/>
                </a:cubicBezTo>
                <a:cubicBezTo>
                  <a:pt x="11982" y="13433"/>
                  <a:pt x="12370" y="13270"/>
                  <a:pt x="12627" y="13270"/>
                </a:cubicBezTo>
                <a:close/>
                <a:moveTo>
                  <a:pt x="5882" y="20577"/>
                </a:moveTo>
                <a:cubicBezTo>
                  <a:pt x="5965" y="20594"/>
                  <a:pt x="6049" y="20627"/>
                  <a:pt x="6116" y="20644"/>
                </a:cubicBezTo>
                <a:cubicBezTo>
                  <a:pt x="6433" y="20711"/>
                  <a:pt x="7018" y="20844"/>
                  <a:pt x="7502" y="21346"/>
                </a:cubicBezTo>
                <a:cubicBezTo>
                  <a:pt x="8104" y="21980"/>
                  <a:pt x="8388" y="23050"/>
                  <a:pt x="8087" y="23384"/>
                </a:cubicBezTo>
                <a:cubicBezTo>
                  <a:pt x="7973" y="23492"/>
                  <a:pt x="7770" y="23547"/>
                  <a:pt x="7533" y="23547"/>
                </a:cubicBezTo>
                <a:cubicBezTo>
                  <a:pt x="7146" y="23547"/>
                  <a:pt x="6671" y="23400"/>
                  <a:pt x="6350" y="23100"/>
                </a:cubicBezTo>
                <a:cubicBezTo>
                  <a:pt x="5832" y="22599"/>
                  <a:pt x="5698" y="21663"/>
                  <a:pt x="5882" y="20577"/>
                </a:cubicBezTo>
                <a:close/>
                <a:moveTo>
                  <a:pt x="3454" y="22878"/>
                </a:moveTo>
                <a:cubicBezTo>
                  <a:pt x="3813" y="22878"/>
                  <a:pt x="4143" y="23022"/>
                  <a:pt x="4294" y="23234"/>
                </a:cubicBezTo>
                <a:cubicBezTo>
                  <a:pt x="4595" y="23635"/>
                  <a:pt x="4528" y="24186"/>
                  <a:pt x="4294" y="24503"/>
                </a:cubicBezTo>
                <a:cubicBezTo>
                  <a:pt x="4094" y="24804"/>
                  <a:pt x="3693" y="24988"/>
                  <a:pt x="3208" y="25021"/>
                </a:cubicBezTo>
                <a:cubicBezTo>
                  <a:pt x="3152" y="25026"/>
                  <a:pt x="3096" y="25029"/>
                  <a:pt x="3041" y="25029"/>
                </a:cubicBezTo>
                <a:cubicBezTo>
                  <a:pt x="2520" y="25029"/>
                  <a:pt x="2040" y="24821"/>
                  <a:pt x="1738" y="24503"/>
                </a:cubicBezTo>
                <a:cubicBezTo>
                  <a:pt x="1571" y="24320"/>
                  <a:pt x="1437" y="24069"/>
                  <a:pt x="1404" y="23818"/>
                </a:cubicBezTo>
                <a:cubicBezTo>
                  <a:pt x="1905" y="23317"/>
                  <a:pt x="2540" y="22899"/>
                  <a:pt x="3342" y="22883"/>
                </a:cubicBezTo>
                <a:cubicBezTo>
                  <a:pt x="3379" y="22880"/>
                  <a:pt x="3417" y="22878"/>
                  <a:pt x="3454" y="22878"/>
                </a:cubicBezTo>
                <a:close/>
                <a:moveTo>
                  <a:pt x="2980" y="0"/>
                </a:moveTo>
                <a:cubicBezTo>
                  <a:pt x="2913" y="0"/>
                  <a:pt x="2854" y="57"/>
                  <a:pt x="2841" y="126"/>
                </a:cubicBezTo>
                <a:cubicBezTo>
                  <a:pt x="2791" y="360"/>
                  <a:pt x="2941" y="1212"/>
                  <a:pt x="3459" y="2114"/>
                </a:cubicBezTo>
                <a:cubicBezTo>
                  <a:pt x="3125" y="2799"/>
                  <a:pt x="3225" y="3685"/>
                  <a:pt x="3375" y="4152"/>
                </a:cubicBezTo>
                <a:cubicBezTo>
                  <a:pt x="3793" y="5539"/>
                  <a:pt x="5213" y="6107"/>
                  <a:pt x="5999" y="6391"/>
                </a:cubicBezTo>
                <a:cubicBezTo>
                  <a:pt x="6299" y="6525"/>
                  <a:pt x="6667" y="6625"/>
                  <a:pt x="6968" y="6659"/>
                </a:cubicBezTo>
                <a:cubicBezTo>
                  <a:pt x="6934" y="7945"/>
                  <a:pt x="7218" y="9382"/>
                  <a:pt x="7770" y="10552"/>
                </a:cubicBezTo>
                <a:cubicBezTo>
                  <a:pt x="8405" y="11972"/>
                  <a:pt x="8889" y="12908"/>
                  <a:pt x="10226" y="13977"/>
                </a:cubicBezTo>
                <a:lnTo>
                  <a:pt x="10243" y="13994"/>
                </a:lnTo>
                <a:cubicBezTo>
                  <a:pt x="9023" y="14662"/>
                  <a:pt x="8204" y="15381"/>
                  <a:pt x="7285" y="16634"/>
                </a:cubicBezTo>
                <a:cubicBezTo>
                  <a:pt x="6517" y="17703"/>
                  <a:pt x="5915" y="19040"/>
                  <a:pt x="5648" y="20259"/>
                </a:cubicBezTo>
                <a:cubicBezTo>
                  <a:pt x="5565" y="20256"/>
                  <a:pt x="5479" y="20253"/>
                  <a:pt x="5392" y="20253"/>
                </a:cubicBezTo>
                <a:cubicBezTo>
                  <a:pt x="5109" y="20253"/>
                  <a:pt x="4805" y="20275"/>
                  <a:pt x="4512" y="20326"/>
                </a:cubicBezTo>
                <a:cubicBezTo>
                  <a:pt x="3693" y="20460"/>
                  <a:pt x="2189" y="20711"/>
                  <a:pt x="1471" y="21964"/>
                </a:cubicBezTo>
                <a:cubicBezTo>
                  <a:pt x="1253" y="22331"/>
                  <a:pt x="1003" y="23050"/>
                  <a:pt x="1086" y="23735"/>
                </a:cubicBezTo>
                <a:cubicBezTo>
                  <a:pt x="385" y="24487"/>
                  <a:pt x="17" y="25389"/>
                  <a:pt x="17" y="25656"/>
                </a:cubicBezTo>
                <a:cubicBezTo>
                  <a:pt x="0" y="25740"/>
                  <a:pt x="84" y="25823"/>
                  <a:pt x="167" y="25823"/>
                </a:cubicBezTo>
                <a:cubicBezTo>
                  <a:pt x="251" y="25823"/>
                  <a:pt x="318" y="25757"/>
                  <a:pt x="318" y="25706"/>
                </a:cubicBezTo>
                <a:cubicBezTo>
                  <a:pt x="318" y="25539"/>
                  <a:pt x="602" y="24821"/>
                  <a:pt x="1153" y="24153"/>
                </a:cubicBezTo>
                <a:cubicBezTo>
                  <a:pt x="1237" y="24370"/>
                  <a:pt x="1354" y="24587"/>
                  <a:pt x="1521" y="24771"/>
                </a:cubicBezTo>
                <a:cubicBezTo>
                  <a:pt x="1886" y="25151"/>
                  <a:pt x="2459" y="25379"/>
                  <a:pt x="3075" y="25379"/>
                </a:cubicBezTo>
                <a:cubicBezTo>
                  <a:pt x="3136" y="25379"/>
                  <a:pt x="3197" y="25377"/>
                  <a:pt x="3259" y="25372"/>
                </a:cubicBezTo>
                <a:cubicBezTo>
                  <a:pt x="3843" y="25339"/>
                  <a:pt x="4311" y="25105"/>
                  <a:pt x="4562" y="24737"/>
                </a:cubicBezTo>
                <a:cubicBezTo>
                  <a:pt x="4863" y="24336"/>
                  <a:pt x="4946" y="23618"/>
                  <a:pt x="4562" y="23100"/>
                </a:cubicBezTo>
                <a:cubicBezTo>
                  <a:pt x="4345" y="22816"/>
                  <a:pt x="3860" y="22615"/>
                  <a:pt x="3342" y="22615"/>
                </a:cubicBezTo>
                <a:cubicBezTo>
                  <a:pt x="2573" y="22615"/>
                  <a:pt x="1888" y="23000"/>
                  <a:pt x="1370" y="23484"/>
                </a:cubicBezTo>
                <a:cubicBezTo>
                  <a:pt x="1370" y="22983"/>
                  <a:pt x="1538" y="22482"/>
                  <a:pt x="1738" y="22148"/>
                </a:cubicBezTo>
                <a:cubicBezTo>
                  <a:pt x="2356" y="21011"/>
                  <a:pt x="3776" y="20777"/>
                  <a:pt x="4528" y="20660"/>
                </a:cubicBezTo>
                <a:cubicBezTo>
                  <a:pt x="4817" y="20603"/>
                  <a:pt x="5074" y="20585"/>
                  <a:pt x="5299" y="20585"/>
                </a:cubicBezTo>
                <a:cubicBezTo>
                  <a:pt x="5399" y="20585"/>
                  <a:pt x="5493" y="20589"/>
                  <a:pt x="5581" y="20594"/>
                </a:cubicBezTo>
                <a:cubicBezTo>
                  <a:pt x="5380" y="21763"/>
                  <a:pt x="5531" y="22833"/>
                  <a:pt x="6132" y="23401"/>
                </a:cubicBezTo>
                <a:cubicBezTo>
                  <a:pt x="6506" y="23745"/>
                  <a:pt x="7041" y="23927"/>
                  <a:pt x="7507" y="23927"/>
                </a:cubicBezTo>
                <a:cubicBezTo>
                  <a:pt x="7833" y="23927"/>
                  <a:pt x="8125" y="23837"/>
                  <a:pt x="8304" y="23651"/>
                </a:cubicBezTo>
                <a:cubicBezTo>
                  <a:pt x="8806" y="23117"/>
                  <a:pt x="8421" y="21897"/>
                  <a:pt x="7720" y="21178"/>
                </a:cubicBezTo>
                <a:cubicBezTo>
                  <a:pt x="7185" y="20610"/>
                  <a:pt x="6517" y="20443"/>
                  <a:pt x="6199" y="20360"/>
                </a:cubicBezTo>
                <a:cubicBezTo>
                  <a:pt x="6116" y="20343"/>
                  <a:pt x="6032" y="20343"/>
                  <a:pt x="5949" y="20326"/>
                </a:cubicBezTo>
                <a:cubicBezTo>
                  <a:pt x="6216" y="19140"/>
                  <a:pt x="6784" y="17837"/>
                  <a:pt x="7536" y="16834"/>
                </a:cubicBezTo>
                <a:cubicBezTo>
                  <a:pt x="8455" y="15598"/>
                  <a:pt x="9274" y="14896"/>
                  <a:pt x="10527" y="14228"/>
                </a:cubicBezTo>
                <a:cubicBezTo>
                  <a:pt x="11601" y="15056"/>
                  <a:pt x="12146" y="15277"/>
                  <a:pt x="12610" y="15277"/>
                </a:cubicBezTo>
                <a:cubicBezTo>
                  <a:pt x="12680" y="15277"/>
                  <a:pt x="12748" y="15272"/>
                  <a:pt x="12816" y="15264"/>
                </a:cubicBezTo>
                <a:cubicBezTo>
                  <a:pt x="13467" y="15180"/>
                  <a:pt x="15138" y="14629"/>
                  <a:pt x="15205" y="14595"/>
                </a:cubicBezTo>
                <a:lnTo>
                  <a:pt x="15539" y="14495"/>
                </a:lnTo>
                <a:lnTo>
                  <a:pt x="15222" y="14328"/>
                </a:lnTo>
                <a:cubicBezTo>
                  <a:pt x="14938" y="14161"/>
                  <a:pt x="14654" y="13977"/>
                  <a:pt x="14370" y="13810"/>
                </a:cubicBezTo>
                <a:cubicBezTo>
                  <a:pt x="13885" y="13509"/>
                  <a:pt x="13451" y="13225"/>
                  <a:pt x="13050" y="13092"/>
                </a:cubicBezTo>
                <a:cubicBezTo>
                  <a:pt x="12909" y="13046"/>
                  <a:pt x="12790" y="13018"/>
                  <a:pt x="12657" y="13018"/>
                </a:cubicBezTo>
                <a:cubicBezTo>
                  <a:pt x="12299" y="13018"/>
                  <a:pt x="11841" y="13222"/>
                  <a:pt x="10610" y="13843"/>
                </a:cubicBezTo>
                <a:cubicBezTo>
                  <a:pt x="10594" y="13843"/>
                  <a:pt x="10594" y="13877"/>
                  <a:pt x="10560" y="13877"/>
                </a:cubicBezTo>
                <a:cubicBezTo>
                  <a:pt x="10527" y="13827"/>
                  <a:pt x="10477" y="13810"/>
                  <a:pt x="10443" y="13760"/>
                </a:cubicBezTo>
                <a:cubicBezTo>
                  <a:pt x="9157" y="12724"/>
                  <a:pt x="8689" y="11822"/>
                  <a:pt x="8054" y="10452"/>
                </a:cubicBezTo>
                <a:cubicBezTo>
                  <a:pt x="7553" y="9332"/>
                  <a:pt x="7269" y="7945"/>
                  <a:pt x="7285" y="6726"/>
                </a:cubicBezTo>
                <a:lnTo>
                  <a:pt x="7636" y="6726"/>
                </a:lnTo>
                <a:cubicBezTo>
                  <a:pt x="7970" y="6709"/>
                  <a:pt x="8639" y="6692"/>
                  <a:pt x="9290" y="6241"/>
                </a:cubicBezTo>
                <a:cubicBezTo>
                  <a:pt x="10092" y="5723"/>
                  <a:pt x="10727" y="4570"/>
                  <a:pt x="10360" y="3969"/>
                </a:cubicBezTo>
                <a:cubicBezTo>
                  <a:pt x="10166" y="3659"/>
                  <a:pt x="9697" y="3489"/>
                  <a:pt x="9194" y="3489"/>
                </a:cubicBezTo>
                <a:cubicBezTo>
                  <a:pt x="8829" y="3489"/>
                  <a:pt x="8447" y="3579"/>
                  <a:pt x="8137" y="3768"/>
                </a:cubicBezTo>
                <a:cubicBezTo>
                  <a:pt x="7402" y="4203"/>
                  <a:pt x="7051" y="5205"/>
                  <a:pt x="6968" y="6375"/>
                </a:cubicBezTo>
                <a:cubicBezTo>
                  <a:pt x="6684" y="6325"/>
                  <a:pt x="6366" y="6241"/>
                  <a:pt x="6066" y="6124"/>
                </a:cubicBezTo>
                <a:cubicBezTo>
                  <a:pt x="5364" y="5857"/>
                  <a:pt x="4027" y="5322"/>
                  <a:pt x="3643" y="4102"/>
                </a:cubicBezTo>
                <a:cubicBezTo>
                  <a:pt x="3526" y="3651"/>
                  <a:pt x="3459" y="3016"/>
                  <a:pt x="3643" y="2465"/>
                </a:cubicBezTo>
                <a:cubicBezTo>
                  <a:pt x="4044" y="3016"/>
                  <a:pt x="4562" y="3551"/>
                  <a:pt x="5297" y="3952"/>
                </a:cubicBezTo>
                <a:cubicBezTo>
                  <a:pt x="5471" y="4044"/>
                  <a:pt x="5639" y="4079"/>
                  <a:pt x="5793" y="4079"/>
                </a:cubicBezTo>
                <a:cubicBezTo>
                  <a:pt x="6204" y="4079"/>
                  <a:pt x="6524" y="3832"/>
                  <a:pt x="6634" y="3735"/>
                </a:cubicBezTo>
                <a:cubicBezTo>
                  <a:pt x="7135" y="3300"/>
                  <a:pt x="7185" y="2599"/>
                  <a:pt x="6985" y="2131"/>
                </a:cubicBezTo>
                <a:cubicBezTo>
                  <a:pt x="6834" y="1713"/>
                  <a:pt x="6416" y="1396"/>
                  <a:pt x="5848" y="1229"/>
                </a:cubicBezTo>
                <a:cubicBezTo>
                  <a:pt x="5622" y="1165"/>
                  <a:pt x="5391" y="1133"/>
                  <a:pt x="5167" y="1133"/>
                </a:cubicBezTo>
                <a:cubicBezTo>
                  <a:pt x="4745" y="1133"/>
                  <a:pt x="4343" y="1244"/>
                  <a:pt x="4027" y="1462"/>
                </a:cubicBezTo>
                <a:cubicBezTo>
                  <a:pt x="3877" y="1563"/>
                  <a:pt x="3760" y="1696"/>
                  <a:pt x="3643" y="1813"/>
                </a:cubicBezTo>
                <a:cubicBezTo>
                  <a:pt x="3225" y="1045"/>
                  <a:pt x="3125" y="360"/>
                  <a:pt x="3142" y="193"/>
                </a:cubicBezTo>
                <a:cubicBezTo>
                  <a:pt x="3175" y="109"/>
                  <a:pt x="3108" y="25"/>
                  <a:pt x="3025" y="9"/>
                </a:cubicBezTo>
                <a:cubicBezTo>
                  <a:pt x="3010" y="3"/>
                  <a:pt x="2994" y="0"/>
                  <a:pt x="298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0"/>
          <p:cNvSpPr/>
          <p:nvPr/>
        </p:nvSpPr>
        <p:spPr>
          <a:xfrm rot="-8100000" flipH="1">
            <a:off x="8028254" y="4020663"/>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Yeseva One"/>
              <a:buNone/>
              <a:defRPr sz="3000" b="0" i="0" u="none" strike="noStrike" cap="none">
                <a:solidFill>
                  <a:schemeClr val="dk1"/>
                </a:solidFill>
                <a:latin typeface="Yeseva One"/>
                <a:ea typeface="Yeseva One"/>
                <a:cs typeface="Yeseva One"/>
                <a:sym typeface="Yeseva One"/>
              </a:defRPr>
            </a:lvl1pPr>
            <a:lvl2pPr marR="0" lvl="1" algn="l" rtl="0">
              <a:lnSpc>
                <a:spcPct val="100000"/>
              </a:lnSpc>
              <a:spcBef>
                <a:spcPts val="0"/>
              </a:spcBef>
              <a:spcAft>
                <a:spcPts val="0"/>
              </a:spcAft>
              <a:buClr>
                <a:schemeClr val="dk1"/>
              </a:buClr>
              <a:buSzPts val="3000"/>
              <a:buFont typeface="Aref Ruqaa"/>
              <a:buNone/>
              <a:defRPr sz="3000" b="0" i="0" u="none" strike="noStrike" cap="none">
                <a:solidFill>
                  <a:schemeClr val="dk1"/>
                </a:solidFill>
                <a:latin typeface="Aref Ruqaa"/>
                <a:ea typeface="Aref Ruqaa"/>
                <a:cs typeface="Aref Ruqaa"/>
                <a:sym typeface="Aref Ruqaa"/>
              </a:defRPr>
            </a:lvl2pPr>
            <a:lvl3pPr marR="0" lvl="2" algn="l" rtl="0">
              <a:lnSpc>
                <a:spcPct val="100000"/>
              </a:lnSpc>
              <a:spcBef>
                <a:spcPts val="0"/>
              </a:spcBef>
              <a:spcAft>
                <a:spcPts val="0"/>
              </a:spcAft>
              <a:buClr>
                <a:schemeClr val="dk1"/>
              </a:buClr>
              <a:buSzPts val="3000"/>
              <a:buFont typeface="Aref Ruqaa"/>
              <a:buNone/>
              <a:defRPr sz="3000" b="0" i="0" u="none" strike="noStrike" cap="none">
                <a:solidFill>
                  <a:schemeClr val="dk1"/>
                </a:solidFill>
                <a:latin typeface="Aref Ruqaa"/>
                <a:ea typeface="Aref Ruqaa"/>
                <a:cs typeface="Aref Ruqaa"/>
                <a:sym typeface="Aref Ruqaa"/>
              </a:defRPr>
            </a:lvl3pPr>
            <a:lvl4pPr marR="0" lvl="3" algn="l" rtl="0">
              <a:lnSpc>
                <a:spcPct val="100000"/>
              </a:lnSpc>
              <a:spcBef>
                <a:spcPts val="0"/>
              </a:spcBef>
              <a:spcAft>
                <a:spcPts val="0"/>
              </a:spcAft>
              <a:buClr>
                <a:schemeClr val="dk1"/>
              </a:buClr>
              <a:buSzPts val="3000"/>
              <a:buFont typeface="Aref Ruqaa"/>
              <a:buNone/>
              <a:defRPr sz="3000" b="0" i="0" u="none" strike="noStrike" cap="none">
                <a:solidFill>
                  <a:schemeClr val="dk1"/>
                </a:solidFill>
                <a:latin typeface="Aref Ruqaa"/>
                <a:ea typeface="Aref Ruqaa"/>
                <a:cs typeface="Aref Ruqaa"/>
                <a:sym typeface="Aref Ruqaa"/>
              </a:defRPr>
            </a:lvl4pPr>
            <a:lvl5pPr marR="0" lvl="4" algn="l" rtl="0">
              <a:lnSpc>
                <a:spcPct val="100000"/>
              </a:lnSpc>
              <a:spcBef>
                <a:spcPts val="0"/>
              </a:spcBef>
              <a:spcAft>
                <a:spcPts val="0"/>
              </a:spcAft>
              <a:buClr>
                <a:schemeClr val="dk1"/>
              </a:buClr>
              <a:buSzPts val="3000"/>
              <a:buFont typeface="Aref Ruqaa"/>
              <a:buNone/>
              <a:defRPr sz="3000" b="0" i="0" u="none" strike="noStrike" cap="none">
                <a:solidFill>
                  <a:schemeClr val="dk1"/>
                </a:solidFill>
                <a:latin typeface="Aref Ruqaa"/>
                <a:ea typeface="Aref Ruqaa"/>
                <a:cs typeface="Aref Ruqaa"/>
                <a:sym typeface="Aref Ruqaa"/>
              </a:defRPr>
            </a:lvl5pPr>
            <a:lvl6pPr marR="0" lvl="5" algn="l" rtl="0">
              <a:lnSpc>
                <a:spcPct val="100000"/>
              </a:lnSpc>
              <a:spcBef>
                <a:spcPts val="0"/>
              </a:spcBef>
              <a:spcAft>
                <a:spcPts val="0"/>
              </a:spcAft>
              <a:buClr>
                <a:schemeClr val="dk1"/>
              </a:buClr>
              <a:buSzPts val="3000"/>
              <a:buFont typeface="Aref Ruqaa"/>
              <a:buNone/>
              <a:defRPr sz="3000" b="0" i="0" u="none" strike="noStrike" cap="none">
                <a:solidFill>
                  <a:schemeClr val="dk1"/>
                </a:solidFill>
                <a:latin typeface="Aref Ruqaa"/>
                <a:ea typeface="Aref Ruqaa"/>
                <a:cs typeface="Aref Ruqaa"/>
                <a:sym typeface="Aref Ruqaa"/>
              </a:defRPr>
            </a:lvl6pPr>
            <a:lvl7pPr marR="0" lvl="6" algn="l" rtl="0">
              <a:lnSpc>
                <a:spcPct val="100000"/>
              </a:lnSpc>
              <a:spcBef>
                <a:spcPts val="0"/>
              </a:spcBef>
              <a:spcAft>
                <a:spcPts val="0"/>
              </a:spcAft>
              <a:buClr>
                <a:schemeClr val="dk1"/>
              </a:buClr>
              <a:buSzPts val="3000"/>
              <a:buFont typeface="Aref Ruqaa"/>
              <a:buNone/>
              <a:defRPr sz="3000" b="0" i="0" u="none" strike="noStrike" cap="none">
                <a:solidFill>
                  <a:schemeClr val="dk1"/>
                </a:solidFill>
                <a:latin typeface="Aref Ruqaa"/>
                <a:ea typeface="Aref Ruqaa"/>
                <a:cs typeface="Aref Ruqaa"/>
                <a:sym typeface="Aref Ruqaa"/>
              </a:defRPr>
            </a:lvl7pPr>
            <a:lvl8pPr marR="0" lvl="7" algn="l" rtl="0">
              <a:lnSpc>
                <a:spcPct val="100000"/>
              </a:lnSpc>
              <a:spcBef>
                <a:spcPts val="0"/>
              </a:spcBef>
              <a:spcAft>
                <a:spcPts val="0"/>
              </a:spcAft>
              <a:buClr>
                <a:schemeClr val="dk1"/>
              </a:buClr>
              <a:buSzPts val="3000"/>
              <a:buFont typeface="Aref Ruqaa"/>
              <a:buNone/>
              <a:defRPr sz="3000" b="0" i="0" u="none" strike="noStrike" cap="none">
                <a:solidFill>
                  <a:schemeClr val="dk1"/>
                </a:solidFill>
                <a:latin typeface="Aref Ruqaa"/>
                <a:ea typeface="Aref Ruqaa"/>
                <a:cs typeface="Aref Ruqaa"/>
                <a:sym typeface="Aref Ruqaa"/>
              </a:defRPr>
            </a:lvl8pPr>
            <a:lvl9pPr marR="0" lvl="8" algn="l" rtl="0">
              <a:lnSpc>
                <a:spcPct val="100000"/>
              </a:lnSpc>
              <a:spcBef>
                <a:spcPts val="0"/>
              </a:spcBef>
              <a:spcAft>
                <a:spcPts val="0"/>
              </a:spcAft>
              <a:buClr>
                <a:schemeClr val="dk1"/>
              </a:buClr>
              <a:buSzPts val="3000"/>
              <a:buFont typeface="Aref Ruqaa"/>
              <a:buNone/>
              <a:defRPr sz="3000" b="0" i="0" u="none" strike="noStrike" cap="none">
                <a:solidFill>
                  <a:schemeClr val="dk1"/>
                </a:solidFill>
                <a:latin typeface="Aref Ruqaa"/>
                <a:ea typeface="Aref Ruqaa"/>
                <a:cs typeface="Aref Ruqaa"/>
                <a:sym typeface="Aref Ruqaa"/>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
          <p:cNvSpPr txBox="1">
            <a:spLocks noGrp="1"/>
          </p:cNvSpPr>
          <p:nvPr>
            <p:ph type="ctrTitle"/>
          </p:nvPr>
        </p:nvSpPr>
        <p:spPr>
          <a:xfrm>
            <a:off x="1677750" y="1106476"/>
            <a:ext cx="5788500" cy="2180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5200"/>
              <a:buNone/>
            </a:pPr>
            <a:r>
              <a:rPr lang="en" sz="3500"/>
              <a:t>Chủ trương của Đảng về xây dựng và phát triển nền văn hóa Việt Nam hiện nay</a:t>
            </a:r>
            <a:endParaRPr sz="3500">
              <a:solidFill>
                <a:schemeClr val="accent1"/>
              </a:solidFill>
            </a:endParaRPr>
          </a:p>
        </p:txBody>
      </p:sp>
      <p:sp>
        <p:nvSpPr>
          <p:cNvPr id="3" name="Subtitle 2">
            <a:extLst>
              <a:ext uri="{FF2B5EF4-FFF2-40B4-BE49-F238E27FC236}">
                <a16:creationId xmlns:a16="http://schemas.microsoft.com/office/drawing/2014/main" id="{DC0A8C5F-367A-46AA-8681-48D45F6A5AA6}"/>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0"/>
          <p:cNvSpPr txBox="1">
            <a:spLocks noGrp="1"/>
          </p:cNvSpPr>
          <p:nvPr>
            <p:ph type="title"/>
          </p:nvPr>
        </p:nvSpPr>
        <p:spPr>
          <a:xfrm>
            <a:off x="1945950" y="1970014"/>
            <a:ext cx="5252100" cy="1329445"/>
          </a:xfrm>
          <a:prstGeom prst="rect">
            <a:avLst/>
          </a:prstGeom>
          <a:solidFill>
            <a:schemeClr val="dk1"/>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600"/>
              <a:buNone/>
            </a:pPr>
            <a:r>
              <a:rPr lang="en" sz="3500"/>
              <a:t>Cảm ơn mọi người đã lắng nghe</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
          <p:cNvSpPr txBox="1">
            <a:spLocks noGrp="1"/>
          </p:cNvSpPr>
          <p:nvPr>
            <p:ph type="title"/>
          </p:nvPr>
        </p:nvSpPr>
        <p:spPr>
          <a:xfrm>
            <a:off x="1126275" y="2489275"/>
            <a:ext cx="2138700" cy="1298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500"/>
              <a:buNone/>
            </a:pPr>
            <a:r>
              <a:rPr lang="en" sz="2500"/>
              <a:t>Khái niệm về văn hóa</a:t>
            </a:r>
            <a:endParaRPr sz="2500"/>
          </a:p>
          <a:p>
            <a:pPr marL="0" lvl="0" indent="0" algn="ctr" rtl="0">
              <a:lnSpc>
                <a:spcPct val="100000"/>
              </a:lnSpc>
              <a:spcBef>
                <a:spcPts val="0"/>
              </a:spcBef>
              <a:spcAft>
                <a:spcPts val="0"/>
              </a:spcAft>
              <a:buSzPts val="2500"/>
              <a:buNone/>
            </a:pPr>
            <a:endParaRPr sz="2500"/>
          </a:p>
        </p:txBody>
      </p:sp>
      <p:sp>
        <p:nvSpPr>
          <p:cNvPr id="320" name="Google Shape;320;p2"/>
          <p:cNvSpPr txBox="1">
            <a:spLocks noGrp="1"/>
          </p:cNvSpPr>
          <p:nvPr>
            <p:ph type="title" idx="2"/>
          </p:nvPr>
        </p:nvSpPr>
        <p:spPr>
          <a:xfrm>
            <a:off x="3340125" y="2489275"/>
            <a:ext cx="2216400" cy="1026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500"/>
              <a:buNone/>
            </a:pPr>
            <a:r>
              <a:rPr lang="en" sz="2500"/>
              <a:t>Quan điểm, mục tiêu</a:t>
            </a:r>
            <a:endParaRPr sz="2500"/>
          </a:p>
        </p:txBody>
      </p:sp>
      <p:sp>
        <p:nvSpPr>
          <p:cNvPr id="321" name="Google Shape;321;p2"/>
          <p:cNvSpPr txBox="1">
            <a:spLocks noGrp="1"/>
          </p:cNvSpPr>
          <p:nvPr>
            <p:ph type="title" idx="8"/>
          </p:nvPr>
        </p:nvSpPr>
        <p:spPr>
          <a:xfrm>
            <a:off x="1861575" y="2052700"/>
            <a:ext cx="668100" cy="447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2500"/>
              <a:t>01</a:t>
            </a:r>
            <a:endParaRPr sz="2500"/>
          </a:p>
        </p:txBody>
      </p:sp>
      <p:sp>
        <p:nvSpPr>
          <p:cNvPr id="322" name="Google Shape;322;p2"/>
          <p:cNvSpPr txBox="1">
            <a:spLocks noGrp="1"/>
          </p:cNvSpPr>
          <p:nvPr>
            <p:ph type="title" idx="13"/>
          </p:nvPr>
        </p:nvSpPr>
        <p:spPr>
          <a:xfrm>
            <a:off x="4114275" y="2052700"/>
            <a:ext cx="668100" cy="447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2500"/>
              <a:t>02</a:t>
            </a:r>
            <a:endParaRPr sz="2500"/>
          </a:p>
        </p:txBody>
      </p:sp>
      <p:sp>
        <p:nvSpPr>
          <p:cNvPr id="323" name="Google Shape;323;p2"/>
          <p:cNvSpPr txBox="1">
            <a:spLocks noGrp="1"/>
          </p:cNvSpPr>
          <p:nvPr>
            <p:ph type="title" idx="15"/>
          </p:nvPr>
        </p:nvSpPr>
        <p:spPr>
          <a:xfrm>
            <a:off x="5915775" y="2489280"/>
            <a:ext cx="1854600" cy="705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500"/>
              <a:buNone/>
            </a:pPr>
            <a:r>
              <a:rPr lang="en" sz="2500"/>
              <a:t>Nhiệm vụ</a:t>
            </a:r>
            <a:endParaRPr sz="2500"/>
          </a:p>
        </p:txBody>
      </p:sp>
      <p:sp>
        <p:nvSpPr>
          <p:cNvPr id="324" name="Google Shape;324;p2"/>
          <p:cNvSpPr txBox="1">
            <a:spLocks noGrp="1"/>
          </p:cNvSpPr>
          <p:nvPr>
            <p:ph type="title" idx="23"/>
          </p:nvPr>
        </p:nvSpPr>
        <p:spPr>
          <a:xfrm>
            <a:off x="6509025" y="2059835"/>
            <a:ext cx="668100" cy="447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2500"/>
              <a:t>03</a:t>
            </a:r>
            <a:endParaRPr sz="2500"/>
          </a:p>
        </p:txBody>
      </p:sp>
      <p:sp>
        <p:nvSpPr>
          <p:cNvPr id="325" name="Google Shape;325;p2"/>
          <p:cNvSpPr txBox="1">
            <a:spLocks noGrp="1"/>
          </p:cNvSpPr>
          <p:nvPr>
            <p:ph type="title" idx="4294967295"/>
          </p:nvPr>
        </p:nvSpPr>
        <p:spPr>
          <a:xfrm>
            <a:off x="2074500" y="403200"/>
            <a:ext cx="4995000" cy="84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5000"/>
              <a:t>Nội dung</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9"/>
        <p:cNvGrpSpPr/>
        <p:nvPr/>
      </p:nvGrpSpPr>
      <p:grpSpPr>
        <a:xfrm>
          <a:off x="0" y="0"/>
          <a:ext cx="0" cy="0"/>
          <a:chOff x="0" y="0"/>
          <a:chExt cx="0" cy="0"/>
        </a:xfrm>
      </p:grpSpPr>
      <p:sp>
        <p:nvSpPr>
          <p:cNvPr id="330" name="Google Shape;330;p3"/>
          <p:cNvSpPr txBox="1">
            <a:spLocks noGrp="1"/>
          </p:cNvSpPr>
          <p:nvPr>
            <p:ph type="title" idx="2"/>
          </p:nvPr>
        </p:nvSpPr>
        <p:spPr>
          <a:xfrm>
            <a:off x="6435085" y="343155"/>
            <a:ext cx="1120200" cy="841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
          <p:cNvSpPr txBox="1">
            <a:spLocks noGrp="1"/>
          </p:cNvSpPr>
          <p:nvPr>
            <p:ph type="body" idx="1"/>
          </p:nvPr>
        </p:nvSpPr>
        <p:spPr>
          <a:xfrm>
            <a:off x="899550" y="632900"/>
            <a:ext cx="7344900" cy="3936000"/>
          </a:xfrm>
          <a:prstGeom prst="rect">
            <a:avLst/>
          </a:prstGeom>
          <a:noFill/>
          <a:ln>
            <a:noFill/>
          </a:ln>
        </p:spPr>
        <p:txBody>
          <a:bodyPr spcFirstLastPara="1" wrap="square" lIns="91425" tIns="91425" rIns="91425" bIns="91425" anchor="t" anchorCtr="0">
            <a:noAutofit/>
          </a:bodyPr>
          <a:lstStyle/>
          <a:p>
            <a:pPr marL="101600" lvl="0" indent="0" algn="l" rtl="0">
              <a:lnSpc>
                <a:spcPct val="115000"/>
              </a:lnSpc>
              <a:spcBef>
                <a:spcPts val="0"/>
              </a:spcBef>
              <a:spcAft>
                <a:spcPts val="0"/>
              </a:spcAft>
              <a:buSzPts val="2000"/>
              <a:buNone/>
            </a:pPr>
            <a:r>
              <a:rPr lang="en" sz="2000">
                <a:solidFill>
                  <a:srgbClr val="000000"/>
                </a:solidFill>
                <a:latin typeface="Arial"/>
                <a:ea typeface="Arial"/>
                <a:cs typeface="Arial"/>
                <a:sym typeface="Arial"/>
              </a:rPr>
              <a:t>✅</a:t>
            </a:r>
            <a:r>
              <a:rPr lang="en" sz="2000">
                <a:latin typeface="Aref Ruqaa"/>
                <a:ea typeface="Aref Ruqaa"/>
                <a:cs typeface="Aref Ruqaa"/>
                <a:sym typeface="Aref Ruqaa"/>
              </a:rPr>
              <a:t>Theo nghĩa rộng, văn hóa là toàn bộ những giá trị vật chất và tinh thần do loài người sáng tạo ra với phương thức sử dụng chúng, nhằm đáp ứng lẽ sinh tồn, đồng thời đó cũng là mục đích của cuộc sống loài người.</a:t>
            </a:r>
            <a:endParaRPr sz="2000">
              <a:latin typeface="Aref Ruqaa"/>
              <a:ea typeface="Aref Ruqaa"/>
              <a:cs typeface="Aref Ruqaa"/>
              <a:sym typeface="Aref Ruqaa"/>
            </a:endParaRPr>
          </a:p>
          <a:p>
            <a:pPr marL="914400" lvl="0" indent="0" algn="l" rtl="0">
              <a:lnSpc>
                <a:spcPct val="115000"/>
              </a:lnSpc>
              <a:spcBef>
                <a:spcPts val="0"/>
              </a:spcBef>
              <a:spcAft>
                <a:spcPts val="0"/>
              </a:spcAft>
              <a:buSzPts val="1800"/>
              <a:buNone/>
            </a:pPr>
            <a:endParaRPr sz="2000">
              <a:latin typeface="Aref Ruqaa"/>
              <a:ea typeface="Aref Ruqaa"/>
              <a:cs typeface="Aref Ruqaa"/>
              <a:sym typeface="Aref Ruqaa"/>
            </a:endParaRPr>
          </a:p>
          <a:p>
            <a:pPr marL="101600" lvl="0" indent="0" algn="l" rtl="0">
              <a:lnSpc>
                <a:spcPct val="115000"/>
              </a:lnSpc>
              <a:spcBef>
                <a:spcPts val="0"/>
              </a:spcBef>
              <a:spcAft>
                <a:spcPts val="0"/>
              </a:spcAft>
              <a:buSzPts val="2000"/>
              <a:buNone/>
            </a:pPr>
            <a:r>
              <a:rPr lang="en" sz="2000">
                <a:solidFill>
                  <a:srgbClr val="000000"/>
                </a:solidFill>
                <a:latin typeface="Arial"/>
                <a:ea typeface="Arial"/>
                <a:cs typeface="Arial"/>
                <a:sym typeface="Arial"/>
              </a:rPr>
              <a:t>✅</a:t>
            </a:r>
            <a:r>
              <a:rPr lang="en" sz="2000">
                <a:latin typeface="Aref Ruqaa"/>
                <a:ea typeface="Aref Ruqaa"/>
                <a:cs typeface="Aref Ruqaa"/>
                <a:sym typeface="Aref Ruqaa"/>
              </a:rPr>
              <a:t>Theo nghĩa hẹp, văn hóa là đời sống tinh thần của xã hội, thuộc kiến trúc thượng tầng.</a:t>
            </a:r>
            <a:endParaRPr sz="2000">
              <a:latin typeface="Aref Ruqaa"/>
              <a:ea typeface="Aref Ruqaa"/>
              <a:cs typeface="Aref Ruqaa"/>
              <a:sym typeface="Aref Ruqaa"/>
            </a:endParaRPr>
          </a:p>
          <a:p>
            <a:pPr marL="914400" lvl="0" indent="0" algn="l" rtl="0">
              <a:lnSpc>
                <a:spcPct val="115000"/>
              </a:lnSpc>
              <a:spcBef>
                <a:spcPts val="0"/>
              </a:spcBef>
              <a:spcAft>
                <a:spcPts val="0"/>
              </a:spcAft>
              <a:buSzPts val="1800"/>
              <a:buNone/>
            </a:pPr>
            <a:endParaRPr sz="2000">
              <a:latin typeface="Aref Ruqaa"/>
              <a:ea typeface="Aref Ruqaa"/>
              <a:cs typeface="Aref Ruqaa"/>
              <a:sym typeface="Aref Ruqaa"/>
            </a:endParaRPr>
          </a:p>
          <a:p>
            <a:pPr marL="101600" lvl="0" indent="0" algn="l" rtl="0">
              <a:lnSpc>
                <a:spcPct val="115000"/>
              </a:lnSpc>
              <a:spcBef>
                <a:spcPts val="0"/>
              </a:spcBef>
              <a:spcAft>
                <a:spcPts val="0"/>
              </a:spcAft>
              <a:buSzPts val="2000"/>
              <a:buNone/>
            </a:pPr>
            <a:r>
              <a:rPr lang="en" sz="2000">
                <a:solidFill>
                  <a:srgbClr val="000000"/>
                </a:solidFill>
                <a:latin typeface="Arial"/>
                <a:ea typeface="Arial"/>
                <a:cs typeface="Arial"/>
                <a:sym typeface="Arial"/>
              </a:rPr>
              <a:t>✅</a:t>
            </a:r>
            <a:r>
              <a:rPr lang="en" sz="2000">
                <a:latin typeface="Aref Ruqaa"/>
                <a:ea typeface="Aref Ruqaa"/>
                <a:cs typeface="Aref Ruqaa"/>
                <a:sym typeface="Aref Ruqaa"/>
              </a:rPr>
              <a:t>Theo nghĩa rất hẹp, văn hóa đơn giản là trình độ học vấn của con người, thể hiện ở việc mọi người đi học “văn hóa”, xóa mù chữ,…</a:t>
            </a:r>
            <a:endParaRPr sz="2000">
              <a:latin typeface="Aref Ruqaa"/>
              <a:ea typeface="Aref Ruqaa"/>
              <a:cs typeface="Aref Ruqaa"/>
              <a:sym typeface="Aref Ruq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9"/>
        <p:cNvGrpSpPr/>
        <p:nvPr/>
      </p:nvGrpSpPr>
      <p:grpSpPr>
        <a:xfrm>
          <a:off x="0" y="0"/>
          <a:ext cx="0" cy="0"/>
          <a:chOff x="0" y="0"/>
          <a:chExt cx="0" cy="0"/>
        </a:xfrm>
      </p:grpSpPr>
      <p:sp>
        <p:nvSpPr>
          <p:cNvPr id="340" name="Google Shape;340;p5"/>
          <p:cNvSpPr txBox="1">
            <a:spLocks noGrp="1"/>
          </p:cNvSpPr>
          <p:nvPr>
            <p:ph type="title" idx="4294967295"/>
          </p:nvPr>
        </p:nvSpPr>
        <p:spPr>
          <a:xfrm>
            <a:off x="53340" y="2371725"/>
            <a:ext cx="4995863" cy="1358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3500">
                <a:solidFill>
                  <a:srgbClr val="0070C0"/>
                </a:solidFill>
              </a:rPr>
              <a:t>Quan điểm, </a:t>
            </a:r>
            <a:br>
              <a:rPr lang="en" sz="3500">
                <a:solidFill>
                  <a:srgbClr val="0070C0"/>
                </a:solidFill>
              </a:rPr>
            </a:br>
            <a:r>
              <a:rPr lang="en" sz="3500">
                <a:solidFill>
                  <a:srgbClr val="0070C0"/>
                </a:solidFill>
              </a:rPr>
              <a:t>mục tiêu</a:t>
            </a:r>
            <a:endParaRPr sz="3500">
              <a:solidFill>
                <a:srgbClr val="0070C0"/>
              </a:solidFill>
            </a:endParaRPr>
          </a:p>
        </p:txBody>
      </p:sp>
      <p:sp>
        <p:nvSpPr>
          <p:cNvPr id="341" name="Google Shape;341;p5"/>
          <p:cNvSpPr txBox="1">
            <a:spLocks noGrp="1"/>
          </p:cNvSpPr>
          <p:nvPr>
            <p:ph type="title" idx="4294967295"/>
          </p:nvPr>
        </p:nvSpPr>
        <p:spPr>
          <a:xfrm>
            <a:off x="3634740" y="419100"/>
            <a:ext cx="1231900" cy="841375"/>
          </a:xfrm>
          <a:prstGeom prst="rect">
            <a:avLst/>
          </a:prstGeom>
          <a:solidFill>
            <a:schemeClr val="dk1"/>
          </a:solidFill>
          <a:ln w="25400" cap="flat" cmpd="sng">
            <a:solidFill>
              <a:srgbClr val="443E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6000">
                <a:solidFill>
                  <a:schemeClr val="lt1"/>
                </a:solidFill>
                <a:latin typeface="Arial"/>
                <a:ea typeface="Arial"/>
                <a:cs typeface="Arial"/>
                <a:sym typeface="Arial"/>
              </a:rPr>
              <a:t>02</a:t>
            </a:r>
            <a:endParaRPr sz="6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
          <p:cNvSpPr txBox="1">
            <a:spLocks noGrp="1"/>
          </p:cNvSpPr>
          <p:nvPr>
            <p:ph type="body" idx="1"/>
          </p:nvPr>
        </p:nvSpPr>
        <p:spPr>
          <a:xfrm>
            <a:off x="899550" y="1152475"/>
            <a:ext cx="7344900" cy="3416400"/>
          </a:xfrm>
          <a:prstGeom prst="rect">
            <a:avLst/>
          </a:prstGeom>
          <a:noFill/>
          <a:ln>
            <a:noFill/>
          </a:ln>
        </p:spPr>
        <p:txBody>
          <a:bodyPr spcFirstLastPara="1" wrap="square" lIns="91425" tIns="91425" rIns="91425" bIns="91425" anchor="t" anchorCtr="0">
            <a:noAutofit/>
          </a:bodyPr>
          <a:lstStyle/>
          <a:p>
            <a:pPr marL="120650" lvl="0" indent="0" algn="l" rtl="0">
              <a:lnSpc>
                <a:spcPct val="115000"/>
              </a:lnSpc>
              <a:spcBef>
                <a:spcPts val="0"/>
              </a:spcBef>
              <a:spcAft>
                <a:spcPts val="0"/>
              </a:spcAft>
              <a:buSzPts val="1700"/>
              <a:buNone/>
            </a:pPr>
            <a:r>
              <a:rPr lang="en" sz="1700">
                <a:latin typeface="Aref Ruqaa"/>
                <a:ea typeface="Aref Ruqaa"/>
                <a:cs typeface="Aref Ruqaa"/>
                <a:sym typeface="Aref Ruqaa"/>
              </a:rPr>
              <a:t>1️⃣Văn hóa là nền tảng tinh thần của xã hội, là mục tiêu, động lực phát triển bền vững đất nước; văn hóa phải được đặt ngang hàng với kinh tế, chính trị, xã hội.</a:t>
            </a:r>
            <a:endParaRPr sz="1700">
              <a:latin typeface="Aref Ruqaa"/>
              <a:ea typeface="Aref Ruqaa"/>
              <a:cs typeface="Aref Ruqaa"/>
              <a:sym typeface="Aref Ruqaa"/>
            </a:endParaRPr>
          </a:p>
          <a:p>
            <a:pPr marL="914400" lvl="0" indent="0" algn="l" rtl="0">
              <a:lnSpc>
                <a:spcPct val="115000"/>
              </a:lnSpc>
              <a:spcBef>
                <a:spcPts val="0"/>
              </a:spcBef>
              <a:spcAft>
                <a:spcPts val="0"/>
              </a:spcAft>
              <a:buSzPts val="1800"/>
              <a:buNone/>
            </a:pPr>
            <a:endParaRPr sz="1700">
              <a:latin typeface="Aref Ruqaa"/>
              <a:ea typeface="Aref Ruqaa"/>
              <a:cs typeface="Aref Ruqaa"/>
              <a:sym typeface="Aref Ruqaa"/>
            </a:endParaRPr>
          </a:p>
          <a:p>
            <a:pPr marL="120650" lvl="0" indent="0" algn="l" rtl="0">
              <a:lnSpc>
                <a:spcPct val="115000"/>
              </a:lnSpc>
              <a:spcBef>
                <a:spcPts val="0"/>
              </a:spcBef>
              <a:spcAft>
                <a:spcPts val="0"/>
              </a:spcAft>
              <a:buSzPts val="1700"/>
              <a:buNone/>
            </a:pPr>
            <a:r>
              <a:rPr lang="en" sz="1700">
                <a:latin typeface="Aref Ruqaa"/>
                <a:ea typeface="Aref Ruqaa"/>
                <a:cs typeface="Aref Ruqaa"/>
                <a:sym typeface="Aref Ruqaa"/>
              </a:rPr>
              <a:t>2️⃣Xây dựng nền văn hóa Việt Nam tiên tiến, đậm đà bản sắc dân tộc, thống nhất trong đa dạng của cộng đồng các dân tộc Việt Nam với các đặc trưng dân tộc, nhân văn, dân chủ và khoa học.</a:t>
            </a:r>
            <a:endParaRPr sz="1700">
              <a:latin typeface="Aref Ruqaa"/>
              <a:ea typeface="Aref Ruqaa"/>
              <a:cs typeface="Aref Ruqaa"/>
              <a:sym typeface="Aref Ruqaa"/>
            </a:endParaRPr>
          </a:p>
          <a:p>
            <a:pPr marL="914400" lvl="0" indent="0" algn="l" rtl="0">
              <a:lnSpc>
                <a:spcPct val="115000"/>
              </a:lnSpc>
              <a:spcBef>
                <a:spcPts val="0"/>
              </a:spcBef>
              <a:spcAft>
                <a:spcPts val="0"/>
              </a:spcAft>
              <a:buSzPts val="1800"/>
              <a:buNone/>
            </a:pPr>
            <a:endParaRPr sz="1700">
              <a:latin typeface="Aref Ruqaa"/>
              <a:ea typeface="Aref Ruqaa"/>
              <a:cs typeface="Aref Ruqaa"/>
              <a:sym typeface="Aref Ruqaa"/>
            </a:endParaRPr>
          </a:p>
          <a:p>
            <a:pPr marL="120650" lvl="0" indent="0" algn="l" rtl="0">
              <a:lnSpc>
                <a:spcPct val="115000"/>
              </a:lnSpc>
              <a:spcBef>
                <a:spcPts val="0"/>
              </a:spcBef>
              <a:spcAft>
                <a:spcPts val="0"/>
              </a:spcAft>
              <a:buSzPts val="1700"/>
              <a:buNone/>
            </a:pPr>
            <a:r>
              <a:rPr lang="en" sz="1700">
                <a:latin typeface="Aref Ruqaa"/>
                <a:ea typeface="Aref Ruqaa"/>
                <a:cs typeface="Aref Ruqaa"/>
                <a:sym typeface="Aref Ruqaa"/>
              </a:rPr>
              <a:t>3️⃣Phát triển văn hóa vì sự hoàn thiện nhân cách con người và xây dựng con người để phát triển văn hóa.</a:t>
            </a:r>
            <a:endParaRPr sz="1700">
              <a:latin typeface="Aref Ruqaa"/>
              <a:ea typeface="Aref Ruqaa"/>
              <a:cs typeface="Aref Ruqaa"/>
              <a:sym typeface="Aref Ruqa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
          <p:cNvSpPr txBox="1">
            <a:spLocks noGrp="1"/>
          </p:cNvSpPr>
          <p:nvPr>
            <p:ph type="body" idx="1"/>
          </p:nvPr>
        </p:nvSpPr>
        <p:spPr>
          <a:xfrm>
            <a:off x="899550" y="1152475"/>
            <a:ext cx="7344900" cy="3416400"/>
          </a:xfrm>
          <a:prstGeom prst="rect">
            <a:avLst/>
          </a:prstGeom>
          <a:noFill/>
          <a:ln>
            <a:noFill/>
          </a:ln>
        </p:spPr>
        <p:txBody>
          <a:bodyPr spcFirstLastPara="1" wrap="square" lIns="91425" tIns="91425" rIns="91425" bIns="91425" anchor="t" anchorCtr="0">
            <a:noAutofit/>
          </a:bodyPr>
          <a:lstStyle/>
          <a:p>
            <a:pPr marL="120650" lvl="0" indent="0" algn="l" rtl="0">
              <a:lnSpc>
                <a:spcPct val="115000"/>
              </a:lnSpc>
              <a:spcBef>
                <a:spcPts val="0"/>
              </a:spcBef>
              <a:spcAft>
                <a:spcPts val="0"/>
              </a:spcAft>
              <a:buSzPts val="1700"/>
              <a:buNone/>
            </a:pPr>
            <a:r>
              <a:rPr lang="en" sz="1700">
                <a:latin typeface="Aref Ruqaa"/>
                <a:ea typeface="Aref Ruqaa"/>
                <a:cs typeface="Aref Ruqaa"/>
                <a:sym typeface="Aref Ruqaa"/>
              </a:rPr>
              <a:t>4️⃣Xây dựng đồng bộ môi trường văn hóa, trong đó chú trọng vai trò của gia đình, cộng đồng; phát triển hài hòa giữa kinh tế và văn hóa; cần chú ý đầy đủ đến yếu tố văn hóa và con người trong phát triển kinh tế.</a:t>
            </a:r>
            <a:endParaRPr sz="1700">
              <a:latin typeface="Aref Ruqaa"/>
              <a:ea typeface="Aref Ruqaa"/>
              <a:cs typeface="Aref Ruqaa"/>
              <a:sym typeface="Aref Ruqaa"/>
            </a:endParaRPr>
          </a:p>
          <a:p>
            <a:pPr marL="914400" lvl="0" indent="0" algn="l" rtl="0">
              <a:lnSpc>
                <a:spcPct val="115000"/>
              </a:lnSpc>
              <a:spcBef>
                <a:spcPts val="0"/>
              </a:spcBef>
              <a:spcAft>
                <a:spcPts val="0"/>
              </a:spcAft>
              <a:buSzPts val="1800"/>
              <a:buNone/>
            </a:pPr>
            <a:endParaRPr sz="1700">
              <a:latin typeface="Aref Ruqaa"/>
              <a:ea typeface="Aref Ruqaa"/>
              <a:cs typeface="Aref Ruqaa"/>
              <a:sym typeface="Aref Ruqaa"/>
            </a:endParaRPr>
          </a:p>
          <a:p>
            <a:pPr marL="120650" lvl="0" indent="0" algn="l" rtl="0">
              <a:lnSpc>
                <a:spcPct val="115000"/>
              </a:lnSpc>
              <a:spcBef>
                <a:spcPts val="0"/>
              </a:spcBef>
              <a:spcAft>
                <a:spcPts val="0"/>
              </a:spcAft>
              <a:buSzPts val="1700"/>
              <a:buNone/>
            </a:pPr>
            <a:r>
              <a:rPr lang="en" sz="1700">
                <a:latin typeface="Aref Ruqaa"/>
                <a:ea typeface="Aref Ruqaa"/>
                <a:cs typeface="Aref Ruqaa"/>
                <a:sym typeface="Aref Ruqaa"/>
              </a:rPr>
              <a:t>5️⃣Xây dựng và phát triển văn hóa là sự nghiệp của toàn dân do Đảng lãnh đạo, Nhà nước quản lý, Nhân dân là chủ thể sáng tạo, đội ngũ trí thức giữ vai trò quan trọng.</a:t>
            </a:r>
            <a:endParaRPr sz="1700">
              <a:latin typeface="Aref Ruqaa"/>
              <a:ea typeface="Aref Ruqaa"/>
              <a:cs typeface="Aref Ruqaa"/>
              <a:sym typeface="Aref Ruqa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5"/>
        <p:cNvGrpSpPr/>
        <p:nvPr/>
      </p:nvGrpSpPr>
      <p:grpSpPr>
        <a:xfrm>
          <a:off x="0" y="0"/>
          <a:ext cx="0" cy="0"/>
          <a:chOff x="0" y="0"/>
          <a:chExt cx="0" cy="0"/>
        </a:xfrm>
      </p:grpSpPr>
      <p:sp>
        <p:nvSpPr>
          <p:cNvPr id="356" name="Google Shape;356;p8"/>
          <p:cNvSpPr txBox="1">
            <a:spLocks noGrp="1"/>
          </p:cNvSpPr>
          <p:nvPr>
            <p:ph type="title"/>
          </p:nvPr>
        </p:nvSpPr>
        <p:spPr>
          <a:xfrm>
            <a:off x="2912995" y="3303315"/>
            <a:ext cx="3617345" cy="110490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sz="3000">
                <a:solidFill>
                  <a:srgbClr val="FFC000"/>
                </a:solidFill>
              </a:rPr>
              <a:t>Nhiệm vụ, </a:t>
            </a:r>
            <a:br>
              <a:rPr lang="en" sz="3000">
                <a:solidFill>
                  <a:srgbClr val="FFC000"/>
                </a:solidFill>
              </a:rPr>
            </a:br>
            <a:r>
              <a:rPr lang="en" sz="3000">
                <a:solidFill>
                  <a:srgbClr val="FFC000"/>
                </a:solidFill>
              </a:rPr>
              <a:t>giải pháp</a:t>
            </a:r>
            <a:endParaRPr sz="3000">
              <a:solidFill>
                <a:srgbClr val="FFC000"/>
              </a:solidFill>
            </a:endParaRPr>
          </a:p>
        </p:txBody>
      </p:sp>
      <p:sp>
        <p:nvSpPr>
          <p:cNvPr id="357" name="Google Shape;357;p8"/>
          <p:cNvSpPr txBox="1">
            <a:spLocks noGrp="1"/>
          </p:cNvSpPr>
          <p:nvPr>
            <p:ph type="title" idx="2"/>
          </p:nvPr>
        </p:nvSpPr>
        <p:spPr>
          <a:xfrm>
            <a:off x="768325" y="434595"/>
            <a:ext cx="1191900" cy="841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9"/>
          <p:cNvSpPr txBox="1">
            <a:spLocks noGrp="1"/>
          </p:cNvSpPr>
          <p:nvPr>
            <p:ph type="title"/>
          </p:nvPr>
        </p:nvSpPr>
        <p:spPr>
          <a:xfrm>
            <a:off x="1800150" y="234075"/>
            <a:ext cx="55437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3500"/>
              <a:t>Nhiệm vụ</a:t>
            </a:r>
            <a:endParaRPr sz="3500"/>
          </a:p>
        </p:txBody>
      </p:sp>
      <p:sp>
        <p:nvSpPr>
          <p:cNvPr id="363" name="Google Shape;363;p9"/>
          <p:cNvSpPr txBox="1">
            <a:spLocks noGrp="1"/>
          </p:cNvSpPr>
          <p:nvPr>
            <p:ph type="body" idx="1"/>
          </p:nvPr>
        </p:nvSpPr>
        <p:spPr>
          <a:xfrm>
            <a:off x="899550" y="867050"/>
            <a:ext cx="7344900" cy="3850500"/>
          </a:xfrm>
          <a:prstGeom prst="rect">
            <a:avLst/>
          </a:prstGeom>
          <a:noFill/>
          <a:ln>
            <a:noFill/>
          </a:ln>
        </p:spPr>
        <p:txBody>
          <a:bodyPr spcFirstLastPara="1" wrap="square" lIns="91425" tIns="91425" rIns="91425" bIns="91425" anchor="t" anchorCtr="0">
            <a:noAutofit/>
          </a:bodyPr>
          <a:lstStyle/>
          <a:p>
            <a:pPr marL="133350" lvl="0" indent="0" algn="l" rtl="0">
              <a:lnSpc>
                <a:spcPct val="115000"/>
              </a:lnSpc>
              <a:spcBef>
                <a:spcPts val="0"/>
              </a:spcBef>
              <a:spcAft>
                <a:spcPts val="0"/>
              </a:spcAft>
              <a:buSzPts val="1500"/>
              <a:buNone/>
            </a:pPr>
            <a:r>
              <a:rPr lang="en" sz="1500">
                <a:latin typeface="Aref Ruqaa"/>
                <a:ea typeface="Aref Ruqaa"/>
                <a:cs typeface="Aref Ruqaa"/>
                <a:sym typeface="Aref Ruqaa"/>
              </a:rPr>
              <a:t>✨Xây dựng con người Việt Nam phát triển toàn diện cả về đạo đức, tâm hồn, thể chất đến trí tuệ, năng lực</a:t>
            </a:r>
            <a:endParaRPr sz="1500">
              <a:latin typeface="Aref Ruqaa"/>
              <a:ea typeface="Aref Ruqaa"/>
              <a:cs typeface="Aref Ruqaa"/>
              <a:sym typeface="Aref Ruqaa"/>
            </a:endParaRPr>
          </a:p>
          <a:p>
            <a:pPr marL="914400" lvl="0" indent="0" algn="l" rtl="0">
              <a:lnSpc>
                <a:spcPct val="115000"/>
              </a:lnSpc>
              <a:spcBef>
                <a:spcPts val="0"/>
              </a:spcBef>
              <a:spcAft>
                <a:spcPts val="0"/>
              </a:spcAft>
              <a:buSzPts val="1800"/>
              <a:buNone/>
            </a:pPr>
            <a:endParaRPr sz="1500">
              <a:latin typeface="Aref Ruqaa"/>
              <a:ea typeface="Aref Ruqaa"/>
              <a:cs typeface="Aref Ruqaa"/>
              <a:sym typeface="Aref Ruqaa"/>
            </a:endParaRPr>
          </a:p>
          <a:p>
            <a:pPr marL="133350" lvl="0" indent="0" algn="l" rtl="0">
              <a:lnSpc>
                <a:spcPct val="115000"/>
              </a:lnSpc>
              <a:spcBef>
                <a:spcPts val="0"/>
              </a:spcBef>
              <a:spcAft>
                <a:spcPts val="0"/>
              </a:spcAft>
              <a:buSzPts val="1500"/>
              <a:buNone/>
            </a:pPr>
            <a:r>
              <a:rPr lang="en" sz="1500">
                <a:latin typeface="Aref Ruqaa"/>
                <a:ea typeface="Aref Ruqaa"/>
                <a:cs typeface="Aref Ruqaa"/>
                <a:sym typeface="Aref Ruqaa"/>
              </a:rPr>
              <a:t>✨ Xây dựng môi trường văn hóa lành mạnh</a:t>
            </a:r>
            <a:endParaRPr sz="1500">
              <a:latin typeface="Aref Ruqaa"/>
              <a:ea typeface="Aref Ruqaa"/>
              <a:cs typeface="Aref Ruqaa"/>
              <a:sym typeface="Aref Ruqaa"/>
            </a:endParaRPr>
          </a:p>
          <a:p>
            <a:pPr marL="914400" lvl="0" indent="0" algn="l" rtl="0">
              <a:lnSpc>
                <a:spcPct val="115000"/>
              </a:lnSpc>
              <a:spcBef>
                <a:spcPts val="0"/>
              </a:spcBef>
              <a:spcAft>
                <a:spcPts val="0"/>
              </a:spcAft>
              <a:buSzPts val="1800"/>
              <a:buNone/>
            </a:pPr>
            <a:endParaRPr sz="1500">
              <a:latin typeface="Aref Ruqaa"/>
              <a:ea typeface="Aref Ruqaa"/>
              <a:cs typeface="Aref Ruqaa"/>
              <a:sym typeface="Aref Ruqaa"/>
            </a:endParaRPr>
          </a:p>
          <a:p>
            <a:pPr marL="133350" lvl="0" indent="0" algn="l" rtl="0">
              <a:lnSpc>
                <a:spcPct val="115000"/>
              </a:lnSpc>
              <a:spcBef>
                <a:spcPts val="0"/>
              </a:spcBef>
              <a:spcAft>
                <a:spcPts val="0"/>
              </a:spcAft>
              <a:buSzPts val="1500"/>
              <a:buNone/>
            </a:pPr>
            <a:r>
              <a:rPr lang="en" sz="1500">
                <a:latin typeface="Aref Ruqaa"/>
                <a:ea typeface="Aref Ruqaa"/>
                <a:cs typeface="Aref Ruqaa"/>
                <a:sym typeface="Aref Ruqaa"/>
              </a:rPr>
              <a:t>✨ Xây dựng văn hóa trong chính trị và trong kinh tế</a:t>
            </a:r>
            <a:endParaRPr sz="1500">
              <a:latin typeface="Aref Ruqaa"/>
              <a:ea typeface="Aref Ruqaa"/>
              <a:cs typeface="Aref Ruqaa"/>
              <a:sym typeface="Aref Ruqaa"/>
            </a:endParaRPr>
          </a:p>
          <a:p>
            <a:pPr marL="0" lvl="0" indent="0" algn="l" rtl="0">
              <a:lnSpc>
                <a:spcPct val="115000"/>
              </a:lnSpc>
              <a:spcBef>
                <a:spcPts val="0"/>
              </a:spcBef>
              <a:spcAft>
                <a:spcPts val="0"/>
              </a:spcAft>
              <a:buSzPts val="1800"/>
              <a:buNone/>
            </a:pPr>
            <a:endParaRPr sz="1500">
              <a:latin typeface="Aref Ruqaa"/>
              <a:ea typeface="Aref Ruqaa"/>
              <a:cs typeface="Aref Ruqaa"/>
              <a:sym typeface="Aref Ruqaa"/>
            </a:endParaRPr>
          </a:p>
          <a:p>
            <a:pPr marL="133350" lvl="0" indent="0" algn="l" rtl="0">
              <a:lnSpc>
                <a:spcPct val="115000"/>
              </a:lnSpc>
              <a:spcBef>
                <a:spcPts val="0"/>
              </a:spcBef>
              <a:spcAft>
                <a:spcPts val="0"/>
              </a:spcAft>
              <a:buSzPts val="1500"/>
              <a:buNone/>
            </a:pPr>
            <a:r>
              <a:rPr lang="en" sz="1500">
                <a:latin typeface="Aref Ruqaa"/>
                <a:ea typeface="Aref Ruqaa"/>
                <a:cs typeface="Aref Ruqaa"/>
                <a:sym typeface="Aref Ruqaa"/>
              </a:rPr>
              <a:t>✨ Nâng cao chất lượng, hiệu quả hoạt động văn hóa</a:t>
            </a:r>
            <a:endParaRPr sz="1500">
              <a:latin typeface="Aref Ruqaa"/>
              <a:ea typeface="Aref Ruqaa"/>
              <a:cs typeface="Aref Ruqaa"/>
              <a:sym typeface="Aref Ruqaa"/>
            </a:endParaRPr>
          </a:p>
          <a:p>
            <a:pPr marL="0" lvl="0" indent="0" algn="l" rtl="0">
              <a:lnSpc>
                <a:spcPct val="115000"/>
              </a:lnSpc>
              <a:spcBef>
                <a:spcPts val="0"/>
              </a:spcBef>
              <a:spcAft>
                <a:spcPts val="0"/>
              </a:spcAft>
              <a:buSzPts val="1800"/>
              <a:buNone/>
            </a:pPr>
            <a:endParaRPr sz="1500">
              <a:latin typeface="Aref Ruqaa"/>
              <a:ea typeface="Aref Ruqaa"/>
              <a:cs typeface="Aref Ruqaa"/>
              <a:sym typeface="Aref Ruqaa"/>
            </a:endParaRPr>
          </a:p>
          <a:p>
            <a:pPr marL="133350" lvl="0" indent="0" algn="l" rtl="0">
              <a:lnSpc>
                <a:spcPct val="115000"/>
              </a:lnSpc>
              <a:spcBef>
                <a:spcPts val="0"/>
              </a:spcBef>
              <a:spcAft>
                <a:spcPts val="0"/>
              </a:spcAft>
              <a:buSzPts val="1500"/>
              <a:buNone/>
            </a:pPr>
            <a:r>
              <a:rPr lang="en" sz="1500">
                <a:latin typeface="Aref Ruqaa"/>
                <a:ea typeface="Aref Ruqaa"/>
                <a:cs typeface="Aref Ruqaa"/>
                <a:sym typeface="Aref Ruqaa"/>
              </a:rPr>
              <a:t>✨ Phát triển công nghiệp văn hóa đi đôi với xây dựng, hoàn thiện thị trường văn hóa</a:t>
            </a:r>
            <a:endParaRPr sz="1500">
              <a:latin typeface="Aref Ruqaa"/>
              <a:ea typeface="Aref Ruqaa"/>
              <a:cs typeface="Aref Ruqaa"/>
              <a:sym typeface="Aref Ruqaa"/>
            </a:endParaRPr>
          </a:p>
          <a:p>
            <a:pPr marL="914400" lvl="0" indent="0" algn="l" rtl="0">
              <a:lnSpc>
                <a:spcPct val="115000"/>
              </a:lnSpc>
              <a:spcBef>
                <a:spcPts val="0"/>
              </a:spcBef>
              <a:spcAft>
                <a:spcPts val="0"/>
              </a:spcAft>
              <a:buSzPts val="1800"/>
              <a:buNone/>
            </a:pPr>
            <a:endParaRPr sz="1500">
              <a:latin typeface="Aref Ruqaa"/>
              <a:ea typeface="Aref Ruqaa"/>
              <a:cs typeface="Aref Ruqaa"/>
              <a:sym typeface="Aref Ruqaa"/>
            </a:endParaRPr>
          </a:p>
          <a:p>
            <a:pPr marL="133350" lvl="0" indent="0" algn="l" rtl="0">
              <a:lnSpc>
                <a:spcPct val="115000"/>
              </a:lnSpc>
              <a:spcBef>
                <a:spcPts val="0"/>
              </a:spcBef>
              <a:spcAft>
                <a:spcPts val="0"/>
              </a:spcAft>
              <a:buSzPts val="1500"/>
              <a:buNone/>
            </a:pPr>
            <a:r>
              <a:rPr lang="en" sz="1500">
                <a:latin typeface="Aref Ruqaa"/>
                <a:ea typeface="Aref Ruqaa"/>
                <a:cs typeface="Aref Ruqaa"/>
                <a:sym typeface="Aref Ruqaa"/>
              </a:rPr>
              <a:t>✨ Chủ động hội nhập quốc tế về văn hóa, tiếp thu tinh hoa văn hóa nhân loại.</a:t>
            </a:r>
            <a:endParaRPr sz="1500">
              <a:latin typeface="Aref Ruqaa"/>
              <a:ea typeface="Aref Ruqaa"/>
              <a:cs typeface="Aref Ruqaa"/>
              <a:sym typeface="Aref Ruqaa"/>
            </a:endParaRPr>
          </a:p>
        </p:txBody>
      </p:sp>
    </p:spTree>
  </p:cSld>
  <p:clrMapOvr>
    <a:masterClrMapping/>
  </p:clrMapOvr>
</p:sld>
</file>

<file path=ppt/theme/theme1.xml><?xml version="1.0" encoding="utf-8"?>
<a:theme xmlns:a="http://schemas.openxmlformats.org/drawingml/2006/main" name="Social Studies Subject for High School - 10th Grade: Eastern Culture and Civilization by Slidesgo">
  <a:themeElements>
    <a:clrScheme name="Simple Light">
      <a:dk1>
        <a:srgbClr val="5E554E"/>
      </a:dk1>
      <a:lt1>
        <a:srgbClr val="E6E5E5"/>
      </a:lt1>
      <a:dk2>
        <a:srgbClr val="A07F66"/>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473</Words>
  <Application>Microsoft Office PowerPoint</Application>
  <PresentationFormat>On-screen Show (16:9)</PresentationFormat>
  <Paragraphs>39</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Aref Ruqaa</vt:lpstr>
      <vt:lpstr>Lato</vt:lpstr>
      <vt:lpstr>Arial</vt:lpstr>
      <vt:lpstr>Yeseva One</vt:lpstr>
      <vt:lpstr>Darker Grotesque SemiBold</vt:lpstr>
      <vt:lpstr>Bebas Neue</vt:lpstr>
      <vt:lpstr>Social Studies Subject for High School - 10th Grade: Eastern Culture and Civilization by Slidesgo</vt:lpstr>
      <vt:lpstr>Chủ trương của Đảng về xây dựng và phát triển nền văn hóa Việt Nam hiện nay</vt:lpstr>
      <vt:lpstr>Khái niệm về văn hóa </vt:lpstr>
      <vt:lpstr>01</vt:lpstr>
      <vt:lpstr>PowerPoint Presentation</vt:lpstr>
      <vt:lpstr>Quan điểm,  mục tiêu</vt:lpstr>
      <vt:lpstr>PowerPoint Presentation</vt:lpstr>
      <vt:lpstr>PowerPoint Presentation</vt:lpstr>
      <vt:lpstr>Nhiệm vụ,  giải pháp</vt:lpstr>
      <vt:lpstr>Nhiệm vụ</vt:lpstr>
      <vt:lpstr>Cảm ơn mọi người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trương của Đảng về xây dựng và phát triển nền văn hóa Việt Nam hiện nay</dc:title>
  <cp:lastModifiedBy>World Hello</cp:lastModifiedBy>
  <cp:revision>1</cp:revision>
  <dcterms:modified xsi:type="dcterms:W3CDTF">2022-02-16T07:32:06Z</dcterms:modified>
</cp:coreProperties>
</file>