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307" r:id="rId3"/>
    <p:sldId id="310" r:id="rId4"/>
    <p:sldId id="308" r:id="rId5"/>
    <p:sldId id="309" r:id="rId6"/>
    <p:sldId id="311" r:id="rId7"/>
    <p:sldId id="312" r:id="rId8"/>
    <p:sldId id="314" r:id="rId9"/>
    <p:sldId id="315" r:id="rId10"/>
    <p:sldId id="272" r:id="rId11"/>
  </p:sldIdLst>
  <p:sldSz cx="9144000" cy="5143500" type="screen16x9"/>
  <p:notesSz cx="6858000" cy="9144000"/>
  <p:embeddedFontLst>
    <p:embeddedFont>
      <p:font typeface="Montserrat Light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Raleway Thin" panose="020B060402020202020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E0F0F2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57462-A6A0-43CE-9510-815CECB40E0F}">
  <a:tblStyle styleId="{3C157462-A6A0-43CE-9510-815CECB40E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9" name="Google Shape;9649;ge1eb2942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0" name="Google Shape;9650;ge1eb2942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" name="Google Shape;9937;gdf6000a3b0_2_2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8" name="Google Shape;9938;gdf6000a3b0_2_2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611325"/>
            <a:ext cx="4441500" cy="17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570850"/>
            <a:ext cx="2861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986435" y="1799055"/>
            <a:ext cx="5538752" cy="4114148"/>
            <a:chOff x="3986435" y="1799055"/>
            <a:chExt cx="5538752" cy="4114148"/>
          </a:xfrm>
        </p:grpSpPr>
        <p:sp>
          <p:nvSpPr>
            <p:cNvPr id="12" name="Google Shape;12;p2"/>
            <p:cNvSpPr/>
            <p:nvPr/>
          </p:nvSpPr>
          <p:spPr>
            <a:xfrm rot="165468">
              <a:off x="8592842" y="1863230"/>
              <a:ext cx="85304" cy="86697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5468">
              <a:off x="8191382" y="1838041"/>
              <a:ext cx="167821" cy="138801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65468">
              <a:off x="8100153" y="1853945"/>
              <a:ext cx="148010" cy="81608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65468">
              <a:off x="8132023" y="1971947"/>
              <a:ext cx="119959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65468">
              <a:off x="8115845" y="1940122"/>
              <a:ext cx="210715" cy="24961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65468">
              <a:off x="8106202" y="1908562"/>
              <a:ext cx="88576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623641" y="3339067"/>
              <a:ext cx="477087" cy="1904350"/>
            </a:xfrm>
            <a:custGeom>
              <a:avLst/>
              <a:gdLst/>
              <a:ahLst/>
              <a:cxnLst/>
              <a:rect l="l" t="t" r="r" b="b"/>
              <a:pathLst>
                <a:path w="7875" h="31434" extrusionOk="0">
                  <a:moveTo>
                    <a:pt x="7548" y="1"/>
                  </a:moveTo>
                  <a:cubicBezTo>
                    <a:pt x="7487" y="1"/>
                    <a:pt x="7429" y="25"/>
                    <a:pt x="7380" y="74"/>
                  </a:cubicBezTo>
                  <a:cubicBezTo>
                    <a:pt x="7357" y="89"/>
                    <a:pt x="7342" y="104"/>
                    <a:pt x="7319" y="119"/>
                  </a:cubicBezTo>
                  <a:lnTo>
                    <a:pt x="7297" y="134"/>
                  </a:lnTo>
                  <a:lnTo>
                    <a:pt x="7251" y="165"/>
                  </a:lnTo>
                  <a:lnTo>
                    <a:pt x="7228" y="172"/>
                  </a:lnTo>
                  <a:lnTo>
                    <a:pt x="7182" y="203"/>
                  </a:lnTo>
                  <a:lnTo>
                    <a:pt x="7167" y="211"/>
                  </a:lnTo>
                  <a:lnTo>
                    <a:pt x="7114" y="233"/>
                  </a:lnTo>
                  <a:lnTo>
                    <a:pt x="7099" y="233"/>
                  </a:lnTo>
                  <a:lnTo>
                    <a:pt x="7045" y="256"/>
                  </a:lnTo>
                  <a:lnTo>
                    <a:pt x="7030" y="256"/>
                  </a:lnTo>
                  <a:cubicBezTo>
                    <a:pt x="7015" y="256"/>
                    <a:pt x="6992" y="264"/>
                    <a:pt x="6969" y="271"/>
                  </a:cubicBezTo>
                  <a:lnTo>
                    <a:pt x="6962" y="271"/>
                  </a:lnTo>
                  <a:cubicBezTo>
                    <a:pt x="6939" y="271"/>
                    <a:pt x="6924" y="279"/>
                    <a:pt x="6901" y="279"/>
                  </a:cubicBezTo>
                  <a:lnTo>
                    <a:pt x="6825" y="294"/>
                  </a:lnTo>
                  <a:cubicBezTo>
                    <a:pt x="6734" y="302"/>
                    <a:pt x="6635" y="302"/>
                    <a:pt x="6543" y="302"/>
                  </a:cubicBezTo>
                  <a:lnTo>
                    <a:pt x="6277" y="302"/>
                  </a:lnTo>
                  <a:cubicBezTo>
                    <a:pt x="6254" y="302"/>
                    <a:pt x="6224" y="309"/>
                    <a:pt x="6201" y="309"/>
                  </a:cubicBezTo>
                  <a:cubicBezTo>
                    <a:pt x="6072" y="317"/>
                    <a:pt x="5935" y="340"/>
                    <a:pt x="5813" y="363"/>
                  </a:cubicBezTo>
                  <a:lnTo>
                    <a:pt x="5744" y="378"/>
                  </a:lnTo>
                  <a:cubicBezTo>
                    <a:pt x="5615" y="408"/>
                    <a:pt x="5486" y="446"/>
                    <a:pt x="5364" y="492"/>
                  </a:cubicBezTo>
                  <a:cubicBezTo>
                    <a:pt x="5121" y="583"/>
                    <a:pt x="4892" y="697"/>
                    <a:pt x="4672" y="842"/>
                  </a:cubicBezTo>
                  <a:cubicBezTo>
                    <a:pt x="4535" y="926"/>
                    <a:pt x="4405" y="1025"/>
                    <a:pt x="4284" y="1123"/>
                  </a:cubicBezTo>
                  <a:cubicBezTo>
                    <a:pt x="4177" y="1215"/>
                    <a:pt x="4071" y="1306"/>
                    <a:pt x="3964" y="1405"/>
                  </a:cubicBezTo>
                  <a:cubicBezTo>
                    <a:pt x="3911" y="1458"/>
                    <a:pt x="3858" y="1511"/>
                    <a:pt x="3797" y="1572"/>
                  </a:cubicBezTo>
                  <a:cubicBezTo>
                    <a:pt x="2930" y="2478"/>
                    <a:pt x="2199" y="3801"/>
                    <a:pt x="1674" y="5315"/>
                  </a:cubicBezTo>
                  <a:lnTo>
                    <a:pt x="1674" y="5331"/>
                  </a:lnTo>
                  <a:cubicBezTo>
                    <a:pt x="1590" y="5574"/>
                    <a:pt x="1514" y="5818"/>
                    <a:pt x="1438" y="6069"/>
                  </a:cubicBezTo>
                  <a:cubicBezTo>
                    <a:pt x="1081" y="7316"/>
                    <a:pt x="822" y="8602"/>
                    <a:pt x="655" y="9888"/>
                  </a:cubicBezTo>
                  <a:cubicBezTo>
                    <a:pt x="503" y="10983"/>
                    <a:pt x="404" y="12109"/>
                    <a:pt x="328" y="13251"/>
                  </a:cubicBezTo>
                  <a:lnTo>
                    <a:pt x="328" y="13281"/>
                  </a:lnTo>
                  <a:cubicBezTo>
                    <a:pt x="312" y="13532"/>
                    <a:pt x="297" y="13776"/>
                    <a:pt x="282" y="14027"/>
                  </a:cubicBezTo>
                  <a:cubicBezTo>
                    <a:pt x="251" y="14658"/>
                    <a:pt x="221" y="15282"/>
                    <a:pt x="198" y="15913"/>
                  </a:cubicBezTo>
                  <a:cubicBezTo>
                    <a:pt x="191" y="16149"/>
                    <a:pt x="183" y="16393"/>
                    <a:pt x="168" y="16621"/>
                  </a:cubicBezTo>
                  <a:cubicBezTo>
                    <a:pt x="137" y="17534"/>
                    <a:pt x="115" y="18447"/>
                    <a:pt x="92" y="19367"/>
                  </a:cubicBezTo>
                  <a:cubicBezTo>
                    <a:pt x="69" y="20105"/>
                    <a:pt x="54" y="20843"/>
                    <a:pt x="46" y="21581"/>
                  </a:cubicBezTo>
                  <a:cubicBezTo>
                    <a:pt x="23" y="22456"/>
                    <a:pt x="16" y="23331"/>
                    <a:pt x="8" y="24214"/>
                  </a:cubicBezTo>
                  <a:lnTo>
                    <a:pt x="8" y="24510"/>
                  </a:lnTo>
                  <a:cubicBezTo>
                    <a:pt x="0" y="25286"/>
                    <a:pt x="0" y="26062"/>
                    <a:pt x="8" y="26838"/>
                  </a:cubicBezTo>
                  <a:cubicBezTo>
                    <a:pt x="8" y="27363"/>
                    <a:pt x="16" y="27888"/>
                    <a:pt x="23" y="28406"/>
                  </a:cubicBezTo>
                  <a:cubicBezTo>
                    <a:pt x="23" y="28832"/>
                    <a:pt x="31" y="29250"/>
                    <a:pt x="38" y="29669"/>
                  </a:cubicBezTo>
                  <a:cubicBezTo>
                    <a:pt x="54" y="30262"/>
                    <a:pt x="61" y="30848"/>
                    <a:pt x="77" y="31434"/>
                  </a:cubicBezTo>
                  <a:cubicBezTo>
                    <a:pt x="69" y="30490"/>
                    <a:pt x="92" y="29562"/>
                    <a:pt x="145" y="28642"/>
                  </a:cubicBezTo>
                  <a:cubicBezTo>
                    <a:pt x="198" y="27759"/>
                    <a:pt x="274" y="26899"/>
                    <a:pt x="381" y="26047"/>
                  </a:cubicBezTo>
                  <a:cubicBezTo>
                    <a:pt x="396" y="25948"/>
                    <a:pt x="411" y="25842"/>
                    <a:pt x="426" y="25735"/>
                  </a:cubicBezTo>
                  <a:cubicBezTo>
                    <a:pt x="457" y="25492"/>
                    <a:pt x="487" y="25248"/>
                    <a:pt x="525" y="25013"/>
                  </a:cubicBezTo>
                  <a:cubicBezTo>
                    <a:pt x="594" y="24548"/>
                    <a:pt x="678" y="24100"/>
                    <a:pt x="761" y="23651"/>
                  </a:cubicBezTo>
                  <a:cubicBezTo>
                    <a:pt x="814" y="23384"/>
                    <a:pt x="868" y="23111"/>
                    <a:pt x="929" y="22844"/>
                  </a:cubicBezTo>
                  <a:cubicBezTo>
                    <a:pt x="1028" y="22388"/>
                    <a:pt x="1134" y="21939"/>
                    <a:pt x="1256" y="21498"/>
                  </a:cubicBezTo>
                  <a:cubicBezTo>
                    <a:pt x="1362" y="21087"/>
                    <a:pt x="1476" y="20684"/>
                    <a:pt x="1598" y="20280"/>
                  </a:cubicBezTo>
                  <a:lnTo>
                    <a:pt x="1598" y="20273"/>
                  </a:lnTo>
                  <a:cubicBezTo>
                    <a:pt x="1613" y="20250"/>
                    <a:pt x="1621" y="20219"/>
                    <a:pt x="1629" y="20197"/>
                  </a:cubicBezTo>
                  <a:cubicBezTo>
                    <a:pt x="1743" y="19831"/>
                    <a:pt x="1864" y="19474"/>
                    <a:pt x="1986" y="19124"/>
                  </a:cubicBezTo>
                  <a:cubicBezTo>
                    <a:pt x="2062" y="18919"/>
                    <a:pt x="2131" y="18721"/>
                    <a:pt x="2214" y="18515"/>
                  </a:cubicBezTo>
                  <a:cubicBezTo>
                    <a:pt x="2268" y="18371"/>
                    <a:pt x="2328" y="18219"/>
                    <a:pt x="2389" y="18074"/>
                  </a:cubicBezTo>
                  <a:cubicBezTo>
                    <a:pt x="2443" y="17945"/>
                    <a:pt x="2496" y="17815"/>
                    <a:pt x="2557" y="17694"/>
                  </a:cubicBezTo>
                  <a:cubicBezTo>
                    <a:pt x="2937" y="16796"/>
                    <a:pt x="3356" y="15944"/>
                    <a:pt x="3782" y="15107"/>
                  </a:cubicBezTo>
                  <a:lnTo>
                    <a:pt x="3850" y="14978"/>
                  </a:lnTo>
                  <a:cubicBezTo>
                    <a:pt x="4078" y="14544"/>
                    <a:pt x="4299" y="14110"/>
                    <a:pt x="4527" y="13669"/>
                  </a:cubicBezTo>
                  <a:lnTo>
                    <a:pt x="4710" y="13319"/>
                  </a:lnTo>
                  <a:cubicBezTo>
                    <a:pt x="4877" y="12992"/>
                    <a:pt x="5045" y="12665"/>
                    <a:pt x="5212" y="12330"/>
                  </a:cubicBezTo>
                  <a:cubicBezTo>
                    <a:pt x="5280" y="12185"/>
                    <a:pt x="5349" y="12049"/>
                    <a:pt x="5417" y="11904"/>
                  </a:cubicBezTo>
                  <a:cubicBezTo>
                    <a:pt x="5478" y="11782"/>
                    <a:pt x="5539" y="11653"/>
                    <a:pt x="5600" y="11531"/>
                  </a:cubicBezTo>
                  <a:cubicBezTo>
                    <a:pt x="5608" y="11508"/>
                    <a:pt x="5623" y="11486"/>
                    <a:pt x="5630" y="11463"/>
                  </a:cubicBezTo>
                  <a:cubicBezTo>
                    <a:pt x="5691" y="11333"/>
                    <a:pt x="5752" y="11196"/>
                    <a:pt x="5821" y="11059"/>
                  </a:cubicBezTo>
                  <a:cubicBezTo>
                    <a:pt x="5821" y="11052"/>
                    <a:pt x="5828" y="11044"/>
                    <a:pt x="5828" y="11029"/>
                  </a:cubicBezTo>
                  <a:cubicBezTo>
                    <a:pt x="5897" y="10892"/>
                    <a:pt x="5958" y="10748"/>
                    <a:pt x="6018" y="10603"/>
                  </a:cubicBezTo>
                  <a:cubicBezTo>
                    <a:pt x="6072" y="10489"/>
                    <a:pt x="6117" y="10375"/>
                    <a:pt x="6171" y="10261"/>
                  </a:cubicBezTo>
                  <a:cubicBezTo>
                    <a:pt x="6391" y="9720"/>
                    <a:pt x="6612" y="9150"/>
                    <a:pt x="6802" y="8564"/>
                  </a:cubicBezTo>
                  <a:cubicBezTo>
                    <a:pt x="6870" y="8374"/>
                    <a:pt x="6931" y="8176"/>
                    <a:pt x="6992" y="7978"/>
                  </a:cubicBezTo>
                  <a:lnTo>
                    <a:pt x="6992" y="7978"/>
                  </a:lnTo>
                  <a:lnTo>
                    <a:pt x="6977" y="7986"/>
                  </a:lnTo>
                  <a:cubicBezTo>
                    <a:pt x="7129" y="7469"/>
                    <a:pt x="7266" y="6944"/>
                    <a:pt x="7388" y="6403"/>
                  </a:cubicBezTo>
                  <a:cubicBezTo>
                    <a:pt x="7555" y="5635"/>
                    <a:pt x="7685" y="4867"/>
                    <a:pt x="7761" y="4083"/>
                  </a:cubicBezTo>
                  <a:lnTo>
                    <a:pt x="7761" y="4060"/>
                  </a:lnTo>
                  <a:cubicBezTo>
                    <a:pt x="7844" y="3269"/>
                    <a:pt x="7875" y="2462"/>
                    <a:pt x="7844" y="1664"/>
                  </a:cubicBezTo>
                  <a:lnTo>
                    <a:pt x="7844" y="1603"/>
                  </a:lnTo>
                  <a:cubicBezTo>
                    <a:pt x="7837" y="1390"/>
                    <a:pt x="7829" y="1184"/>
                    <a:pt x="7814" y="971"/>
                  </a:cubicBezTo>
                  <a:lnTo>
                    <a:pt x="7814" y="933"/>
                  </a:lnTo>
                  <a:cubicBezTo>
                    <a:pt x="7791" y="644"/>
                    <a:pt x="7761" y="355"/>
                    <a:pt x="7715" y="58"/>
                  </a:cubicBezTo>
                  <a:cubicBezTo>
                    <a:pt x="7677" y="28"/>
                    <a:pt x="7639" y="13"/>
                    <a:pt x="7593" y="5"/>
                  </a:cubicBezTo>
                  <a:cubicBezTo>
                    <a:pt x="7578" y="2"/>
                    <a:pt x="7563" y="1"/>
                    <a:pt x="7548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24573" y="3250130"/>
              <a:ext cx="464183" cy="1798331"/>
            </a:xfrm>
            <a:custGeom>
              <a:avLst/>
              <a:gdLst/>
              <a:ahLst/>
              <a:cxnLst/>
              <a:rect l="l" t="t" r="r" b="b"/>
              <a:pathLst>
                <a:path w="7662" h="29684" extrusionOk="0">
                  <a:moveTo>
                    <a:pt x="7613" y="0"/>
                  </a:moveTo>
                  <a:cubicBezTo>
                    <a:pt x="7549" y="0"/>
                    <a:pt x="7491" y="25"/>
                    <a:pt x="7449" y="73"/>
                  </a:cubicBezTo>
                  <a:cubicBezTo>
                    <a:pt x="7122" y="355"/>
                    <a:pt x="6711" y="301"/>
                    <a:pt x="6330" y="317"/>
                  </a:cubicBezTo>
                  <a:cubicBezTo>
                    <a:pt x="4162" y="393"/>
                    <a:pt x="2405" y="2919"/>
                    <a:pt x="1484" y="6076"/>
                  </a:cubicBezTo>
                  <a:cubicBezTo>
                    <a:pt x="556" y="9233"/>
                    <a:pt x="335" y="12961"/>
                    <a:pt x="214" y="16628"/>
                  </a:cubicBezTo>
                  <a:cubicBezTo>
                    <a:pt x="77" y="20919"/>
                    <a:pt x="1" y="25317"/>
                    <a:pt x="77" y="29683"/>
                  </a:cubicBezTo>
                  <a:cubicBezTo>
                    <a:pt x="115" y="29341"/>
                    <a:pt x="145" y="28991"/>
                    <a:pt x="183" y="28649"/>
                  </a:cubicBezTo>
                  <a:cubicBezTo>
                    <a:pt x="259" y="27416"/>
                    <a:pt x="381" y="26199"/>
                    <a:pt x="564" y="25020"/>
                  </a:cubicBezTo>
                  <a:cubicBezTo>
                    <a:pt x="746" y="23232"/>
                    <a:pt x="891" y="21406"/>
                    <a:pt x="952" y="19466"/>
                  </a:cubicBezTo>
                  <a:cubicBezTo>
                    <a:pt x="1096" y="15609"/>
                    <a:pt x="1781" y="12261"/>
                    <a:pt x="2975" y="8997"/>
                  </a:cubicBezTo>
                  <a:cubicBezTo>
                    <a:pt x="4284" y="5498"/>
                    <a:pt x="6422" y="3550"/>
                    <a:pt x="7662" y="5"/>
                  </a:cubicBezTo>
                  <a:cubicBezTo>
                    <a:pt x="7645" y="2"/>
                    <a:pt x="7629" y="0"/>
                    <a:pt x="7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44384" y="4007240"/>
              <a:ext cx="43862" cy="351257"/>
            </a:xfrm>
            <a:custGeom>
              <a:avLst/>
              <a:gdLst/>
              <a:ahLst/>
              <a:cxnLst/>
              <a:rect l="l" t="t" r="r" b="b"/>
              <a:pathLst>
                <a:path w="724" h="5798" extrusionOk="0">
                  <a:moveTo>
                    <a:pt x="100" y="0"/>
                  </a:moveTo>
                  <a:cubicBezTo>
                    <a:pt x="62" y="510"/>
                    <a:pt x="24" y="1027"/>
                    <a:pt x="1" y="1544"/>
                  </a:cubicBezTo>
                  <a:cubicBezTo>
                    <a:pt x="191" y="2693"/>
                    <a:pt x="328" y="3850"/>
                    <a:pt x="495" y="5006"/>
                  </a:cubicBezTo>
                  <a:cubicBezTo>
                    <a:pt x="503" y="5037"/>
                    <a:pt x="503" y="5059"/>
                    <a:pt x="510" y="5090"/>
                  </a:cubicBezTo>
                  <a:cubicBezTo>
                    <a:pt x="564" y="5326"/>
                    <a:pt x="617" y="5561"/>
                    <a:pt x="678" y="5797"/>
                  </a:cubicBezTo>
                  <a:cubicBezTo>
                    <a:pt x="693" y="5607"/>
                    <a:pt x="708" y="5425"/>
                    <a:pt x="723" y="5242"/>
                  </a:cubicBezTo>
                  <a:cubicBezTo>
                    <a:pt x="609" y="4869"/>
                    <a:pt x="541" y="4481"/>
                    <a:pt x="503" y="4093"/>
                  </a:cubicBezTo>
                  <a:cubicBezTo>
                    <a:pt x="450" y="3530"/>
                    <a:pt x="427" y="2967"/>
                    <a:pt x="412" y="2412"/>
                  </a:cubicBezTo>
                  <a:cubicBezTo>
                    <a:pt x="404" y="2313"/>
                    <a:pt x="404" y="2222"/>
                    <a:pt x="404" y="2123"/>
                  </a:cubicBezTo>
                  <a:cubicBezTo>
                    <a:pt x="290" y="1415"/>
                    <a:pt x="183" y="708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66981" y="3675789"/>
              <a:ext cx="32351" cy="527371"/>
            </a:xfrm>
            <a:custGeom>
              <a:avLst/>
              <a:gdLst/>
              <a:ahLst/>
              <a:cxnLst/>
              <a:rect l="l" t="t" r="r" b="b"/>
              <a:pathLst>
                <a:path w="534" h="8705" extrusionOk="0">
                  <a:moveTo>
                    <a:pt x="533" y="1"/>
                  </a:moveTo>
                  <a:lnTo>
                    <a:pt x="533" y="1"/>
                  </a:lnTo>
                  <a:cubicBezTo>
                    <a:pt x="312" y="944"/>
                    <a:pt x="130" y="1911"/>
                    <a:pt x="1" y="2877"/>
                  </a:cubicBezTo>
                  <a:cubicBezTo>
                    <a:pt x="99" y="3934"/>
                    <a:pt x="153" y="4992"/>
                    <a:pt x="229" y="6042"/>
                  </a:cubicBezTo>
                  <a:cubicBezTo>
                    <a:pt x="267" y="6567"/>
                    <a:pt x="282" y="7084"/>
                    <a:pt x="297" y="7609"/>
                  </a:cubicBezTo>
                  <a:cubicBezTo>
                    <a:pt x="358" y="7974"/>
                    <a:pt x="419" y="8339"/>
                    <a:pt x="472" y="8704"/>
                  </a:cubicBezTo>
                  <a:cubicBezTo>
                    <a:pt x="472" y="8332"/>
                    <a:pt x="472" y="7959"/>
                    <a:pt x="465" y="7586"/>
                  </a:cubicBezTo>
                  <a:cubicBezTo>
                    <a:pt x="449" y="6331"/>
                    <a:pt x="419" y="5068"/>
                    <a:pt x="427" y="3813"/>
                  </a:cubicBezTo>
                  <a:cubicBezTo>
                    <a:pt x="442" y="2588"/>
                    <a:pt x="487" y="1370"/>
                    <a:pt x="525" y="153"/>
                  </a:cubicBezTo>
                  <a:cubicBezTo>
                    <a:pt x="525" y="100"/>
                    <a:pt x="533" y="47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07572" y="3542627"/>
              <a:ext cx="34593" cy="601524"/>
            </a:xfrm>
            <a:custGeom>
              <a:avLst/>
              <a:gdLst/>
              <a:ahLst/>
              <a:cxnLst/>
              <a:rect l="l" t="t" r="r" b="b"/>
              <a:pathLst>
                <a:path w="571" h="9929" extrusionOk="0">
                  <a:moveTo>
                    <a:pt x="533" y="0"/>
                  </a:moveTo>
                  <a:cubicBezTo>
                    <a:pt x="403" y="335"/>
                    <a:pt x="289" y="670"/>
                    <a:pt x="183" y="1020"/>
                  </a:cubicBezTo>
                  <a:cubicBezTo>
                    <a:pt x="160" y="1408"/>
                    <a:pt x="145" y="1796"/>
                    <a:pt x="129" y="2176"/>
                  </a:cubicBezTo>
                  <a:cubicBezTo>
                    <a:pt x="91" y="3386"/>
                    <a:pt x="46" y="4603"/>
                    <a:pt x="30" y="5828"/>
                  </a:cubicBezTo>
                  <a:cubicBezTo>
                    <a:pt x="0" y="7068"/>
                    <a:pt x="38" y="8316"/>
                    <a:pt x="53" y="9571"/>
                  </a:cubicBezTo>
                  <a:cubicBezTo>
                    <a:pt x="61" y="9685"/>
                    <a:pt x="61" y="9807"/>
                    <a:pt x="61" y="9929"/>
                  </a:cubicBezTo>
                  <a:cubicBezTo>
                    <a:pt x="183" y="9221"/>
                    <a:pt x="320" y="8536"/>
                    <a:pt x="487" y="7852"/>
                  </a:cubicBezTo>
                  <a:cubicBezTo>
                    <a:pt x="426" y="6574"/>
                    <a:pt x="472" y="5288"/>
                    <a:pt x="517" y="4040"/>
                  </a:cubicBezTo>
                  <a:cubicBezTo>
                    <a:pt x="548" y="3036"/>
                    <a:pt x="571" y="2024"/>
                    <a:pt x="563" y="1012"/>
                  </a:cubicBezTo>
                  <a:cubicBezTo>
                    <a:pt x="563" y="677"/>
                    <a:pt x="555" y="335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29662" y="4423871"/>
              <a:ext cx="41499" cy="237423"/>
            </a:xfrm>
            <a:custGeom>
              <a:avLst/>
              <a:gdLst/>
              <a:ahLst/>
              <a:cxnLst/>
              <a:rect l="l" t="t" r="r" b="b"/>
              <a:pathLst>
                <a:path w="685" h="3919" extrusionOk="0">
                  <a:moveTo>
                    <a:pt x="46" y="1"/>
                  </a:moveTo>
                  <a:cubicBezTo>
                    <a:pt x="31" y="739"/>
                    <a:pt x="15" y="1477"/>
                    <a:pt x="0" y="2222"/>
                  </a:cubicBezTo>
                  <a:cubicBezTo>
                    <a:pt x="31" y="2321"/>
                    <a:pt x="61" y="2428"/>
                    <a:pt x="99" y="2527"/>
                  </a:cubicBezTo>
                  <a:cubicBezTo>
                    <a:pt x="251" y="3006"/>
                    <a:pt x="426" y="3470"/>
                    <a:pt x="639" y="3919"/>
                  </a:cubicBezTo>
                  <a:lnTo>
                    <a:pt x="685" y="3318"/>
                  </a:lnTo>
                  <a:cubicBezTo>
                    <a:pt x="586" y="2831"/>
                    <a:pt x="472" y="2344"/>
                    <a:pt x="381" y="1865"/>
                  </a:cubicBezTo>
                  <a:cubicBezTo>
                    <a:pt x="259" y="1248"/>
                    <a:pt x="152" y="625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84513" y="3368874"/>
              <a:ext cx="52586" cy="483509"/>
            </a:xfrm>
            <a:custGeom>
              <a:avLst/>
              <a:gdLst/>
              <a:ahLst/>
              <a:cxnLst/>
              <a:rect l="l" t="t" r="r" b="b"/>
              <a:pathLst>
                <a:path w="868" h="7981" extrusionOk="0">
                  <a:moveTo>
                    <a:pt x="868" y="0"/>
                  </a:moveTo>
                  <a:lnTo>
                    <a:pt x="868" y="0"/>
                  </a:lnTo>
                  <a:cubicBezTo>
                    <a:pt x="769" y="129"/>
                    <a:pt x="662" y="266"/>
                    <a:pt x="564" y="403"/>
                  </a:cubicBezTo>
                  <a:cubicBezTo>
                    <a:pt x="472" y="1316"/>
                    <a:pt x="404" y="2244"/>
                    <a:pt x="320" y="3165"/>
                  </a:cubicBezTo>
                  <a:cubicBezTo>
                    <a:pt x="198" y="4603"/>
                    <a:pt x="8" y="6041"/>
                    <a:pt x="8" y="7532"/>
                  </a:cubicBezTo>
                  <a:cubicBezTo>
                    <a:pt x="1" y="7684"/>
                    <a:pt x="8" y="7829"/>
                    <a:pt x="8" y="7981"/>
                  </a:cubicBezTo>
                  <a:cubicBezTo>
                    <a:pt x="61" y="7813"/>
                    <a:pt x="122" y="7646"/>
                    <a:pt x="176" y="7479"/>
                  </a:cubicBezTo>
                  <a:cubicBezTo>
                    <a:pt x="183" y="7349"/>
                    <a:pt x="183" y="7212"/>
                    <a:pt x="183" y="7083"/>
                  </a:cubicBezTo>
                  <a:cubicBezTo>
                    <a:pt x="214" y="6026"/>
                    <a:pt x="274" y="4983"/>
                    <a:pt x="373" y="3956"/>
                  </a:cubicBezTo>
                  <a:cubicBezTo>
                    <a:pt x="465" y="3043"/>
                    <a:pt x="586" y="2153"/>
                    <a:pt x="701" y="1263"/>
                  </a:cubicBezTo>
                  <a:cubicBezTo>
                    <a:pt x="754" y="837"/>
                    <a:pt x="815" y="418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51798" y="3871230"/>
              <a:ext cx="3271" cy="89056"/>
            </a:xfrm>
            <a:custGeom>
              <a:avLst/>
              <a:gdLst/>
              <a:ahLst/>
              <a:cxnLst/>
              <a:rect l="l" t="t" r="r" b="b"/>
              <a:pathLst>
                <a:path w="54" h="1470" extrusionOk="0">
                  <a:moveTo>
                    <a:pt x="16" y="1"/>
                  </a:moveTo>
                  <a:cubicBezTo>
                    <a:pt x="8" y="472"/>
                    <a:pt x="0" y="952"/>
                    <a:pt x="0" y="1431"/>
                  </a:cubicBezTo>
                  <a:lnTo>
                    <a:pt x="0" y="1469"/>
                  </a:lnTo>
                  <a:cubicBezTo>
                    <a:pt x="23" y="1408"/>
                    <a:pt x="38" y="1347"/>
                    <a:pt x="54" y="1286"/>
                  </a:cubicBezTo>
                  <a:cubicBezTo>
                    <a:pt x="46" y="853"/>
                    <a:pt x="31" y="427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54100" y="3458234"/>
              <a:ext cx="24475" cy="136977"/>
            </a:xfrm>
            <a:custGeom>
              <a:avLst/>
              <a:gdLst/>
              <a:ahLst/>
              <a:cxnLst/>
              <a:rect l="l" t="t" r="r" b="b"/>
              <a:pathLst>
                <a:path w="404" h="2261" extrusionOk="0">
                  <a:moveTo>
                    <a:pt x="404" y="1"/>
                  </a:moveTo>
                  <a:cubicBezTo>
                    <a:pt x="259" y="267"/>
                    <a:pt x="122" y="549"/>
                    <a:pt x="0" y="838"/>
                  </a:cubicBezTo>
                  <a:cubicBezTo>
                    <a:pt x="31" y="1310"/>
                    <a:pt x="54" y="1789"/>
                    <a:pt x="61" y="2261"/>
                  </a:cubicBezTo>
                  <a:cubicBezTo>
                    <a:pt x="69" y="2222"/>
                    <a:pt x="77" y="2177"/>
                    <a:pt x="77" y="2131"/>
                  </a:cubicBezTo>
                  <a:cubicBezTo>
                    <a:pt x="160" y="1408"/>
                    <a:pt x="274" y="70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66095" y="3459628"/>
              <a:ext cx="29564" cy="440253"/>
            </a:xfrm>
            <a:custGeom>
              <a:avLst/>
              <a:gdLst/>
              <a:ahLst/>
              <a:cxnLst/>
              <a:rect l="l" t="t" r="r" b="b"/>
              <a:pathLst>
                <a:path w="488" h="726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73" y="625"/>
                    <a:pt x="267" y="1256"/>
                    <a:pt x="183" y="1903"/>
                  </a:cubicBezTo>
                  <a:cubicBezTo>
                    <a:pt x="54" y="2899"/>
                    <a:pt x="0" y="3904"/>
                    <a:pt x="8" y="4908"/>
                  </a:cubicBezTo>
                  <a:cubicBezTo>
                    <a:pt x="8" y="5692"/>
                    <a:pt x="31" y="6475"/>
                    <a:pt x="61" y="7266"/>
                  </a:cubicBezTo>
                  <a:cubicBezTo>
                    <a:pt x="69" y="7228"/>
                    <a:pt x="76" y="7198"/>
                    <a:pt x="92" y="7167"/>
                  </a:cubicBezTo>
                  <a:cubicBezTo>
                    <a:pt x="61" y="6894"/>
                    <a:pt x="46" y="6620"/>
                    <a:pt x="46" y="6346"/>
                  </a:cubicBezTo>
                  <a:cubicBezTo>
                    <a:pt x="31" y="5570"/>
                    <a:pt x="61" y="4794"/>
                    <a:pt x="137" y="4018"/>
                  </a:cubicBezTo>
                  <a:cubicBezTo>
                    <a:pt x="190" y="3325"/>
                    <a:pt x="267" y="2633"/>
                    <a:pt x="327" y="1933"/>
                  </a:cubicBezTo>
                  <a:cubicBezTo>
                    <a:pt x="388" y="1294"/>
                    <a:pt x="434" y="647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8444" y="3269275"/>
              <a:ext cx="55796" cy="222217"/>
            </a:xfrm>
            <a:custGeom>
              <a:avLst/>
              <a:gdLst/>
              <a:ahLst/>
              <a:cxnLst/>
              <a:rect l="l" t="t" r="r" b="b"/>
              <a:pathLst>
                <a:path w="921" h="3668" extrusionOk="0">
                  <a:moveTo>
                    <a:pt x="578" y="1"/>
                  </a:moveTo>
                  <a:cubicBezTo>
                    <a:pt x="540" y="206"/>
                    <a:pt x="510" y="412"/>
                    <a:pt x="487" y="602"/>
                  </a:cubicBezTo>
                  <a:cubicBezTo>
                    <a:pt x="411" y="1058"/>
                    <a:pt x="358" y="1522"/>
                    <a:pt x="274" y="1971"/>
                  </a:cubicBezTo>
                  <a:cubicBezTo>
                    <a:pt x="183" y="2435"/>
                    <a:pt x="91" y="2899"/>
                    <a:pt x="31" y="3386"/>
                  </a:cubicBezTo>
                  <a:cubicBezTo>
                    <a:pt x="23" y="3478"/>
                    <a:pt x="8" y="3576"/>
                    <a:pt x="0" y="3668"/>
                  </a:cubicBezTo>
                  <a:cubicBezTo>
                    <a:pt x="190" y="3356"/>
                    <a:pt x="381" y="3036"/>
                    <a:pt x="571" y="2717"/>
                  </a:cubicBezTo>
                  <a:cubicBezTo>
                    <a:pt x="609" y="2359"/>
                    <a:pt x="632" y="2002"/>
                    <a:pt x="670" y="1652"/>
                  </a:cubicBezTo>
                  <a:cubicBezTo>
                    <a:pt x="731" y="1134"/>
                    <a:pt x="822" y="640"/>
                    <a:pt x="906" y="138"/>
                  </a:cubicBezTo>
                  <a:cubicBezTo>
                    <a:pt x="913" y="92"/>
                    <a:pt x="921" y="46"/>
                    <a:pt x="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044453" y="3271577"/>
              <a:ext cx="41075" cy="257718"/>
            </a:xfrm>
            <a:custGeom>
              <a:avLst/>
              <a:gdLst/>
              <a:ahLst/>
              <a:cxnLst/>
              <a:rect l="l" t="t" r="r" b="b"/>
              <a:pathLst>
                <a:path w="678" h="4254" extrusionOk="0">
                  <a:moveTo>
                    <a:pt x="678" y="1"/>
                  </a:moveTo>
                  <a:cubicBezTo>
                    <a:pt x="594" y="16"/>
                    <a:pt x="503" y="31"/>
                    <a:pt x="419" y="54"/>
                  </a:cubicBezTo>
                  <a:cubicBezTo>
                    <a:pt x="373" y="488"/>
                    <a:pt x="335" y="929"/>
                    <a:pt x="297" y="1363"/>
                  </a:cubicBezTo>
                  <a:cubicBezTo>
                    <a:pt x="244" y="1941"/>
                    <a:pt x="176" y="2511"/>
                    <a:pt x="115" y="3097"/>
                  </a:cubicBezTo>
                  <a:cubicBezTo>
                    <a:pt x="77" y="3485"/>
                    <a:pt x="46" y="3873"/>
                    <a:pt x="1" y="4254"/>
                  </a:cubicBezTo>
                  <a:lnTo>
                    <a:pt x="92" y="4101"/>
                  </a:lnTo>
                  <a:cubicBezTo>
                    <a:pt x="92" y="3942"/>
                    <a:pt x="99" y="3782"/>
                    <a:pt x="115" y="3630"/>
                  </a:cubicBezTo>
                  <a:cubicBezTo>
                    <a:pt x="160" y="3120"/>
                    <a:pt x="236" y="2618"/>
                    <a:pt x="343" y="2108"/>
                  </a:cubicBezTo>
                  <a:cubicBezTo>
                    <a:pt x="419" y="1682"/>
                    <a:pt x="487" y="1256"/>
                    <a:pt x="556" y="815"/>
                  </a:cubicBezTo>
                  <a:cubicBezTo>
                    <a:pt x="594" y="549"/>
                    <a:pt x="640" y="275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122787" y="3250130"/>
              <a:ext cx="65550" cy="146913"/>
            </a:xfrm>
            <a:custGeom>
              <a:avLst/>
              <a:gdLst/>
              <a:ahLst/>
              <a:cxnLst/>
              <a:rect l="l" t="t" r="r" b="b"/>
              <a:pathLst>
                <a:path w="1082" h="2425" extrusionOk="0">
                  <a:moveTo>
                    <a:pt x="1035" y="0"/>
                  </a:moveTo>
                  <a:cubicBezTo>
                    <a:pt x="973" y="0"/>
                    <a:pt x="911" y="25"/>
                    <a:pt x="868" y="73"/>
                  </a:cubicBezTo>
                  <a:cubicBezTo>
                    <a:pt x="708" y="203"/>
                    <a:pt x="518" y="279"/>
                    <a:pt x="313" y="294"/>
                  </a:cubicBezTo>
                  <a:cubicBezTo>
                    <a:pt x="305" y="324"/>
                    <a:pt x="305" y="355"/>
                    <a:pt x="298" y="378"/>
                  </a:cubicBezTo>
                  <a:cubicBezTo>
                    <a:pt x="214" y="925"/>
                    <a:pt x="107" y="1458"/>
                    <a:pt x="47" y="2021"/>
                  </a:cubicBezTo>
                  <a:cubicBezTo>
                    <a:pt x="31" y="2158"/>
                    <a:pt x="16" y="2287"/>
                    <a:pt x="1" y="2424"/>
                  </a:cubicBezTo>
                  <a:cubicBezTo>
                    <a:pt x="427" y="1648"/>
                    <a:pt x="785" y="842"/>
                    <a:pt x="1081" y="5"/>
                  </a:cubicBezTo>
                  <a:cubicBezTo>
                    <a:pt x="1066" y="2"/>
                    <a:pt x="1051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913108" y="3335674"/>
              <a:ext cx="54888" cy="438375"/>
            </a:xfrm>
            <a:custGeom>
              <a:avLst/>
              <a:gdLst/>
              <a:ahLst/>
              <a:cxnLst/>
              <a:rect l="l" t="t" r="r" b="b"/>
              <a:pathLst>
                <a:path w="906" h="7236" extrusionOk="0">
                  <a:moveTo>
                    <a:pt x="906" y="0"/>
                  </a:moveTo>
                  <a:lnTo>
                    <a:pt x="906" y="0"/>
                  </a:lnTo>
                  <a:cubicBezTo>
                    <a:pt x="845" y="53"/>
                    <a:pt x="791" y="107"/>
                    <a:pt x="731" y="168"/>
                  </a:cubicBezTo>
                  <a:cubicBezTo>
                    <a:pt x="655" y="708"/>
                    <a:pt x="578" y="1256"/>
                    <a:pt x="510" y="1796"/>
                  </a:cubicBezTo>
                  <a:cubicBezTo>
                    <a:pt x="396" y="2663"/>
                    <a:pt x="289" y="3523"/>
                    <a:pt x="190" y="4405"/>
                  </a:cubicBezTo>
                  <a:cubicBezTo>
                    <a:pt x="92" y="5333"/>
                    <a:pt x="31" y="6277"/>
                    <a:pt x="0" y="7235"/>
                  </a:cubicBezTo>
                  <a:cubicBezTo>
                    <a:pt x="137" y="6885"/>
                    <a:pt x="282" y="6558"/>
                    <a:pt x="434" y="6239"/>
                  </a:cubicBezTo>
                  <a:cubicBezTo>
                    <a:pt x="419" y="5508"/>
                    <a:pt x="457" y="4778"/>
                    <a:pt x="502" y="4086"/>
                  </a:cubicBezTo>
                  <a:cubicBezTo>
                    <a:pt x="548" y="3348"/>
                    <a:pt x="609" y="2617"/>
                    <a:pt x="677" y="1895"/>
                  </a:cubicBezTo>
                  <a:cubicBezTo>
                    <a:pt x="738" y="1256"/>
                    <a:pt x="822" y="632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02529" y="3280362"/>
              <a:ext cx="49799" cy="317149"/>
            </a:xfrm>
            <a:custGeom>
              <a:avLst/>
              <a:gdLst/>
              <a:ahLst/>
              <a:cxnLst/>
              <a:rect l="l" t="t" r="r" b="b"/>
              <a:pathLst>
                <a:path w="822" h="5235" extrusionOk="0">
                  <a:moveTo>
                    <a:pt x="822" y="0"/>
                  </a:moveTo>
                  <a:lnTo>
                    <a:pt x="715" y="46"/>
                  </a:lnTo>
                  <a:cubicBezTo>
                    <a:pt x="426" y="1606"/>
                    <a:pt x="122" y="3158"/>
                    <a:pt x="23" y="4816"/>
                  </a:cubicBezTo>
                  <a:cubicBezTo>
                    <a:pt x="15" y="4953"/>
                    <a:pt x="8" y="5090"/>
                    <a:pt x="0" y="5235"/>
                  </a:cubicBezTo>
                  <a:cubicBezTo>
                    <a:pt x="114" y="5044"/>
                    <a:pt x="221" y="4862"/>
                    <a:pt x="335" y="4687"/>
                  </a:cubicBezTo>
                  <a:cubicBezTo>
                    <a:pt x="426" y="4086"/>
                    <a:pt x="487" y="3470"/>
                    <a:pt x="540" y="2861"/>
                  </a:cubicBezTo>
                  <a:cubicBezTo>
                    <a:pt x="594" y="2275"/>
                    <a:pt x="670" y="1704"/>
                    <a:pt x="723" y="1119"/>
                  </a:cubicBezTo>
                  <a:cubicBezTo>
                    <a:pt x="753" y="746"/>
                    <a:pt x="784" y="373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727360" y="4717458"/>
              <a:ext cx="26293" cy="119953"/>
            </a:xfrm>
            <a:custGeom>
              <a:avLst/>
              <a:gdLst/>
              <a:ahLst/>
              <a:cxnLst/>
              <a:rect l="l" t="t" r="r" b="b"/>
              <a:pathLst>
                <a:path w="434" h="1980" extrusionOk="0">
                  <a:moveTo>
                    <a:pt x="0" y="1"/>
                  </a:moveTo>
                  <a:lnTo>
                    <a:pt x="0" y="298"/>
                  </a:lnTo>
                  <a:cubicBezTo>
                    <a:pt x="122" y="861"/>
                    <a:pt x="244" y="1416"/>
                    <a:pt x="350" y="1979"/>
                  </a:cubicBezTo>
                  <a:cubicBezTo>
                    <a:pt x="381" y="1766"/>
                    <a:pt x="403" y="1561"/>
                    <a:pt x="434" y="1355"/>
                  </a:cubicBezTo>
                  <a:cubicBezTo>
                    <a:pt x="267" y="929"/>
                    <a:pt x="137" y="46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27784" y="4628098"/>
              <a:ext cx="32351" cy="134614"/>
            </a:xfrm>
            <a:custGeom>
              <a:avLst/>
              <a:gdLst/>
              <a:ahLst/>
              <a:cxnLst/>
              <a:rect l="l" t="t" r="r" b="b"/>
              <a:pathLst>
                <a:path w="534" h="2222" extrusionOk="0">
                  <a:moveTo>
                    <a:pt x="8" y="0"/>
                  </a:moveTo>
                  <a:cubicBezTo>
                    <a:pt x="8" y="190"/>
                    <a:pt x="1" y="373"/>
                    <a:pt x="1" y="563"/>
                  </a:cubicBezTo>
                  <a:cubicBezTo>
                    <a:pt x="107" y="867"/>
                    <a:pt x="191" y="1179"/>
                    <a:pt x="290" y="1484"/>
                  </a:cubicBezTo>
                  <a:cubicBezTo>
                    <a:pt x="358" y="1727"/>
                    <a:pt x="434" y="1978"/>
                    <a:pt x="511" y="2222"/>
                  </a:cubicBezTo>
                  <a:cubicBezTo>
                    <a:pt x="518" y="2138"/>
                    <a:pt x="526" y="2054"/>
                    <a:pt x="533" y="1970"/>
                  </a:cubicBezTo>
                  <a:cubicBezTo>
                    <a:pt x="374" y="1309"/>
                    <a:pt x="191" y="65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27360" y="4811059"/>
              <a:ext cx="15267" cy="101900"/>
            </a:xfrm>
            <a:custGeom>
              <a:avLst/>
              <a:gdLst/>
              <a:ahLst/>
              <a:cxnLst/>
              <a:rect l="l" t="t" r="r" b="b"/>
              <a:pathLst>
                <a:path w="252" h="1682" extrusionOk="0">
                  <a:moveTo>
                    <a:pt x="0" y="0"/>
                  </a:moveTo>
                  <a:cubicBezTo>
                    <a:pt x="0" y="358"/>
                    <a:pt x="0" y="716"/>
                    <a:pt x="0" y="1081"/>
                  </a:cubicBezTo>
                  <a:cubicBezTo>
                    <a:pt x="69" y="1286"/>
                    <a:pt x="145" y="1484"/>
                    <a:pt x="221" y="1682"/>
                  </a:cubicBezTo>
                  <a:cubicBezTo>
                    <a:pt x="236" y="1568"/>
                    <a:pt x="244" y="1461"/>
                    <a:pt x="251" y="1355"/>
                  </a:cubicBezTo>
                  <a:cubicBezTo>
                    <a:pt x="175" y="898"/>
                    <a:pt x="92" y="4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955941" y="3296477"/>
              <a:ext cx="62763" cy="383972"/>
            </a:xfrm>
            <a:custGeom>
              <a:avLst/>
              <a:gdLst/>
              <a:ahLst/>
              <a:cxnLst/>
              <a:rect l="l" t="t" r="r" b="b"/>
              <a:pathLst>
                <a:path w="1036" h="6338" extrusionOk="0">
                  <a:moveTo>
                    <a:pt x="1036" y="1"/>
                  </a:moveTo>
                  <a:lnTo>
                    <a:pt x="1036" y="1"/>
                  </a:lnTo>
                  <a:cubicBezTo>
                    <a:pt x="853" y="115"/>
                    <a:pt x="678" y="236"/>
                    <a:pt x="511" y="366"/>
                  </a:cubicBezTo>
                  <a:cubicBezTo>
                    <a:pt x="427" y="997"/>
                    <a:pt x="343" y="1629"/>
                    <a:pt x="275" y="2260"/>
                  </a:cubicBezTo>
                  <a:cubicBezTo>
                    <a:pt x="199" y="2968"/>
                    <a:pt x="145" y="3690"/>
                    <a:pt x="84" y="4413"/>
                  </a:cubicBezTo>
                  <a:cubicBezTo>
                    <a:pt x="39" y="5052"/>
                    <a:pt x="8" y="5691"/>
                    <a:pt x="1" y="6338"/>
                  </a:cubicBezTo>
                  <a:cubicBezTo>
                    <a:pt x="115" y="6117"/>
                    <a:pt x="229" y="5904"/>
                    <a:pt x="343" y="5691"/>
                  </a:cubicBezTo>
                  <a:cubicBezTo>
                    <a:pt x="381" y="5303"/>
                    <a:pt x="427" y="4915"/>
                    <a:pt x="465" y="4527"/>
                  </a:cubicBezTo>
                  <a:cubicBezTo>
                    <a:pt x="549" y="3797"/>
                    <a:pt x="640" y="3074"/>
                    <a:pt x="724" y="2344"/>
                  </a:cubicBezTo>
                  <a:cubicBezTo>
                    <a:pt x="807" y="1613"/>
                    <a:pt x="891" y="883"/>
                    <a:pt x="1005" y="168"/>
                  </a:cubicBezTo>
                  <a:cubicBezTo>
                    <a:pt x="1013" y="115"/>
                    <a:pt x="1028" y="61"/>
                    <a:pt x="1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734690" y="4214617"/>
              <a:ext cx="47073" cy="299641"/>
            </a:xfrm>
            <a:custGeom>
              <a:avLst/>
              <a:gdLst/>
              <a:ahLst/>
              <a:cxnLst/>
              <a:rect l="l" t="t" r="r" b="b"/>
              <a:pathLst>
                <a:path w="777" h="4946" extrusionOk="0">
                  <a:moveTo>
                    <a:pt x="69" y="1"/>
                  </a:moveTo>
                  <a:cubicBezTo>
                    <a:pt x="62" y="236"/>
                    <a:pt x="54" y="472"/>
                    <a:pt x="47" y="708"/>
                  </a:cubicBezTo>
                  <a:cubicBezTo>
                    <a:pt x="31" y="1172"/>
                    <a:pt x="16" y="1636"/>
                    <a:pt x="1" y="2108"/>
                  </a:cubicBezTo>
                  <a:cubicBezTo>
                    <a:pt x="31" y="2268"/>
                    <a:pt x="62" y="2420"/>
                    <a:pt x="85" y="2580"/>
                  </a:cubicBezTo>
                  <a:cubicBezTo>
                    <a:pt x="153" y="2831"/>
                    <a:pt x="222" y="3082"/>
                    <a:pt x="290" y="3333"/>
                  </a:cubicBezTo>
                  <a:cubicBezTo>
                    <a:pt x="435" y="3866"/>
                    <a:pt x="564" y="4421"/>
                    <a:pt x="724" y="4946"/>
                  </a:cubicBezTo>
                  <a:cubicBezTo>
                    <a:pt x="747" y="4520"/>
                    <a:pt x="762" y="4094"/>
                    <a:pt x="777" y="3660"/>
                  </a:cubicBezTo>
                  <a:cubicBezTo>
                    <a:pt x="762" y="3607"/>
                    <a:pt x="754" y="3554"/>
                    <a:pt x="739" y="3500"/>
                  </a:cubicBezTo>
                  <a:cubicBezTo>
                    <a:pt x="617" y="2945"/>
                    <a:pt x="511" y="2374"/>
                    <a:pt x="427" y="1804"/>
                  </a:cubicBezTo>
                  <a:cubicBezTo>
                    <a:pt x="290" y="1210"/>
                    <a:pt x="176" y="609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758681" y="3250373"/>
              <a:ext cx="466485" cy="1515532"/>
            </a:xfrm>
            <a:custGeom>
              <a:avLst/>
              <a:gdLst/>
              <a:ahLst/>
              <a:cxnLst/>
              <a:rect l="l" t="t" r="r" b="b"/>
              <a:pathLst>
                <a:path w="7700" h="25016" extrusionOk="0">
                  <a:moveTo>
                    <a:pt x="7091" y="1"/>
                  </a:moveTo>
                  <a:cubicBezTo>
                    <a:pt x="5851" y="3546"/>
                    <a:pt x="3713" y="5494"/>
                    <a:pt x="2405" y="8993"/>
                  </a:cubicBezTo>
                  <a:cubicBezTo>
                    <a:pt x="1218" y="12257"/>
                    <a:pt x="526" y="15605"/>
                    <a:pt x="389" y="19462"/>
                  </a:cubicBezTo>
                  <a:cubicBezTo>
                    <a:pt x="328" y="21402"/>
                    <a:pt x="176" y="23228"/>
                    <a:pt x="1" y="25016"/>
                  </a:cubicBezTo>
                  <a:cubicBezTo>
                    <a:pt x="358" y="22688"/>
                    <a:pt x="929" y="20489"/>
                    <a:pt x="1690" y="18526"/>
                  </a:cubicBezTo>
                  <a:cubicBezTo>
                    <a:pt x="2846" y="15559"/>
                    <a:pt x="4428" y="13163"/>
                    <a:pt x="5646" y="10264"/>
                  </a:cubicBezTo>
                  <a:cubicBezTo>
                    <a:pt x="6848" y="7403"/>
                    <a:pt x="7700" y="3782"/>
                    <a:pt x="7213" y="54"/>
                  </a:cubicBezTo>
                  <a:cubicBezTo>
                    <a:pt x="7175" y="24"/>
                    <a:pt x="7137" y="8"/>
                    <a:pt x="7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21408" y="3473016"/>
              <a:ext cx="278922" cy="281224"/>
            </a:xfrm>
            <a:custGeom>
              <a:avLst/>
              <a:gdLst/>
              <a:ahLst/>
              <a:cxnLst/>
              <a:rect l="l" t="t" r="r" b="b"/>
              <a:pathLst>
                <a:path w="4604" h="4642" extrusionOk="0">
                  <a:moveTo>
                    <a:pt x="4603" y="0"/>
                  </a:moveTo>
                  <a:cubicBezTo>
                    <a:pt x="4063" y="449"/>
                    <a:pt x="3530" y="906"/>
                    <a:pt x="2990" y="1400"/>
                  </a:cubicBezTo>
                  <a:cubicBezTo>
                    <a:pt x="2450" y="1902"/>
                    <a:pt x="1917" y="2443"/>
                    <a:pt x="1385" y="2975"/>
                  </a:cubicBezTo>
                  <a:cubicBezTo>
                    <a:pt x="989" y="3378"/>
                    <a:pt x="586" y="3782"/>
                    <a:pt x="190" y="4200"/>
                  </a:cubicBezTo>
                  <a:cubicBezTo>
                    <a:pt x="122" y="4345"/>
                    <a:pt x="61" y="4489"/>
                    <a:pt x="0" y="4641"/>
                  </a:cubicBezTo>
                  <a:cubicBezTo>
                    <a:pt x="1332" y="3591"/>
                    <a:pt x="2648" y="2526"/>
                    <a:pt x="3934" y="1355"/>
                  </a:cubicBezTo>
                  <a:cubicBezTo>
                    <a:pt x="4131" y="1172"/>
                    <a:pt x="4329" y="989"/>
                    <a:pt x="4527" y="799"/>
                  </a:cubicBezTo>
                  <a:cubicBezTo>
                    <a:pt x="4557" y="541"/>
                    <a:pt x="4588" y="267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33389" y="3382687"/>
              <a:ext cx="70579" cy="65490"/>
            </a:xfrm>
            <a:custGeom>
              <a:avLst/>
              <a:gdLst/>
              <a:ahLst/>
              <a:cxnLst/>
              <a:rect l="l" t="t" r="r" b="b"/>
              <a:pathLst>
                <a:path w="1165" h="1081" extrusionOk="0">
                  <a:moveTo>
                    <a:pt x="1165" y="0"/>
                  </a:moveTo>
                  <a:cubicBezTo>
                    <a:pt x="769" y="350"/>
                    <a:pt x="381" y="700"/>
                    <a:pt x="1" y="1081"/>
                  </a:cubicBezTo>
                  <a:cubicBezTo>
                    <a:pt x="161" y="966"/>
                    <a:pt x="320" y="860"/>
                    <a:pt x="480" y="753"/>
                  </a:cubicBezTo>
                  <a:cubicBezTo>
                    <a:pt x="701" y="609"/>
                    <a:pt x="937" y="472"/>
                    <a:pt x="1165" y="350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72093" y="3844513"/>
              <a:ext cx="56705" cy="47557"/>
            </a:xfrm>
            <a:custGeom>
              <a:avLst/>
              <a:gdLst/>
              <a:ahLst/>
              <a:cxnLst/>
              <a:rect l="l" t="t" r="r" b="b"/>
              <a:pathLst>
                <a:path w="936" h="785" extrusionOk="0">
                  <a:moveTo>
                    <a:pt x="936" y="0"/>
                  </a:moveTo>
                  <a:lnTo>
                    <a:pt x="936" y="0"/>
                  </a:lnTo>
                  <a:cubicBezTo>
                    <a:pt x="639" y="229"/>
                    <a:pt x="343" y="449"/>
                    <a:pt x="38" y="655"/>
                  </a:cubicBezTo>
                  <a:cubicBezTo>
                    <a:pt x="23" y="700"/>
                    <a:pt x="8" y="738"/>
                    <a:pt x="0" y="784"/>
                  </a:cubicBezTo>
                  <a:cubicBezTo>
                    <a:pt x="320" y="541"/>
                    <a:pt x="632" y="274"/>
                    <a:pt x="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083165" y="3338400"/>
              <a:ext cx="120377" cy="128193"/>
            </a:xfrm>
            <a:custGeom>
              <a:avLst/>
              <a:gdLst/>
              <a:ahLst/>
              <a:cxnLst/>
              <a:rect l="l" t="t" r="r" b="b"/>
              <a:pathLst>
                <a:path w="1987" h="2116" extrusionOk="0">
                  <a:moveTo>
                    <a:pt x="1979" y="1"/>
                  </a:moveTo>
                  <a:cubicBezTo>
                    <a:pt x="1674" y="206"/>
                    <a:pt x="1378" y="442"/>
                    <a:pt x="1096" y="686"/>
                  </a:cubicBezTo>
                  <a:lnTo>
                    <a:pt x="579" y="1112"/>
                  </a:lnTo>
                  <a:cubicBezTo>
                    <a:pt x="389" y="1446"/>
                    <a:pt x="198" y="1789"/>
                    <a:pt x="1" y="2116"/>
                  </a:cubicBezTo>
                  <a:cubicBezTo>
                    <a:pt x="609" y="1492"/>
                    <a:pt x="1218" y="883"/>
                    <a:pt x="1842" y="328"/>
                  </a:cubicBezTo>
                  <a:cubicBezTo>
                    <a:pt x="1895" y="282"/>
                    <a:pt x="1941" y="244"/>
                    <a:pt x="1986" y="206"/>
                  </a:cubicBezTo>
                  <a:cubicBezTo>
                    <a:pt x="1986" y="138"/>
                    <a:pt x="1979" y="69"/>
                    <a:pt x="1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50889" y="3616841"/>
              <a:ext cx="329145" cy="348046"/>
            </a:xfrm>
            <a:custGeom>
              <a:avLst/>
              <a:gdLst/>
              <a:ahLst/>
              <a:cxnLst/>
              <a:rect l="l" t="t" r="r" b="b"/>
              <a:pathLst>
                <a:path w="5433" h="5745" extrusionOk="0">
                  <a:moveTo>
                    <a:pt x="5432" y="0"/>
                  </a:moveTo>
                  <a:lnTo>
                    <a:pt x="5432" y="0"/>
                  </a:lnTo>
                  <a:cubicBezTo>
                    <a:pt x="4717" y="685"/>
                    <a:pt x="4048" y="1499"/>
                    <a:pt x="3371" y="2267"/>
                  </a:cubicBezTo>
                  <a:cubicBezTo>
                    <a:pt x="2899" y="2792"/>
                    <a:pt x="2404" y="3294"/>
                    <a:pt x="1879" y="3758"/>
                  </a:cubicBezTo>
                  <a:cubicBezTo>
                    <a:pt x="1385" y="4230"/>
                    <a:pt x="867" y="4664"/>
                    <a:pt x="320" y="5059"/>
                  </a:cubicBezTo>
                  <a:cubicBezTo>
                    <a:pt x="266" y="5097"/>
                    <a:pt x="213" y="5128"/>
                    <a:pt x="160" y="5166"/>
                  </a:cubicBezTo>
                  <a:cubicBezTo>
                    <a:pt x="107" y="5364"/>
                    <a:pt x="53" y="5554"/>
                    <a:pt x="0" y="5744"/>
                  </a:cubicBezTo>
                  <a:cubicBezTo>
                    <a:pt x="411" y="5326"/>
                    <a:pt x="860" y="4938"/>
                    <a:pt x="1339" y="4588"/>
                  </a:cubicBezTo>
                  <a:cubicBezTo>
                    <a:pt x="1879" y="4192"/>
                    <a:pt x="2404" y="3766"/>
                    <a:pt x="2899" y="3317"/>
                  </a:cubicBezTo>
                  <a:cubicBezTo>
                    <a:pt x="3523" y="2716"/>
                    <a:pt x="4101" y="2062"/>
                    <a:pt x="4626" y="1370"/>
                  </a:cubicBezTo>
                  <a:cubicBezTo>
                    <a:pt x="4877" y="1042"/>
                    <a:pt x="5120" y="700"/>
                    <a:pt x="5364" y="350"/>
                  </a:cubicBezTo>
                  <a:cubicBezTo>
                    <a:pt x="5387" y="236"/>
                    <a:pt x="5409" y="114"/>
                    <a:pt x="5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87277" y="4057464"/>
              <a:ext cx="224943" cy="277044"/>
            </a:xfrm>
            <a:custGeom>
              <a:avLst/>
              <a:gdLst/>
              <a:ahLst/>
              <a:cxnLst/>
              <a:rect l="l" t="t" r="r" b="b"/>
              <a:pathLst>
                <a:path w="3713" h="4573" extrusionOk="0">
                  <a:moveTo>
                    <a:pt x="3713" y="0"/>
                  </a:moveTo>
                  <a:lnTo>
                    <a:pt x="3325" y="350"/>
                  </a:lnTo>
                  <a:cubicBezTo>
                    <a:pt x="2511" y="1088"/>
                    <a:pt x="1674" y="1781"/>
                    <a:pt x="852" y="2503"/>
                  </a:cubicBezTo>
                  <a:cubicBezTo>
                    <a:pt x="609" y="2709"/>
                    <a:pt x="381" y="2922"/>
                    <a:pt x="145" y="3142"/>
                  </a:cubicBezTo>
                  <a:cubicBezTo>
                    <a:pt x="92" y="3614"/>
                    <a:pt x="38" y="4093"/>
                    <a:pt x="0" y="4573"/>
                  </a:cubicBezTo>
                  <a:cubicBezTo>
                    <a:pt x="1096" y="2990"/>
                    <a:pt x="2313" y="1682"/>
                    <a:pt x="3530" y="358"/>
                  </a:cubicBezTo>
                  <a:lnTo>
                    <a:pt x="37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7687" y="3304292"/>
              <a:ext cx="53555" cy="44346"/>
            </a:xfrm>
            <a:custGeom>
              <a:avLst/>
              <a:gdLst/>
              <a:ahLst/>
              <a:cxnLst/>
              <a:rect l="l" t="t" r="r" b="b"/>
              <a:pathLst>
                <a:path w="884" h="732" extrusionOk="0">
                  <a:moveTo>
                    <a:pt x="876" y="1"/>
                  </a:moveTo>
                  <a:cubicBezTo>
                    <a:pt x="617" y="183"/>
                    <a:pt x="351" y="366"/>
                    <a:pt x="84" y="541"/>
                  </a:cubicBezTo>
                  <a:cubicBezTo>
                    <a:pt x="62" y="610"/>
                    <a:pt x="31" y="670"/>
                    <a:pt x="1" y="731"/>
                  </a:cubicBezTo>
                  <a:cubicBezTo>
                    <a:pt x="290" y="503"/>
                    <a:pt x="587" y="275"/>
                    <a:pt x="883" y="77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887300" y="3628352"/>
              <a:ext cx="226336" cy="216704"/>
            </a:xfrm>
            <a:custGeom>
              <a:avLst/>
              <a:gdLst/>
              <a:ahLst/>
              <a:cxnLst/>
              <a:rect l="l" t="t" r="r" b="b"/>
              <a:pathLst>
                <a:path w="3736" h="3577" extrusionOk="0">
                  <a:moveTo>
                    <a:pt x="3736" y="0"/>
                  </a:moveTo>
                  <a:cubicBezTo>
                    <a:pt x="2655" y="936"/>
                    <a:pt x="1552" y="1819"/>
                    <a:pt x="449" y="2686"/>
                  </a:cubicBezTo>
                  <a:lnTo>
                    <a:pt x="259" y="2830"/>
                  </a:lnTo>
                  <a:cubicBezTo>
                    <a:pt x="168" y="3082"/>
                    <a:pt x="84" y="3325"/>
                    <a:pt x="0" y="3576"/>
                  </a:cubicBezTo>
                  <a:cubicBezTo>
                    <a:pt x="327" y="3340"/>
                    <a:pt x="655" y="3082"/>
                    <a:pt x="974" y="2815"/>
                  </a:cubicBezTo>
                  <a:cubicBezTo>
                    <a:pt x="1583" y="2321"/>
                    <a:pt x="2153" y="1781"/>
                    <a:pt x="2686" y="1210"/>
                  </a:cubicBezTo>
                  <a:cubicBezTo>
                    <a:pt x="3043" y="822"/>
                    <a:pt x="3393" y="419"/>
                    <a:pt x="3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805209" y="3836213"/>
              <a:ext cx="303397" cy="344351"/>
            </a:xfrm>
            <a:custGeom>
              <a:avLst/>
              <a:gdLst/>
              <a:ahLst/>
              <a:cxnLst/>
              <a:rect l="l" t="t" r="r" b="b"/>
              <a:pathLst>
                <a:path w="5008" h="5684" extrusionOk="0">
                  <a:moveTo>
                    <a:pt x="5007" y="1"/>
                  </a:moveTo>
                  <a:cubicBezTo>
                    <a:pt x="4627" y="389"/>
                    <a:pt x="4246" y="769"/>
                    <a:pt x="3858" y="1134"/>
                  </a:cubicBezTo>
                  <a:cubicBezTo>
                    <a:pt x="3402" y="1560"/>
                    <a:pt x="2953" y="1979"/>
                    <a:pt x="2504" y="2420"/>
                  </a:cubicBezTo>
                  <a:cubicBezTo>
                    <a:pt x="2055" y="2869"/>
                    <a:pt x="1599" y="3318"/>
                    <a:pt x="1135" y="3713"/>
                  </a:cubicBezTo>
                  <a:cubicBezTo>
                    <a:pt x="853" y="3964"/>
                    <a:pt x="549" y="4185"/>
                    <a:pt x="229" y="4375"/>
                  </a:cubicBezTo>
                  <a:cubicBezTo>
                    <a:pt x="146" y="4809"/>
                    <a:pt x="69" y="5242"/>
                    <a:pt x="1" y="5684"/>
                  </a:cubicBezTo>
                  <a:cubicBezTo>
                    <a:pt x="625" y="4870"/>
                    <a:pt x="1279" y="4132"/>
                    <a:pt x="1941" y="3424"/>
                  </a:cubicBezTo>
                  <a:cubicBezTo>
                    <a:pt x="2961" y="2336"/>
                    <a:pt x="4003" y="1279"/>
                    <a:pt x="4969" y="54"/>
                  </a:cubicBezTo>
                  <a:lnTo>
                    <a:pt x="5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72102" y="3250373"/>
              <a:ext cx="26353" cy="42468"/>
            </a:xfrm>
            <a:custGeom>
              <a:avLst/>
              <a:gdLst/>
              <a:ahLst/>
              <a:cxnLst/>
              <a:rect l="l" t="t" r="r" b="b"/>
              <a:pathLst>
                <a:path w="435" h="701" extrusionOk="0">
                  <a:moveTo>
                    <a:pt x="267" y="1"/>
                  </a:moveTo>
                  <a:cubicBezTo>
                    <a:pt x="184" y="237"/>
                    <a:pt x="100" y="472"/>
                    <a:pt x="1" y="701"/>
                  </a:cubicBezTo>
                  <a:cubicBezTo>
                    <a:pt x="146" y="602"/>
                    <a:pt x="290" y="503"/>
                    <a:pt x="435" y="404"/>
                  </a:cubicBezTo>
                  <a:cubicBezTo>
                    <a:pt x="419" y="290"/>
                    <a:pt x="404" y="168"/>
                    <a:pt x="389" y="54"/>
                  </a:cubicBezTo>
                  <a:cubicBezTo>
                    <a:pt x="351" y="24"/>
                    <a:pt x="313" y="8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69329" y="3434304"/>
              <a:ext cx="233727" cy="221732"/>
            </a:xfrm>
            <a:custGeom>
              <a:avLst/>
              <a:gdLst/>
              <a:ahLst/>
              <a:cxnLst/>
              <a:rect l="l" t="t" r="r" b="b"/>
              <a:pathLst>
                <a:path w="3858" h="3660" extrusionOk="0">
                  <a:moveTo>
                    <a:pt x="3858" y="0"/>
                  </a:moveTo>
                  <a:cubicBezTo>
                    <a:pt x="3165" y="381"/>
                    <a:pt x="2496" y="890"/>
                    <a:pt x="1857" y="1423"/>
                  </a:cubicBezTo>
                  <a:cubicBezTo>
                    <a:pt x="1499" y="1712"/>
                    <a:pt x="1149" y="2009"/>
                    <a:pt x="799" y="2290"/>
                  </a:cubicBezTo>
                  <a:cubicBezTo>
                    <a:pt x="525" y="2732"/>
                    <a:pt x="259" y="3188"/>
                    <a:pt x="0" y="3660"/>
                  </a:cubicBezTo>
                  <a:cubicBezTo>
                    <a:pt x="77" y="3576"/>
                    <a:pt x="160" y="3500"/>
                    <a:pt x="236" y="3416"/>
                  </a:cubicBezTo>
                  <a:cubicBezTo>
                    <a:pt x="761" y="2891"/>
                    <a:pt x="1286" y="2351"/>
                    <a:pt x="1819" y="1849"/>
                  </a:cubicBezTo>
                  <a:cubicBezTo>
                    <a:pt x="2359" y="1339"/>
                    <a:pt x="2907" y="868"/>
                    <a:pt x="3462" y="404"/>
                  </a:cubicBezTo>
                  <a:cubicBezTo>
                    <a:pt x="3591" y="297"/>
                    <a:pt x="3728" y="183"/>
                    <a:pt x="3858" y="76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81703" y="4265325"/>
              <a:ext cx="114864" cy="177991"/>
            </a:xfrm>
            <a:custGeom>
              <a:avLst/>
              <a:gdLst/>
              <a:ahLst/>
              <a:cxnLst/>
              <a:rect l="l" t="t" r="r" b="b"/>
              <a:pathLst>
                <a:path w="1896" h="2938" extrusionOk="0">
                  <a:moveTo>
                    <a:pt x="1895" y="1"/>
                  </a:moveTo>
                  <a:cubicBezTo>
                    <a:pt x="1287" y="678"/>
                    <a:pt x="693" y="1393"/>
                    <a:pt x="107" y="2116"/>
                  </a:cubicBezTo>
                  <a:cubicBezTo>
                    <a:pt x="85" y="2146"/>
                    <a:pt x="62" y="2176"/>
                    <a:pt x="31" y="2207"/>
                  </a:cubicBezTo>
                  <a:cubicBezTo>
                    <a:pt x="24" y="2374"/>
                    <a:pt x="16" y="2542"/>
                    <a:pt x="9" y="2709"/>
                  </a:cubicBezTo>
                  <a:lnTo>
                    <a:pt x="1" y="2937"/>
                  </a:lnTo>
                  <a:cubicBezTo>
                    <a:pt x="100" y="2762"/>
                    <a:pt x="191" y="2587"/>
                    <a:pt x="290" y="2420"/>
                  </a:cubicBezTo>
                  <a:cubicBezTo>
                    <a:pt x="587" y="1903"/>
                    <a:pt x="891" y="1400"/>
                    <a:pt x="1226" y="929"/>
                  </a:cubicBezTo>
                  <a:cubicBezTo>
                    <a:pt x="1439" y="609"/>
                    <a:pt x="1667" y="305"/>
                    <a:pt x="1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68799" y="4552914"/>
              <a:ext cx="34169" cy="99174"/>
            </a:xfrm>
            <a:custGeom>
              <a:avLst/>
              <a:gdLst/>
              <a:ahLst/>
              <a:cxnLst/>
              <a:rect l="l" t="t" r="r" b="b"/>
              <a:pathLst>
                <a:path w="564" h="1637" extrusionOk="0">
                  <a:moveTo>
                    <a:pt x="564" y="1"/>
                  </a:moveTo>
                  <a:lnTo>
                    <a:pt x="564" y="1"/>
                  </a:lnTo>
                  <a:cubicBezTo>
                    <a:pt x="397" y="275"/>
                    <a:pt x="229" y="549"/>
                    <a:pt x="62" y="815"/>
                  </a:cubicBezTo>
                  <a:cubicBezTo>
                    <a:pt x="47" y="1089"/>
                    <a:pt x="24" y="1363"/>
                    <a:pt x="1" y="1637"/>
                  </a:cubicBezTo>
                  <a:cubicBezTo>
                    <a:pt x="77" y="1545"/>
                    <a:pt x="161" y="1446"/>
                    <a:pt x="237" y="1355"/>
                  </a:cubicBezTo>
                  <a:cubicBezTo>
                    <a:pt x="336" y="899"/>
                    <a:pt x="442" y="450"/>
                    <a:pt x="564" y="1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775766" y="4474095"/>
              <a:ext cx="49799" cy="83059"/>
            </a:xfrm>
            <a:custGeom>
              <a:avLst/>
              <a:gdLst/>
              <a:ahLst/>
              <a:cxnLst/>
              <a:rect l="l" t="t" r="r" b="b"/>
              <a:pathLst>
                <a:path w="822" h="1371" extrusionOk="0">
                  <a:moveTo>
                    <a:pt x="822" y="1"/>
                  </a:moveTo>
                  <a:cubicBezTo>
                    <a:pt x="616" y="275"/>
                    <a:pt x="419" y="556"/>
                    <a:pt x="221" y="838"/>
                  </a:cubicBezTo>
                  <a:cubicBezTo>
                    <a:pt x="152" y="944"/>
                    <a:pt x="84" y="1058"/>
                    <a:pt x="15" y="1165"/>
                  </a:cubicBezTo>
                  <a:cubicBezTo>
                    <a:pt x="8" y="1233"/>
                    <a:pt x="0" y="1302"/>
                    <a:pt x="0" y="1370"/>
                  </a:cubicBezTo>
                  <a:cubicBezTo>
                    <a:pt x="266" y="937"/>
                    <a:pt x="533" y="511"/>
                    <a:pt x="799" y="85"/>
                  </a:cubicBezTo>
                  <a:cubicBezTo>
                    <a:pt x="807" y="54"/>
                    <a:pt x="814" y="3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78977" y="4322455"/>
              <a:ext cx="102809" cy="180294"/>
            </a:xfrm>
            <a:custGeom>
              <a:avLst/>
              <a:gdLst/>
              <a:ahLst/>
              <a:cxnLst/>
              <a:rect l="l" t="t" r="r" b="b"/>
              <a:pathLst>
                <a:path w="1697" h="2976" extrusionOk="0">
                  <a:moveTo>
                    <a:pt x="1697" y="1"/>
                  </a:moveTo>
                  <a:lnTo>
                    <a:pt x="1590" y="153"/>
                  </a:lnTo>
                  <a:cubicBezTo>
                    <a:pt x="1012" y="982"/>
                    <a:pt x="487" y="1850"/>
                    <a:pt x="8" y="2747"/>
                  </a:cubicBezTo>
                  <a:cubicBezTo>
                    <a:pt x="8" y="2823"/>
                    <a:pt x="0" y="2900"/>
                    <a:pt x="0" y="2976"/>
                  </a:cubicBezTo>
                  <a:cubicBezTo>
                    <a:pt x="366" y="2435"/>
                    <a:pt x="738" y="1918"/>
                    <a:pt x="1126" y="1439"/>
                  </a:cubicBezTo>
                  <a:cubicBezTo>
                    <a:pt x="1202" y="1233"/>
                    <a:pt x="1278" y="1036"/>
                    <a:pt x="1355" y="830"/>
                  </a:cubicBezTo>
                  <a:cubicBezTo>
                    <a:pt x="1461" y="549"/>
                    <a:pt x="1575" y="275"/>
                    <a:pt x="1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58681" y="4683834"/>
              <a:ext cx="14358" cy="82089"/>
            </a:xfrm>
            <a:custGeom>
              <a:avLst/>
              <a:gdLst/>
              <a:ahLst/>
              <a:cxnLst/>
              <a:rect l="l" t="t" r="r" b="b"/>
              <a:pathLst>
                <a:path w="237" h="1355" extrusionOk="0">
                  <a:moveTo>
                    <a:pt x="236" y="1"/>
                  </a:moveTo>
                  <a:cubicBezTo>
                    <a:pt x="206" y="39"/>
                    <a:pt x="176" y="77"/>
                    <a:pt x="153" y="115"/>
                  </a:cubicBezTo>
                  <a:lnTo>
                    <a:pt x="107" y="176"/>
                  </a:lnTo>
                  <a:cubicBezTo>
                    <a:pt x="77" y="571"/>
                    <a:pt x="39" y="967"/>
                    <a:pt x="1" y="1355"/>
                  </a:cubicBezTo>
                  <a:cubicBezTo>
                    <a:pt x="69" y="898"/>
                    <a:pt x="153" y="449"/>
                    <a:pt x="236" y="1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898326" y="4157911"/>
              <a:ext cx="61855" cy="70155"/>
            </a:xfrm>
            <a:custGeom>
              <a:avLst/>
              <a:gdLst/>
              <a:ahLst/>
              <a:cxnLst/>
              <a:rect l="l" t="t" r="r" b="b"/>
              <a:pathLst>
                <a:path w="1021" h="1158" extrusionOk="0">
                  <a:moveTo>
                    <a:pt x="1020" y="1"/>
                  </a:moveTo>
                  <a:lnTo>
                    <a:pt x="1020" y="1"/>
                  </a:lnTo>
                  <a:cubicBezTo>
                    <a:pt x="684" y="374"/>
                    <a:pt x="349" y="747"/>
                    <a:pt x="20" y="1135"/>
                  </a:cubicBezTo>
                  <a:lnTo>
                    <a:pt x="20" y="1135"/>
                  </a:lnTo>
                  <a:cubicBezTo>
                    <a:pt x="136" y="998"/>
                    <a:pt x="259" y="869"/>
                    <a:pt x="381" y="746"/>
                  </a:cubicBezTo>
                  <a:cubicBezTo>
                    <a:pt x="564" y="556"/>
                    <a:pt x="746" y="374"/>
                    <a:pt x="921" y="191"/>
                  </a:cubicBezTo>
                  <a:lnTo>
                    <a:pt x="1020" y="1"/>
                  </a:lnTo>
                  <a:close/>
                  <a:moveTo>
                    <a:pt x="20" y="1135"/>
                  </a:moveTo>
                  <a:cubicBezTo>
                    <a:pt x="14" y="1142"/>
                    <a:pt x="7" y="1150"/>
                    <a:pt x="1" y="1157"/>
                  </a:cubicBezTo>
                  <a:cubicBezTo>
                    <a:pt x="7" y="1150"/>
                    <a:pt x="14" y="1142"/>
                    <a:pt x="20" y="11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25989" y="3696993"/>
              <a:ext cx="335142" cy="370220"/>
            </a:xfrm>
            <a:custGeom>
              <a:avLst/>
              <a:gdLst/>
              <a:ahLst/>
              <a:cxnLst/>
              <a:rect l="l" t="t" r="r" b="b"/>
              <a:pathLst>
                <a:path w="5532" h="6111" extrusionOk="0">
                  <a:moveTo>
                    <a:pt x="5531" y="1"/>
                  </a:moveTo>
                  <a:lnTo>
                    <a:pt x="5531" y="1"/>
                  </a:lnTo>
                  <a:cubicBezTo>
                    <a:pt x="4999" y="739"/>
                    <a:pt x="4413" y="1431"/>
                    <a:pt x="3782" y="2078"/>
                  </a:cubicBezTo>
                  <a:cubicBezTo>
                    <a:pt x="3279" y="2572"/>
                    <a:pt x="2747" y="3036"/>
                    <a:pt x="2184" y="3455"/>
                  </a:cubicBezTo>
                  <a:cubicBezTo>
                    <a:pt x="1659" y="3851"/>
                    <a:pt x="1134" y="4239"/>
                    <a:pt x="647" y="4733"/>
                  </a:cubicBezTo>
                  <a:cubicBezTo>
                    <a:pt x="487" y="4900"/>
                    <a:pt x="335" y="5068"/>
                    <a:pt x="191" y="5250"/>
                  </a:cubicBezTo>
                  <a:cubicBezTo>
                    <a:pt x="130" y="5532"/>
                    <a:pt x="69" y="5821"/>
                    <a:pt x="0" y="6110"/>
                  </a:cubicBezTo>
                  <a:cubicBezTo>
                    <a:pt x="670" y="5669"/>
                    <a:pt x="1286" y="5030"/>
                    <a:pt x="1887" y="4436"/>
                  </a:cubicBezTo>
                  <a:cubicBezTo>
                    <a:pt x="2800" y="3531"/>
                    <a:pt x="3743" y="2694"/>
                    <a:pt x="4641" y="1758"/>
                  </a:cubicBezTo>
                  <a:cubicBezTo>
                    <a:pt x="4824" y="1576"/>
                    <a:pt x="4999" y="1386"/>
                    <a:pt x="5174" y="1195"/>
                  </a:cubicBezTo>
                  <a:cubicBezTo>
                    <a:pt x="5303" y="807"/>
                    <a:pt x="5417" y="412"/>
                    <a:pt x="5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831987" y="3892919"/>
              <a:ext cx="260020" cy="289524"/>
            </a:xfrm>
            <a:custGeom>
              <a:avLst/>
              <a:gdLst/>
              <a:ahLst/>
              <a:cxnLst/>
              <a:rect l="l" t="t" r="r" b="b"/>
              <a:pathLst>
                <a:path w="4292" h="4779" extrusionOk="0">
                  <a:moveTo>
                    <a:pt x="4291" y="0"/>
                  </a:moveTo>
                  <a:lnTo>
                    <a:pt x="4291" y="0"/>
                  </a:lnTo>
                  <a:cubicBezTo>
                    <a:pt x="4010" y="335"/>
                    <a:pt x="3728" y="655"/>
                    <a:pt x="3447" y="966"/>
                  </a:cubicBezTo>
                  <a:cubicBezTo>
                    <a:pt x="2420" y="2108"/>
                    <a:pt x="1354" y="3150"/>
                    <a:pt x="358" y="4344"/>
                  </a:cubicBezTo>
                  <a:cubicBezTo>
                    <a:pt x="236" y="4489"/>
                    <a:pt x="114" y="4634"/>
                    <a:pt x="0" y="4778"/>
                  </a:cubicBezTo>
                  <a:cubicBezTo>
                    <a:pt x="343" y="4481"/>
                    <a:pt x="693" y="4185"/>
                    <a:pt x="1043" y="3888"/>
                  </a:cubicBezTo>
                  <a:cubicBezTo>
                    <a:pt x="1864" y="3188"/>
                    <a:pt x="2663" y="2442"/>
                    <a:pt x="3477" y="1727"/>
                  </a:cubicBezTo>
                  <a:cubicBezTo>
                    <a:pt x="3759" y="1164"/>
                    <a:pt x="4033" y="594"/>
                    <a:pt x="4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65468">
              <a:off x="7983787" y="1987918"/>
              <a:ext cx="1414179" cy="1170324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65468">
              <a:off x="8077609" y="1831247"/>
              <a:ext cx="1364439" cy="109222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65468">
              <a:off x="8973501" y="2203241"/>
              <a:ext cx="102874" cy="27154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65468">
              <a:off x="8776590" y="1986883"/>
              <a:ext cx="229133" cy="37574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65468">
              <a:off x="8669077" y="1911289"/>
              <a:ext cx="293656" cy="413978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65468">
              <a:off x="9161856" y="2500091"/>
              <a:ext cx="61373" cy="189995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65468">
              <a:off x="8474484" y="1831760"/>
              <a:ext cx="273845" cy="316255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65468">
              <a:off x="8788910" y="2153461"/>
              <a:ext cx="39259" cy="63190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65468">
              <a:off x="9364487" y="2865853"/>
              <a:ext cx="52649" cy="89000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65468">
              <a:off x="8565435" y="1876339"/>
              <a:ext cx="220894" cy="300139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65468">
              <a:off x="8242951" y="1825702"/>
              <a:ext cx="163701" cy="167821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65468">
              <a:off x="8421756" y="1822336"/>
              <a:ext cx="258214" cy="282630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65468">
              <a:off x="8289477" y="1821001"/>
              <a:ext cx="199628" cy="200537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65468">
              <a:off x="9285401" y="2712253"/>
              <a:ext cx="23083" cy="97784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65468">
              <a:off x="9248910" y="2647172"/>
              <a:ext cx="17570" cy="113476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65468">
              <a:off x="9322654" y="2781120"/>
              <a:ext cx="28172" cy="80699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65468">
              <a:off x="8339990" y="1816537"/>
              <a:ext cx="244764" cy="241250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65468">
              <a:off x="9070203" y="2349826"/>
              <a:ext cx="76095" cy="236524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65468">
              <a:off x="9378996" y="2915132"/>
              <a:ext cx="77004" cy="118989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65468">
              <a:off x="8072768" y="1892563"/>
              <a:ext cx="1213703" cy="842194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65468">
              <a:off x="8170965" y="2045394"/>
              <a:ext cx="484500" cy="43379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65468">
              <a:off x="8679261" y="2170699"/>
              <a:ext cx="94089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65468">
              <a:off x="8253538" y="2143461"/>
              <a:ext cx="578043" cy="62706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65468">
              <a:off x="8648877" y="2379022"/>
              <a:ext cx="411676" cy="71551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65468">
              <a:off x="8347943" y="2113862"/>
              <a:ext cx="38768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65468">
              <a:off x="8434117" y="2267577"/>
              <a:ext cx="542540" cy="75186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65468">
              <a:off x="8153493" y="2008672"/>
              <a:ext cx="400165" cy="34291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65468">
              <a:off x="8885080" y="2468995"/>
              <a:ext cx="225437" cy="62766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65468">
              <a:off x="9122028" y="2630686"/>
              <a:ext cx="86697" cy="52164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65468">
              <a:off x="9061558" y="2584717"/>
              <a:ext cx="100026" cy="30959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65468">
              <a:off x="8926572" y="2503880"/>
              <a:ext cx="210715" cy="70582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65468">
              <a:off x="9212719" y="2711354"/>
              <a:ext cx="54042" cy="50770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65468">
              <a:off x="8758852" y="2419964"/>
              <a:ext cx="110204" cy="14783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65468">
              <a:off x="8310318" y="2193184"/>
              <a:ext cx="594643" cy="76761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65468">
              <a:off x="8479463" y="2299652"/>
              <a:ext cx="461901" cy="60464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200688">
              <a:off x="4304715" y="2703963"/>
              <a:ext cx="1084650" cy="2432859"/>
            </a:xfrm>
            <a:custGeom>
              <a:avLst/>
              <a:gdLst/>
              <a:ahLst/>
              <a:cxnLst/>
              <a:rect l="l" t="t" r="r" b="b"/>
              <a:pathLst>
                <a:path w="17902" h="40154" extrusionOk="0">
                  <a:moveTo>
                    <a:pt x="4945" y="1"/>
                  </a:moveTo>
                  <a:cubicBezTo>
                    <a:pt x="4869" y="1"/>
                    <a:pt x="4793" y="8"/>
                    <a:pt x="4717" y="8"/>
                  </a:cubicBezTo>
                  <a:cubicBezTo>
                    <a:pt x="4382" y="31"/>
                    <a:pt x="4048" y="85"/>
                    <a:pt x="3728" y="161"/>
                  </a:cubicBezTo>
                  <a:cubicBezTo>
                    <a:pt x="3348" y="252"/>
                    <a:pt x="2983" y="381"/>
                    <a:pt x="2633" y="541"/>
                  </a:cubicBezTo>
                  <a:cubicBezTo>
                    <a:pt x="2556" y="571"/>
                    <a:pt x="2488" y="610"/>
                    <a:pt x="2412" y="648"/>
                  </a:cubicBezTo>
                  <a:lnTo>
                    <a:pt x="2389" y="655"/>
                  </a:lnTo>
                  <a:cubicBezTo>
                    <a:pt x="1917" y="899"/>
                    <a:pt x="1484" y="1211"/>
                    <a:pt x="1103" y="1576"/>
                  </a:cubicBezTo>
                  <a:cubicBezTo>
                    <a:pt x="1004" y="1675"/>
                    <a:pt x="913" y="1766"/>
                    <a:pt x="814" y="1880"/>
                  </a:cubicBezTo>
                  <a:cubicBezTo>
                    <a:pt x="685" y="2025"/>
                    <a:pt x="571" y="2184"/>
                    <a:pt x="457" y="2344"/>
                  </a:cubicBezTo>
                  <a:cubicBezTo>
                    <a:pt x="426" y="2397"/>
                    <a:pt x="396" y="2443"/>
                    <a:pt x="365" y="2496"/>
                  </a:cubicBezTo>
                  <a:lnTo>
                    <a:pt x="358" y="2512"/>
                  </a:lnTo>
                  <a:cubicBezTo>
                    <a:pt x="327" y="2565"/>
                    <a:pt x="297" y="2610"/>
                    <a:pt x="274" y="2664"/>
                  </a:cubicBezTo>
                  <a:lnTo>
                    <a:pt x="259" y="2687"/>
                  </a:lnTo>
                  <a:cubicBezTo>
                    <a:pt x="228" y="2732"/>
                    <a:pt x="206" y="2778"/>
                    <a:pt x="183" y="2831"/>
                  </a:cubicBezTo>
                  <a:lnTo>
                    <a:pt x="168" y="2861"/>
                  </a:lnTo>
                  <a:cubicBezTo>
                    <a:pt x="145" y="2907"/>
                    <a:pt x="122" y="2960"/>
                    <a:pt x="99" y="3006"/>
                  </a:cubicBezTo>
                  <a:lnTo>
                    <a:pt x="76" y="3044"/>
                  </a:lnTo>
                  <a:cubicBezTo>
                    <a:pt x="46" y="3105"/>
                    <a:pt x="23" y="3166"/>
                    <a:pt x="0" y="3227"/>
                  </a:cubicBezTo>
                  <a:cubicBezTo>
                    <a:pt x="38" y="3196"/>
                    <a:pt x="76" y="3166"/>
                    <a:pt x="114" y="3135"/>
                  </a:cubicBezTo>
                  <a:cubicBezTo>
                    <a:pt x="152" y="3105"/>
                    <a:pt x="190" y="3082"/>
                    <a:pt x="228" y="3059"/>
                  </a:cubicBezTo>
                  <a:lnTo>
                    <a:pt x="266" y="3044"/>
                  </a:lnTo>
                  <a:lnTo>
                    <a:pt x="358" y="2991"/>
                  </a:lnTo>
                  <a:lnTo>
                    <a:pt x="381" y="2976"/>
                  </a:lnTo>
                  <a:cubicBezTo>
                    <a:pt x="426" y="2953"/>
                    <a:pt x="464" y="2938"/>
                    <a:pt x="510" y="2915"/>
                  </a:cubicBezTo>
                  <a:lnTo>
                    <a:pt x="533" y="2907"/>
                  </a:lnTo>
                  <a:cubicBezTo>
                    <a:pt x="563" y="2892"/>
                    <a:pt x="601" y="2884"/>
                    <a:pt x="639" y="2869"/>
                  </a:cubicBezTo>
                  <a:lnTo>
                    <a:pt x="670" y="2861"/>
                  </a:lnTo>
                  <a:cubicBezTo>
                    <a:pt x="761" y="2831"/>
                    <a:pt x="852" y="2808"/>
                    <a:pt x="944" y="2793"/>
                  </a:cubicBezTo>
                  <a:lnTo>
                    <a:pt x="959" y="2793"/>
                  </a:lnTo>
                  <a:cubicBezTo>
                    <a:pt x="1012" y="2785"/>
                    <a:pt x="1058" y="2778"/>
                    <a:pt x="1103" y="2778"/>
                  </a:cubicBezTo>
                  <a:cubicBezTo>
                    <a:pt x="1157" y="2778"/>
                    <a:pt x="1202" y="2770"/>
                    <a:pt x="1256" y="2763"/>
                  </a:cubicBezTo>
                  <a:cubicBezTo>
                    <a:pt x="1461" y="2763"/>
                    <a:pt x="1659" y="2778"/>
                    <a:pt x="1864" y="2823"/>
                  </a:cubicBezTo>
                  <a:cubicBezTo>
                    <a:pt x="1940" y="2839"/>
                    <a:pt x="2016" y="2854"/>
                    <a:pt x="2092" y="2877"/>
                  </a:cubicBezTo>
                  <a:cubicBezTo>
                    <a:pt x="2298" y="2938"/>
                    <a:pt x="2503" y="3021"/>
                    <a:pt x="2693" y="3120"/>
                  </a:cubicBezTo>
                  <a:cubicBezTo>
                    <a:pt x="2868" y="3219"/>
                    <a:pt x="3028" y="3326"/>
                    <a:pt x="3188" y="3447"/>
                  </a:cubicBezTo>
                  <a:cubicBezTo>
                    <a:pt x="3234" y="3493"/>
                    <a:pt x="3279" y="3531"/>
                    <a:pt x="3333" y="3577"/>
                  </a:cubicBezTo>
                  <a:cubicBezTo>
                    <a:pt x="3348" y="3592"/>
                    <a:pt x="3371" y="3615"/>
                    <a:pt x="3393" y="3630"/>
                  </a:cubicBezTo>
                  <a:cubicBezTo>
                    <a:pt x="3477" y="3714"/>
                    <a:pt x="3553" y="3797"/>
                    <a:pt x="3629" y="3889"/>
                  </a:cubicBezTo>
                  <a:lnTo>
                    <a:pt x="3660" y="3919"/>
                  </a:lnTo>
                  <a:cubicBezTo>
                    <a:pt x="3743" y="4026"/>
                    <a:pt x="3827" y="4140"/>
                    <a:pt x="3903" y="4254"/>
                  </a:cubicBezTo>
                  <a:cubicBezTo>
                    <a:pt x="4025" y="4429"/>
                    <a:pt x="4131" y="4611"/>
                    <a:pt x="4238" y="4802"/>
                  </a:cubicBezTo>
                  <a:cubicBezTo>
                    <a:pt x="4299" y="4923"/>
                    <a:pt x="4352" y="5037"/>
                    <a:pt x="4413" y="5159"/>
                  </a:cubicBezTo>
                  <a:cubicBezTo>
                    <a:pt x="4428" y="5197"/>
                    <a:pt x="4443" y="5235"/>
                    <a:pt x="4458" y="5273"/>
                  </a:cubicBezTo>
                  <a:cubicBezTo>
                    <a:pt x="4512" y="5395"/>
                    <a:pt x="4565" y="5517"/>
                    <a:pt x="4611" y="5638"/>
                  </a:cubicBezTo>
                  <a:cubicBezTo>
                    <a:pt x="4664" y="5791"/>
                    <a:pt x="4725" y="5943"/>
                    <a:pt x="4778" y="6095"/>
                  </a:cubicBezTo>
                  <a:cubicBezTo>
                    <a:pt x="4831" y="6239"/>
                    <a:pt x="4877" y="6392"/>
                    <a:pt x="4930" y="6544"/>
                  </a:cubicBezTo>
                  <a:cubicBezTo>
                    <a:pt x="4968" y="6673"/>
                    <a:pt x="5006" y="6795"/>
                    <a:pt x="5044" y="6917"/>
                  </a:cubicBezTo>
                  <a:cubicBezTo>
                    <a:pt x="5052" y="6932"/>
                    <a:pt x="5052" y="6939"/>
                    <a:pt x="5060" y="6955"/>
                  </a:cubicBezTo>
                  <a:cubicBezTo>
                    <a:pt x="5105" y="7099"/>
                    <a:pt x="5151" y="7244"/>
                    <a:pt x="5204" y="7388"/>
                  </a:cubicBezTo>
                  <a:cubicBezTo>
                    <a:pt x="5235" y="7495"/>
                    <a:pt x="5273" y="7594"/>
                    <a:pt x="5303" y="7693"/>
                  </a:cubicBezTo>
                  <a:cubicBezTo>
                    <a:pt x="5311" y="7715"/>
                    <a:pt x="5318" y="7731"/>
                    <a:pt x="5326" y="7746"/>
                  </a:cubicBezTo>
                  <a:cubicBezTo>
                    <a:pt x="5630" y="8598"/>
                    <a:pt x="6018" y="9435"/>
                    <a:pt x="6650" y="10074"/>
                  </a:cubicBezTo>
                  <a:cubicBezTo>
                    <a:pt x="6703" y="10127"/>
                    <a:pt x="6756" y="10180"/>
                    <a:pt x="6809" y="10226"/>
                  </a:cubicBezTo>
                  <a:cubicBezTo>
                    <a:pt x="6870" y="10279"/>
                    <a:pt x="6939" y="10340"/>
                    <a:pt x="7000" y="10386"/>
                  </a:cubicBezTo>
                  <a:cubicBezTo>
                    <a:pt x="7327" y="10637"/>
                    <a:pt x="7677" y="10842"/>
                    <a:pt x="8049" y="11002"/>
                  </a:cubicBezTo>
                  <a:cubicBezTo>
                    <a:pt x="8278" y="11101"/>
                    <a:pt x="8514" y="11200"/>
                    <a:pt x="8749" y="11284"/>
                  </a:cubicBezTo>
                  <a:lnTo>
                    <a:pt x="8772" y="11291"/>
                  </a:lnTo>
                  <a:lnTo>
                    <a:pt x="9000" y="11375"/>
                  </a:lnTo>
                  <a:cubicBezTo>
                    <a:pt x="9358" y="11504"/>
                    <a:pt x="9716" y="11633"/>
                    <a:pt x="10066" y="11770"/>
                  </a:cubicBezTo>
                  <a:cubicBezTo>
                    <a:pt x="10172" y="11808"/>
                    <a:pt x="10271" y="11854"/>
                    <a:pt x="10378" y="11900"/>
                  </a:cubicBezTo>
                  <a:cubicBezTo>
                    <a:pt x="10682" y="12029"/>
                    <a:pt x="10971" y="12181"/>
                    <a:pt x="11252" y="12364"/>
                  </a:cubicBezTo>
                  <a:cubicBezTo>
                    <a:pt x="11450" y="12493"/>
                    <a:pt x="11640" y="12638"/>
                    <a:pt x="11823" y="12798"/>
                  </a:cubicBezTo>
                  <a:cubicBezTo>
                    <a:pt x="11914" y="12889"/>
                    <a:pt x="12013" y="12980"/>
                    <a:pt x="12105" y="13071"/>
                  </a:cubicBezTo>
                  <a:cubicBezTo>
                    <a:pt x="12249" y="13224"/>
                    <a:pt x="12386" y="13376"/>
                    <a:pt x="12508" y="13535"/>
                  </a:cubicBezTo>
                  <a:cubicBezTo>
                    <a:pt x="12576" y="13619"/>
                    <a:pt x="12630" y="13695"/>
                    <a:pt x="12690" y="13779"/>
                  </a:cubicBezTo>
                  <a:cubicBezTo>
                    <a:pt x="12751" y="13863"/>
                    <a:pt x="12805" y="13946"/>
                    <a:pt x="12858" y="14030"/>
                  </a:cubicBezTo>
                  <a:cubicBezTo>
                    <a:pt x="12949" y="14167"/>
                    <a:pt x="13033" y="14304"/>
                    <a:pt x="13116" y="14448"/>
                  </a:cubicBezTo>
                  <a:cubicBezTo>
                    <a:pt x="13185" y="14570"/>
                    <a:pt x="13246" y="14692"/>
                    <a:pt x="13314" y="14821"/>
                  </a:cubicBezTo>
                  <a:cubicBezTo>
                    <a:pt x="13406" y="15011"/>
                    <a:pt x="13497" y="15202"/>
                    <a:pt x="13581" y="15392"/>
                  </a:cubicBezTo>
                  <a:cubicBezTo>
                    <a:pt x="13641" y="15536"/>
                    <a:pt x="13702" y="15681"/>
                    <a:pt x="13756" y="15825"/>
                  </a:cubicBezTo>
                  <a:lnTo>
                    <a:pt x="13778" y="15879"/>
                  </a:lnTo>
                  <a:cubicBezTo>
                    <a:pt x="13816" y="15978"/>
                    <a:pt x="13847" y="16061"/>
                    <a:pt x="13877" y="16153"/>
                  </a:cubicBezTo>
                  <a:lnTo>
                    <a:pt x="14083" y="16784"/>
                  </a:lnTo>
                  <a:cubicBezTo>
                    <a:pt x="14653" y="18625"/>
                    <a:pt x="15224" y="20459"/>
                    <a:pt x="15734" y="22323"/>
                  </a:cubicBezTo>
                  <a:cubicBezTo>
                    <a:pt x="16243" y="24179"/>
                    <a:pt x="16662" y="26066"/>
                    <a:pt x="16981" y="27968"/>
                  </a:cubicBezTo>
                  <a:cubicBezTo>
                    <a:pt x="17286" y="29832"/>
                    <a:pt x="17438" y="31719"/>
                    <a:pt x="17438" y="33598"/>
                  </a:cubicBezTo>
                  <a:cubicBezTo>
                    <a:pt x="17438" y="35492"/>
                    <a:pt x="17217" y="37371"/>
                    <a:pt x="16799" y="39212"/>
                  </a:cubicBezTo>
                  <a:cubicBezTo>
                    <a:pt x="16745" y="39441"/>
                    <a:pt x="16692" y="39669"/>
                    <a:pt x="16654" y="39905"/>
                  </a:cubicBezTo>
                  <a:cubicBezTo>
                    <a:pt x="16626" y="40051"/>
                    <a:pt x="16738" y="40154"/>
                    <a:pt x="16848" y="40154"/>
                  </a:cubicBezTo>
                  <a:cubicBezTo>
                    <a:pt x="16915" y="40154"/>
                    <a:pt x="16980" y="40116"/>
                    <a:pt x="17012" y="40026"/>
                  </a:cubicBezTo>
                  <a:cubicBezTo>
                    <a:pt x="17164" y="39578"/>
                    <a:pt x="17278" y="39121"/>
                    <a:pt x="17369" y="38657"/>
                  </a:cubicBezTo>
                  <a:cubicBezTo>
                    <a:pt x="17461" y="38178"/>
                    <a:pt x="17544" y="37706"/>
                    <a:pt x="17613" y="37227"/>
                  </a:cubicBezTo>
                  <a:cubicBezTo>
                    <a:pt x="17742" y="36291"/>
                    <a:pt x="17818" y="35355"/>
                    <a:pt x="17849" y="34412"/>
                  </a:cubicBezTo>
                  <a:cubicBezTo>
                    <a:pt x="17902" y="32502"/>
                    <a:pt x="17788" y="30600"/>
                    <a:pt x="17514" y="28713"/>
                  </a:cubicBezTo>
                  <a:cubicBezTo>
                    <a:pt x="17232" y="26796"/>
                    <a:pt x="16837" y="24887"/>
                    <a:pt x="16335" y="23015"/>
                  </a:cubicBezTo>
                  <a:cubicBezTo>
                    <a:pt x="16144" y="22277"/>
                    <a:pt x="15939" y="21539"/>
                    <a:pt x="15726" y="20809"/>
                  </a:cubicBezTo>
                  <a:lnTo>
                    <a:pt x="15726" y="20809"/>
                  </a:lnTo>
                  <a:cubicBezTo>
                    <a:pt x="15741" y="20812"/>
                    <a:pt x="15756" y="20813"/>
                    <a:pt x="15771" y="20813"/>
                  </a:cubicBezTo>
                  <a:cubicBezTo>
                    <a:pt x="15914" y="20813"/>
                    <a:pt x="16081" y="20681"/>
                    <a:pt x="16274" y="20337"/>
                  </a:cubicBezTo>
                  <a:cubicBezTo>
                    <a:pt x="16327" y="20230"/>
                    <a:pt x="16388" y="20124"/>
                    <a:pt x="16441" y="20017"/>
                  </a:cubicBezTo>
                  <a:cubicBezTo>
                    <a:pt x="16449" y="20002"/>
                    <a:pt x="16456" y="19987"/>
                    <a:pt x="16464" y="19972"/>
                  </a:cubicBezTo>
                  <a:cubicBezTo>
                    <a:pt x="16510" y="19873"/>
                    <a:pt x="16555" y="19782"/>
                    <a:pt x="16593" y="19683"/>
                  </a:cubicBezTo>
                  <a:cubicBezTo>
                    <a:pt x="16593" y="19675"/>
                    <a:pt x="16593" y="19675"/>
                    <a:pt x="16601" y="19668"/>
                  </a:cubicBezTo>
                  <a:cubicBezTo>
                    <a:pt x="17270" y="18123"/>
                    <a:pt x="17468" y="16312"/>
                    <a:pt x="17552" y="14684"/>
                  </a:cubicBezTo>
                  <a:cubicBezTo>
                    <a:pt x="17567" y="14388"/>
                    <a:pt x="17582" y="14091"/>
                    <a:pt x="17582" y="13802"/>
                  </a:cubicBezTo>
                  <a:cubicBezTo>
                    <a:pt x="17582" y="13657"/>
                    <a:pt x="17582" y="13513"/>
                    <a:pt x="17575" y="13376"/>
                  </a:cubicBezTo>
                  <a:cubicBezTo>
                    <a:pt x="17567" y="13208"/>
                    <a:pt x="17560" y="13049"/>
                    <a:pt x="17544" y="12881"/>
                  </a:cubicBezTo>
                  <a:cubicBezTo>
                    <a:pt x="17537" y="12798"/>
                    <a:pt x="17529" y="12714"/>
                    <a:pt x="17521" y="12630"/>
                  </a:cubicBezTo>
                  <a:cubicBezTo>
                    <a:pt x="17514" y="12584"/>
                    <a:pt x="17506" y="12531"/>
                    <a:pt x="17499" y="12486"/>
                  </a:cubicBezTo>
                  <a:cubicBezTo>
                    <a:pt x="17499" y="12448"/>
                    <a:pt x="17491" y="12417"/>
                    <a:pt x="17483" y="12379"/>
                  </a:cubicBezTo>
                  <a:cubicBezTo>
                    <a:pt x="17476" y="12295"/>
                    <a:pt x="17461" y="12204"/>
                    <a:pt x="17445" y="12120"/>
                  </a:cubicBezTo>
                  <a:cubicBezTo>
                    <a:pt x="17423" y="12029"/>
                    <a:pt x="17400" y="11915"/>
                    <a:pt x="17377" y="11816"/>
                  </a:cubicBezTo>
                  <a:cubicBezTo>
                    <a:pt x="17278" y="11398"/>
                    <a:pt x="17141" y="10979"/>
                    <a:pt x="16966" y="10584"/>
                  </a:cubicBezTo>
                  <a:cubicBezTo>
                    <a:pt x="16920" y="10462"/>
                    <a:pt x="16867" y="10348"/>
                    <a:pt x="16814" y="10226"/>
                  </a:cubicBezTo>
                  <a:cubicBezTo>
                    <a:pt x="16753" y="10112"/>
                    <a:pt x="16700" y="9998"/>
                    <a:pt x="16639" y="9884"/>
                  </a:cubicBezTo>
                  <a:lnTo>
                    <a:pt x="16639" y="9876"/>
                  </a:lnTo>
                  <a:cubicBezTo>
                    <a:pt x="16586" y="9762"/>
                    <a:pt x="16525" y="9655"/>
                    <a:pt x="16464" y="9541"/>
                  </a:cubicBezTo>
                  <a:cubicBezTo>
                    <a:pt x="16464" y="9541"/>
                    <a:pt x="16464" y="9534"/>
                    <a:pt x="16456" y="9526"/>
                  </a:cubicBezTo>
                  <a:cubicBezTo>
                    <a:pt x="16396" y="9420"/>
                    <a:pt x="16327" y="9305"/>
                    <a:pt x="16266" y="9199"/>
                  </a:cubicBezTo>
                  <a:cubicBezTo>
                    <a:pt x="15985" y="8727"/>
                    <a:pt x="15680" y="8271"/>
                    <a:pt x="15368" y="7829"/>
                  </a:cubicBezTo>
                  <a:cubicBezTo>
                    <a:pt x="15163" y="7540"/>
                    <a:pt x="14958" y="7259"/>
                    <a:pt x="14752" y="6970"/>
                  </a:cubicBezTo>
                  <a:cubicBezTo>
                    <a:pt x="14387" y="6475"/>
                    <a:pt x="14022" y="5973"/>
                    <a:pt x="13641" y="5486"/>
                  </a:cubicBezTo>
                  <a:cubicBezTo>
                    <a:pt x="13451" y="5243"/>
                    <a:pt x="13261" y="4992"/>
                    <a:pt x="13063" y="4748"/>
                  </a:cubicBezTo>
                  <a:lnTo>
                    <a:pt x="13048" y="4741"/>
                  </a:lnTo>
                  <a:cubicBezTo>
                    <a:pt x="12911" y="4566"/>
                    <a:pt x="12774" y="4398"/>
                    <a:pt x="12630" y="4231"/>
                  </a:cubicBezTo>
                  <a:cubicBezTo>
                    <a:pt x="12508" y="4086"/>
                    <a:pt x="12378" y="3942"/>
                    <a:pt x="12249" y="3805"/>
                  </a:cubicBezTo>
                  <a:cubicBezTo>
                    <a:pt x="12097" y="3630"/>
                    <a:pt x="11937" y="3463"/>
                    <a:pt x="11777" y="3295"/>
                  </a:cubicBezTo>
                  <a:cubicBezTo>
                    <a:pt x="11587" y="3105"/>
                    <a:pt x="11397" y="2915"/>
                    <a:pt x="11207" y="2732"/>
                  </a:cubicBezTo>
                  <a:cubicBezTo>
                    <a:pt x="11024" y="2572"/>
                    <a:pt x="10842" y="2405"/>
                    <a:pt x="10659" y="2253"/>
                  </a:cubicBezTo>
                  <a:cubicBezTo>
                    <a:pt x="10522" y="2139"/>
                    <a:pt x="10385" y="2032"/>
                    <a:pt x="10241" y="1926"/>
                  </a:cubicBezTo>
                  <a:lnTo>
                    <a:pt x="10233" y="1918"/>
                  </a:lnTo>
                  <a:cubicBezTo>
                    <a:pt x="9860" y="1629"/>
                    <a:pt x="9465" y="1370"/>
                    <a:pt x="9061" y="1142"/>
                  </a:cubicBezTo>
                  <a:cubicBezTo>
                    <a:pt x="8955" y="1081"/>
                    <a:pt x="8848" y="1020"/>
                    <a:pt x="8742" y="967"/>
                  </a:cubicBezTo>
                  <a:cubicBezTo>
                    <a:pt x="8399" y="785"/>
                    <a:pt x="8049" y="625"/>
                    <a:pt x="7684" y="488"/>
                  </a:cubicBezTo>
                  <a:lnTo>
                    <a:pt x="7661" y="480"/>
                  </a:lnTo>
                  <a:cubicBezTo>
                    <a:pt x="7570" y="442"/>
                    <a:pt x="7464" y="412"/>
                    <a:pt x="7365" y="374"/>
                  </a:cubicBezTo>
                  <a:cubicBezTo>
                    <a:pt x="7235" y="336"/>
                    <a:pt x="7106" y="298"/>
                    <a:pt x="6984" y="260"/>
                  </a:cubicBezTo>
                  <a:cubicBezTo>
                    <a:pt x="6726" y="191"/>
                    <a:pt x="6467" y="138"/>
                    <a:pt x="6208" y="92"/>
                  </a:cubicBezTo>
                  <a:cubicBezTo>
                    <a:pt x="5896" y="39"/>
                    <a:pt x="5577" y="8"/>
                    <a:pt x="5257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200688">
              <a:off x="4310113" y="2766326"/>
              <a:ext cx="837632" cy="857444"/>
            </a:xfrm>
            <a:custGeom>
              <a:avLst/>
              <a:gdLst/>
              <a:ahLst/>
              <a:cxnLst/>
              <a:rect l="l" t="t" r="r" b="b"/>
              <a:pathLst>
                <a:path w="13825" h="14152" extrusionOk="0">
                  <a:moveTo>
                    <a:pt x="2561" y="0"/>
                  </a:moveTo>
                  <a:cubicBezTo>
                    <a:pt x="1646" y="0"/>
                    <a:pt x="730" y="326"/>
                    <a:pt x="0" y="982"/>
                  </a:cubicBezTo>
                  <a:cubicBezTo>
                    <a:pt x="353" y="719"/>
                    <a:pt x="778" y="603"/>
                    <a:pt x="1216" y="603"/>
                  </a:cubicBezTo>
                  <a:cubicBezTo>
                    <a:pt x="1958" y="603"/>
                    <a:pt x="2739" y="938"/>
                    <a:pt x="3279" y="1469"/>
                  </a:cubicBezTo>
                  <a:cubicBezTo>
                    <a:pt x="4170" y="2352"/>
                    <a:pt x="4565" y="3607"/>
                    <a:pt x="4953" y="4801"/>
                  </a:cubicBezTo>
                  <a:cubicBezTo>
                    <a:pt x="5334" y="5996"/>
                    <a:pt x="5767" y="7243"/>
                    <a:pt x="6703" y="8073"/>
                  </a:cubicBezTo>
                  <a:cubicBezTo>
                    <a:pt x="7936" y="9168"/>
                    <a:pt x="9762" y="9305"/>
                    <a:pt x="11146" y="10211"/>
                  </a:cubicBezTo>
                  <a:cubicBezTo>
                    <a:pt x="12500" y="11093"/>
                    <a:pt x="13284" y="12615"/>
                    <a:pt x="13824" y="14152"/>
                  </a:cubicBezTo>
                  <a:cubicBezTo>
                    <a:pt x="13353" y="12075"/>
                    <a:pt x="13223" y="9838"/>
                    <a:pt x="11839" y="8453"/>
                  </a:cubicBezTo>
                  <a:cubicBezTo>
                    <a:pt x="9556" y="5973"/>
                    <a:pt x="7745" y="3409"/>
                    <a:pt x="5273" y="1127"/>
                  </a:cubicBezTo>
                  <a:cubicBezTo>
                    <a:pt x="4528" y="377"/>
                    <a:pt x="3545" y="0"/>
                    <a:pt x="2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200688">
              <a:off x="4444247" y="2797319"/>
              <a:ext cx="150380" cy="66405"/>
            </a:xfrm>
            <a:custGeom>
              <a:avLst/>
              <a:gdLst/>
              <a:ahLst/>
              <a:cxnLst/>
              <a:rect l="l" t="t" r="r" b="b"/>
              <a:pathLst>
                <a:path w="2482" h="1096" extrusionOk="0">
                  <a:moveTo>
                    <a:pt x="1530" y="0"/>
                  </a:moveTo>
                  <a:cubicBezTo>
                    <a:pt x="1013" y="190"/>
                    <a:pt x="503" y="411"/>
                    <a:pt x="1" y="639"/>
                  </a:cubicBezTo>
                  <a:cubicBezTo>
                    <a:pt x="237" y="761"/>
                    <a:pt x="457" y="913"/>
                    <a:pt x="648" y="1096"/>
                  </a:cubicBezTo>
                  <a:cubicBezTo>
                    <a:pt x="998" y="1004"/>
                    <a:pt x="1340" y="906"/>
                    <a:pt x="1690" y="814"/>
                  </a:cubicBezTo>
                  <a:lnTo>
                    <a:pt x="2481" y="601"/>
                  </a:lnTo>
                  <a:cubicBezTo>
                    <a:pt x="2200" y="350"/>
                    <a:pt x="1880" y="152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200688">
              <a:off x="4600889" y="3041824"/>
              <a:ext cx="222238" cy="20297"/>
            </a:xfrm>
            <a:custGeom>
              <a:avLst/>
              <a:gdLst/>
              <a:ahLst/>
              <a:cxnLst/>
              <a:rect l="l" t="t" r="r" b="b"/>
              <a:pathLst>
                <a:path w="3668" h="335" extrusionOk="0">
                  <a:moveTo>
                    <a:pt x="3538" y="0"/>
                  </a:moveTo>
                  <a:cubicBezTo>
                    <a:pt x="3112" y="30"/>
                    <a:pt x="2686" y="46"/>
                    <a:pt x="2252" y="68"/>
                  </a:cubicBezTo>
                  <a:cubicBezTo>
                    <a:pt x="1560" y="107"/>
                    <a:pt x="867" y="160"/>
                    <a:pt x="175" y="213"/>
                  </a:cubicBezTo>
                  <a:lnTo>
                    <a:pt x="0" y="228"/>
                  </a:lnTo>
                  <a:cubicBezTo>
                    <a:pt x="0" y="243"/>
                    <a:pt x="8" y="251"/>
                    <a:pt x="15" y="266"/>
                  </a:cubicBezTo>
                  <a:cubicBezTo>
                    <a:pt x="15" y="274"/>
                    <a:pt x="23" y="312"/>
                    <a:pt x="30" y="335"/>
                  </a:cubicBezTo>
                  <a:cubicBezTo>
                    <a:pt x="540" y="282"/>
                    <a:pt x="1050" y="236"/>
                    <a:pt x="1552" y="213"/>
                  </a:cubicBezTo>
                  <a:cubicBezTo>
                    <a:pt x="2260" y="190"/>
                    <a:pt x="2960" y="167"/>
                    <a:pt x="3667" y="152"/>
                  </a:cubicBezTo>
                  <a:lnTo>
                    <a:pt x="35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200688">
              <a:off x="4556018" y="2938902"/>
              <a:ext cx="166496" cy="21266"/>
            </a:xfrm>
            <a:custGeom>
              <a:avLst/>
              <a:gdLst/>
              <a:ahLst/>
              <a:cxnLst/>
              <a:rect l="l" t="t" r="r" b="b"/>
              <a:pathLst>
                <a:path w="2748" h="351" extrusionOk="0">
                  <a:moveTo>
                    <a:pt x="2618" y="1"/>
                  </a:moveTo>
                  <a:lnTo>
                    <a:pt x="2169" y="31"/>
                  </a:lnTo>
                  <a:cubicBezTo>
                    <a:pt x="1880" y="47"/>
                    <a:pt x="1591" y="77"/>
                    <a:pt x="1302" y="107"/>
                  </a:cubicBezTo>
                  <a:cubicBezTo>
                    <a:pt x="937" y="161"/>
                    <a:pt x="572" y="176"/>
                    <a:pt x="206" y="214"/>
                  </a:cubicBezTo>
                  <a:lnTo>
                    <a:pt x="1" y="237"/>
                  </a:lnTo>
                  <a:cubicBezTo>
                    <a:pt x="16" y="275"/>
                    <a:pt x="31" y="313"/>
                    <a:pt x="47" y="351"/>
                  </a:cubicBezTo>
                  <a:cubicBezTo>
                    <a:pt x="518" y="290"/>
                    <a:pt x="982" y="244"/>
                    <a:pt x="1446" y="222"/>
                  </a:cubicBezTo>
                  <a:cubicBezTo>
                    <a:pt x="1888" y="199"/>
                    <a:pt x="2314" y="168"/>
                    <a:pt x="2747" y="146"/>
                  </a:cubicBezTo>
                  <a:cubicBezTo>
                    <a:pt x="2702" y="92"/>
                    <a:pt x="2656" y="47"/>
                    <a:pt x="2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200688">
              <a:off x="4503596" y="2850094"/>
              <a:ext cx="120813" cy="32294"/>
            </a:xfrm>
            <a:custGeom>
              <a:avLst/>
              <a:gdLst/>
              <a:ahLst/>
              <a:cxnLst/>
              <a:rect l="l" t="t" r="r" b="b"/>
              <a:pathLst>
                <a:path w="1994" h="533" extrusionOk="0">
                  <a:moveTo>
                    <a:pt x="1872" y="0"/>
                  </a:moveTo>
                  <a:cubicBezTo>
                    <a:pt x="1476" y="99"/>
                    <a:pt x="1088" y="206"/>
                    <a:pt x="700" y="312"/>
                  </a:cubicBezTo>
                  <a:lnTo>
                    <a:pt x="0" y="502"/>
                  </a:lnTo>
                  <a:lnTo>
                    <a:pt x="31" y="533"/>
                  </a:lnTo>
                  <a:cubicBezTo>
                    <a:pt x="677" y="373"/>
                    <a:pt x="1332" y="228"/>
                    <a:pt x="1994" y="114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200688">
              <a:off x="4522862" y="2873881"/>
              <a:ext cx="168314" cy="59074"/>
            </a:xfrm>
            <a:custGeom>
              <a:avLst/>
              <a:gdLst/>
              <a:ahLst/>
              <a:cxnLst/>
              <a:rect l="l" t="t" r="r" b="b"/>
              <a:pathLst>
                <a:path w="2778" h="975" extrusionOk="0">
                  <a:moveTo>
                    <a:pt x="2047" y="1"/>
                  </a:moveTo>
                  <a:cubicBezTo>
                    <a:pt x="1355" y="107"/>
                    <a:pt x="670" y="259"/>
                    <a:pt x="1" y="427"/>
                  </a:cubicBezTo>
                  <a:cubicBezTo>
                    <a:pt x="115" y="602"/>
                    <a:pt x="229" y="784"/>
                    <a:pt x="328" y="975"/>
                  </a:cubicBezTo>
                  <a:cubicBezTo>
                    <a:pt x="495" y="952"/>
                    <a:pt x="670" y="937"/>
                    <a:pt x="845" y="914"/>
                  </a:cubicBezTo>
                  <a:cubicBezTo>
                    <a:pt x="1484" y="853"/>
                    <a:pt x="2131" y="784"/>
                    <a:pt x="2778" y="739"/>
                  </a:cubicBezTo>
                  <a:cubicBezTo>
                    <a:pt x="2542" y="488"/>
                    <a:pt x="2298" y="244"/>
                    <a:pt x="2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200688">
              <a:off x="5116568" y="3488149"/>
              <a:ext cx="33687" cy="33687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0"/>
                  </a:moveTo>
                  <a:cubicBezTo>
                    <a:pt x="69" y="122"/>
                    <a:pt x="137" y="244"/>
                    <a:pt x="198" y="365"/>
                  </a:cubicBezTo>
                  <a:cubicBezTo>
                    <a:pt x="320" y="419"/>
                    <a:pt x="442" y="479"/>
                    <a:pt x="556" y="556"/>
                  </a:cubicBezTo>
                  <a:cubicBezTo>
                    <a:pt x="526" y="396"/>
                    <a:pt x="495" y="244"/>
                    <a:pt x="465" y="84"/>
                  </a:cubicBezTo>
                  <a:cubicBezTo>
                    <a:pt x="312" y="53"/>
                    <a:pt x="160" y="23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200688">
              <a:off x="4922890" y="3332740"/>
              <a:ext cx="177523" cy="31869"/>
            </a:xfrm>
            <a:custGeom>
              <a:avLst/>
              <a:gdLst/>
              <a:ahLst/>
              <a:cxnLst/>
              <a:rect l="l" t="t" r="r" b="b"/>
              <a:pathLst>
                <a:path w="2930" h="526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38"/>
                    <a:pt x="206" y="84"/>
                    <a:pt x="312" y="129"/>
                  </a:cubicBezTo>
                  <a:cubicBezTo>
                    <a:pt x="1187" y="236"/>
                    <a:pt x="2062" y="350"/>
                    <a:pt x="2929" y="525"/>
                  </a:cubicBezTo>
                  <a:cubicBezTo>
                    <a:pt x="2876" y="396"/>
                    <a:pt x="2831" y="274"/>
                    <a:pt x="2770" y="160"/>
                  </a:cubicBezTo>
                  <a:cubicBezTo>
                    <a:pt x="1849" y="99"/>
                    <a:pt x="929" y="2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200688">
              <a:off x="5015307" y="3264433"/>
              <a:ext cx="22175" cy="2363"/>
            </a:xfrm>
            <a:custGeom>
              <a:avLst/>
              <a:gdLst/>
              <a:ahLst/>
              <a:cxnLst/>
              <a:rect l="l" t="t" r="r" b="b"/>
              <a:pathLst>
                <a:path w="366" h="39" extrusionOk="0">
                  <a:moveTo>
                    <a:pt x="1" y="0"/>
                  </a:moveTo>
                  <a:cubicBezTo>
                    <a:pt x="122" y="16"/>
                    <a:pt x="244" y="23"/>
                    <a:pt x="366" y="38"/>
                  </a:cubicBezTo>
                  <a:lnTo>
                    <a:pt x="335" y="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200688">
              <a:off x="4798082" y="3287274"/>
              <a:ext cx="277979" cy="35505"/>
            </a:xfrm>
            <a:custGeom>
              <a:avLst/>
              <a:gdLst/>
              <a:ahLst/>
              <a:cxnLst/>
              <a:rect l="l" t="t" r="r" b="b"/>
              <a:pathLst>
                <a:path w="4588" h="586" extrusionOk="0">
                  <a:moveTo>
                    <a:pt x="1669" y="1"/>
                  </a:moveTo>
                  <a:cubicBezTo>
                    <a:pt x="1112" y="1"/>
                    <a:pt x="554" y="20"/>
                    <a:pt x="0" y="53"/>
                  </a:cubicBezTo>
                  <a:cubicBezTo>
                    <a:pt x="312" y="190"/>
                    <a:pt x="632" y="311"/>
                    <a:pt x="951" y="433"/>
                  </a:cubicBezTo>
                  <a:lnTo>
                    <a:pt x="1096" y="433"/>
                  </a:lnTo>
                  <a:cubicBezTo>
                    <a:pt x="1183" y="432"/>
                    <a:pt x="1269" y="431"/>
                    <a:pt x="1356" y="431"/>
                  </a:cubicBezTo>
                  <a:cubicBezTo>
                    <a:pt x="2433" y="431"/>
                    <a:pt x="3511" y="515"/>
                    <a:pt x="4588" y="585"/>
                  </a:cubicBezTo>
                  <a:cubicBezTo>
                    <a:pt x="4504" y="448"/>
                    <a:pt x="4420" y="311"/>
                    <a:pt x="4329" y="182"/>
                  </a:cubicBezTo>
                  <a:cubicBezTo>
                    <a:pt x="3450" y="51"/>
                    <a:pt x="2559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200688">
              <a:off x="4571093" y="2967382"/>
              <a:ext cx="222238" cy="67374"/>
            </a:xfrm>
            <a:custGeom>
              <a:avLst/>
              <a:gdLst/>
              <a:ahLst/>
              <a:cxnLst/>
              <a:rect l="l" t="t" r="r" b="b"/>
              <a:pathLst>
                <a:path w="3668" h="1112" extrusionOk="0">
                  <a:moveTo>
                    <a:pt x="2747" y="1"/>
                  </a:moveTo>
                  <a:cubicBezTo>
                    <a:pt x="2108" y="39"/>
                    <a:pt x="1469" y="69"/>
                    <a:pt x="838" y="122"/>
                  </a:cubicBezTo>
                  <a:cubicBezTo>
                    <a:pt x="556" y="145"/>
                    <a:pt x="275" y="168"/>
                    <a:pt x="1" y="199"/>
                  </a:cubicBezTo>
                  <a:cubicBezTo>
                    <a:pt x="115" y="503"/>
                    <a:pt x="221" y="807"/>
                    <a:pt x="320" y="1111"/>
                  </a:cubicBezTo>
                  <a:cubicBezTo>
                    <a:pt x="465" y="1104"/>
                    <a:pt x="609" y="1089"/>
                    <a:pt x="754" y="1081"/>
                  </a:cubicBezTo>
                  <a:cubicBezTo>
                    <a:pt x="1439" y="1028"/>
                    <a:pt x="2123" y="975"/>
                    <a:pt x="2808" y="936"/>
                  </a:cubicBezTo>
                  <a:cubicBezTo>
                    <a:pt x="3097" y="921"/>
                    <a:pt x="3379" y="914"/>
                    <a:pt x="3668" y="898"/>
                  </a:cubicBezTo>
                  <a:cubicBezTo>
                    <a:pt x="3409" y="594"/>
                    <a:pt x="3143" y="297"/>
                    <a:pt x="2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200688">
              <a:off x="4287512" y="2790124"/>
              <a:ext cx="124024" cy="57256"/>
            </a:xfrm>
            <a:custGeom>
              <a:avLst/>
              <a:gdLst/>
              <a:ahLst/>
              <a:cxnLst/>
              <a:rect l="l" t="t" r="r" b="b"/>
              <a:pathLst>
                <a:path w="2047" h="945" extrusionOk="0">
                  <a:moveTo>
                    <a:pt x="2047" y="1"/>
                  </a:moveTo>
                  <a:lnTo>
                    <a:pt x="2047" y="1"/>
                  </a:lnTo>
                  <a:cubicBezTo>
                    <a:pt x="1286" y="100"/>
                    <a:pt x="571" y="434"/>
                    <a:pt x="0" y="944"/>
                  </a:cubicBezTo>
                  <a:cubicBezTo>
                    <a:pt x="335" y="701"/>
                    <a:pt x="731" y="571"/>
                    <a:pt x="1142" y="564"/>
                  </a:cubicBezTo>
                  <a:cubicBezTo>
                    <a:pt x="1347" y="427"/>
                    <a:pt x="1552" y="297"/>
                    <a:pt x="1765" y="168"/>
                  </a:cubicBezTo>
                  <a:cubicBezTo>
                    <a:pt x="1857" y="107"/>
                    <a:pt x="1956" y="54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200688">
              <a:off x="5032540" y="3391168"/>
              <a:ext cx="91791" cy="35565"/>
            </a:xfrm>
            <a:custGeom>
              <a:avLst/>
              <a:gdLst/>
              <a:ahLst/>
              <a:cxnLst/>
              <a:rect l="l" t="t" r="r" b="b"/>
              <a:pathLst>
                <a:path w="1515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92"/>
                    <a:pt x="190" y="175"/>
                    <a:pt x="289" y="274"/>
                  </a:cubicBezTo>
                  <a:cubicBezTo>
                    <a:pt x="662" y="335"/>
                    <a:pt x="1042" y="426"/>
                    <a:pt x="1400" y="548"/>
                  </a:cubicBezTo>
                  <a:lnTo>
                    <a:pt x="1514" y="586"/>
                  </a:lnTo>
                  <a:cubicBezTo>
                    <a:pt x="1476" y="449"/>
                    <a:pt x="1446" y="312"/>
                    <a:pt x="1400" y="175"/>
                  </a:cubicBezTo>
                  <a:cubicBezTo>
                    <a:pt x="936" y="92"/>
                    <a:pt x="472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200688">
              <a:off x="5077039" y="3434285"/>
              <a:ext cx="59982" cy="35989"/>
            </a:xfrm>
            <a:custGeom>
              <a:avLst/>
              <a:gdLst/>
              <a:ahLst/>
              <a:cxnLst/>
              <a:rect l="l" t="t" r="r" b="b"/>
              <a:pathLst>
                <a:path w="990" h="594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160"/>
                    <a:pt x="236" y="327"/>
                    <a:pt x="350" y="495"/>
                  </a:cubicBezTo>
                  <a:cubicBezTo>
                    <a:pt x="564" y="518"/>
                    <a:pt x="777" y="556"/>
                    <a:pt x="990" y="594"/>
                  </a:cubicBezTo>
                  <a:cubicBezTo>
                    <a:pt x="967" y="495"/>
                    <a:pt x="944" y="396"/>
                    <a:pt x="921" y="297"/>
                  </a:cubicBezTo>
                  <a:cubicBezTo>
                    <a:pt x="624" y="175"/>
                    <a:pt x="312" y="7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200688">
              <a:off x="5148591" y="3543873"/>
              <a:ext cx="21751" cy="54893"/>
            </a:xfrm>
            <a:custGeom>
              <a:avLst/>
              <a:gdLst/>
              <a:ahLst/>
              <a:cxnLst/>
              <a:rect l="l" t="t" r="r" b="b"/>
              <a:pathLst>
                <a:path w="359" h="906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297"/>
                    <a:pt x="252" y="602"/>
                    <a:pt x="358" y="906"/>
                  </a:cubicBezTo>
                  <a:cubicBezTo>
                    <a:pt x="297" y="655"/>
                    <a:pt x="244" y="396"/>
                    <a:pt x="198" y="137"/>
                  </a:cubicBezTo>
                  <a:cubicBezTo>
                    <a:pt x="130" y="92"/>
                    <a:pt x="6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200688">
              <a:off x="4646928" y="3143305"/>
              <a:ext cx="294640" cy="49258"/>
            </a:xfrm>
            <a:custGeom>
              <a:avLst/>
              <a:gdLst/>
              <a:ahLst/>
              <a:cxnLst/>
              <a:rect l="l" t="t" r="r" b="b"/>
              <a:pathLst>
                <a:path w="4863" h="813" extrusionOk="0">
                  <a:moveTo>
                    <a:pt x="3338" y="0"/>
                  </a:moveTo>
                  <a:cubicBezTo>
                    <a:pt x="2393" y="0"/>
                    <a:pt x="1448" y="53"/>
                    <a:pt x="503" y="159"/>
                  </a:cubicBezTo>
                  <a:cubicBezTo>
                    <a:pt x="335" y="174"/>
                    <a:pt x="168" y="189"/>
                    <a:pt x="1" y="212"/>
                  </a:cubicBezTo>
                  <a:cubicBezTo>
                    <a:pt x="92" y="417"/>
                    <a:pt x="206" y="615"/>
                    <a:pt x="320" y="813"/>
                  </a:cubicBezTo>
                  <a:cubicBezTo>
                    <a:pt x="1401" y="722"/>
                    <a:pt x="2489" y="676"/>
                    <a:pt x="3569" y="638"/>
                  </a:cubicBezTo>
                  <a:lnTo>
                    <a:pt x="4862" y="592"/>
                  </a:lnTo>
                  <a:lnTo>
                    <a:pt x="4383" y="22"/>
                  </a:lnTo>
                  <a:cubicBezTo>
                    <a:pt x="4035" y="7"/>
                    <a:pt x="3687" y="0"/>
                    <a:pt x="3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200688">
              <a:off x="4392377" y="2783315"/>
              <a:ext cx="99183" cy="42472"/>
            </a:xfrm>
            <a:custGeom>
              <a:avLst/>
              <a:gdLst/>
              <a:ahLst/>
              <a:cxnLst/>
              <a:rect l="l" t="t" r="r" b="b"/>
              <a:pathLst>
                <a:path w="1637" h="701" extrusionOk="0">
                  <a:moveTo>
                    <a:pt x="1157" y="1"/>
                  </a:moveTo>
                  <a:cubicBezTo>
                    <a:pt x="761" y="191"/>
                    <a:pt x="373" y="404"/>
                    <a:pt x="1" y="640"/>
                  </a:cubicBezTo>
                  <a:cubicBezTo>
                    <a:pt x="84" y="655"/>
                    <a:pt x="160" y="678"/>
                    <a:pt x="237" y="701"/>
                  </a:cubicBezTo>
                  <a:cubicBezTo>
                    <a:pt x="708" y="495"/>
                    <a:pt x="1180" y="298"/>
                    <a:pt x="1636" y="69"/>
                  </a:cubicBezTo>
                  <a:cubicBezTo>
                    <a:pt x="1477" y="39"/>
                    <a:pt x="1317" y="16"/>
                    <a:pt x="1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200688">
              <a:off x="4699180" y="3222977"/>
              <a:ext cx="312635" cy="34838"/>
            </a:xfrm>
            <a:custGeom>
              <a:avLst/>
              <a:gdLst/>
              <a:ahLst/>
              <a:cxnLst/>
              <a:rect l="l" t="t" r="r" b="b"/>
              <a:pathLst>
                <a:path w="5160" h="575" extrusionOk="0">
                  <a:moveTo>
                    <a:pt x="2426" y="1"/>
                  </a:moveTo>
                  <a:cubicBezTo>
                    <a:pt x="1714" y="1"/>
                    <a:pt x="1003" y="30"/>
                    <a:pt x="298" y="72"/>
                  </a:cubicBezTo>
                  <a:lnTo>
                    <a:pt x="1" y="95"/>
                  </a:lnTo>
                  <a:cubicBezTo>
                    <a:pt x="100" y="209"/>
                    <a:pt x="214" y="316"/>
                    <a:pt x="328" y="415"/>
                  </a:cubicBezTo>
                  <a:cubicBezTo>
                    <a:pt x="389" y="476"/>
                    <a:pt x="457" y="529"/>
                    <a:pt x="518" y="574"/>
                  </a:cubicBezTo>
                  <a:cubicBezTo>
                    <a:pt x="1477" y="491"/>
                    <a:pt x="2451" y="453"/>
                    <a:pt x="3417" y="453"/>
                  </a:cubicBezTo>
                  <a:cubicBezTo>
                    <a:pt x="3995" y="453"/>
                    <a:pt x="4581" y="453"/>
                    <a:pt x="5159" y="460"/>
                  </a:cubicBezTo>
                  <a:cubicBezTo>
                    <a:pt x="5068" y="354"/>
                    <a:pt x="4969" y="247"/>
                    <a:pt x="4870" y="141"/>
                  </a:cubicBezTo>
                  <a:cubicBezTo>
                    <a:pt x="4061" y="39"/>
                    <a:pt x="3243" y="1"/>
                    <a:pt x="2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200688">
              <a:off x="4612776" y="3071797"/>
              <a:ext cx="261862" cy="50349"/>
            </a:xfrm>
            <a:custGeom>
              <a:avLst/>
              <a:gdLst/>
              <a:ahLst/>
              <a:cxnLst/>
              <a:rect l="l" t="t" r="r" b="b"/>
              <a:pathLst>
                <a:path w="4322" h="831" extrusionOk="0">
                  <a:moveTo>
                    <a:pt x="3827" y="1"/>
                  </a:moveTo>
                  <a:lnTo>
                    <a:pt x="3386" y="16"/>
                  </a:lnTo>
                  <a:cubicBezTo>
                    <a:pt x="3021" y="24"/>
                    <a:pt x="2655" y="39"/>
                    <a:pt x="2290" y="54"/>
                  </a:cubicBezTo>
                  <a:cubicBezTo>
                    <a:pt x="1864" y="69"/>
                    <a:pt x="1446" y="69"/>
                    <a:pt x="1020" y="92"/>
                  </a:cubicBezTo>
                  <a:cubicBezTo>
                    <a:pt x="677" y="115"/>
                    <a:pt x="343" y="146"/>
                    <a:pt x="0" y="176"/>
                  </a:cubicBezTo>
                  <a:cubicBezTo>
                    <a:pt x="76" y="397"/>
                    <a:pt x="152" y="617"/>
                    <a:pt x="236" y="830"/>
                  </a:cubicBezTo>
                  <a:cubicBezTo>
                    <a:pt x="647" y="785"/>
                    <a:pt x="1058" y="747"/>
                    <a:pt x="1476" y="716"/>
                  </a:cubicBezTo>
                  <a:cubicBezTo>
                    <a:pt x="2237" y="655"/>
                    <a:pt x="3005" y="594"/>
                    <a:pt x="3774" y="587"/>
                  </a:cubicBezTo>
                  <a:lnTo>
                    <a:pt x="4322" y="587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200688">
              <a:off x="4889526" y="3193927"/>
              <a:ext cx="80219" cy="7392"/>
            </a:xfrm>
            <a:custGeom>
              <a:avLst/>
              <a:gdLst/>
              <a:ahLst/>
              <a:cxnLst/>
              <a:rect l="l" t="t" r="r" b="b"/>
              <a:pathLst>
                <a:path w="1324" h="122" extrusionOk="0">
                  <a:moveTo>
                    <a:pt x="1210" y="0"/>
                  </a:moveTo>
                  <a:cubicBezTo>
                    <a:pt x="807" y="15"/>
                    <a:pt x="403" y="23"/>
                    <a:pt x="0" y="38"/>
                  </a:cubicBezTo>
                  <a:lnTo>
                    <a:pt x="38" y="38"/>
                  </a:lnTo>
                  <a:cubicBezTo>
                    <a:pt x="464" y="53"/>
                    <a:pt x="890" y="84"/>
                    <a:pt x="1324" y="122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200688">
              <a:off x="4307175" y="2628897"/>
              <a:ext cx="1066231" cy="1261689"/>
            </a:xfrm>
            <a:custGeom>
              <a:avLst/>
              <a:gdLst/>
              <a:ahLst/>
              <a:cxnLst/>
              <a:rect l="l" t="t" r="r" b="b"/>
              <a:pathLst>
                <a:path w="17598" h="20824" extrusionOk="0">
                  <a:moveTo>
                    <a:pt x="5104" y="1"/>
                  </a:moveTo>
                  <a:cubicBezTo>
                    <a:pt x="5049" y="1"/>
                    <a:pt x="4993" y="2"/>
                    <a:pt x="4938" y="3"/>
                  </a:cubicBezTo>
                  <a:cubicBezTo>
                    <a:pt x="2846" y="49"/>
                    <a:pt x="723" y="1274"/>
                    <a:pt x="0" y="3236"/>
                  </a:cubicBezTo>
                  <a:cubicBezTo>
                    <a:pt x="38" y="3198"/>
                    <a:pt x="76" y="3176"/>
                    <a:pt x="114" y="3145"/>
                  </a:cubicBezTo>
                  <a:cubicBezTo>
                    <a:pt x="844" y="2489"/>
                    <a:pt x="1760" y="2163"/>
                    <a:pt x="2675" y="2163"/>
                  </a:cubicBezTo>
                  <a:cubicBezTo>
                    <a:pt x="3659" y="2163"/>
                    <a:pt x="4642" y="2540"/>
                    <a:pt x="5387" y="3290"/>
                  </a:cubicBezTo>
                  <a:cubicBezTo>
                    <a:pt x="7859" y="5572"/>
                    <a:pt x="9670" y="8136"/>
                    <a:pt x="11953" y="10609"/>
                  </a:cubicBezTo>
                  <a:cubicBezTo>
                    <a:pt x="13337" y="11993"/>
                    <a:pt x="13459" y="14238"/>
                    <a:pt x="13938" y="16307"/>
                  </a:cubicBezTo>
                  <a:cubicBezTo>
                    <a:pt x="13969" y="16398"/>
                    <a:pt x="14007" y="16489"/>
                    <a:pt x="14037" y="16581"/>
                  </a:cubicBezTo>
                  <a:cubicBezTo>
                    <a:pt x="14212" y="17098"/>
                    <a:pt x="14364" y="17623"/>
                    <a:pt x="14532" y="18140"/>
                  </a:cubicBezTo>
                  <a:cubicBezTo>
                    <a:pt x="14585" y="18262"/>
                    <a:pt x="14646" y="18384"/>
                    <a:pt x="14707" y="18506"/>
                  </a:cubicBezTo>
                  <a:cubicBezTo>
                    <a:pt x="15095" y="19228"/>
                    <a:pt x="15407" y="19997"/>
                    <a:pt x="15635" y="20788"/>
                  </a:cubicBezTo>
                  <a:cubicBezTo>
                    <a:pt x="15676" y="20811"/>
                    <a:pt x="15719" y="20824"/>
                    <a:pt x="15763" y="20824"/>
                  </a:cubicBezTo>
                  <a:cubicBezTo>
                    <a:pt x="15909" y="20824"/>
                    <a:pt x="16074" y="20688"/>
                    <a:pt x="16266" y="20339"/>
                  </a:cubicBezTo>
                  <a:cubicBezTo>
                    <a:pt x="17210" y="18673"/>
                    <a:pt x="17453" y="16558"/>
                    <a:pt x="17552" y="14686"/>
                  </a:cubicBezTo>
                  <a:cubicBezTo>
                    <a:pt x="17598" y="13827"/>
                    <a:pt x="17598" y="12959"/>
                    <a:pt x="17438" y="12115"/>
                  </a:cubicBezTo>
                  <a:cubicBezTo>
                    <a:pt x="17073" y="10190"/>
                    <a:pt x="15893" y="8539"/>
                    <a:pt x="14737" y="6964"/>
                  </a:cubicBezTo>
                  <a:cubicBezTo>
                    <a:pt x="13505" y="5283"/>
                    <a:pt x="12249" y="3579"/>
                    <a:pt x="10644" y="2247"/>
                  </a:cubicBezTo>
                  <a:cubicBezTo>
                    <a:pt x="9081" y="944"/>
                    <a:pt x="7136" y="1"/>
                    <a:pt x="5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200688">
              <a:off x="4559785" y="2642613"/>
              <a:ext cx="65072" cy="128629"/>
            </a:xfrm>
            <a:custGeom>
              <a:avLst/>
              <a:gdLst/>
              <a:ahLst/>
              <a:cxnLst/>
              <a:rect l="l" t="t" r="r" b="b"/>
              <a:pathLst>
                <a:path w="1074" h="2123" extrusionOk="0">
                  <a:moveTo>
                    <a:pt x="237" y="0"/>
                  </a:moveTo>
                  <a:cubicBezTo>
                    <a:pt x="153" y="0"/>
                    <a:pt x="77" y="8"/>
                    <a:pt x="1" y="15"/>
                  </a:cubicBezTo>
                  <a:cubicBezTo>
                    <a:pt x="396" y="700"/>
                    <a:pt x="754" y="1400"/>
                    <a:pt x="1073" y="2123"/>
                  </a:cubicBezTo>
                  <a:cubicBezTo>
                    <a:pt x="1005" y="1773"/>
                    <a:pt x="921" y="1423"/>
                    <a:pt x="830" y="1073"/>
                  </a:cubicBezTo>
                  <a:cubicBezTo>
                    <a:pt x="739" y="723"/>
                    <a:pt x="632" y="358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200688">
              <a:off x="4675478" y="2647613"/>
              <a:ext cx="22175" cy="64648"/>
            </a:xfrm>
            <a:custGeom>
              <a:avLst/>
              <a:gdLst/>
              <a:ahLst/>
              <a:cxnLst/>
              <a:rect l="l" t="t" r="r" b="b"/>
              <a:pathLst>
                <a:path w="366" h="1067" extrusionOk="0">
                  <a:moveTo>
                    <a:pt x="0" y="1"/>
                  </a:moveTo>
                  <a:lnTo>
                    <a:pt x="0" y="1"/>
                  </a:lnTo>
                  <a:cubicBezTo>
                    <a:pt x="129" y="351"/>
                    <a:pt x="251" y="709"/>
                    <a:pt x="365" y="1066"/>
                  </a:cubicBezTo>
                  <a:cubicBezTo>
                    <a:pt x="350" y="739"/>
                    <a:pt x="335" y="412"/>
                    <a:pt x="335" y="85"/>
                  </a:cubicBezTo>
                  <a:cubicBezTo>
                    <a:pt x="221" y="54"/>
                    <a:pt x="114" y="3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-200688">
              <a:off x="4904193" y="2787442"/>
              <a:ext cx="99668" cy="390915"/>
            </a:xfrm>
            <a:custGeom>
              <a:avLst/>
              <a:gdLst/>
              <a:ahLst/>
              <a:cxnLst/>
              <a:rect l="l" t="t" r="r" b="b"/>
              <a:pathLst>
                <a:path w="1645" h="6452" extrusionOk="0">
                  <a:moveTo>
                    <a:pt x="1066" y="0"/>
                  </a:moveTo>
                  <a:cubicBezTo>
                    <a:pt x="960" y="510"/>
                    <a:pt x="891" y="1027"/>
                    <a:pt x="823" y="1537"/>
                  </a:cubicBezTo>
                  <a:cubicBezTo>
                    <a:pt x="731" y="2153"/>
                    <a:pt x="610" y="2747"/>
                    <a:pt x="496" y="3355"/>
                  </a:cubicBezTo>
                  <a:cubicBezTo>
                    <a:pt x="328" y="4162"/>
                    <a:pt x="176" y="4976"/>
                    <a:pt x="1" y="5782"/>
                  </a:cubicBezTo>
                  <a:cubicBezTo>
                    <a:pt x="184" y="6003"/>
                    <a:pt x="374" y="6231"/>
                    <a:pt x="556" y="6452"/>
                  </a:cubicBezTo>
                  <a:lnTo>
                    <a:pt x="625" y="6201"/>
                  </a:lnTo>
                  <a:cubicBezTo>
                    <a:pt x="785" y="5615"/>
                    <a:pt x="944" y="5037"/>
                    <a:pt x="1097" y="4451"/>
                  </a:cubicBezTo>
                  <a:cubicBezTo>
                    <a:pt x="1112" y="4306"/>
                    <a:pt x="1135" y="4162"/>
                    <a:pt x="1150" y="4017"/>
                  </a:cubicBezTo>
                  <a:cubicBezTo>
                    <a:pt x="1226" y="3340"/>
                    <a:pt x="1332" y="2671"/>
                    <a:pt x="1431" y="1994"/>
                  </a:cubicBezTo>
                  <a:cubicBezTo>
                    <a:pt x="1515" y="1522"/>
                    <a:pt x="1591" y="1043"/>
                    <a:pt x="1644" y="556"/>
                  </a:cubicBezTo>
                  <a:cubicBezTo>
                    <a:pt x="1454" y="365"/>
                    <a:pt x="1264" y="183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-200688">
              <a:off x="4785773" y="2678581"/>
              <a:ext cx="39201" cy="111179"/>
            </a:xfrm>
            <a:custGeom>
              <a:avLst/>
              <a:gdLst/>
              <a:ahLst/>
              <a:cxnLst/>
              <a:rect l="l" t="t" r="r" b="b"/>
              <a:pathLst>
                <a:path w="647" h="183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602"/>
                    <a:pt x="266" y="1218"/>
                    <a:pt x="358" y="1834"/>
                  </a:cubicBezTo>
                  <a:cubicBezTo>
                    <a:pt x="449" y="1332"/>
                    <a:pt x="540" y="838"/>
                    <a:pt x="647" y="343"/>
                  </a:cubicBezTo>
                  <a:cubicBezTo>
                    <a:pt x="434" y="221"/>
                    <a:pt x="221" y="10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-200688">
              <a:off x="5054759" y="2969642"/>
              <a:ext cx="118086" cy="327358"/>
            </a:xfrm>
            <a:custGeom>
              <a:avLst/>
              <a:gdLst/>
              <a:ahLst/>
              <a:cxnLst/>
              <a:rect l="l" t="t" r="r" b="b"/>
              <a:pathLst>
                <a:path w="1949" h="5403" extrusionOk="0">
                  <a:moveTo>
                    <a:pt x="1492" y="1"/>
                  </a:moveTo>
                  <a:cubicBezTo>
                    <a:pt x="1393" y="533"/>
                    <a:pt x="1294" y="1066"/>
                    <a:pt x="1180" y="1591"/>
                  </a:cubicBezTo>
                  <a:cubicBezTo>
                    <a:pt x="1089" y="2017"/>
                    <a:pt x="997" y="2450"/>
                    <a:pt x="891" y="2869"/>
                  </a:cubicBezTo>
                  <a:cubicBezTo>
                    <a:pt x="769" y="3310"/>
                    <a:pt x="625" y="3736"/>
                    <a:pt x="472" y="4162"/>
                  </a:cubicBezTo>
                  <a:cubicBezTo>
                    <a:pt x="328" y="4558"/>
                    <a:pt x="168" y="4953"/>
                    <a:pt x="1" y="5341"/>
                  </a:cubicBezTo>
                  <a:cubicBezTo>
                    <a:pt x="16" y="5364"/>
                    <a:pt x="31" y="5379"/>
                    <a:pt x="39" y="5402"/>
                  </a:cubicBezTo>
                  <a:lnTo>
                    <a:pt x="275" y="4862"/>
                  </a:lnTo>
                  <a:cubicBezTo>
                    <a:pt x="450" y="4459"/>
                    <a:pt x="647" y="4063"/>
                    <a:pt x="799" y="3645"/>
                  </a:cubicBezTo>
                  <a:cubicBezTo>
                    <a:pt x="990" y="3135"/>
                    <a:pt x="1142" y="2618"/>
                    <a:pt x="1324" y="2108"/>
                  </a:cubicBezTo>
                  <a:cubicBezTo>
                    <a:pt x="1499" y="1598"/>
                    <a:pt x="1712" y="1096"/>
                    <a:pt x="1948" y="617"/>
                  </a:cubicBezTo>
                  <a:cubicBezTo>
                    <a:pt x="1796" y="411"/>
                    <a:pt x="1644" y="206"/>
                    <a:pt x="1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-200688">
              <a:off x="4407605" y="2683172"/>
              <a:ext cx="101909" cy="99122"/>
            </a:xfrm>
            <a:custGeom>
              <a:avLst/>
              <a:gdLst/>
              <a:ahLst/>
              <a:cxnLst/>
              <a:rect l="l" t="t" r="r" b="b"/>
              <a:pathLst>
                <a:path w="1682" h="1636" extrusionOk="0">
                  <a:moveTo>
                    <a:pt x="449" y="0"/>
                  </a:moveTo>
                  <a:cubicBezTo>
                    <a:pt x="297" y="76"/>
                    <a:pt x="145" y="152"/>
                    <a:pt x="0" y="236"/>
                  </a:cubicBezTo>
                  <a:cubicBezTo>
                    <a:pt x="594" y="662"/>
                    <a:pt x="1149" y="1126"/>
                    <a:pt x="1682" y="1636"/>
                  </a:cubicBezTo>
                  <a:lnTo>
                    <a:pt x="1605" y="1529"/>
                  </a:lnTo>
                  <a:cubicBezTo>
                    <a:pt x="1225" y="1012"/>
                    <a:pt x="845" y="502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-200688">
              <a:off x="5027876" y="2926577"/>
              <a:ext cx="96881" cy="347655"/>
            </a:xfrm>
            <a:custGeom>
              <a:avLst/>
              <a:gdLst/>
              <a:ahLst/>
              <a:cxnLst/>
              <a:rect l="l" t="t" r="r" b="b"/>
              <a:pathLst>
                <a:path w="1599" h="5738" extrusionOk="0">
                  <a:moveTo>
                    <a:pt x="1332" y="1"/>
                  </a:moveTo>
                  <a:cubicBezTo>
                    <a:pt x="1287" y="260"/>
                    <a:pt x="1241" y="518"/>
                    <a:pt x="1203" y="769"/>
                  </a:cubicBezTo>
                  <a:cubicBezTo>
                    <a:pt x="1081" y="1462"/>
                    <a:pt x="937" y="2146"/>
                    <a:pt x="762" y="2824"/>
                  </a:cubicBezTo>
                  <a:cubicBezTo>
                    <a:pt x="526" y="3744"/>
                    <a:pt x="259" y="4649"/>
                    <a:pt x="1" y="5562"/>
                  </a:cubicBezTo>
                  <a:cubicBezTo>
                    <a:pt x="54" y="5616"/>
                    <a:pt x="107" y="5677"/>
                    <a:pt x="153" y="5737"/>
                  </a:cubicBezTo>
                  <a:cubicBezTo>
                    <a:pt x="320" y="5334"/>
                    <a:pt x="480" y="4931"/>
                    <a:pt x="625" y="4520"/>
                  </a:cubicBezTo>
                  <a:cubicBezTo>
                    <a:pt x="914" y="3683"/>
                    <a:pt x="1104" y="2816"/>
                    <a:pt x="1287" y="1949"/>
                  </a:cubicBezTo>
                  <a:cubicBezTo>
                    <a:pt x="1401" y="1416"/>
                    <a:pt x="1507" y="884"/>
                    <a:pt x="1599" y="343"/>
                  </a:cubicBezTo>
                  <a:lnTo>
                    <a:pt x="1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-200688">
              <a:off x="4728066" y="2655855"/>
              <a:ext cx="71494" cy="361469"/>
            </a:xfrm>
            <a:custGeom>
              <a:avLst/>
              <a:gdLst/>
              <a:ahLst/>
              <a:cxnLst/>
              <a:rect l="l" t="t" r="r" b="b"/>
              <a:pathLst>
                <a:path w="1180" h="5966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1104"/>
                    <a:pt x="107" y="2199"/>
                    <a:pt x="213" y="3302"/>
                  </a:cubicBezTo>
                  <a:cubicBezTo>
                    <a:pt x="343" y="4017"/>
                    <a:pt x="442" y="4740"/>
                    <a:pt x="502" y="5471"/>
                  </a:cubicBezTo>
                  <a:lnTo>
                    <a:pt x="928" y="5965"/>
                  </a:lnTo>
                  <a:cubicBezTo>
                    <a:pt x="989" y="5197"/>
                    <a:pt x="1073" y="4428"/>
                    <a:pt x="1180" y="3667"/>
                  </a:cubicBezTo>
                  <a:cubicBezTo>
                    <a:pt x="1134" y="3135"/>
                    <a:pt x="1073" y="2595"/>
                    <a:pt x="997" y="2070"/>
                  </a:cubicBezTo>
                  <a:cubicBezTo>
                    <a:pt x="898" y="1446"/>
                    <a:pt x="769" y="830"/>
                    <a:pt x="617" y="221"/>
                  </a:cubicBezTo>
                  <a:cubicBezTo>
                    <a:pt x="411" y="137"/>
                    <a:pt x="206" y="6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-200688">
              <a:off x="4826031" y="2709959"/>
              <a:ext cx="30536" cy="369285"/>
            </a:xfrm>
            <a:custGeom>
              <a:avLst/>
              <a:gdLst/>
              <a:ahLst/>
              <a:cxnLst/>
              <a:rect l="l" t="t" r="r" b="b"/>
              <a:pathLst>
                <a:path w="504" h="6095" extrusionOk="0">
                  <a:moveTo>
                    <a:pt x="488" y="1"/>
                  </a:moveTo>
                  <a:cubicBezTo>
                    <a:pt x="450" y="191"/>
                    <a:pt x="412" y="373"/>
                    <a:pt x="374" y="564"/>
                  </a:cubicBezTo>
                  <a:cubicBezTo>
                    <a:pt x="229" y="1279"/>
                    <a:pt x="107" y="2002"/>
                    <a:pt x="1" y="2724"/>
                  </a:cubicBezTo>
                  <a:cubicBezTo>
                    <a:pt x="24" y="3051"/>
                    <a:pt x="47" y="3386"/>
                    <a:pt x="54" y="3713"/>
                  </a:cubicBezTo>
                  <a:cubicBezTo>
                    <a:pt x="77" y="4398"/>
                    <a:pt x="69" y="5083"/>
                    <a:pt x="24" y="5760"/>
                  </a:cubicBezTo>
                  <a:lnTo>
                    <a:pt x="305" y="6095"/>
                  </a:lnTo>
                  <a:cubicBezTo>
                    <a:pt x="419" y="4071"/>
                    <a:pt x="503" y="2040"/>
                    <a:pt x="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-200688">
              <a:off x="4343439" y="2728588"/>
              <a:ext cx="80764" cy="58104"/>
            </a:xfrm>
            <a:custGeom>
              <a:avLst/>
              <a:gdLst/>
              <a:ahLst/>
              <a:cxnLst/>
              <a:rect l="l" t="t" r="r" b="b"/>
              <a:pathLst>
                <a:path w="1333" h="959" extrusionOk="0">
                  <a:moveTo>
                    <a:pt x="419" y="0"/>
                  </a:moveTo>
                  <a:cubicBezTo>
                    <a:pt x="275" y="114"/>
                    <a:pt x="130" y="236"/>
                    <a:pt x="1" y="365"/>
                  </a:cubicBezTo>
                  <a:cubicBezTo>
                    <a:pt x="435" y="533"/>
                    <a:pt x="853" y="731"/>
                    <a:pt x="1256" y="959"/>
                  </a:cubicBezTo>
                  <a:lnTo>
                    <a:pt x="1332" y="959"/>
                  </a:lnTo>
                  <a:cubicBezTo>
                    <a:pt x="1036" y="639"/>
                    <a:pt x="724" y="32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-200688">
              <a:off x="5265579" y="3673907"/>
              <a:ext cx="112997" cy="144806"/>
            </a:xfrm>
            <a:custGeom>
              <a:avLst/>
              <a:gdLst/>
              <a:ahLst/>
              <a:cxnLst/>
              <a:rect l="l" t="t" r="r" b="b"/>
              <a:pathLst>
                <a:path w="1865" h="2390" extrusionOk="0">
                  <a:moveTo>
                    <a:pt x="1864" y="0"/>
                  </a:moveTo>
                  <a:lnTo>
                    <a:pt x="1864" y="0"/>
                  </a:lnTo>
                  <a:cubicBezTo>
                    <a:pt x="1225" y="715"/>
                    <a:pt x="586" y="1430"/>
                    <a:pt x="0" y="2191"/>
                  </a:cubicBezTo>
                  <a:cubicBezTo>
                    <a:pt x="23" y="2260"/>
                    <a:pt x="46" y="2328"/>
                    <a:pt x="69" y="2389"/>
                  </a:cubicBezTo>
                  <a:cubicBezTo>
                    <a:pt x="677" y="1750"/>
                    <a:pt x="1233" y="1050"/>
                    <a:pt x="1780" y="381"/>
                  </a:cubicBezTo>
                  <a:cubicBezTo>
                    <a:pt x="1811" y="251"/>
                    <a:pt x="1841" y="129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-200688">
              <a:off x="4622465" y="2639332"/>
              <a:ext cx="103303" cy="318573"/>
            </a:xfrm>
            <a:custGeom>
              <a:avLst/>
              <a:gdLst/>
              <a:ahLst/>
              <a:cxnLst/>
              <a:rect l="l" t="t" r="r" b="b"/>
              <a:pathLst>
                <a:path w="1705" h="525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396"/>
                    <a:pt x="221" y="792"/>
                    <a:pt x="320" y="1195"/>
                  </a:cubicBezTo>
                  <a:cubicBezTo>
                    <a:pt x="464" y="1751"/>
                    <a:pt x="571" y="2306"/>
                    <a:pt x="670" y="2877"/>
                  </a:cubicBezTo>
                  <a:cubicBezTo>
                    <a:pt x="730" y="3257"/>
                    <a:pt x="799" y="3637"/>
                    <a:pt x="867" y="4025"/>
                  </a:cubicBezTo>
                  <a:cubicBezTo>
                    <a:pt x="928" y="4193"/>
                    <a:pt x="974" y="4360"/>
                    <a:pt x="1027" y="4528"/>
                  </a:cubicBezTo>
                  <a:cubicBezTo>
                    <a:pt x="1255" y="4771"/>
                    <a:pt x="1484" y="5014"/>
                    <a:pt x="1704" y="5258"/>
                  </a:cubicBezTo>
                  <a:cubicBezTo>
                    <a:pt x="1643" y="4733"/>
                    <a:pt x="1590" y="4208"/>
                    <a:pt x="1545" y="3683"/>
                  </a:cubicBezTo>
                  <a:cubicBezTo>
                    <a:pt x="1400" y="2854"/>
                    <a:pt x="1202" y="2040"/>
                    <a:pt x="959" y="1233"/>
                  </a:cubicBezTo>
                  <a:cubicBezTo>
                    <a:pt x="837" y="853"/>
                    <a:pt x="708" y="457"/>
                    <a:pt x="555" y="69"/>
                  </a:cubicBezTo>
                  <a:cubicBezTo>
                    <a:pt x="373" y="39"/>
                    <a:pt x="190" y="1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-200688">
              <a:off x="4388750" y="2713159"/>
              <a:ext cx="90822" cy="73372"/>
            </a:xfrm>
            <a:custGeom>
              <a:avLst/>
              <a:gdLst/>
              <a:ahLst/>
              <a:cxnLst/>
              <a:rect l="l" t="t" r="r" b="b"/>
              <a:pathLst>
                <a:path w="1499" h="1211" extrusionOk="0">
                  <a:moveTo>
                    <a:pt x="0" y="1"/>
                  </a:moveTo>
                  <a:lnTo>
                    <a:pt x="0" y="1"/>
                  </a:lnTo>
                  <a:cubicBezTo>
                    <a:pt x="365" y="381"/>
                    <a:pt x="738" y="769"/>
                    <a:pt x="1111" y="1165"/>
                  </a:cubicBezTo>
                  <a:cubicBezTo>
                    <a:pt x="1240" y="1172"/>
                    <a:pt x="1370" y="1188"/>
                    <a:pt x="1499" y="1211"/>
                  </a:cubicBezTo>
                  <a:cubicBezTo>
                    <a:pt x="1027" y="777"/>
                    <a:pt x="525" y="36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-200688">
              <a:off x="4526313" y="2646672"/>
              <a:ext cx="120813" cy="236112"/>
            </a:xfrm>
            <a:custGeom>
              <a:avLst/>
              <a:gdLst/>
              <a:ahLst/>
              <a:cxnLst/>
              <a:rect l="l" t="t" r="r" b="b"/>
              <a:pathLst>
                <a:path w="1994" h="3897" extrusionOk="0">
                  <a:moveTo>
                    <a:pt x="190" y="1"/>
                  </a:moveTo>
                  <a:cubicBezTo>
                    <a:pt x="122" y="8"/>
                    <a:pt x="61" y="16"/>
                    <a:pt x="0" y="31"/>
                  </a:cubicBezTo>
                  <a:cubicBezTo>
                    <a:pt x="335" y="1104"/>
                    <a:pt x="799" y="2131"/>
                    <a:pt x="1233" y="3166"/>
                  </a:cubicBezTo>
                  <a:lnTo>
                    <a:pt x="1293" y="3227"/>
                  </a:lnTo>
                  <a:cubicBezTo>
                    <a:pt x="1537" y="3447"/>
                    <a:pt x="1773" y="3668"/>
                    <a:pt x="1993" y="3896"/>
                  </a:cubicBezTo>
                  <a:cubicBezTo>
                    <a:pt x="1704" y="3052"/>
                    <a:pt x="1362" y="2222"/>
                    <a:pt x="959" y="1424"/>
                  </a:cubicBezTo>
                  <a:cubicBezTo>
                    <a:pt x="723" y="937"/>
                    <a:pt x="464" y="465"/>
                    <a:pt x="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-200688">
              <a:off x="4460755" y="2657059"/>
              <a:ext cx="99607" cy="153106"/>
            </a:xfrm>
            <a:custGeom>
              <a:avLst/>
              <a:gdLst/>
              <a:ahLst/>
              <a:cxnLst/>
              <a:rect l="l" t="t" r="r" b="b"/>
              <a:pathLst>
                <a:path w="1644" h="2527" extrusionOk="0">
                  <a:moveTo>
                    <a:pt x="670" y="1"/>
                  </a:moveTo>
                  <a:cubicBezTo>
                    <a:pt x="441" y="62"/>
                    <a:pt x="221" y="122"/>
                    <a:pt x="0" y="206"/>
                  </a:cubicBezTo>
                  <a:cubicBezTo>
                    <a:pt x="373" y="693"/>
                    <a:pt x="715" y="1195"/>
                    <a:pt x="1050" y="1697"/>
                  </a:cubicBezTo>
                  <a:cubicBezTo>
                    <a:pt x="1248" y="1971"/>
                    <a:pt x="1446" y="2245"/>
                    <a:pt x="1643" y="2527"/>
                  </a:cubicBezTo>
                  <a:cubicBezTo>
                    <a:pt x="1293" y="1697"/>
                    <a:pt x="936" y="860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-200688">
              <a:off x="5170831" y="3278188"/>
              <a:ext cx="183098" cy="347595"/>
            </a:xfrm>
            <a:custGeom>
              <a:avLst/>
              <a:gdLst/>
              <a:ahLst/>
              <a:cxnLst/>
              <a:rect l="l" t="t" r="r" b="b"/>
              <a:pathLst>
                <a:path w="3022" h="5737" extrusionOk="0">
                  <a:moveTo>
                    <a:pt x="3021" y="0"/>
                  </a:moveTo>
                  <a:cubicBezTo>
                    <a:pt x="2230" y="1332"/>
                    <a:pt x="1545" y="2732"/>
                    <a:pt x="815" y="4093"/>
                  </a:cubicBezTo>
                  <a:cubicBezTo>
                    <a:pt x="549" y="4580"/>
                    <a:pt x="282" y="5060"/>
                    <a:pt x="1" y="5531"/>
                  </a:cubicBezTo>
                  <a:lnTo>
                    <a:pt x="69" y="5737"/>
                  </a:lnTo>
                  <a:cubicBezTo>
                    <a:pt x="229" y="5501"/>
                    <a:pt x="397" y="5273"/>
                    <a:pt x="564" y="5037"/>
                  </a:cubicBezTo>
                  <a:cubicBezTo>
                    <a:pt x="1150" y="3964"/>
                    <a:pt x="1682" y="2861"/>
                    <a:pt x="2200" y="1750"/>
                  </a:cubicBezTo>
                  <a:cubicBezTo>
                    <a:pt x="2474" y="1164"/>
                    <a:pt x="2747" y="586"/>
                    <a:pt x="3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-200688">
              <a:off x="5132368" y="3247268"/>
              <a:ext cx="115723" cy="278888"/>
            </a:xfrm>
            <a:custGeom>
              <a:avLst/>
              <a:gdLst/>
              <a:ahLst/>
              <a:cxnLst/>
              <a:rect l="l" t="t" r="r" b="b"/>
              <a:pathLst>
                <a:path w="1910" h="4603" extrusionOk="0">
                  <a:moveTo>
                    <a:pt x="1910" y="0"/>
                  </a:moveTo>
                  <a:lnTo>
                    <a:pt x="1910" y="0"/>
                  </a:lnTo>
                  <a:cubicBezTo>
                    <a:pt x="1309" y="1195"/>
                    <a:pt x="670" y="2374"/>
                    <a:pt x="0" y="3530"/>
                  </a:cubicBezTo>
                  <a:cubicBezTo>
                    <a:pt x="69" y="3880"/>
                    <a:pt x="137" y="4245"/>
                    <a:pt x="213" y="4603"/>
                  </a:cubicBezTo>
                  <a:cubicBezTo>
                    <a:pt x="655" y="3492"/>
                    <a:pt x="1073" y="2366"/>
                    <a:pt x="1476" y="1233"/>
                  </a:cubicBezTo>
                  <a:cubicBezTo>
                    <a:pt x="1621" y="822"/>
                    <a:pt x="1765" y="411"/>
                    <a:pt x="1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-200688">
              <a:off x="5048942" y="2897071"/>
              <a:ext cx="33687" cy="180311"/>
            </a:xfrm>
            <a:custGeom>
              <a:avLst/>
              <a:gdLst/>
              <a:ahLst/>
              <a:cxnLst/>
              <a:rect l="l" t="t" r="r" b="b"/>
              <a:pathLst>
                <a:path w="556" h="2976" extrusionOk="0">
                  <a:moveTo>
                    <a:pt x="472" y="0"/>
                  </a:moveTo>
                  <a:cubicBezTo>
                    <a:pt x="358" y="997"/>
                    <a:pt x="191" y="1994"/>
                    <a:pt x="0" y="2975"/>
                  </a:cubicBezTo>
                  <a:cubicBezTo>
                    <a:pt x="8" y="2952"/>
                    <a:pt x="16" y="2930"/>
                    <a:pt x="23" y="2907"/>
                  </a:cubicBezTo>
                  <a:cubicBezTo>
                    <a:pt x="191" y="2237"/>
                    <a:pt x="312" y="1568"/>
                    <a:pt x="426" y="891"/>
                  </a:cubicBezTo>
                  <a:cubicBezTo>
                    <a:pt x="464" y="624"/>
                    <a:pt x="510" y="366"/>
                    <a:pt x="556" y="99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-200688">
              <a:off x="4280231" y="2771776"/>
              <a:ext cx="104696" cy="82097"/>
            </a:xfrm>
            <a:custGeom>
              <a:avLst/>
              <a:gdLst/>
              <a:ahLst/>
              <a:cxnLst/>
              <a:rect l="l" t="t" r="r" b="b"/>
              <a:pathLst>
                <a:path w="1728" h="1355" extrusionOk="0">
                  <a:moveTo>
                    <a:pt x="814" y="0"/>
                  </a:moveTo>
                  <a:cubicBezTo>
                    <a:pt x="464" y="396"/>
                    <a:pt x="183" y="852"/>
                    <a:pt x="0" y="1354"/>
                  </a:cubicBezTo>
                  <a:cubicBezTo>
                    <a:pt x="38" y="1324"/>
                    <a:pt x="76" y="1294"/>
                    <a:pt x="114" y="1263"/>
                  </a:cubicBezTo>
                  <a:cubicBezTo>
                    <a:pt x="579" y="852"/>
                    <a:pt x="1126" y="556"/>
                    <a:pt x="1727" y="403"/>
                  </a:cubicBezTo>
                  <a:cubicBezTo>
                    <a:pt x="1431" y="251"/>
                    <a:pt x="1126" y="114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-200688">
              <a:off x="4867723" y="2721393"/>
              <a:ext cx="77977" cy="396974"/>
            </a:xfrm>
            <a:custGeom>
              <a:avLst/>
              <a:gdLst/>
              <a:ahLst/>
              <a:cxnLst/>
              <a:rect l="l" t="t" r="r" b="b"/>
              <a:pathLst>
                <a:path w="1287" h="6552" extrusionOk="0">
                  <a:moveTo>
                    <a:pt x="206" y="1"/>
                  </a:moveTo>
                  <a:cubicBezTo>
                    <a:pt x="206" y="252"/>
                    <a:pt x="206" y="495"/>
                    <a:pt x="206" y="746"/>
                  </a:cubicBezTo>
                  <a:cubicBezTo>
                    <a:pt x="199" y="2587"/>
                    <a:pt x="115" y="4429"/>
                    <a:pt x="1" y="6270"/>
                  </a:cubicBezTo>
                  <a:lnTo>
                    <a:pt x="229" y="6551"/>
                  </a:lnTo>
                  <a:cubicBezTo>
                    <a:pt x="419" y="5699"/>
                    <a:pt x="579" y="4839"/>
                    <a:pt x="754" y="3987"/>
                  </a:cubicBezTo>
                  <a:cubicBezTo>
                    <a:pt x="868" y="3417"/>
                    <a:pt x="959" y="2854"/>
                    <a:pt x="1036" y="2283"/>
                  </a:cubicBezTo>
                  <a:cubicBezTo>
                    <a:pt x="1104" y="1804"/>
                    <a:pt x="1180" y="1317"/>
                    <a:pt x="1287" y="838"/>
                  </a:cubicBezTo>
                  <a:cubicBezTo>
                    <a:pt x="1210" y="777"/>
                    <a:pt x="1134" y="716"/>
                    <a:pt x="1066" y="647"/>
                  </a:cubicBezTo>
                  <a:cubicBezTo>
                    <a:pt x="792" y="419"/>
                    <a:pt x="503" y="206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-200688">
              <a:off x="5281583" y="3752381"/>
              <a:ext cx="79795" cy="110816"/>
            </a:xfrm>
            <a:custGeom>
              <a:avLst/>
              <a:gdLst/>
              <a:ahLst/>
              <a:cxnLst/>
              <a:rect l="l" t="t" r="r" b="b"/>
              <a:pathLst>
                <a:path w="1317" h="1829" extrusionOk="0">
                  <a:moveTo>
                    <a:pt x="1317" y="1"/>
                  </a:moveTo>
                  <a:cubicBezTo>
                    <a:pt x="898" y="518"/>
                    <a:pt x="465" y="1028"/>
                    <a:pt x="1" y="1499"/>
                  </a:cubicBezTo>
                  <a:cubicBezTo>
                    <a:pt x="31" y="1598"/>
                    <a:pt x="61" y="1689"/>
                    <a:pt x="84" y="1788"/>
                  </a:cubicBezTo>
                  <a:cubicBezTo>
                    <a:pt x="129" y="1814"/>
                    <a:pt x="174" y="1829"/>
                    <a:pt x="221" y="1829"/>
                  </a:cubicBezTo>
                  <a:cubicBezTo>
                    <a:pt x="367" y="1829"/>
                    <a:pt x="528" y="1692"/>
                    <a:pt x="723" y="1347"/>
                  </a:cubicBezTo>
                  <a:cubicBezTo>
                    <a:pt x="967" y="921"/>
                    <a:pt x="1165" y="465"/>
                    <a:pt x="1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-200688">
              <a:off x="5118140" y="3082263"/>
              <a:ext cx="152198" cy="342990"/>
            </a:xfrm>
            <a:custGeom>
              <a:avLst/>
              <a:gdLst/>
              <a:ahLst/>
              <a:cxnLst/>
              <a:rect l="l" t="t" r="r" b="b"/>
              <a:pathLst>
                <a:path w="2512" h="5661" extrusionOk="0">
                  <a:moveTo>
                    <a:pt x="1979" y="0"/>
                  </a:moveTo>
                  <a:cubicBezTo>
                    <a:pt x="1979" y="15"/>
                    <a:pt x="1964" y="30"/>
                    <a:pt x="1964" y="46"/>
                  </a:cubicBezTo>
                  <a:cubicBezTo>
                    <a:pt x="1720" y="829"/>
                    <a:pt x="1424" y="1605"/>
                    <a:pt x="1150" y="2381"/>
                  </a:cubicBezTo>
                  <a:cubicBezTo>
                    <a:pt x="868" y="3150"/>
                    <a:pt x="625" y="3918"/>
                    <a:pt x="351" y="4687"/>
                  </a:cubicBezTo>
                  <a:cubicBezTo>
                    <a:pt x="237" y="5014"/>
                    <a:pt x="123" y="5333"/>
                    <a:pt x="1" y="5660"/>
                  </a:cubicBezTo>
                  <a:cubicBezTo>
                    <a:pt x="914" y="4078"/>
                    <a:pt x="1758" y="2450"/>
                    <a:pt x="2511" y="791"/>
                  </a:cubicBezTo>
                  <a:cubicBezTo>
                    <a:pt x="2337" y="525"/>
                    <a:pt x="2162" y="259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-200688">
              <a:off x="5237685" y="3576085"/>
              <a:ext cx="151713" cy="207030"/>
            </a:xfrm>
            <a:custGeom>
              <a:avLst/>
              <a:gdLst/>
              <a:ahLst/>
              <a:cxnLst/>
              <a:rect l="l" t="t" r="r" b="b"/>
              <a:pathLst>
                <a:path w="2504" h="3417" extrusionOk="0">
                  <a:moveTo>
                    <a:pt x="2504" y="1"/>
                  </a:moveTo>
                  <a:lnTo>
                    <a:pt x="2504" y="1"/>
                  </a:lnTo>
                  <a:cubicBezTo>
                    <a:pt x="2389" y="122"/>
                    <a:pt x="2275" y="252"/>
                    <a:pt x="2161" y="381"/>
                  </a:cubicBezTo>
                  <a:cubicBezTo>
                    <a:pt x="2001" y="571"/>
                    <a:pt x="1834" y="761"/>
                    <a:pt x="1674" y="952"/>
                  </a:cubicBezTo>
                  <a:cubicBezTo>
                    <a:pt x="1484" y="1180"/>
                    <a:pt x="1271" y="1401"/>
                    <a:pt x="1066" y="1629"/>
                  </a:cubicBezTo>
                  <a:cubicBezTo>
                    <a:pt x="708" y="2040"/>
                    <a:pt x="350" y="2466"/>
                    <a:pt x="0" y="2884"/>
                  </a:cubicBezTo>
                  <a:cubicBezTo>
                    <a:pt x="84" y="3059"/>
                    <a:pt x="160" y="3234"/>
                    <a:pt x="236" y="3417"/>
                  </a:cubicBezTo>
                  <a:cubicBezTo>
                    <a:pt x="913" y="2557"/>
                    <a:pt x="1659" y="1743"/>
                    <a:pt x="2389" y="921"/>
                  </a:cubicBezTo>
                  <a:cubicBezTo>
                    <a:pt x="2435" y="609"/>
                    <a:pt x="2473" y="305"/>
                    <a:pt x="2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-200688">
              <a:off x="5152428" y="3162788"/>
              <a:ext cx="190005" cy="421815"/>
            </a:xfrm>
            <a:custGeom>
              <a:avLst/>
              <a:gdLst/>
              <a:ahLst/>
              <a:cxnLst/>
              <a:rect l="l" t="t" r="r" b="b"/>
              <a:pathLst>
                <a:path w="3136" h="6962" extrusionOk="0">
                  <a:moveTo>
                    <a:pt x="2428" y="0"/>
                  </a:moveTo>
                  <a:cubicBezTo>
                    <a:pt x="2352" y="205"/>
                    <a:pt x="2283" y="411"/>
                    <a:pt x="2215" y="624"/>
                  </a:cubicBezTo>
                  <a:cubicBezTo>
                    <a:pt x="1674" y="2206"/>
                    <a:pt x="1119" y="3796"/>
                    <a:pt x="510" y="5356"/>
                  </a:cubicBezTo>
                  <a:cubicBezTo>
                    <a:pt x="343" y="5782"/>
                    <a:pt x="176" y="6201"/>
                    <a:pt x="1" y="6611"/>
                  </a:cubicBezTo>
                  <a:cubicBezTo>
                    <a:pt x="24" y="6733"/>
                    <a:pt x="54" y="6847"/>
                    <a:pt x="77" y="6961"/>
                  </a:cubicBezTo>
                  <a:cubicBezTo>
                    <a:pt x="762" y="5774"/>
                    <a:pt x="1370" y="4550"/>
                    <a:pt x="2017" y="3348"/>
                  </a:cubicBezTo>
                  <a:cubicBezTo>
                    <a:pt x="2374" y="2686"/>
                    <a:pt x="2740" y="2024"/>
                    <a:pt x="3135" y="1385"/>
                  </a:cubicBezTo>
                  <a:cubicBezTo>
                    <a:pt x="2930" y="905"/>
                    <a:pt x="2694" y="441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-200688">
              <a:off x="5075825" y="3025929"/>
              <a:ext cx="142503" cy="366013"/>
            </a:xfrm>
            <a:custGeom>
              <a:avLst/>
              <a:gdLst/>
              <a:ahLst/>
              <a:cxnLst/>
              <a:rect l="l" t="t" r="r" b="b"/>
              <a:pathLst>
                <a:path w="2352" h="6041" extrusionOk="0">
                  <a:moveTo>
                    <a:pt x="1925" y="0"/>
                  </a:moveTo>
                  <a:cubicBezTo>
                    <a:pt x="1690" y="510"/>
                    <a:pt x="1484" y="1042"/>
                    <a:pt x="1302" y="1575"/>
                  </a:cubicBezTo>
                  <a:cubicBezTo>
                    <a:pt x="1111" y="2115"/>
                    <a:pt x="952" y="2663"/>
                    <a:pt x="723" y="3188"/>
                  </a:cubicBezTo>
                  <a:cubicBezTo>
                    <a:pt x="480" y="3736"/>
                    <a:pt x="244" y="4291"/>
                    <a:pt x="1" y="4846"/>
                  </a:cubicBezTo>
                  <a:cubicBezTo>
                    <a:pt x="191" y="5227"/>
                    <a:pt x="351" y="5630"/>
                    <a:pt x="472" y="6041"/>
                  </a:cubicBezTo>
                  <a:cubicBezTo>
                    <a:pt x="837" y="5029"/>
                    <a:pt x="1165" y="3987"/>
                    <a:pt x="1530" y="2975"/>
                  </a:cubicBezTo>
                  <a:cubicBezTo>
                    <a:pt x="1819" y="2191"/>
                    <a:pt x="2116" y="1400"/>
                    <a:pt x="2351" y="594"/>
                  </a:cubicBezTo>
                  <a:cubicBezTo>
                    <a:pt x="2237" y="434"/>
                    <a:pt x="2123" y="274"/>
                    <a:pt x="2009" y="114"/>
                  </a:cubicBezTo>
                  <a:lnTo>
                    <a:pt x="1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-200688">
              <a:off x="4970979" y="2848494"/>
              <a:ext cx="88580" cy="388613"/>
            </a:xfrm>
            <a:custGeom>
              <a:avLst/>
              <a:gdLst/>
              <a:ahLst/>
              <a:cxnLst/>
              <a:rect l="l" t="t" r="r" b="b"/>
              <a:pathLst>
                <a:path w="1462" h="6414" extrusionOk="0">
                  <a:moveTo>
                    <a:pt x="1081" y="0"/>
                  </a:moveTo>
                  <a:cubicBezTo>
                    <a:pt x="875" y="1096"/>
                    <a:pt x="753" y="2199"/>
                    <a:pt x="480" y="3279"/>
                  </a:cubicBezTo>
                  <a:cubicBezTo>
                    <a:pt x="457" y="3348"/>
                    <a:pt x="442" y="3409"/>
                    <a:pt x="426" y="3470"/>
                  </a:cubicBezTo>
                  <a:cubicBezTo>
                    <a:pt x="335" y="4299"/>
                    <a:pt x="190" y="5121"/>
                    <a:pt x="0" y="5927"/>
                  </a:cubicBezTo>
                  <a:cubicBezTo>
                    <a:pt x="145" y="6087"/>
                    <a:pt x="282" y="6254"/>
                    <a:pt x="426" y="6414"/>
                  </a:cubicBezTo>
                  <a:cubicBezTo>
                    <a:pt x="449" y="6300"/>
                    <a:pt x="472" y="6186"/>
                    <a:pt x="502" y="6064"/>
                  </a:cubicBezTo>
                  <a:cubicBezTo>
                    <a:pt x="883" y="4200"/>
                    <a:pt x="1286" y="2328"/>
                    <a:pt x="1461" y="434"/>
                  </a:cubicBezTo>
                  <a:cubicBezTo>
                    <a:pt x="1332" y="289"/>
                    <a:pt x="1210" y="145"/>
                    <a:pt x="1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-200688">
              <a:off x="5192421" y="3413528"/>
              <a:ext cx="197821" cy="277555"/>
            </a:xfrm>
            <a:custGeom>
              <a:avLst/>
              <a:gdLst/>
              <a:ahLst/>
              <a:cxnLst/>
              <a:rect l="l" t="t" r="r" b="b"/>
              <a:pathLst>
                <a:path w="3265" h="4581" extrusionOk="0">
                  <a:moveTo>
                    <a:pt x="3257" y="1"/>
                  </a:moveTo>
                  <a:cubicBezTo>
                    <a:pt x="2329" y="876"/>
                    <a:pt x="1477" y="1834"/>
                    <a:pt x="723" y="2861"/>
                  </a:cubicBezTo>
                  <a:lnTo>
                    <a:pt x="617" y="2998"/>
                  </a:lnTo>
                  <a:cubicBezTo>
                    <a:pt x="419" y="3364"/>
                    <a:pt x="214" y="3721"/>
                    <a:pt x="1" y="4079"/>
                  </a:cubicBezTo>
                  <a:cubicBezTo>
                    <a:pt x="54" y="4246"/>
                    <a:pt x="107" y="4413"/>
                    <a:pt x="153" y="4581"/>
                  </a:cubicBezTo>
                  <a:cubicBezTo>
                    <a:pt x="845" y="3554"/>
                    <a:pt x="1583" y="2557"/>
                    <a:pt x="2344" y="1583"/>
                  </a:cubicBezTo>
                  <a:cubicBezTo>
                    <a:pt x="2648" y="1195"/>
                    <a:pt x="2953" y="807"/>
                    <a:pt x="3264" y="427"/>
                  </a:cubicBezTo>
                  <a:cubicBezTo>
                    <a:pt x="3264" y="282"/>
                    <a:pt x="3264" y="138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-200688">
              <a:off x="5215187" y="3476093"/>
              <a:ext cx="176615" cy="253077"/>
            </a:xfrm>
            <a:custGeom>
              <a:avLst/>
              <a:gdLst/>
              <a:ahLst/>
              <a:cxnLst/>
              <a:rect l="l" t="t" r="r" b="b"/>
              <a:pathLst>
                <a:path w="2915" h="4177" extrusionOk="0">
                  <a:moveTo>
                    <a:pt x="2915" y="0"/>
                  </a:moveTo>
                  <a:cubicBezTo>
                    <a:pt x="2184" y="921"/>
                    <a:pt x="1477" y="1849"/>
                    <a:pt x="800" y="2800"/>
                  </a:cubicBezTo>
                  <a:cubicBezTo>
                    <a:pt x="526" y="3188"/>
                    <a:pt x="259" y="3576"/>
                    <a:pt x="1" y="3964"/>
                  </a:cubicBezTo>
                  <a:cubicBezTo>
                    <a:pt x="24" y="4002"/>
                    <a:pt x="46" y="4048"/>
                    <a:pt x="62" y="4086"/>
                  </a:cubicBezTo>
                  <a:lnTo>
                    <a:pt x="107" y="4177"/>
                  </a:lnTo>
                  <a:cubicBezTo>
                    <a:pt x="511" y="3698"/>
                    <a:pt x="906" y="3218"/>
                    <a:pt x="1332" y="2762"/>
                  </a:cubicBezTo>
                  <a:cubicBezTo>
                    <a:pt x="1690" y="2366"/>
                    <a:pt x="2025" y="1955"/>
                    <a:pt x="2374" y="1560"/>
                  </a:cubicBezTo>
                  <a:cubicBezTo>
                    <a:pt x="2534" y="1385"/>
                    <a:pt x="2694" y="1210"/>
                    <a:pt x="2854" y="1042"/>
                  </a:cubicBezTo>
                  <a:cubicBezTo>
                    <a:pt x="2877" y="784"/>
                    <a:pt x="2892" y="517"/>
                    <a:pt x="2907" y="266"/>
                  </a:cubicBezTo>
                  <a:cubicBezTo>
                    <a:pt x="2907" y="175"/>
                    <a:pt x="2915" y="91"/>
                    <a:pt x="2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-200688">
              <a:off x="5274983" y="3300138"/>
              <a:ext cx="103788" cy="188126"/>
            </a:xfrm>
            <a:custGeom>
              <a:avLst/>
              <a:gdLst/>
              <a:ahLst/>
              <a:cxnLst/>
              <a:rect l="l" t="t" r="r" b="b"/>
              <a:pathLst>
                <a:path w="1713" h="3105" extrusionOk="0">
                  <a:moveTo>
                    <a:pt x="1469" y="0"/>
                  </a:moveTo>
                  <a:cubicBezTo>
                    <a:pt x="982" y="1035"/>
                    <a:pt x="503" y="2077"/>
                    <a:pt x="1" y="3104"/>
                  </a:cubicBezTo>
                  <a:cubicBezTo>
                    <a:pt x="168" y="2914"/>
                    <a:pt x="335" y="2724"/>
                    <a:pt x="503" y="2534"/>
                  </a:cubicBezTo>
                  <a:cubicBezTo>
                    <a:pt x="883" y="2115"/>
                    <a:pt x="1286" y="1712"/>
                    <a:pt x="1712" y="1339"/>
                  </a:cubicBezTo>
                  <a:cubicBezTo>
                    <a:pt x="1690" y="1081"/>
                    <a:pt x="1652" y="830"/>
                    <a:pt x="1606" y="579"/>
                  </a:cubicBezTo>
                  <a:cubicBezTo>
                    <a:pt x="1568" y="381"/>
                    <a:pt x="1522" y="19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-200688">
              <a:off x="5218813" y="3704775"/>
              <a:ext cx="66465" cy="160013"/>
            </a:xfrm>
            <a:custGeom>
              <a:avLst/>
              <a:gdLst/>
              <a:ahLst/>
              <a:cxnLst/>
              <a:rect l="l" t="t" r="r" b="b"/>
              <a:pathLst>
                <a:path w="1097" h="2641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411"/>
                    <a:pt x="259" y="822"/>
                    <a:pt x="411" y="1225"/>
                  </a:cubicBezTo>
                  <a:cubicBezTo>
                    <a:pt x="594" y="1720"/>
                    <a:pt x="799" y="2465"/>
                    <a:pt x="1096" y="2640"/>
                  </a:cubicBezTo>
                  <a:cubicBezTo>
                    <a:pt x="876" y="1849"/>
                    <a:pt x="564" y="1088"/>
                    <a:pt x="176" y="358"/>
                  </a:cubicBezTo>
                  <a:cubicBezTo>
                    <a:pt x="115" y="244"/>
                    <a:pt x="54" y="12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-200688">
              <a:off x="5109360" y="3275558"/>
              <a:ext cx="335477" cy="1762814"/>
            </a:xfrm>
            <a:custGeom>
              <a:avLst/>
              <a:gdLst/>
              <a:ahLst/>
              <a:cxnLst/>
              <a:rect l="l" t="t" r="r" b="b"/>
              <a:pathLst>
                <a:path w="5537" h="29095" extrusionOk="0">
                  <a:moveTo>
                    <a:pt x="1" y="1"/>
                  </a:moveTo>
                  <a:cubicBezTo>
                    <a:pt x="0" y="1"/>
                    <a:pt x="6" y="26"/>
                    <a:pt x="21" y="72"/>
                  </a:cubicBezTo>
                  <a:cubicBezTo>
                    <a:pt x="10" y="24"/>
                    <a:pt x="2" y="1"/>
                    <a:pt x="1" y="1"/>
                  </a:cubicBezTo>
                  <a:close/>
                  <a:moveTo>
                    <a:pt x="21" y="72"/>
                  </a:moveTo>
                  <a:lnTo>
                    <a:pt x="21" y="72"/>
                  </a:lnTo>
                  <a:cubicBezTo>
                    <a:pt x="310" y="1023"/>
                    <a:pt x="561" y="1974"/>
                    <a:pt x="850" y="2917"/>
                  </a:cubicBezTo>
                  <a:cubicBezTo>
                    <a:pt x="1132" y="3861"/>
                    <a:pt x="1429" y="4797"/>
                    <a:pt x="1718" y="5725"/>
                  </a:cubicBezTo>
                  <a:cubicBezTo>
                    <a:pt x="2288" y="7566"/>
                    <a:pt x="2867" y="9407"/>
                    <a:pt x="3369" y="11263"/>
                  </a:cubicBezTo>
                  <a:cubicBezTo>
                    <a:pt x="3886" y="13120"/>
                    <a:pt x="4305" y="15007"/>
                    <a:pt x="4616" y="16916"/>
                  </a:cubicBezTo>
                  <a:cubicBezTo>
                    <a:pt x="4928" y="18772"/>
                    <a:pt x="5081" y="20659"/>
                    <a:pt x="5081" y="22538"/>
                  </a:cubicBezTo>
                  <a:cubicBezTo>
                    <a:pt x="5073" y="24433"/>
                    <a:pt x="4860" y="26312"/>
                    <a:pt x="4441" y="28153"/>
                  </a:cubicBezTo>
                  <a:cubicBezTo>
                    <a:pt x="4388" y="28381"/>
                    <a:pt x="4335" y="28617"/>
                    <a:pt x="4289" y="28845"/>
                  </a:cubicBezTo>
                  <a:cubicBezTo>
                    <a:pt x="4261" y="28992"/>
                    <a:pt x="4377" y="29094"/>
                    <a:pt x="4488" y="29094"/>
                  </a:cubicBezTo>
                  <a:cubicBezTo>
                    <a:pt x="4556" y="29094"/>
                    <a:pt x="4623" y="29056"/>
                    <a:pt x="4654" y="28967"/>
                  </a:cubicBezTo>
                  <a:cubicBezTo>
                    <a:pt x="4799" y="28518"/>
                    <a:pt x="4921" y="28062"/>
                    <a:pt x="5004" y="27598"/>
                  </a:cubicBezTo>
                  <a:cubicBezTo>
                    <a:pt x="5103" y="27118"/>
                    <a:pt x="5179" y="26647"/>
                    <a:pt x="5248" y="26167"/>
                  </a:cubicBezTo>
                  <a:cubicBezTo>
                    <a:pt x="5377" y="25232"/>
                    <a:pt x="5461" y="24296"/>
                    <a:pt x="5491" y="23352"/>
                  </a:cubicBezTo>
                  <a:cubicBezTo>
                    <a:pt x="5537" y="21443"/>
                    <a:pt x="5423" y="19541"/>
                    <a:pt x="5149" y="17654"/>
                  </a:cubicBezTo>
                  <a:cubicBezTo>
                    <a:pt x="4867" y="15729"/>
                    <a:pt x="4472" y="13827"/>
                    <a:pt x="3970" y="11948"/>
                  </a:cubicBezTo>
                  <a:cubicBezTo>
                    <a:pt x="3475" y="10069"/>
                    <a:pt x="2905" y="8213"/>
                    <a:pt x="2311" y="6356"/>
                  </a:cubicBezTo>
                  <a:cubicBezTo>
                    <a:pt x="2014" y="5428"/>
                    <a:pt x="1710" y="4500"/>
                    <a:pt x="1398" y="3572"/>
                  </a:cubicBezTo>
                  <a:cubicBezTo>
                    <a:pt x="1086" y="2621"/>
                    <a:pt x="744" y="1685"/>
                    <a:pt x="409" y="734"/>
                  </a:cubicBezTo>
                  <a:cubicBezTo>
                    <a:pt x="333" y="506"/>
                    <a:pt x="105" y="300"/>
                    <a:pt x="21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-2291872">
              <a:off x="4306223" y="4377383"/>
              <a:ext cx="935261" cy="1358122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-2291872">
              <a:off x="4804056" y="4169463"/>
              <a:ext cx="18053" cy="1212"/>
            </a:xfrm>
            <a:custGeom>
              <a:avLst/>
              <a:gdLst/>
              <a:ahLst/>
              <a:cxnLst/>
              <a:rect l="l" t="t" r="r" b="b"/>
              <a:pathLst>
                <a:path w="298" h="20" extrusionOk="0">
                  <a:moveTo>
                    <a:pt x="297" y="1"/>
                  </a:moveTo>
                  <a:cubicBezTo>
                    <a:pt x="198" y="1"/>
                    <a:pt x="100" y="9"/>
                    <a:pt x="1" y="16"/>
                  </a:cubicBezTo>
                  <a:cubicBezTo>
                    <a:pt x="27" y="18"/>
                    <a:pt x="54" y="19"/>
                    <a:pt x="80" y="19"/>
                  </a:cubicBezTo>
                  <a:cubicBezTo>
                    <a:pt x="153" y="19"/>
                    <a:pt x="225" y="12"/>
                    <a:pt x="297" y="1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-2291872">
              <a:off x="4324418" y="4254787"/>
              <a:ext cx="919995" cy="1359576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-2291872">
              <a:off x="4512178" y="5107078"/>
              <a:ext cx="125889" cy="131402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-2291872">
              <a:off x="4364335" y="4823365"/>
              <a:ext cx="127282" cy="139217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-2291872">
              <a:off x="4367136" y="5016533"/>
              <a:ext cx="63671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-2291872">
              <a:off x="4712344" y="5475879"/>
              <a:ext cx="47981" cy="45679"/>
            </a:xfrm>
            <a:custGeom>
              <a:avLst/>
              <a:gdLst/>
              <a:ahLst/>
              <a:cxnLst/>
              <a:rect l="l" t="t" r="r" b="b"/>
              <a:pathLst>
                <a:path w="792" h="754" extrusionOk="0">
                  <a:moveTo>
                    <a:pt x="0" y="0"/>
                  </a:moveTo>
                  <a:lnTo>
                    <a:pt x="0" y="0"/>
                  </a:lnTo>
                  <a:cubicBezTo>
                    <a:pt x="259" y="221"/>
                    <a:pt x="487" y="472"/>
                    <a:pt x="670" y="753"/>
                  </a:cubicBezTo>
                  <a:cubicBezTo>
                    <a:pt x="708" y="647"/>
                    <a:pt x="746" y="533"/>
                    <a:pt x="792" y="426"/>
                  </a:cubicBezTo>
                  <a:cubicBezTo>
                    <a:pt x="518" y="297"/>
                    <a:pt x="251" y="160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-2291872">
              <a:off x="4642566" y="5432857"/>
              <a:ext cx="74273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-2291872">
              <a:off x="4516293" y="5189433"/>
              <a:ext cx="153999" cy="152181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-2291872">
              <a:off x="4518970" y="4270192"/>
              <a:ext cx="83482" cy="177989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-2291872">
              <a:off x="4585599" y="4224107"/>
              <a:ext cx="90873" cy="125404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-2291872">
              <a:off x="4634914" y="4200747"/>
              <a:ext cx="86693" cy="93175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-2291872">
              <a:off x="4608794" y="5353873"/>
              <a:ext cx="41983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-2291872">
              <a:off x="4392955" y="4875155"/>
              <a:ext cx="150788" cy="137460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-2291872">
              <a:off x="4580085" y="5271695"/>
              <a:ext cx="111592" cy="115287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-2291872">
              <a:off x="4498458" y="4324835"/>
              <a:ext cx="32775" cy="193619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-2291872">
              <a:off x="4427938" y="4465711"/>
              <a:ext cx="68276" cy="216640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2291872">
              <a:off x="4464709" y="4405284"/>
              <a:ext cx="44770" cy="193195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-2291872">
              <a:off x="4462794" y="4366796"/>
              <a:ext cx="18962" cy="122193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-2291872">
              <a:off x="4756579" y="5533614"/>
              <a:ext cx="22173" cy="26292"/>
            </a:xfrm>
            <a:custGeom>
              <a:avLst/>
              <a:gdLst/>
              <a:ahLst/>
              <a:cxnLst/>
              <a:rect l="l" t="t" r="r" b="b"/>
              <a:pathLst>
                <a:path w="366" h="434" extrusionOk="0">
                  <a:moveTo>
                    <a:pt x="1" y="0"/>
                  </a:moveTo>
                  <a:cubicBezTo>
                    <a:pt x="92" y="145"/>
                    <a:pt x="183" y="289"/>
                    <a:pt x="275" y="434"/>
                  </a:cubicBezTo>
                  <a:lnTo>
                    <a:pt x="366" y="168"/>
                  </a:lnTo>
                  <a:cubicBezTo>
                    <a:pt x="244" y="114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-2291872">
              <a:off x="4363732" y="4675597"/>
              <a:ext cx="89903" cy="136006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-2291872">
              <a:off x="4555912" y="4231845"/>
              <a:ext cx="96386" cy="151697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-2291872">
              <a:off x="4404953" y="4504416"/>
              <a:ext cx="78877" cy="265045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-2291872">
              <a:off x="4694751" y="4192240"/>
              <a:ext cx="94083" cy="40650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-2291872">
              <a:off x="4796589" y="5545578"/>
              <a:ext cx="39257" cy="201010"/>
            </a:xfrm>
            <a:custGeom>
              <a:avLst/>
              <a:gdLst/>
              <a:ahLst/>
              <a:cxnLst/>
              <a:rect l="l" t="t" r="r" b="b"/>
              <a:pathLst>
                <a:path w="648" h="3318" extrusionOk="0">
                  <a:moveTo>
                    <a:pt x="290" y="1"/>
                  </a:moveTo>
                  <a:cubicBezTo>
                    <a:pt x="206" y="1089"/>
                    <a:pt x="16" y="2557"/>
                    <a:pt x="1" y="3318"/>
                  </a:cubicBezTo>
                  <a:cubicBezTo>
                    <a:pt x="16" y="2770"/>
                    <a:pt x="123" y="2230"/>
                    <a:pt x="305" y="1712"/>
                  </a:cubicBezTo>
                  <a:cubicBezTo>
                    <a:pt x="351" y="1507"/>
                    <a:pt x="404" y="1302"/>
                    <a:pt x="465" y="1104"/>
                  </a:cubicBezTo>
                  <a:cubicBezTo>
                    <a:pt x="526" y="921"/>
                    <a:pt x="587" y="731"/>
                    <a:pt x="647" y="548"/>
                  </a:cubicBezTo>
                  <a:cubicBezTo>
                    <a:pt x="526" y="373"/>
                    <a:pt x="404" y="191"/>
                    <a:pt x="29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-2291872">
              <a:off x="4499764" y="4297558"/>
              <a:ext cx="37864" cy="93175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-2291872">
              <a:off x="4437275" y="4468210"/>
              <a:ext cx="14297" cy="94568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-2291872">
              <a:off x="4391370" y="4921850"/>
              <a:ext cx="170598" cy="188167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-2291872">
              <a:off x="4432640" y="5024505"/>
              <a:ext cx="166903" cy="153090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-2291872">
              <a:off x="4415994" y="4627437"/>
              <a:ext cx="74273" cy="185804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-2291872">
              <a:off x="4619673" y="5365778"/>
              <a:ext cx="119891" cy="115772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-2291872">
              <a:off x="4369898" y="4681733"/>
              <a:ext cx="130978" cy="210219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-2291872">
              <a:off x="4335955" y="4716721"/>
              <a:ext cx="158603" cy="221729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-2291872">
              <a:off x="4359239" y="4326556"/>
              <a:ext cx="902487" cy="1168925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-2291872">
              <a:off x="4728736" y="5045609"/>
              <a:ext cx="95477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-2291872">
              <a:off x="4598305" y="5037397"/>
              <a:ext cx="231907" cy="101050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-2291872">
              <a:off x="4497060" y="4734021"/>
              <a:ext cx="292731" cy="56765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-2291872">
              <a:off x="4603520" y="4647741"/>
              <a:ext cx="162359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-2291872">
              <a:off x="4556820" y="4934702"/>
              <a:ext cx="291822" cy="102868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-2291872">
              <a:off x="4541755" y="4413742"/>
              <a:ext cx="206039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-2291872">
              <a:off x="4705081" y="5308898"/>
              <a:ext cx="172416" cy="63187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-2291872">
              <a:off x="4816842" y="5117405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-2291872">
              <a:off x="4626953" y="5110957"/>
              <a:ext cx="262804" cy="124980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-2291872">
              <a:off x="4715218" y="5366481"/>
              <a:ext cx="185804" cy="83966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-2291872">
              <a:off x="4567418" y="4319138"/>
              <a:ext cx="227303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-2291872">
              <a:off x="4501059" y="4437354"/>
              <a:ext cx="314419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-2291872">
              <a:off x="4759688" y="5482886"/>
              <a:ext cx="106987" cy="149395"/>
            </a:xfrm>
            <a:custGeom>
              <a:avLst/>
              <a:gdLst/>
              <a:ahLst/>
              <a:cxnLst/>
              <a:rect l="l" t="t" r="r" b="b"/>
              <a:pathLst>
                <a:path w="1766" h="2466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491" y="92"/>
                    <a:pt x="1217" y="191"/>
                    <a:pt x="944" y="297"/>
                  </a:cubicBezTo>
                  <a:cubicBezTo>
                    <a:pt x="845" y="343"/>
                    <a:pt x="738" y="381"/>
                    <a:pt x="639" y="434"/>
                  </a:cubicBezTo>
                  <a:cubicBezTo>
                    <a:pt x="472" y="906"/>
                    <a:pt x="312" y="1385"/>
                    <a:pt x="160" y="1857"/>
                  </a:cubicBezTo>
                  <a:cubicBezTo>
                    <a:pt x="99" y="2055"/>
                    <a:pt x="46" y="2260"/>
                    <a:pt x="0" y="2465"/>
                  </a:cubicBezTo>
                  <a:cubicBezTo>
                    <a:pt x="342" y="1492"/>
                    <a:pt x="959" y="64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-2291872">
              <a:off x="4481943" y="4505257"/>
              <a:ext cx="367428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-2291872">
              <a:off x="4693780" y="4210674"/>
              <a:ext cx="131402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-2291872">
              <a:off x="4609157" y="4736227"/>
              <a:ext cx="171022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rot="-2291872">
              <a:off x="4513559" y="4535201"/>
              <a:ext cx="343014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rot="-2291872">
              <a:off x="4510426" y="4807338"/>
              <a:ext cx="315752" cy="49374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rot="-2291872">
              <a:off x="4520518" y="4848474"/>
              <a:ext cx="330110" cy="59491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rot="-2291872">
              <a:off x="4476832" y="4616524"/>
              <a:ext cx="382574" cy="64641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rot="-2291872">
              <a:off x="4670896" y="5236485"/>
              <a:ext cx="188591" cy="117105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rot="1586925">
              <a:off x="6360876" y="3779348"/>
              <a:ext cx="1414207" cy="1170347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rot="1586925">
              <a:off x="6527530" y="3666881"/>
              <a:ext cx="1364466" cy="1092251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rot="1586925">
              <a:off x="7416474" y="4148642"/>
              <a:ext cx="102876" cy="271548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rot="1586925">
              <a:off x="7296842" y="3892370"/>
              <a:ext cx="229138" cy="375757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rot="1586925">
              <a:off x="7218368" y="3791298"/>
              <a:ext cx="293662" cy="41398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rot="1586925">
              <a:off x="7487802" y="4491257"/>
              <a:ext cx="61374" cy="189999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rot="1586925">
              <a:off x="7092601" y="3640417"/>
              <a:ext cx="273850" cy="316261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rot="1586925">
              <a:off x="7311984" y="4024883"/>
              <a:ext cx="39260" cy="63192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rot="1586925">
              <a:off x="7242402" y="3688588"/>
              <a:ext cx="85306" cy="86699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rot="1586925">
              <a:off x="7547038" y="4910116"/>
              <a:ext cx="52650" cy="89001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rot="1586925">
              <a:off x="7163442" y="3707826"/>
              <a:ext cx="220898" cy="300145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rot="1586925">
              <a:off x="6870956" y="3518586"/>
              <a:ext cx="167824" cy="138803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rot="1586925">
              <a:off x="6917480" y="3525959"/>
              <a:ext cx="163704" cy="167824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rot="1586925">
              <a:off x="6793351" y="3494921"/>
              <a:ext cx="148013" cy="81610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rot="1586925">
              <a:off x="7055519" y="3608876"/>
              <a:ext cx="258219" cy="282635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rot="1586925">
              <a:off x="6953887" y="3546189"/>
              <a:ext cx="199632" cy="20054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rot="1586925">
              <a:off x="7535820" y="4731374"/>
              <a:ext cx="23083" cy="97786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rot="1586925">
              <a:off x="7525635" y="4655346"/>
              <a:ext cx="17570" cy="113478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rot="1586925">
              <a:off x="7545478" y="4811148"/>
              <a:ext cx="28173" cy="80701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rot="1586925">
              <a:off x="6991855" y="3569751"/>
              <a:ext cx="244769" cy="241255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rot="1586925">
              <a:off x="7454286" y="4317825"/>
              <a:ext cx="76097" cy="236529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 rot="1586925">
              <a:off x="7533471" y="4964702"/>
              <a:ext cx="77005" cy="118992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 rot="1586925">
              <a:off x="6555045" y="3701335"/>
              <a:ext cx="1213727" cy="842211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rot="1586925">
              <a:off x="6774766" y="3767901"/>
              <a:ext cx="484509" cy="43380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rot="1586925">
              <a:off x="6789629" y="3612943"/>
              <a:ext cx="119961" cy="15268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rot="1586925">
              <a:off x="7214159" y="4010102"/>
              <a:ext cx="94091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rot="1586925">
              <a:off x="6781831" y="3595124"/>
              <a:ext cx="210719" cy="24962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rot="1586925">
              <a:off x="6803149" y="3908863"/>
              <a:ext cx="578055" cy="62707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rot="1586925">
              <a:off x="7075744" y="4249631"/>
              <a:ext cx="411684" cy="71553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rot="1586925">
              <a:off x="6794444" y="3538570"/>
              <a:ext cx="88577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rot="1586925">
              <a:off x="6916486" y="3882911"/>
              <a:ext cx="387692" cy="27991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rot="1586925">
              <a:off x="6917623" y="4087420"/>
              <a:ext cx="542551" cy="75188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rot="1586925">
              <a:off x="6798613" y="3484414"/>
              <a:ext cx="47076" cy="22659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rot="1586925">
              <a:off x="6778903" y="3710693"/>
              <a:ext cx="400173" cy="34292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rot="1586925">
              <a:off x="7265498" y="4389888"/>
              <a:ext cx="225442" cy="62767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rot="1586925">
              <a:off x="7425478" y="4605736"/>
              <a:ext cx="86699" cy="52165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rot="1586925">
              <a:off x="7392275" y="4542915"/>
              <a:ext cx="100028" cy="30960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rot="1586925">
              <a:off x="7288524" y="4435218"/>
              <a:ext cx="210719" cy="70583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rot="1586925">
              <a:off x="7477766" y="4709546"/>
              <a:ext cx="54043" cy="50771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rot="1586925">
              <a:off x="7184107" y="4273138"/>
              <a:ext cx="110207" cy="14783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rot="1586925">
              <a:off x="6831639" y="3979953"/>
              <a:ext cx="594655" cy="76763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rot="1586925">
              <a:off x="6952614" y="4119433"/>
              <a:ext cx="461911" cy="60465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rot="2487197">
              <a:off x="5253181" y="3563566"/>
              <a:ext cx="596478" cy="1556985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rot="2487197">
              <a:off x="6332673" y="3865945"/>
              <a:ext cx="12964" cy="12540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rot="2487197">
              <a:off x="5378372" y="3575590"/>
              <a:ext cx="605686" cy="1542688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rot="2487197">
              <a:off x="5446834" y="4470699"/>
              <a:ext cx="159085" cy="64821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rot="2487197">
              <a:off x="5497342" y="4179075"/>
              <a:ext cx="179804" cy="38772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rot="2487197">
              <a:off x="5422447" y="4287650"/>
              <a:ext cx="83480" cy="39680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rot="2487197">
              <a:off x="5417445" y="4845551"/>
              <a:ext cx="60884" cy="19870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 rot="2487197">
              <a:off x="5369317" y="4796052"/>
              <a:ext cx="99171" cy="16660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 rot="2487197">
              <a:off x="5393044" y="4553424"/>
              <a:ext cx="186710" cy="66396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rot="2487197">
              <a:off x="5983453" y="3767702"/>
              <a:ext cx="81178" cy="188588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rot="2487197">
              <a:off x="6108969" y="3778876"/>
              <a:ext cx="39256" cy="151694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rot="2487197">
              <a:off x="6153440" y="3798315"/>
              <a:ext cx="45678" cy="107894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rot="2487197">
              <a:off x="5422826" y="4689240"/>
              <a:ext cx="44769" cy="14782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rot="2487197">
              <a:off x="5488238" y="4242813"/>
              <a:ext cx="193677" cy="26292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rot="2487197">
              <a:off x="5395143" y="4649748"/>
              <a:ext cx="153512" cy="27746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rot="2487197">
              <a:off x="5887608" y="3795862"/>
              <a:ext cx="118981" cy="167385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rot="2487197">
              <a:off x="5717891" y="3887448"/>
              <a:ext cx="175684" cy="148907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rot="2487197">
              <a:off x="5812315" y="3852106"/>
              <a:ext cx="130491" cy="150301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rot="2487197">
              <a:off x="5874371" y="3807779"/>
              <a:ext cx="78391" cy="99595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2487197">
              <a:off x="5426561" y="4906378"/>
              <a:ext cx="30048" cy="16175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rot="2487197">
              <a:off x="5597219" y="4025295"/>
              <a:ext cx="153088" cy="66881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rot="2487197">
              <a:off x="6043320" y="3752552"/>
              <a:ext cx="65064" cy="173321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rot="2487197">
              <a:off x="5655682" y="3916396"/>
              <a:ext cx="198705" cy="177986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rot="2487197">
              <a:off x="6225849" y="3838380"/>
              <a:ext cx="62277" cy="71970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rot="2487197">
              <a:off x="5347103" y="4943125"/>
              <a:ext cx="118981" cy="163204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rot="2487197">
              <a:off x="5967278" y="3769819"/>
              <a:ext cx="52160" cy="94506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rot="2487197">
              <a:off x="5800223" y="3877209"/>
              <a:ext cx="72455" cy="65064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rot="2487197">
              <a:off x="5438089" y="4285771"/>
              <a:ext cx="226330" cy="65003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rot="2487197">
              <a:off x="5419566" y="4380020"/>
              <a:ext cx="218091" cy="41982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rot="2487197">
              <a:off x="5633020" y="4021619"/>
              <a:ext cx="169202" cy="103775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rot="2487197">
              <a:off x="5390208" y="4718934"/>
              <a:ext cx="134671" cy="68759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rot="2487197">
              <a:off x="5539625" y="4074074"/>
              <a:ext cx="226390" cy="82996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rot="2487197">
              <a:off x="5513195" y="4090714"/>
              <a:ext cx="239779" cy="88084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rot="2487197">
              <a:off x="5613021" y="3644153"/>
              <a:ext cx="361849" cy="1471264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rot="2487197">
              <a:off x="5726064" y="4501969"/>
              <a:ext cx="57188" cy="84813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 rot="2487197">
              <a:off x="5608333" y="4408662"/>
              <a:ext cx="151210" cy="228208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 rot="2487197">
              <a:off x="5737411" y="4109967"/>
              <a:ext cx="197311" cy="234690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 rot="2487197">
              <a:off x="5879068" y="4111219"/>
              <a:ext cx="110196" cy="120798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 rot="2487197">
              <a:off x="5629456" y="4291476"/>
              <a:ext cx="194525" cy="268251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 rot="2487197">
              <a:off x="5976837" y="3891423"/>
              <a:ext cx="147514" cy="144303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 rot="2487197">
              <a:off x="5543134" y="4694979"/>
              <a:ext cx="101897" cy="160478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 rot="2487197">
              <a:off x="5748953" y="4612851"/>
              <a:ext cx="11571" cy="19446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 rot="2487197">
              <a:off x="5582901" y="4481937"/>
              <a:ext cx="158600" cy="265949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 rot="2487197">
              <a:off x="5501835" y="4736349"/>
              <a:ext cx="103290" cy="184408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 rot="2487197">
              <a:off x="6053049" y="3838621"/>
              <a:ext cx="154905" cy="167809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 rot="2487197">
              <a:off x="5930060" y="3888786"/>
              <a:ext cx="231418" cy="231418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 rot="2487197">
              <a:off x="5431930" y="4851108"/>
              <a:ext cx="51191" cy="182590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 rot="2487197">
              <a:off x="5873457" y="3926621"/>
              <a:ext cx="256317" cy="275218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 rot="2487197">
              <a:off x="6218663" y="3830398"/>
              <a:ext cx="91780" cy="94506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 rot="2487197">
              <a:off x="5827186" y="4186452"/>
              <a:ext cx="127704" cy="122252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 rot="2487197">
              <a:off x="5877086" y="3971816"/>
              <a:ext cx="247593" cy="244322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 rot="2487197">
              <a:off x="5699501" y="4174206"/>
              <a:ext cx="221301" cy="244322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 rot="2487197">
              <a:off x="5683439" y="4213594"/>
              <a:ext cx="226330" cy="260921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 rot="2487197">
              <a:off x="5796022" y="4010435"/>
              <a:ext cx="257226" cy="293150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 rot="2487197">
              <a:off x="5540077" y="4613150"/>
              <a:ext cx="114800" cy="212033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800253" y="3762544"/>
              <a:ext cx="13873" cy="11571"/>
            </a:xfrm>
            <a:custGeom>
              <a:avLst/>
              <a:gdLst/>
              <a:ahLst/>
              <a:cxnLst/>
              <a:rect l="l" t="t" r="r" b="b"/>
              <a:pathLst>
                <a:path w="229" h="191" extrusionOk="0">
                  <a:moveTo>
                    <a:pt x="1" y="1"/>
                  </a:moveTo>
                  <a:lnTo>
                    <a:pt x="1" y="1"/>
                  </a:lnTo>
                  <a:cubicBezTo>
                    <a:pt x="69" y="69"/>
                    <a:pt x="145" y="130"/>
                    <a:pt x="229" y="191"/>
                  </a:cubicBezTo>
                  <a:cubicBezTo>
                    <a:pt x="160" y="122"/>
                    <a:pt x="84" y="54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918694" y="2349620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989213" y="2370582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989213" y="2370582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989213" y="2370582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140853" y="2416686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178657" y="2438314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225245" y="2472907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8255658" y="2511135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8325692" y="2610250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617038" y="2713968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8394394" y="2751772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8367677" y="2651749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8698583" y="2757770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8429411" y="2824593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8840105" y="2821382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735902" y="2938914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578325" y="2977142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696280" y="2961936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960424" y="3043541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970541" y="3120967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505019" y="2877361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762195" y="3077165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881605" y="3141262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452493" y="2820110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384701" y="2563237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095718" y="2395906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7958800" y="2275527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7958800" y="2275527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155150" y="2331869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229850" y="2314785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298975" y="2297276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491206" y="2275648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660779" y="2281161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830897" y="2319389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885724" y="2343865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931828" y="2406508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002347" y="2483994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207906" y="2629636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018947" y="2691371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070988" y="2751772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580142" y="2275648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81005" y="2289946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086025" y="2349863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7958800" y="2361373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rot="1527221">
              <a:off x="7166722" y="3784623"/>
              <a:ext cx="858766" cy="1409103"/>
            </a:xfrm>
            <a:custGeom>
              <a:avLst/>
              <a:gdLst/>
              <a:ahLst/>
              <a:cxnLst/>
              <a:rect l="l" t="t" r="r" b="b"/>
              <a:pathLst>
                <a:path w="14175" h="23259" extrusionOk="0">
                  <a:moveTo>
                    <a:pt x="3660" y="1"/>
                  </a:moveTo>
                  <a:cubicBezTo>
                    <a:pt x="3607" y="1"/>
                    <a:pt x="3554" y="8"/>
                    <a:pt x="3501" y="8"/>
                  </a:cubicBezTo>
                  <a:lnTo>
                    <a:pt x="3470" y="8"/>
                  </a:lnTo>
                  <a:cubicBezTo>
                    <a:pt x="3288" y="31"/>
                    <a:pt x="3105" y="61"/>
                    <a:pt x="2930" y="115"/>
                  </a:cubicBezTo>
                  <a:cubicBezTo>
                    <a:pt x="2694" y="191"/>
                    <a:pt x="2458" y="282"/>
                    <a:pt x="2230" y="404"/>
                  </a:cubicBezTo>
                  <a:lnTo>
                    <a:pt x="2070" y="487"/>
                  </a:lnTo>
                  <a:lnTo>
                    <a:pt x="2055" y="495"/>
                  </a:lnTo>
                  <a:lnTo>
                    <a:pt x="1910" y="579"/>
                  </a:lnTo>
                  <a:lnTo>
                    <a:pt x="1872" y="602"/>
                  </a:lnTo>
                  <a:cubicBezTo>
                    <a:pt x="1705" y="693"/>
                    <a:pt x="1545" y="784"/>
                    <a:pt x="1386" y="868"/>
                  </a:cubicBezTo>
                  <a:lnTo>
                    <a:pt x="1317" y="906"/>
                  </a:lnTo>
                  <a:lnTo>
                    <a:pt x="1249" y="936"/>
                  </a:lnTo>
                  <a:lnTo>
                    <a:pt x="1180" y="974"/>
                  </a:lnTo>
                  <a:lnTo>
                    <a:pt x="1096" y="1012"/>
                  </a:lnTo>
                  <a:lnTo>
                    <a:pt x="1043" y="1035"/>
                  </a:lnTo>
                  <a:cubicBezTo>
                    <a:pt x="998" y="1058"/>
                    <a:pt x="952" y="1073"/>
                    <a:pt x="906" y="1096"/>
                  </a:cubicBezTo>
                  <a:lnTo>
                    <a:pt x="876" y="1111"/>
                  </a:lnTo>
                  <a:lnTo>
                    <a:pt x="769" y="1149"/>
                  </a:lnTo>
                  <a:lnTo>
                    <a:pt x="716" y="1165"/>
                  </a:lnTo>
                  <a:lnTo>
                    <a:pt x="625" y="1195"/>
                  </a:lnTo>
                  <a:lnTo>
                    <a:pt x="579" y="1210"/>
                  </a:lnTo>
                  <a:cubicBezTo>
                    <a:pt x="533" y="1225"/>
                    <a:pt x="488" y="1233"/>
                    <a:pt x="435" y="1241"/>
                  </a:cubicBezTo>
                  <a:cubicBezTo>
                    <a:pt x="321" y="1266"/>
                    <a:pt x="197" y="1281"/>
                    <a:pt x="76" y="1281"/>
                  </a:cubicBezTo>
                  <a:cubicBezTo>
                    <a:pt x="51" y="1281"/>
                    <a:pt x="26" y="1280"/>
                    <a:pt x="1" y="1279"/>
                  </a:cubicBezTo>
                  <a:lnTo>
                    <a:pt x="1" y="1279"/>
                  </a:lnTo>
                  <a:cubicBezTo>
                    <a:pt x="54" y="1286"/>
                    <a:pt x="100" y="1302"/>
                    <a:pt x="153" y="1309"/>
                  </a:cubicBezTo>
                  <a:lnTo>
                    <a:pt x="199" y="1324"/>
                  </a:lnTo>
                  <a:cubicBezTo>
                    <a:pt x="229" y="1332"/>
                    <a:pt x="267" y="1347"/>
                    <a:pt x="298" y="1355"/>
                  </a:cubicBezTo>
                  <a:lnTo>
                    <a:pt x="351" y="1378"/>
                  </a:lnTo>
                  <a:cubicBezTo>
                    <a:pt x="389" y="1385"/>
                    <a:pt x="427" y="1408"/>
                    <a:pt x="473" y="1423"/>
                  </a:cubicBezTo>
                  <a:lnTo>
                    <a:pt x="488" y="1431"/>
                  </a:lnTo>
                  <a:cubicBezTo>
                    <a:pt x="533" y="1454"/>
                    <a:pt x="579" y="1469"/>
                    <a:pt x="625" y="1492"/>
                  </a:cubicBezTo>
                  <a:lnTo>
                    <a:pt x="678" y="1515"/>
                  </a:lnTo>
                  <a:cubicBezTo>
                    <a:pt x="701" y="1530"/>
                    <a:pt x="731" y="1553"/>
                    <a:pt x="762" y="1568"/>
                  </a:cubicBezTo>
                  <a:lnTo>
                    <a:pt x="815" y="1598"/>
                  </a:lnTo>
                  <a:cubicBezTo>
                    <a:pt x="845" y="1613"/>
                    <a:pt x="876" y="1636"/>
                    <a:pt x="906" y="1651"/>
                  </a:cubicBezTo>
                  <a:lnTo>
                    <a:pt x="944" y="1674"/>
                  </a:lnTo>
                  <a:cubicBezTo>
                    <a:pt x="1096" y="1781"/>
                    <a:pt x="1233" y="1903"/>
                    <a:pt x="1363" y="2032"/>
                  </a:cubicBezTo>
                  <a:cubicBezTo>
                    <a:pt x="1401" y="2078"/>
                    <a:pt x="1439" y="2123"/>
                    <a:pt x="1477" y="2161"/>
                  </a:cubicBezTo>
                  <a:cubicBezTo>
                    <a:pt x="1515" y="2207"/>
                    <a:pt x="1553" y="2253"/>
                    <a:pt x="1583" y="2298"/>
                  </a:cubicBezTo>
                  <a:cubicBezTo>
                    <a:pt x="1659" y="2397"/>
                    <a:pt x="1720" y="2496"/>
                    <a:pt x="1774" y="2595"/>
                  </a:cubicBezTo>
                  <a:cubicBezTo>
                    <a:pt x="1850" y="2724"/>
                    <a:pt x="1903" y="2861"/>
                    <a:pt x="1949" y="3006"/>
                  </a:cubicBezTo>
                  <a:cubicBezTo>
                    <a:pt x="1979" y="3097"/>
                    <a:pt x="2002" y="3203"/>
                    <a:pt x="2025" y="3302"/>
                  </a:cubicBezTo>
                  <a:cubicBezTo>
                    <a:pt x="2047" y="3401"/>
                    <a:pt x="2063" y="3485"/>
                    <a:pt x="2078" y="3584"/>
                  </a:cubicBezTo>
                  <a:lnTo>
                    <a:pt x="2078" y="3599"/>
                  </a:lnTo>
                  <a:cubicBezTo>
                    <a:pt x="2093" y="3698"/>
                    <a:pt x="2101" y="3782"/>
                    <a:pt x="2116" y="3881"/>
                  </a:cubicBezTo>
                  <a:cubicBezTo>
                    <a:pt x="2169" y="4299"/>
                    <a:pt x="2222" y="4725"/>
                    <a:pt x="2375" y="5090"/>
                  </a:cubicBezTo>
                  <a:cubicBezTo>
                    <a:pt x="2397" y="5136"/>
                    <a:pt x="2420" y="5182"/>
                    <a:pt x="2443" y="5227"/>
                  </a:cubicBezTo>
                  <a:cubicBezTo>
                    <a:pt x="2466" y="5273"/>
                    <a:pt x="2496" y="5319"/>
                    <a:pt x="2527" y="5364"/>
                  </a:cubicBezTo>
                  <a:cubicBezTo>
                    <a:pt x="2557" y="5410"/>
                    <a:pt x="2588" y="5448"/>
                    <a:pt x="2618" y="5493"/>
                  </a:cubicBezTo>
                  <a:cubicBezTo>
                    <a:pt x="2648" y="5524"/>
                    <a:pt x="2687" y="5562"/>
                    <a:pt x="2717" y="5600"/>
                  </a:cubicBezTo>
                  <a:cubicBezTo>
                    <a:pt x="2991" y="5851"/>
                    <a:pt x="3356" y="5980"/>
                    <a:pt x="3729" y="6095"/>
                  </a:cubicBezTo>
                  <a:cubicBezTo>
                    <a:pt x="4079" y="6209"/>
                    <a:pt x="4444" y="6308"/>
                    <a:pt x="4725" y="6513"/>
                  </a:cubicBezTo>
                  <a:lnTo>
                    <a:pt x="4786" y="6559"/>
                  </a:lnTo>
                  <a:cubicBezTo>
                    <a:pt x="4817" y="6581"/>
                    <a:pt x="4840" y="6604"/>
                    <a:pt x="4862" y="6627"/>
                  </a:cubicBezTo>
                  <a:lnTo>
                    <a:pt x="4893" y="6658"/>
                  </a:lnTo>
                  <a:cubicBezTo>
                    <a:pt x="4923" y="6688"/>
                    <a:pt x="4954" y="6718"/>
                    <a:pt x="4984" y="6756"/>
                  </a:cubicBezTo>
                  <a:cubicBezTo>
                    <a:pt x="4992" y="6764"/>
                    <a:pt x="4999" y="6772"/>
                    <a:pt x="5007" y="6787"/>
                  </a:cubicBezTo>
                  <a:cubicBezTo>
                    <a:pt x="5098" y="6901"/>
                    <a:pt x="5167" y="7038"/>
                    <a:pt x="5205" y="7182"/>
                  </a:cubicBezTo>
                  <a:cubicBezTo>
                    <a:pt x="5220" y="7228"/>
                    <a:pt x="5228" y="7266"/>
                    <a:pt x="5243" y="7312"/>
                  </a:cubicBezTo>
                  <a:cubicBezTo>
                    <a:pt x="5250" y="7357"/>
                    <a:pt x="5258" y="7403"/>
                    <a:pt x="5266" y="7441"/>
                  </a:cubicBezTo>
                  <a:cubicBezTo>
                    <a:pt x="5281" y="7570"/>
                    <a:pt x="5296" y="7700"/>
                    <a:pt x="5296" y="7822"/>
                  </a:cubicBezTo>
                  <a:cubicBezTo>
                    <a:pt x="5296" y="7898"/>
                    <a:pt x="5296" y="7966"/>
                    <a:pt x="5304" y="8035"/>
                  </a:cubicBezTo>
                  <a:lnTo>
                    <a:pt x="5304" y="8415"/>
                  </a:lnTo>
                  <a:lnTo>
                    <a:pt x="5304" y="8567"/>
                  </a:lnTo>
                  <a:cubicBezTo>
                    <a:pt x="5311" y="8780"/>
                    <a:pt x="5334" y="8993"/>
                    <a:pt x="5387" y="9199"/>
                  </a:cubicBezTo>
                  <a:cubicBezTo>
                    <a:pt x="5395" y="9229"/>
                    <a:pt x="5403" y="9252"/>
                    <a:pt x="5418" y="9282"/>
                  </a:cubicBezTo>
                  <a:lnTo>
                    <a:pt x="5418" y="9290"/>
                  </a:lnTo>
                  <a:cubicBezTo>
                    <a:pt x="5425" y="9313"/>
                    <a:pt x="5433" y="9343"/>
                    <a:pt x="5441" y="9366"/>
                  </a:cubicBezTo>
                  <a:cubicBezTo>
                    <a:pt x="5441" y="9366"/>
                    <a:pt x="5448" y="9374"/>
                    <a:pt x="5448" y="9381"/>
                  </a:cubicBezTo>
                  <a:cubicBezTo>
                    <a:pt x="5456" y="9412"/>
                    <a:pt x="5471" y="9434"/>
                    <a:pt x="5486" y="9465"/>
                  </a:cubicBezTo>
                  <a:cubicBezTo>
                    <a:pt x="5501" y="9495"/>
                    <a:pt x="5501" y="9495"/>
                    <a:pt x="5509" y="9511"/>
                  </a:cubicBezTo>
                  <a:cubicBezTo>
                    <a:pt x="5714" y="9899"/>
                    <a:pt x="6080" y="10165"/>
                    <a:pt x="6460" y="10416"/>
                  </a:cubicBezTo>
                  <a:lnTo>
                    <a:pt x="6589" y="10507"/>
                  </a:lnTo>
                  <a:lnTo>
                    <a:pt x="6650" y="10545"/>
                  </a:lnTo>
                  <a:lnTo>
                    <a:pt x="6688" y="10576"/>
                  </a:lnTo>
                  <a:lnTo>
                    <a:pt x="6780" y="10636"/>
                  </a:lnTo>
                  <a:lnTo>
                    <a:pt x="6802" y="10659"/>
                  </a:lnTo>
                  <a:lnTo>
                    <a:pt x="6879" y="10713"/>
                  </a:lnTo>
                  <a:lnTo>
                    <a:pt x="6909" y="10728"/>
                  </a:lnTo>
                  <a:cubicBezTo>
                    <a:pt x="6939" y="10751"/>
                    <a:pt x="6970" y="10773"/>
                    <a:pt x="7000" y="10796"/>
                  </a:cubicBezTo>
                  <a:cubicBezTo>
                    <a:pt x="7038" y="10827"/>
                    <a:pt x="7069" y="10850"/>
                    <a:pt x="7099" y="10872"/>
                  </a:cubicBezTo>
                  <a:lnTo>
                    <a:pt x="7114" y="10888"/>
                  </a:lnTo>
                  <a:lnTo>
                    <a:pt x="7190" y="10956"/>
                  </a:lnTo>
                  <a:lnTo>
                    <a:pt x="7206" y="10971"/>
                  </a:lnTo>
                  <a:cubicBezTo>
                    <a:pt x="7236" y="11002"/>
                    <a:pt x="7267" y="11024"/>
                    <a:pt x="7289" y="11055"/>
                  </a:cubicBezTo>
                  <a:cubicBezTo>
                    <a:pt x="7449" y="11207"/>
                    <a:pt x="7571" y="11397"/>
                    <a:pt x="7647" y="11610"/>
                  </a:cubicBezTo>
                  <a:cubicBezTo>
                    <a:pt x="7685" y="11724"/>
                    <a:pt x="7708" y="11846"/>
                    <a:pt x="7723" y="11975"/>
                  </a:cubicBezTo>
                  <a:cubicBezTo>
                    <a:pt x="7731" y="12052"/>
                    <a:pt x="7731" y="12128"/>
                    <a:pt x="7731" y="12204"/>
                  </a:cubicBezTo>
                  <a:lnTo>
                    <a:pt x="7731" y="12318"/>
                  </a:lnTo>
                  <a:lnTo>
                    <a:pt x="7731" y="12325"/>
                  </a:lnTo>
                  <a:cubicBezTo>
                    <a:pt x="7731" y="12363"/>
                    <a:pt x="7731" y="12402"/>
                    <a:pt x="7723" y="12440"/>
                  </a:cubicBezTo>
                  <a:cubicBezTo>
                    <a:pt x="7700" y="12744"/>
                    <a:pt x="7655" y="13048"/>
                    <a:pt x="7655" y="13330"/>
                  </a:cubicBezTo>
                  <a:cubicBezTo>
                    <a:pt x="7655" y="13406"/>
                    <a:pt x="7662" y="13474"/>
                    <a:pt x="7670" y="13550"/>
                  </a:cubicBezTo>
                  <a:cubicBezTo>
                    <a:pt x="7670" y="13550"/>
                    <a:pt x="7670" y="13558"/>
                    <a:pt x="7670" y="13558"/>
                  </a:cubicBezTo>
                  <a:cubicBezTo>
                    <a:pt x="7670" y="13588"/>
                    <a:pt x="7677" y="13619"/>
                    <a:pt x="7677" y="13649"/>
                  </a:cubicBezTo>
                  <a:cubicBezTo>
                    <a:pt x="7677" y="13657"/>
                    <a:pt x="7677" y="13664"/>
                    <a:pt x="7677" y="13664"/>
                  </a:cubicBezTo>
                  <a:cubicBezTo>
                    <a:pt x="7685" y="13703"/>
                    <a:pt x="7693" y="13733"/>
                    <a:pt x="7700" y="13763"/>
                  </a:cubicBezTo>
                  <a:cubicBezTo>
                    <a:pt x="7738" y="13916"/>
                    <a:pt x="7807" y="14052"/>
                    <a:pt x="7913" y="14174"/>
                  </a:cubicBezTo>
                  <a:cubicBezTo>
                    <a:pt x="8020" y="14296"/>
                    <a:pt x="8149" y="14395"/>
                    <a:pt x="8294" y="14471"/>
                  </a:cubicBezTo>
                  <a:cubicBezTo>
                    <a:pt x="8613" y="14653"/>
                    <a:pt x="8978" y="14768"/>
                    <a:pt x="9199" y="15057"/>
                  </a:cubicBezTo>
                  <a:cubicBezTo>
                    <a:pt x="9229" y="15095"/>
                    <a:pt x="9252" y="15140"/>
                    <a:pt x="9275" y="15178"/>
                  </a:cubicBezTo>
                  <a:cubicBezTo>
                    <a:pt x="9397" y="15407"/>
                    <a:pt x="9427" y="15681"/>
                    <a:pt x="9427" y="15954"/>
                  </a:cubicBezTo>
                  <a:lnTo>
                    <a:pt x="9427" y="15985"/>
                  </a:lnTo>
                  <a:lnTo>
                    <a:pt x="9427" y="16076"/>
                  </a:lnTo>
                  <a:cubicBezTo>
                    <a:pt x="9427" y="16251"/>
                    <a:pt x="9420" y="16426"/>
                    <a:pt x="9435" y="16601"/>
                  </a:cubicBezTo>
                  <a:cubicBezTo>
                    <a:pt x="9435" y="16609"/>
                    <a:pt x="9435" y="16616"/>
                    <a:pt x="9435" y="16624"/>
                  </a:cubicBezTo>
                  <a:cubicBezTo>
                    <a:pt x="9435" y="16647"/>
                    <a:pt x="9435" y="16677"/>
                    <a:pt x="9442" y="16700"/>
                  </a:cubicBezTo>
                  <a:cubicBezTo>
                    <a:pt x="9450" y="16730"/>
                    <a:pt x="9442" y="16738"/>
                    <a:pt x="9450" y="16753"/>
                  </a:cubicBezTo>
                  <a:cubicBezTo>
                    <a:pt x="9458" y="16769"/>
                    <a:pt x="9458" y="16791"/>
                    <a:pt x="9458" y="16814"/>
                  </a:cubicBezTo>
                  <a:cubicBezTo>
                    <a:pt x="9465" y="16852"/>
                    <a:pt x="9473" y="16883"/>
                    <a:pt x="9480" y="16921"/>
                  </a:cubicBezTo>
                  <a:cubicBezTo>
                    <a:pt x="9526" y="17096"/>
                    <a:pt x="9602" y="17263"/>
                    <a:pt x="9709" y="17408"/>
                  </a:cubicBezTo>
                  <a:cubicBezTo>
                    <a:pt x="10074" y="17933"/>
                    <a:pt x="10721" y="18275"/>
                    <a:pt x="11253" y="18671"/>
                  </a:cubicBezTo>
                  <a:cubicBezTo>
                    <a:pt x="11405" y="18777"/>
                    <a:pt x="11550" y="18899"/>
                    <a:pt x="11687" y="19020"/>
                  </a:cubicBezTo>
                  <a:cubicBezTo>
                    <a:pt x="11923" y="19241"/>
                    <a:pt x="12136" y="19477"/>
                    <a:pt x="12326" y="19728"/>
                  </a:cubicBezTo>
                  <a:lnTo>
                    <a:pt x="12326" y="19736"/>
                  </a:lnTo>
                  <a:cubicBezTo>
                    <a:pt x="12364" y="19781"/>
                    <a:pt x="12394" y="19835"/>
                    <a:pt x="12425" y="19873"/>
                  </a:cubicBezTo>
                  <a:lnTo>
                    <a:pt x="12448" y="19903"/>
                  </a:lnTo>
                  <a:cubicBezTo>
                    <a:pt x="12470" y="19949"/>
                    <a:pt x="12501" y="19987"/>
                    <a:pt x="12531" y="20032"/>
                  </a:cubicBezTo>
                  <a:cubicBezTo>
                    <a:pt x="12539" y="20048"/>
                    <a:pt x="12547" y="20063"/>
                    <a:pt x="12562" y="20078"/>
                  </a:cubicBezTo>
                  <a:cubicBezTo>
                    <a:pt x="12585" y="20116"/>
                    <a:pt x="12615" y="20162"/>
                    <a:pt x="12638" y="20207"/>
                  </a:cubicBezTo>
                  <a:lnTo>
                    <a:pt x="12661" y="20245"/>
                  </a:lnTo>
                  <a:cubicBezTo>
                    <a:pt x="12737" y="20375"/>
                    <a:pt x="12813" y="20512"/>
                    <a:pt x="12874" y="20649"/>
                  </a:cubicBezTo>
                  <a:lnTo>
                    <a:pt x="12919" y="20747"/>
                  </a:lnTo>
                  <a:cubicBezTo>
                    <a:pt x="12935" y="20770"/>
                    <a:pt x="12950" y="20808"/>
                    <a:pt x="12957" y="20839"/>
                  </a:cubicBezTo>
                  <a:cubicBezTo>
                    <a:pt x="12973" y="20869"/>
                    <a:pt x="12988" y="20907"/>
                    <a:pt x="13003" y="20945"/>
                  </a:cubicBezTo>
                  <a:lnTo>
                    <a:pt x="13041" y="21029"/>
                  </a:lnTo>
                  <a:lnTo>
                    <a:pt x="13087" y="21143"/>
                  </a:lnTo>
                  <a:cubicBezTo>
                    <a:pt x="13094" y="21174"/>
                    <a:pt x="13102" y="21196"/>
                    <a:pt x="13110" y="21227"/>
                  </a:cubicBezTo>
                  <a:cubicBezTo>
                    <a:pt x="13125" y="21272"/>
                    <a:pt x="13140" y="21318"/>
                    <a:pt x="13155" y="21356"/>
                  </a:cubicBezTo>
                  <a:cubicBezTo>
                    <a:pt x="13163" y="21379"/>
                    <a:pt x="13170" y="21402"/>
                    <a:pt x="13178" y="21425"/>
                  </a:cubicBezTo>
                  <a:cubicBezTo>
                    <a:pt x="13201" y="21493"/>
                    <a:pt x="13216" y="21562"/>
                    <a:pt x="13239" y="21630"/>
                  </a:cubicBezTo>
                  <a:cubicBezTo>
                    <a:pt x="13350" y="22064"/>
                    <a:pt x="13411" y="22508"/>
                    <a:pt x="13414" y="22953"/>
                  </a:cubicBezTo>
                  <a:lnTo>
                    <a:pt x="13414" y="22953"/>
                  </a:lnTo>
                  <a:lnTo>
                    <a:pt x="13414" y="22908"/>
                  </a:lnTo>
                  <a:lnTo>
                    <a:pt x="13414" y="22794"/>
                  </a:lnTo>
                  <a:lnTo>
                    <a:pt x="13414" y="22748"/>
                  </a:lnTo>
                  <a:lnTo>
                    <a:pt x="13414" y="22573"/>
                  </a:lnTo>
                  <a:lnTo>
                    <a:pt x="13414" y="22391"/>
                  </a:lnTo>
                  <a:lnTo>
                    <a:pt x="13414" y="22315"/>
                  </a:lnTo>
                  <a:lnTo>
                    <a:pt x="13414" y="22201"/>
                  </a:lnTo>
                  <a:lnTo>
                    <a:pt x="13414" y="22109"/>
                  </a:lnTo>
                  <a:lnTo>
                    <a:pt x="13414" y="22010"/>
                  </a:lnTo>
                  <a:lnTo>
                    <a:pt x="13414" y="21912"/>
                  </a:lnTo>
                  <a:lnTo>
                    <a:pt x="13414" y="21896"/>
                  </a:lnTo>
                  <a:cubicBezTo>
                    <a:pt x="13406" y="21250"/>
                    <a:pt x="13383" y="20527"/>
                    <a:pt x="13391" y="19926"/>
                  </a:cubicBezTo>
                  <a:cubicBezTo>
                    <a:pt x="13391" y="19287"/>
                    <a:pt x="13421" y="18785"/>
                    <a:pt x="13513" y="18640"/>
                  </a:cubicBezTo>
                  <a:cubicBezTo>
                    <a:pt x="13756" y="18244"/>
                    <a:pt x="14030" y="17803"/>
                    <a:pt x="14106" y="17362"/>
                  </a:cubicBezTo>
                  <a:cubicBezTo>
                    <a:pt x="14137" y="17202"/>
                    <a:pt x="14137" y="17035"/>
                    <a:pt x="14099" y="16875"/>
                  </a:cubicBezTo>
                  <a:cubicBezTo>
                    <a:pt x="14083" y="16829"/>
                    <a:pt x="14068" y="16784"/>
                    <a:pt x="14053" y="16746"/>
                  </a:cubicBezTo>
                  <a:cubicBezTo>
                    <a:pt x="14045" y="16715"/>
                    <a:pt x="14030" y="16685"/>
                    <a:pt x="14015" y="16654"/>
                  </a:cubicBezTo>
                  <a:cubicBezTo>
                    <a:pt x="14015" y="16647"/>
                    <a:pt x="14007" y="16639"/>
                    <a:pt x="14000" y="16632"/>
                  </a:cubicBezTo>
                  <a:cubicBezTo>
                    <a:pt x="14000" y="16624"/>
                    <a:pt x="13977" y="16586"/>
                    <a:pt x="13969" y="16571"/>
                  </a:cubicBezTo>
                  <a:cubicBezTo>
                    <a:pt x="13962" y="16563"/>
                    <a:pt x="13954" y="16555"/>
                    <a:pt x="13954" y="16548"/>
                  </a:cubicBezTo>
                  <a:cubicBezTo>
                    <a:pt x="13939" y="16517"/>
                    <a:pt x="13924" y="16495"/>
                    <a:pt x="13908" y="16472"/>
                  </a:cubicBezTo>
                  <a:lnTo>
                    <a:pt x="13901" y="16464"/>
                  </a:lnTo>
                  <a:cubicBezTo>
                    <a:pt x="13809" y="16320"/>
                    <a:pt x="13695" y="16183"/>
                    <a:pt x="13604" y="16038"/>
                  </a:cubicBezTo>
                  <a:cubicBezTo>
                    <a:pt x="13581" y="16015"/>
                    <a:pt x="13566" y="15985"/>
                    <a:pt x="13551" y="15954"/>
                  </a:cubicBezTo>
                  <a:cubicBezTo>
                    <a:pt x="13551" y="15947"/>
                    <a:pt x="13543" y="15939"/>
                    <a:pt x="13543" y="15932"/>
                  </a:cubicBezTo>
                  <a:cubicBezTo>
                    <a:pt x="13528" y="15901"/>
                    <a:pt x="13513" y="15871"/>
                    <a:pt x="13498" y="15840"/>
                  </a:cubicBezTo>
                  <a:cubicBezTo>
                    <a:pt x="13467" y="15764"/>
                    <a:pt x="13444" y="15688"/>
                    <a:pt x="13437" y="15604"/>
                  </a:cubicBezTo>
                  <a:cubicBezTo>
                    <a:pt x="13437" y="15544"/>
                    <a:pt x="13437" y="15475"/>
                    <a:pt x="13452" y="15414"/>
                  </a:cubicBezTo>
                  <a:cubicBezTo>
                    <a:pt x="13490" y="15232"/>
                    <a:pt x="13574" y="15049"/>
                    <a:pt x="13688" y="14897"/>
                  </a:cubicBezTo>
                  <a:cubicBezTo>
                    <a:pt x="13695" y="14889"/>
                    <a:pt x="13695" y="14882"/>
                    <a:pt x="13703" y="14867"/>
                  </a:cubicBezTo>
                  <a:cubicBezTo>
                    <a:pt x="13711" y="14859"/>
                    <a:pt x="13733" y="14836"/>
                    <a:pt x="13741" y="14813"/>
                  </a:cubicBezTo>
                  <a:cubicBezTo>
                    <a:pt x="13946" y="14509"/>
                    <a:pt x="14175" y="14212"/>
                    <a:pt x="14159" y="13862"/>
                  </a:cubicBezTo>
                  <a:cubicBezTo>
                    <a:pt x="14159" y="13817"/>
                    <a:pt x="14152" y="13779"/>
                    <a:pt x="14144" y="13733"/>
                  </a:cubicBezTo>
                  <a:cubicBezTo>
                    <a:pt x="14137" y="13687"/>
                    <a:pt x="14121" y="13642"/>
                    <a:pt x="14099" y="13596"/>
                  </a:cubicBezTo>
                  <a:lnTo>
                    <a:pt x="14091" y="13566"/>
                  </a:lnTo>
                  <a:cubicBezTo>
                    <a:pt x="14083" y="13543"/>
                    <a:pt x="14068" y="13528"/>
                    <a:pt x="14061" y="13505"/>
                  </a:cubicBezTo>
                  <a:cubicBezTo>
                    <a:pt x="14061" y="13497"/>
                    <a:pt x="14053" y="13489"/>
                    <a:pt x="14045" y="13482"/>
                  </a:cubicBezTo>
                  <a:lnTo>
                    <a:pt x="14015" y="13421"/>
                  </a:lnTo>
                  <a:lnTo>
                    <a:pt x="14000" y="13406"/>
                  </a:lnTo>
                  <a:cubicBezTo>
                    <a:pt x="13977" y="13368"/>
                    <a:pt x="13946" y="13330"/>
                    <a:pt x="13924" y="13292"/>
                  </a:cubicBezTo>
                  <a:lnTo>
                    <a:pt x="13901" y="13276"/>
                  </a:lnTo>
                  <a:lnTo>
                    <a:pt x="13855" y="13216"/>
                  </a:lnTo>
                  <a:cubicBezTo>
                    <a:pt x="13855" y="13208"/>
                    <a:pt x="13847" y="13200"/>
                    <a:pt x="13840" y="13193"/>
                  </a:cubicBezTo>
                  <a:lnTo>
                    <a:pt x="13787" y="13140"/>
                  </a:lnTo>
                  <a:cubicBezTo>
                    <a:pt x="13604" y="12965"/>
                    <a:pt x="13444" y="12774"/>
                    <a:pt x="13292" y="12569"/>
                  </a:cubicBezTo>
                  <a:cubicBezTo>
                    <a:pt x="13269" y="12531"/>
                    <a:pt x="13246" y="12493"/>
                    <a:pt x="13231" y="12455"/>
                  </a:cubicBezTo>
                  <a:cubicBezTo>
                    <a:pt x="13224" y="12447"/>
                    <a:pt x="13224" y="12447"/>
                    <a:pt x="13224" y="12440"/>
                  </a:cubicBezTo>
                  <a:cubicBezTo>
                    <a:pt x="13201" y="12402"/>
                    <a:pt x="13186" y="12356"/>
                    <a:pt x="13170" y="12318"/>
                  </a:cubicBezTo>
                  <a:cubicBezTo>
                    <a:pt x="13155" y="12280"/>
                    <a:pt x="13148" y="12242"/>
                    <a:pt x="13140" y="12204"/>
                  </a:cubicBezTo>
                  <a:cubicBezTo>
                    <a:pt x="13140" y="12196"/>
                    <a:pt x="13140" y="12189"/>
                    <a:pt x="13132" y="12181"/>
                  </a:cubicBezTo>
                  <a:cubicBezTo>
                    <a:pt x="13132" y="12150"/>
                    <a:pt x="13125" y="12128"/>
                    <a:pt x="13125" y="12097"/>
                  </a:cubicBezTo>
                  <a:lnTo>
                    <a:pt x="13125" y="12074"/>
                  </a:lnTo>
                  <a:lnTo>
                    <a:pt x="13125" y="11983"/>
                  </a:lnTo>
                  <a:cubicBezTo>
                    <a:pt x="13125" y="11975"/>
                    <a:pt x="13125" y="11975"/>
                    <a:pt x="13125" y="11968"/>
                  </a:cubicBezTo>
                  <a:cubicBezTo>
                    <a:pt x="13125" y="11930"/>
                    <a:pt x="13125" y="11899"/>
                    <a:pt x="13132" y="11861"/>
                  </a:cubicBezTo>
                  <a:cubicBezTo>
                    <a:pt x="13216" y="11154"/>
                    <a:pt x="13939" y="10469"/>
                    <a:pt x="14045" y="9769"/>
                  </a:cubicBezTo>
                  <a:cubicBezTo>
                    <a:pt x="14053" y="9731"/>
                    <a:pt x="14061" y="9693"/>
                    <a:pt x="14061" y="9655"/>
                  </a:cubicBezTo>
                  <a:lnTo>
                    <a:pt x="14061" y="9632"/>
                  </a:lnTo>
                  <a:lnTo>
                    <a:pt x="14061" y="9541"/>
                  </a:lnTo>
                  <a:lnTo>
                    <a:pt x="14061" y="9511"/>
                  </a:lnTo>
                  <a:cubicBezTo>
                    <a:pt x="14061" y="9480"/>
                    <a:pt x="14053" y="9457"/>
                    <a:pt x="14053" y="9427"/>
                  </a:cubicBezTo>
                  <a:lnTo>
                    <a:pt x="14045" y="9396"/>
                  </a:lnTo>
                  <a:cubicBezTo>
                    <a:pt x="14038" y="9358"/>
                    <a:pt x="14030" y="9320"/>
                    <a:pt x="14015" y="9282"/>
                  </a:cubicBezTo>
                  <a:cubicBezTo>
                    <a:pt x="14007" y="9244"/>
                    <a:pt x="13992" y="9214"/>
                    <a:pt x="13977" y="9176"/>
                  </a:cubicBezTo>
                  <a:lnTo>
                    <a:pt x="13962" y="9161"/>
                  </a:lnTo>
                  <a:cubicBezTo>
                    <a:pt x="13946" y="9123"/>
                    <a:pt x="13931" y="9092"/>
                    <a:pt x="13916" y="9062"/>
                  </a:cubicBezTo>
                  <a:cubicBezTo>
                    <a:pt x="13787" y="8879"/>
                    <a:pt x="13642" y="8704"/>
                    <a:pt x="13475" y="8552"/>
                  </a:cubicBezTo>
                  <a:cubicBezTo>
                    <a:pt x="13406" y="8491"/>
                    <a:pt x="13345" y="8423"/>
                    <a:pt x="13284" y="8354"/>
                  </a:cubicBezTo>
                  <a:cubicBezTo>
                    <a:pt x="13224" y="8301"/>
                    <a:pt x="13170" y="8232"/>
                    <a:pt x="13125" y="8164"/>
                  </a:cubicBezTo>
                  <a:cubicBezTo>
                    <a:pt x="13056" y="8073"/>
                    <a:pt x="12995" y="7966"/>
                    <a:pt x="12950" y="7860"/>
                  </a:cubicBezTo>
                  <a:cubicBezTo>
                    <a:pt x="12927" y="7814"/>
                    <a:pt x="12912" y="7768"/>
                    <a:pt x="12896" y="7723"/>
                  </a:cubicBezTo>
                  <a:cubicBezTo>
                    <a:pt x="12858" y="7601"/>
                    <a:pt x="12820" y="7472"/>
                    <a:pt x="12798" y="7342"/>
                  </a:cubicBezTo>
                  <a:cubicBezTo>
                    <a:pt x="12752" y="7106"/>
                    <a:pt x="12721" y="6863"/>
                    <a:pt x="12706" y="6619"/>
                  </a:cubicBezTo>
                  <a:cubicBezTo>
                    <a:pt x="12699" y="6528"/>
                    <a:pt x="12691" y="6444"/>
                    <a:pt x="12683" y="6353"/>
                  </a:cubicBezTo>
                  <a:cubicBezTo>
                    <a:pt x="12676" y="6270"/>
                    <a:pt x="12668" y="6186"/>
                    <a:pt x="12653" y="6110"/>
                  </a:cubicBezTo>
                  <a:cubicBezTo>
                    <a:pt x="12645" y="6056"/>
                    <a:pt x="12638" y="6003"/>
                    <a:pt x="12630" y="5958"/>
                  </a:cubicBezTo>
                  <a:lnTo>
                    <a:pt x="12623" y="5927"/>
                  </a:lnTo>
                  <a:cubicBezTo>
                    <a:pt x="12615" y="5882"/>
                    <a:pt x="12607" y="5836"/>
                    <a:pt x="12592" y="5783"/>
                  </a:cubicBezTo>
                  <a:cubicBezTo>
                    <a:pt x="12577" y="5729"/>
                    <a:pt x="12562" y="5676"/>
                    <a:pt x="12547" y="5623"/>
                  </a:cubicBezTo>
                  <a:cubicBezTo>
                    <a:pt x="12547" y="5623"/>
                    <a:pt x="12547" y="5615"/>
                    <a:pt x="12547" y="5608"/>
                  </a:cubicBezTo>
                  <a:cubicBezTo>
                    <a:pt x="12531" y="5562"/>
                    <a:pt x="12516" y="5516"/>
                    <a:pt x="12501" y="5471"/>
                  </a:cubicBezTo>
                  <a:cubicBezTo>
                    <a:pt x="12501" y="5471"/>
                    <a:pt x="12501" y="5463"/>
                    <a:pt x="12493" y="5455"/>
                  </a:cubicBezTo>
                  <a:cubicBezTo>
                    <a:pt x="12455" y="5357"/>
                    <a:pt x="12410" y="5265"/>
                    <a:pt x="12364" y="5174"/>
                  </a:cubicBezTo>
                  <a:cubicBezTo>
                    <a:pt x="12356" y="5166"/>
                    <a:pt x="12356" y="5166"/>
                    <a:pt x="12356" y="5159"/>
                  </a:cubicBezTo>
                  <a:cubicBezTo>
                    <a:pt x="12303" y="5075"/>
                    <a:pt x="12242" y="4984"/>
                    <a:pt x="12174" y="4908"/>
                  </a:cubicBezTo>
                  <a:cubicBezTo>
                    <a:pt x="12098" y="4832"/>
                    <a:pt x="12014" y="4763"/>
                    <a:pt x="11923" y="4702"/>
                  </a:cubicBezTo>
                  <a:cubicBezTo>
                    <a:pt x="11907" y="4695"/>
                    <a:pt x="11892" y="4679"/>
                    <a:pt x="11869" y="4672"/>
                  </a:cubicBezTo>
                  <a:lnTo>
                    <a:pt x="11839" y="4649"/>
                  </a:lnTo>
                  <a:cubicBezTo>
                    <a:pt x="11710" y="4588"/>
                    <a:pt x="11580" y="4543"/>
                    <a:pt x="11451" y="4504"/>
                  </a:cubicBezTo>
                  <a:cubicBezTo>
                    <a:pt x="11352" y="4474"/>
                    <a:pt x="11261" y="4451"/>
                    <a:pt x="11162" y="4428"/>
                  </a:cubicBezTo>
                  <a:cubicBezTo>
                    <a:pt x="11071" y="4406"/>
                    <a:pt x="10972" y="4383"/>
                    <a:pt x="10880" y="4360"/>
                  </a:cubicBezTo>
                  <a:cubicBezTo>
                    <a:pt x="10759" y="4322"/>
                    <a:pt x="10637" y="4276"/>
                    <a:pt x="10523" y="4215"/>
                  </a:cubicBezTo>
                  <a:cubicBezTo>
                    <a:pt x="10439" y="4170"/>
                    <a:pt x="10355" y="4116"/>
                    <a:pt x="10287" y="4048"/>
                  </a:cubicBezTo>
                  <a:cubicBezTo>
                    <a:pt x="10264" y="4025"/>
                    <a:pt x="10241" y="4002"/>
                    <a:pt x="10226" y="3980"/>
                  </a:cubicBezTo>
                  <a:cubicBezTo>
                    <a:pt x="9990" y="3683"/>
                    <a:pt x="9960" y="3257"/>
                    <a:pt x="9914" y="2861"/>
                  </a:cubicBezTo>
                  <a:lnTo>
                    <a:pt x="9914" y="2846"/>
                  </a:lnTo>
                  <a:lnTo>
                    <a:pt x="9899" y="2755"/>
                  </a:lnTo>
                  <a:lnTo>
                    <a:pt x="9899" y="2747"/>
                  </a:lnTo>
                  <a:cubicBezTo>
                    <a:pt x="9891" y="2717"/>
                    <a:pt x="9884" y="2679"/>
                    <a:pt x="9876" y="2648"/>
                  </a:cubicBezTo>
                  <a:lnTo>
                    <a:pt x="9876" y="2633"/>
                  </a:lnTo>
                  <a:cubicBezTo>
                    <a:pt x="9868" y="2572"/>
                    <a:pt x="9853" y="2511"/>
                    <a:pt x="9830" y="2443"/>
                  </a:cubicBezTo>
                  <a:lnTo>
                    <a:pt x="9830" y="2435"/>
                  </a:lnTo>
                  <a:cubicBezTo>
                    <a:pt x="9808" y="2374"/>
                    <a:pt x="9785" y="2313"/>
                    <a:pt x="9754" y="2260"/>
                  </a:cubicBezTo>
                  <a:lnTo>
                    <a:pt x="9754" y="2253"/>
                  </a:lnTo>
                  <a:cubicBezTo>
                    <a:pt x="9686" y="2131"/>
                    <a:pt x="9587" y="2032"/>
                    <a:pt x="9465" y="1963"/>
                  </a:cubicBezTo>
                  <a:cubicBezTo>
                    <a:pt x="9341" y="1910"/>
                    <a:pt x="9207" y="1880"/>
                    <a:pt x="9072" y="1880"/>
                  </a:cubicBezTo>
                  <a:cubicBezTo>
                    <a:pt x="9033" y="1880"/>
                    <a:pt x="8994" y="1882"/>
                    <a:pt x="8956" y="1887"/>
                  </a:cubicBezTo>
                  <a:lnTo>
                    <a:pt x="8796" y="1895"/>
                  </a:lnTo>
                  <a:lnTo>
                    <a:pt x="8628" y="1910"/>
                  </a:lnTo>
                  <a:cubicBezTo>
                    <a:pt x="8584" y="1913"/>
                    <a:pt x="8538" y="1915"/>
                    <a:pt x="8492" y="1915"/>
                  </a:cubicBezTo>
                  <a:cubicBezTo>
                    <a:pt x="8412" y="1915"/>
                    <a:pt x="8330" y="1909"/>
                    <a:pt x="8248" y="1895"/>
                  </a:cubicBezTo>
                  <a:cubicBezTo>
                    <a:pt x="8233" y="1895"/>
                    <a:pt x="8210" y="1887"/>
                    <a:pt x="8195" y="1880"/>
                  </a:cubicBezTo>
                  <a:lnTo>
                    <a:pt x="8179" y="1880"/>
                  </a:lnTo>
                  <a:cubicBezTo>
                    <a:pt x="8050" y="1842"/>
                    <a:pt x="7928" y="1773"/>
                    <a:pt x="7822" y="1682"/>
                  </a:cubicBezTo>
                  <a:cubicBezTo>
                    <a:pt x="7791" y="1651"/>
                    <a:pt x="7753" y="1621"/>
                    <a:pt x="7723" y="1583"/>
                  </a:cubicBezTo>
                  <a:cubicBezTo>
                    <a:pt x="7662" y="1522"/>
                    <a:pt x="7601" y="1446"/>
                    <a:pt x="7540" y="1378"/>
                  </a:cubicBezTo>
                  <a:lnTo>
                    <a:pt x="7525" y="1362"/>
                  </a:lnTo>
                  <a:lnTo>
                    <a:pt x="7449" y="1263"/>
                  </a:lnTo>
                  <a:cubicBezTo>
                    <a:pt x="7350" y="1142"/>
                    <a:pt x="7244" y="1028"/>
                    <a:pt x="7137" y="921"/>
                  </a:cubicBezTo>
                  <a:cubicBezTo>
                    <a:pt x="7038" y="830"/>
                    <a:pt x="6932" y="746"/>
                    <a:pt x="6818" y="685"/>
                  </a:cubicBezTo>
                  <a:cubicBezTo>
                    <a:pt x="6688" y="609"/>
                    <a:pt x="6551" y="548"/>
                    <a:pt x="6414" y="495"/>
                  </a:cubicBezTo>
                  <a:cubicBezTo>
                    <a:pt x="6369" y="472"/>
                    <a:pt x="6316" y="457"/>
                    <a:pt x="6262" y="442"/>
                  </a:cubicBezTo>
                  <a:lnTo>
                    <a:pt x="6255" y="442"/>
                  </a:lnTo>
                  <a:lnTo>
                    <a:pt x="6110" y="396"/>
                  </a:lnTo>
                  <a:cubicBezTo>
                    <a:pt x="5981" y="358"/>
                    <a:pt x="5859" y="328"/>
                    <a:pt x="5730" y="297"/>
                  </a:cubicBezTo>
                  <a:lnTo>
                    <a:pt x="5555" y="259"/>
                  </a:lnTo>
                  <a:cubicBezTo>
                    <a:pt x="5205" y="176"/>
                    <a:pt x="4847" y="99"/>
                    <a:pt x="4482" y="54"/>
                  </a:cubicBezTo>
                  <a:cubicBezTo>
                    <a:pt x="4284" y="23"/>
                    <a:pt x="4086" y="8"/>
                    <a:pt x="3889" y="1"/>
                  </a:cubicBezTo>
                  <a:close/>
                  <a:moveTo>
                    <a:pt x="13414" y="22953"/>
                  </a:moveTo>
                  <a:lnTo>
                    <a:pt x="13414" y="22969"/>
                  </a:lnTo>
                  <a:lnTo>
                    <a:pt x="13414" y="23007"/>
                  </a:lnTo>
                  <a:lnTo>
                    <a:pt x="13414" y="23007"/>
                  </a:lnTo>
                  <a:cubicBezTo>
                    <a:pt x="13414" y="22989"/>
                    <a:pt x="13414" y="22971"/>
                    <a:pt x="13414" y="22953"/>
                  </a:cubicBezTo>
                  <a:close/>
                  <a:moveTo>
                    <a:pt x="13414" y="23007"/>
                  </a:moveTo>
                  <a:cubicBezTo>
                    <a:pt x="13413" y="23072"/>
                    <a:pt x="13412" y="23137"/>
                    <a:pt x="13409" y="23202"/>
                  </a:cubicBezTo>
                  <a:lnTo>
                    <a:pt x="13409" y="23202"/>
                  </a:lnTo>
                  <a:cubicBezTo>
                    <a:pt x="13411" y="23175"/>
                    <a:pt x="13414" y="23148"/>
                    <a:pt x="13414" y="23121"/>
                  </a:cubicBezTo>
                  <a:lnTo>
                    <a:pt x="13414" y="23076"/>
                  </a:lnTo>
                  <a:lnTo>
                    <a:pt x="13414" y="23007"/>
                  </a:lnTo>
                  <a:close/>
                  <a:moveTo>
                    <a:pt x="13409" y="23202"/>
                  </a:moveTo>
                  <a:cubicBezTo>
                    <a:pt x="13408" y="23220"/>
                    <a:pt x="13406" y="23239"/>
                    <a:pt x="13406" y="23258"/>
                  </a:cubicBezTo>
                  <a:cubicBezTo>
                    <a:pt x="13407" y="23239"/>
                    <a:pt x="13408" y="23220"/>
                    <a:pt x="13409" y="23202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rot="1527221">
              <a:off x="7529093" y="3680785"/>
              <a:ext cx="17569" cy="2847"/>
            </a:xfrm>
            <a:custGeom>
              <a:avLst/>
              <a:gdLst/>
              <a:ahLst/>
              <a:cxnLst/>
              <a:rect l="l" t="t" r="r" b="b"/>
              <a:pathLst>
                <a:path w="290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100" y="24"/>
                    <a:pt x="191" y="39"/>
                    <a:pt x="290" y="47"/>
                  </a:cubicBezTo>
                  <a:cubicBezTo>
                    <a:pt x="199" y="24"/>
                    <a:pt x="100" y="9"/>
                    <a:pt x="1" y="1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1527221">
              <a:off x="7258357" y="3741703"/>
              <a:ext cx="844468" cy="1411466"/>
            </a:xfrm>
            <a:custGeom>
              <a:avLst/>
              <a:gdLst/>
              <a:ahLst/>
              <a:cxnLst/>
              <a:rect l="l" t="t" r="r" b="b"/>
              <a:pathLst>
                <a:path w="13939" h="23298" extrusionOk="0">
                  <a:moveTo>
                    <a:pt x="3370" y="1"/>
                  </a:moveTo>
                  <a:cubicBezTo>
                    <a:pt x="3075" y="1"/>
                    <a:pt x="2782" y="34"/>
                    <a:pt x="2496" y="116"/>
                  </a:cubicBezTo>
                  <a:cubicBezTo>
                    <a:pt x="1628" y="374"/>
                    <a:pt x="837" y="1082"/>
                    <a:pt x="0" y="1249"/>
                  </a:cubicBezTo>
                  <a:cubicBezTo>
                    <a:pt x="2823" y="1805"/>
                    <a:pt x="5615" y="2717"/>
                    <a:pt x="7448" y="5152"/>
                  </a:cubicBezTo>
                  <a:cubicBezTo>
                    <a:pt x="8985" y="7282"/>
                    <a:pt x="10233" y="9481"/>
                    <a:pt x="10606" y="11999"/>
                  </a:cubicBezTo>
                  <a:cubicBezTo>
                    <a:pt x="11100" y="15187"/>
                    <a:pt x="12013" y="18025"/>
                    <a:pt x="12721" y="21045"/>
                  </a:cubicBezTo>
                  <a:cubicBezTo>
                    <a:pt x="12766" y="21251"/>
                    <a:pt x="12805" y="21456"/>
                    <a:pt x="12827" y="21661"/>
                  </a:cubicBezTo>
                  <a:cubicBezTo>
                    <a:pt x="12972" y="22194"/>
                    <a:pt x="13025" y="22742"/>
                    <a:pt x="12995" y="23297"/>
                  </a:cubicBezTo>
                  <a:cubicBezTo>
                    <a:pt x="13078" y="22080"/>
                    <a:pt x="12865" y="19075"/>
                    <a:pt x="13109" y="18671"/>
                  </a:cubicBezTo>
                  <a:cubicBezTo>
                    <a:pt x="13466" y="18086"/>
                    <a:pt x="13900" y="17416"/>
                    <a:pt x="13657" y="16777"/>
                  </a:cubicBezTo>
                  <a:cubicBezTo>
                    <a:pt x="13497" y="16366"/>
                    <a:pt x="13078" y="16069"/>
                    <a:pt x="13040" y="15636"/>
                  </a:cubicBezTo>
                  <a:cubicBezTo>
                    <a:pt x="12980" y="14997"/>
                    <a:pt x="13786" y="14525"/>
                    <a:pt x="13756" y="13886"/>
                  </a:cubicBezTo>
                  <a:cubicBezTo>
                    <a:pt x="13733" y="13255"/>
                    <a:pt x="12964" y="12927"/>
                    <a:pt x="12766" y="12334"/>
                  </a:cubicBezTo>
                  <a:cubicBezTo>
                    <a:pt x="12417" y="11299"/>
                    <a:pt x="13938" y="10333"/>
                    <a:pt x="13603" y="9298"/>
                  </a:cubicBezTo>
                  <a:cubicBezTo>
                    <a:pt x="13459" y="8842"/>
                    <a:pt x="12987" y="8568"/>
                    <a:pt x="12706" y="8180"/>
                  </a:cubicBezTo>
                  <a:cubicBezTo>
                    <a:pt x="12340" y="7670"/>
                    <a:pt x="12333" y="6993"/>
                    <a:pt x="12272" y="6369"/>
                  </a:cubicBezTo>
                  <a:cubicBezTo>
                    <a:pt x="12203" y="5745"/>
                    <a:pt x="12036" y="5053"/>
                    <a:pt x="11511" y="4718"/>
                  </a:cubicBezTo>
                  <a:cubicBezTo>
                    <a:pt x="10979" y="4384"/>
                    <a:pt x="10203" y="4475"/>
                    <a:pt x="9807" y="3988"/>
                  </a:cubicBezTo>
                  <a:cubicBezTo>
                    <a:pt x="9343" y="3410"/>
                    <a:pt x="9700" y="2322"/>
                    <a:pt x="9039" y="1980"/>
                  </a:cubicBezTo>
                  <a:cubicBezTo>
                    <a:pt x="8912" y="1914"/>
                    <a:pt x="8774" y="1895"/>
                    <a:pt x="8631" y="1895"/>
                  </a:cubicBezTo>
                  <a:cubicBezTo>
                    <a:pt x="8446" y="1895"/>
                    <a:pt x="8253" y="1926"/>
                    <a:pt x="8064" y="1926"/>
                  </a:cubicBezTo>
                  <a:cubicBezTo>
                    <a:pt x="7961" y="1926"/>
                    <a:pt x="7859" y="1917"/>
                    <a:pt x="7760" y="1888"/>
                  </a:cubicBezTo>
                  <a:cubicBezTo>
                    <a:pt x="7289" y="1759"/>
                    <a:pt x="7053" y="1257"/>
                    <a:pt x="6703" y="930"/>
                  </a:cubicBezTo>
                  <a:cubicBezTo>
                    <a:pt x="6277" y="534"/>
                    <a:pt x="5683" y="389"/>
                    <a:pt x="5120" y="260"/>
                  </a:cubicBezTo>
                  <a:cubicBezTo>
                    <a:pt x="4545" y="129"/>
                    <a:pt x="3952" y="1"/>
                    <a:pt x="3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rot="1527221">
              <a:off x="7849874" y="4580513"/>
              <a:ext cx="128194" cy="123590"/>
            </a:xfrm>
            <a:custGeom>
              <a:avLst/>
              <a:gdLst/>
              <a:ahLst/>
              <a:cxnLst/>
              <a:rect l="l" t="t" r="r" b="b"/>
              <a:pathLst>
                <a:path w="2116" h="2040" extrusionOk="0">
                  <a:moveTo>
                    <a:pt x="1948" y="0"/>
                  </a:moveTo>
                  <a:cubicBezTo>
                    <a:pt x="1727" y="69"/>
                    <a:pt x="1514" y="153"/>
                    <a:pt x="1309" y="259"/>
                  </a:cubicBezTo>
                  <a:cubicBezTo>
                    <a:pt x="852" y="503"/>
                    <a:pt x="411" y="784"/>
                    <a:pt x="0" y="1096"/>
                  </a:cubicBezTo>
                  <a:cubicBezTo>
                    <a:pt x="61" y="1416"/>
                    <a:pt x="122" y="1727"/>
                    <a:pt x="183" y="2039"/>
                  </a:cubicBezTo>
                  <a:cubicBezTo>
                    <a:pt x="274" y="1979"/>
                    <a:pt x="365" y="1918"/>
                    <a:pt x="449" y="1857"/>
                  </a:cubicBezTo>
                  <a:cubicBezTo>
                    <a:pt x="837" y="1591"/>
                    <a:pt x="1256" y="1370"/>
                    <a:pt x="1689" y="1180"/>
                  </a:cubicBezTo>
                  <a:cubicBezTo>
                    <a:pt x="1834" y="1035"/>
                    <a:pt x="1978" y="875"/>
                    <a:pt x="2115" y="708"/>
                  </a:cubicBezTo>
                  <a:cubicBezTo>
                    <a:pt x="2062" y="632"/>
                    <a:pt x="2016" y="541"/>
                    <a:pt x="1986" y="457"/>
                  </a:cubicBezTo>
                  <a:cubicBezTo>
                    <a:pt x="1940" y="305"/>
                    <a:pt x="1925" y="153"/>
                    <a:pt x="1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rot="1527221">
              <a:off x="7951661" y="4279057"/>
              <a:ext cx="134676" cy="128679"/>
            </a:xfrm>
            <a:custGeom>
              <a:avLst/>
              <a:gdLst/>
              <a:ahLst/>
              <a:cxnLst/>
              <a:rect l="l" t="t" r="r" b="b"/>
              <a:pathLst>
                <a:path w="2223" h="2124" extrusionOk="0">
                  <a:moveTo>
                    <a:pt x="2131" y="1"/>
                  </a:moveTo>
                  <a:cubicBezTo>
                    <a:pt x="1385" y="670"/>
                    <a:pt x="678" y="1385"/>
                    <a:pt x="1" y="2123"/>
                  </a:cubicBezTo>
                  <a:cubicBezTo>
                    <a:pt x="579" y="1682"/>
                    <a:pt x="1187" y="1286"/>
                    <a:pt x="1826" y="929"/>
                  </a:cubicBezTo>
                  <a:cubicBezTo>
                    <a:pt x="1956" y="860"/>
                    <a:pt x="2085" y="792"/>
                    <a:pt x="2222" y="723"/>
                  </a:cubicBezTo>
                  <a:cubicBezTo>
                    <a:pt x="2176" y="488"/>
                    <a:pt x="2146" y="244"/>
                    <a:pt x="2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rot="1527221">
              <a:off x="8036745" y="4463712"/>
              <a:ext cx="66460" cy="64158"/>
            </a:xfrm>
            <a:custGeom>
              <a:avLst/>
              <a:gdLst/>
              <a:ahLst/>
              <a:cxnLst/>
              <a:rect l="l" t="t" r="r" b="b"/>
              <a:pathLst>
                <a:path w="1097" h="1059" extrusionOk="0">
                  <a:moveTo>
                    <a:pt x="929" y="1"/>
                  </a:moveTo>
                  <a:cubicBezTo>
                    <a:pt x="754" y="244"/>
                    <a:pt x="564" y="480"/>
                    <a:pt x="358" y="693"/>
                  </a:cubicBezTo>
                  <a:cubicBezTo>
                    <a:pt x="244" y="815"/>
                    <a:pt x="122" y="937"/>
                    <a:pt x="1" y="1058"/>
                  </a:cubicBezTo>
                  <a:cubicBezTo>
                    <a:pt x="343" y="906"/>
                    <a:pt x="701" y="792"/>
                    <a:pt x="1066" y="708"/>
                  </a:cubicBezTo>
                  <a:cubicBezTo>
                    <a:pt x="1096" y="541"/>
                    <a:pt x="1081" y="381"/>
                    <a:pt x="1035" y="221"/>
                  </a:cubicBezTo>
                  <a:cubicBezTo>
                    <a:pt x="1005" y="145"/>
                    <a:pt x="974" y="69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rot="1527221">
              <a:off x="7774935" y="4966947"/>
              <a:ext cx="49799" cy="42469"/>
            </a:xfrm>
            <a:custGeom>
              <a:avLst/>
              <a:gdLst/>
              <a:ahLst/>
              <a:cxnLst/>
              <a:rect l="l" t="t" r="r" b="b"/>
              <a:pathLst>
                <a:path w="822" h="701" extrusionOk="0">
                  <a:moveTo>
                    <a:pt x="822" y="1"/>
                  </a:moveTo>
                  <a:lnTo>
                    <a:pt x="822" y="1"/>
                  </a:lnTo>
                  <a:cubicBezTo>
                    <a:pt x="555" y="138"/>
                    <a:pt x="282" y="259"/>
                    <a:pt x="0" y="358"/>
                  </a:cubicBezTo>
                  <a:lnTo>
                    <a:pt x="91" y="701"/>
                  </a:lnTo>
                  <a:cubicBezTo>
                    <a:pt x="297" y="427"/>
                    <a:pt x="548" y="198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rot="1527221">
              <a:off x="7811451" y="4917152"/>
              <a:ext cx="78879" cy="59493"/>
            </a:xfrm>
            <a:custGeom>
              <a:avLst/>
              <a:gdLst/>
              <a:ahLst/>
              <a:cxnLst/>
              <a:rect l="l" t="t" r="r" b="b"/>
              <a:pathLst>
                <a:path w="1302" h="982" extrusionOk="0">
                  <a:moveTo>
                    <a:pt x="1301" y="0"/>
                  </a:moveTo>
                  <a:lnTo>
                    <a:pt x="1301" y="0"/>
                  </a:lnTo>
                  <a:cubicBezTo>
                    <a:pt x="1157" y="122"/>
                    <a:pt x="1012" y="236"/>
                    <a:pt x="868" y="343"/>
                  </a:cubicBezTo>
                  <a:cubicBezTo>
                    <a:pt x="579" y="563"/>
                    <a:pt x="282" y="769"/>
                    <a:pt x="0" y="982"/>
                  </a:cubicBezTo>
                  <a:cubicBezTo>
                    <a:pt x="396" y="822"/>
                    <a:pt x="784" y="609"/>
                    <a:pt x="1172" y="426"/>
                  </a:cubicBezTo>
                  <a:cubicBezTo>
                    <a:pt x="1233" y="289"/>
                    <a:pt x="1278" y="145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rot="1527221">
              <a:off x="7829635" y="4665025"/>
              <a:ext cx="159091" cy="142976"/>
            </a:xfrm>
            <a:custGeom>
              <a:avLst/>
              <a:gdLst/>
              <a:ahLst/>
              <a:cxnLst/>
              <a:rect l="l" t="t" r="r" b="b"/>
              <a:pathLst>
                <a:path w="2626" h="2360" extrusionOk="0">
                  <a:moveTo>
                    <a:pt x="2268" y="1"/>
                  </a:moveTo>
                  <a:cubicBezTo>
                    <a:pt x="2017" y="61"/>
                    <a:pt x="1781" y="138"/>
                    <a:pt x="1545" y="236"/>
                  </a:cubicBezTo>
                  <a:lnTo>
                    <a:pt x="1537" y="244"/>
                  </a:lnTo>
                  <a:cubicBezTo>
                    <a:pt x="1066" y="701"/>
                    <a:pt x="548" y="1119"/>
                    <a:pt x="1" y="1492"/>
                  </a:cubicBezTo>
                  <a:cubicBezTo>
                    <a:pt x="69" y="1781"/>
                    <a:pt x="130" y="2070"/>
                    <a:pt x="206" y="2359"/>
                  </a:cubicBezTo>
                  <a:cubicBezTo>
                    <a:pt x="396" y="2215"/>
                    <a:pt x="586" y="2078"/>
                    <a:pt x="792" y="1948"/>
                  </a:cubicBezTo>
                  <a:cubicBezTo>
                    <a:pt x="1142" y="1712"/>
                    <a:pt x="1522" y="1507"/>
                    <a:pt x="1910" y="1324"/>
                  </a:cubicBezTo>
                  <a:cubicBezTo>
                    <a:pt x="2169" y="1111"/>
                    <a:pt x="2412" y="868"/>
                    <a:pt x="2625" y="602"/>
                  </a:cubicBezTo>
                  <a:cubicBezTo>
                    <a:pt x="2557" y="373"/>
                    <a:pt x="2435" y="168"/>
                    <a:pt x="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rot="1527221">
              <a:off x="7779860" y="3742420"/>
              <a:ext cx="68277" cy="184415"/>
            </a:xfrm>
            <a:custGeom>
              <a:avLst/>
              <a:gdLst/>
              <a:ahLst/>
              <a:cxnLst/>
              <a:rect l="l" t="t" r="r" b="b"/>
              <a:pathLst>
                <a:path w="1127" h="3044" extrusionOk="0">
                  <a:moveTo>
                    <a:pt x="1" y="0"/>
                  </a:moveTo>
                  <a:lnTo>
                    <a:pt x="1" y="0"/>
                  </a:lnTo>
                  <a:cubicBezTo>
                    <a:pt x="237" y="905"/>
                    <a:pt x="465" y="1818"/>
                    <a:pt x="617" y="2739"/>
                  </a:cubicBezTo>
                  <a:cubicBezTo>
                    <a:pt x="792" y="2838"/>
                    <a:pt x="959" y="2937"/>
                    <a:pt x="1127" y="3043"/>
                  </a:cubicBezTo>
                  <a:cubicBezTo>
                    <a:pt x="1081" y="2731"/>
                    <a:pt x="1020" y="2419"/>
                    <a:pt x="952" y="2107"/>
                  </a:cubicBezTo>
                  <a:cubicBezTo>
                    <a:pt x="807" y="1408"/>
                    <a:pt x="594" y="715"/>
                    <a:pt x="320" y="53"/>
                  </a:cubicBezTo>
                  <a:cubicBezTo>
                    <a:pt x="214" y="31"/>
                    <a:pt x="107" y="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rot="1527221">
              <a:off x="7694003" y="3707238"/>
              <a:ext cx="80757" cy="131465"/>
            </a:xfrm>
            <a:custGeom>
              <a:avLst/>
              <a:gdLst/>
              <a:ahLst/>
              <a:cxnLst/>
              <a:rect l="l" t="t" r="r" b="b"/>
              <a:pathLst>
                <a:path w="1333" h="2170" extrusionOk="0">
                  <a:moveTo>
                    <a:pt x="138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290" y="663"/>
                    <a:pt x="579" y="1287"/>
                    <a:pt x="754" y="1948"/>
                  </a:cubicBezTo>
                  <a:cubicBezTo>
                    <a:pt x="952" y="2017"/>
                    <a:pt x="1142" y="2093"/>
                    <a:pt x="1332" y="2169"/>
                  </a:cubicBezTo>
                  <a:cubicBezTo>
                    <a:pt x="1013" y="1408"/>
                    <a:pt x="617" y="678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rot="1527221">
              <a:off x="7640314" y="3692553"/>
              <a:ext cx="80697" cy="96872"/>
            </a:xfrm>
            <a:custGeom>
              <a:avLst/>
              <a:gdLst/>
              <a:ahLst/>
              <a:cxnLst/>
              <a:rect l="l" t="t" r="r" b="b"/>
              <a:pathLst>
                <a:path w="1332" h="1599" extrusionOk="0">
                  <a:moveTo>
                    <a:pt x="678" y="1"/>
                  </a:moveTo>
                  <a:cubicBezTo>
                    <a:pt x="449" y="107"/>
                    <a:pt x="221" y="237"/>
                    <a:pt x="1" y="359"/>
                  </a:cubicBezTo>
                  <a:cubicBezTo>
                    <a:pt x="107" y="488"/>
                    <a:pt x="214" y="610"/>
                    <a:pt x="313" y="739"/>
                  </a:cubicBezTo>
                  <a:cubicBezTo>
                    <a:pt x="487" y="960"/>
                    <a:pt x="655" y="1195"/>
                    <a:pt x="807" y="1431"/>
                  </a:cubicBezTo>
                  <a:cubicBezTo>
                    <a:pt x="982" y="1485"/>
                    <a:pt x="1157" y="1538"/>
                    <a:pt x="1332" y="1599"/>
                  </a:cubicBezTo>
                  <a:cubicBezTo>
                    <a:pt x="1149" y="1051"/>
                    <a:pt x="929" y="518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rot="1527221">
              <a:off x="7864662" y="4830095"/>
              <a:ext cx="43438" cy="25445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610" y="1"/>
                  </a:moveTo>
                  <a:cubicBezTo>
                    <a:pt x="412" y="145"/>
                    <a:pt x="206" y="282"/>
                    <a:pt x="1" y="419"/>
                  </a:cubicBezTo>
                  <a:cubicBezTo>
                    <a:pt x="100" y="389"/>
                    <a:pt x="199" y="351"/>
                    <a:pt x="290" y="320"/>
                  </a:cubicBezTo>
                  <a:cubicBezTo>
                    <a:pt x="427" y="275"/>
                    <a:pt x="572" y="237"/>
                    <a:pt x="716" y="198"/>
                  </a:cubicBezTo>
                  <a:cubicBezTo>
                    <a:pt x="670" y="138"/>
                    <a:pt x="640" y="69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rot="1527221">
              <a:off x="7908275" y="4337626"/>
              <a:ext cx="159091" cy="126316"/>
            </a:xfrm>
            <a:custGeom>
              <a:avLst/>
              <a:gdLst/>
              <a:ahLst/>
              <a:cxnLst/>
              <a:rect l="l" t="t" r="r" b="b"/>
              <a:pathLst>
                <a:path w="2626" h="2085" extrusionOk="0">
                  <a:moveTo>
                    <a:pt x="2580" y="0"/>
                  </a:moveTo>
                  <a:cubicBezTo>
                    <a:pt x="1659" y="464"/>
                    <a:pt x="815" y="1065"/>
                    <a:pt x="1" y="1704"/>
                  </a:cubicBezTo>
                  <a:cubicBezTo>
                    <a:pt x="47" y="1826"/>
                    <a:pt x="100" y="1955"/>
                    <a:pt x="145" y="2085"/>
                  </a:cubicBezTo>
                  <a:cubicBezTo>
                    <a:pt x="328" y="1902"/>
                    <a:pt x="526" y="1735"/>
                    <a:pt x="724" y="1575"/>
                  </a:cubicBezTo>
                  <a:cubicBezTo>
                    <a:pt x="1226" y="1172"/>
                    <a:pt x="1758" y="814"/>
                    <a:pt x="2329" y="517"/>
                  </a:cubicBezTo>
                  <a:cubicBezTo>
                    <a:pt x="2390" y="449"/>
                    <a:pt x="2443" y="388"/>
                    <a:pt x="2496" y="320"/>
                  </a:cubicBezTo>
                  <a:cubicBezTo>
                    <a:pt x="2542" y="259"/>
                    <a:pt x="2588" y="198"/>
                    <a:pt x="2626" y="137"/>
                  </a:cubicBezTo>
                  <a:cubicBezTo>
                    <a:pt x="2610" y="99"/>
                    <a:pt x="2595" y="53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rot="1527221">
              <a:off x="7816648" y="4752927"/>
              <a:ext cx="118501" cy="106990"/>
            </a:xfrm>
            <a:custGeom>
              <a:avLst/>
              <a:gdLst/>
              <a:ahLst/>
              <a:cxnLst/>
              <a:rect l="l" t="t" r="r" b="b"/>
              <a:pathLst>
                <a:path w="1956" h="1766" extrusionOk="0">
                  <a:moveTo>
                    <a:pt x="1956" y="0"/>
                  </a:moveTo>
                  <a:cubicBezTo>
                    <a:pt x="1895" y="23"/>
                    <a:pt x="1826" y="54"/>
                    <a:pt x="1765" y="84"/>
                  </a:cubicBezTo>
                  <a:cubicBezTo>
                    <a:pt x="1278" y="487"/>
                    <a:pt x="753" y="853"/>
                    <a:pt x="213" y="1187"/>
                  </a:cubicBezTo>
                  <a:cubicBezTo>
                    <a:pt x="145" y="1233"/>
                    <a:pt x="69" y="1271"/>
                    <a:pt x="0" y="1317"/>
                  </a:cubicBezTo>
                  <a:cubicBezTo>
                    <a:pt x="38" y="1461"/>
                    <a:pt x="76" y="1613"/>
                    <a:pt x="114" y="1766"/>
                  </a:cubicBezTo>
                  <a:cubicBezTo>
                    <a:pt x="594" y="1400"/>
                    <a:pt x="1111" y="1073"/>
                    <a:pt x="1598" y="716"/>
                  </a:cubicBezTo>
                  <a:cubicBezTo>
                    <a:pt x="1636" y="465"/>
                    <a:pt x="1796" y="229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 rot="1527221">
              <a:off x="7859576" y="3793921"/>
              <a:ext cx="24052" cy="195441"/>
            </a:xfrm>
            <a:custGeom>
              <a:avLst/>
              <a:gdLst/>
              <a:ahLst/>
              <a:cxnLst/>
              <a:rect l="l" t="t" r="r" b="b"/>
              <a:pathLst>
                <a:path w="397" h="3226" extrusionOk="0">
                  <a:moveTo>
                    <a:pt x="1" y="0"/>
                  </a:moveTo>
                  <a:cubicBezTo>
                    <a:pt x="1" y="1004"/>
                    <a:pt x="1" y="2016"/>
                    <a:pt x="24" y="3020"/>
                  </a:cubicBezTo>
                  <a:cubicBezTo>
                    <a:pt x="24" y="3028"/>
                    <a:pt x="24" y="3028"/>
                    <a:pt x="24" y="3036"/>
                  </a:cubicBezTo>
                  <a:cubicBezTo>
                    <a:pt x="107" y="3104"/>
                    <a:pt x="183" y="3165"/>
                    <a:pt x="267" y="3226"/>
                  </a:cubicBezTo>
                  <a:cubicBezTo>
                    <a:pt x="290" y="3005"/>
                    <a:pt x="313" y="2785"/>
                    <a:pt x="328" y="2556"/>
                  </a:cubicBezTo>
                  <a:cubicBezTo>
                    <a:pt x="396" y="1742"/>
                    <a:pt x="389" y="921"/>
                    <a:pt x="305" y="99"/>
                  </a:cubicBezTo>
                  <a:cubicBezTo>
                    <a:pt x="206" y="61"/>
                    <a:pt x="100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 rot="1527221">
              <a:off x="7900889" y="3928670"/>
              <a:ext cx="83484" cy="212041"/>
            </a:xfrm>
            <a:custGeom>
              <a:avLst/>
              <a:gdLst/>
              <a:ahLst/>
              <a:cxnLst/>
              <a:rect l="l" t="t" r="r" b="b"/>
              <a:pathLst>
                <a:path w="1378" h="3500" extrusionOk="0">
                  <a:moveTo>
                    <a:pt x="1377" y="0"/>
                  </a:moveTo>
                  <a:cubicBezTo>
                    <a:pt x="1233" y="0"/>
                    <a:pt x="1088" y="23"/>
                    <a:pt x="944" y="31"/>
                  </a:cubicBezTo>
                  <a:cubicBezTo>
                    <a:pt x="898" y="221"/>
                    <a:pt x="852" y="419"/>
                    <a:pt x="814" y="609"/>
                  </a:cubicBezTo>
                  <a:cubicBezTo>
                    <a:pt x="738" y="989"/>
                    <a:pt x="677" y="1377"/>
                    <a:pt x="540" y="1735"/>
                  </a:cubicBezTo>
                  <a:cubicBezTo>
                    <a:pt x="365" y="2168"/>
                    <a:pt x="175" y="2587"/>
                    <a:pt x="0" y="3021"/>
                  </a:cubicBezTo>
                  <a:cubicBezTo>
                    <a:pt x="61" y="3097"/>
                    <a:pt x="130" y="3180"/>
                    <a:pt x="190" y="3264"/>
                  </a:cubicBezTo>
                  <a:cubicBezTo>
                    <a:pt x="244" y="3340"/>
                    <a:pt x="305" y="3424"/>
                    <a:pt x="358" y="3500"/>
                  </a:cubicBezTo>
                  <a:cubicBezTo>
                    <a:pt x="449" y="3241"/>
                    <a:pt x="556" y="2983"/>
                    <a:pt x="655" y="2724"/>
                  </a:cubicBezTo>
                  <a:cubicBezTo>
                    <a:pt x="731" y="2420"/>
                    <a:pt x="807" y="2123"/>
                    <a:pt x="875" y="1819"/>
                  </a:cubicBezTo>
                  <a:cubicBezTo>
                    <a:pt x="966" y="1446"/>
                    <a:pt x="1058" y="1081"/>
                    <a:pt x="1172" y="708"/>
                  </a:cubicBezTo>
                  <a:cubicBezTo>
                    <a:pt x="1248" y="480"/>
                    <a:pt x="1316" y="244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 rot="1527221">
              <a:off x="7878340" y="3868694"/>
              <a:ext cx="56766" cy="193200"/>
            </a:xfrm>
            <a:custGeom>
              <a:avLst/>
              <a:gdLst/>
              <a:ahLst/>
              <a:cxnLst/>
              <a:rect l="l" t="t" r="r" b="b"/>
              <a:pathLst>
                <a:path w="937" h="3189" extrusionOk="0">
                  <a:moveTo>
                    <a:pt x="556" y="0"/>
                  </a:moveTo>
                  <a:cubicBezTo>
                    <a:pt x="533" y="175"/>
                    <a:pt x="511" y="350"/>
                    <a:pt x="495" y="525"/>
                  </a:cubicBezTo>
                  <a:cubicBezTo>
                    <a:pt x="374" y="1286"/>
                    <a:pt x="214" y="2047"/>
                    <a:pt x="1" y="2792"/>
                  </a:cubicBezTo>
                  <a:cubicBezTo>
                    <a:pt x="138" y="2922"/>
                    <a:pt x="267" y="3051"/>
                    <a:pt x="396" y="3188"/>
                  </a:cubicBezTo>
                  <a:cubicBezTo>
                    <a:pt x="511" y="2709"/>
                    <a:pt x="609" y="2237"/>
                    <a:pt x="693" y="1750"/>
                  </a:cubicBezTo>
                  <a:cubicBezTo>
                    <a:pt x="769" y="1309"/>
                    <a:pt x="868" y="868"/>
                    <a:pt x="937" y="419"/>
                  </a:cubicBezTo>
                  <a:cubicBezTo>
                    <a:pt x="800" y="289"/>
                    <a:pt x="670" y="153"/>
                    <a:pt x="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 rot="1527221">
              <a:off x="7906718" y="3830413"/>
              <a:ext cx="18054" cy="122620"/>
            </a:xfrm>
            <a:custGeom>
              <a:avLst/>
              <a:gdLst/>
              <a:ahLst/>
              <a:cxnLst/>
              <a:rect l="l" t="t" r="r" b="b"/>
              <a:pathLst>
                <a:path w="298" h="2024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07"/>
                    <a:pt x="16" y="221"/>
                    <a:pt x="23" y="327"/>
                  </a:cubicBezTo>
                  <a:cubicBezTo>
                    <a:pt x="54" y="890"/>
                    <a:pt x="54" y="1461"/>
                    <a:pt x="16" y="2024"/>
                  </a:cubicBezTo>
                  <a:cubicBezTo>
                    <a:pt x="76" y="1727"/>
                    <a:pt x="137" y="1400"/>
                    <a:pt x="175" y="1103"/>
                  </a:cubicBezTo>
                  <a:cubicBezTo>
                    <a:pt x="213" y="807"/>
                    <a:pt x="251" y="510"/>
                    <a:pt x="297" y="213"/>
                  </a:cubicBezTo>
                  <a:cubicBezTo>
                    <a:pt x="206" y="137"/>
                    <a:pt x="107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 rot="1527221">
              <a:off x="7764133" y="5027508"/>
              <a:ext cx="23082" cy="24960"/>
            </a:xfrm>
            <a:custGeom>
              <a:avLst/>
              <a:gdLst/>
              <a:ahLst/>
              <a:cxnLst/>
              <a:rect l="l" t="t" r="r" b="b"/>
              <a:pathLst>
                <a:path w="381" h="412" extrusionOk="0">
                  <a:moveTo>
                    <a:pt x="381" y="1"/>
                  </a:moveTo>
                  <a:lnTo>
                    <a:pt x="381" y="1"/>
                  </a:lnTo>
                  <a:cubicBezTo>
                    <a:pt x="251" y="46"/>
                    <a:pt x="122" y="92"/>
                    <a:pt x="0" y="130"/>
                  </a:cubicBezTo>
                  <a:lnTo>
                    <a:pt x="69" y="411"/>
                  </a:lnTo>
                  <a:cubicBezTo>
                    <a:pt x="175" y="274"/>
                    <a:pt x="274" y="138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 rot="1527221">
              <a:off x="7968592" y="4126997"/>
              <a:ext cx="100507" cy="130981"/>
            </a:xfrm>
            <a:custGeom>
              <a:avLst/>
              <a:gdLst/>
              <a:ahLst/>
              <a:cxnLst/>
              <a:rect l="l" t="t" r="r" b="b"/>
              <a:pathLst>
                <a:path w="1659" h="2162" extrusionOk="0">
                  <a:moveTo>
                    <a:pt x="1088" y="0"/>
                  </a:moveTo>
                  <a:lnTo>
                    <a:pt x="951" y="244"/>
                  </a:lnTo>
                  <a:cubicBezTo>
                    <a:pt x="617" y="868"/>
                    <a:pt x="312" y="1514"/>
                    <a:pt x="0" y="2161"/>
                  </a:cubicBezTo>
                  <a:cubicBezTo>
                    <a:pt x="518" y="1461"/>
                    <a:pt x="1065" y="792"/>
                    <a:pt x="1659" y="145"/>
                  </a:cubicBezTo>
                  <a:cubicBezTo>
                    <a:pt x="1469" y="99"/>
                    <a:pt x="1278" y="54"/>
                    <a:pt x="1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 rot="1527221">
              <a:off x="7720801" y="3713300"/>
              <a:ext cx="84392" cy="155577"/>
            </a:xfrm>
            <a:custGeom>
              <a:avLst/>
              <a:gdLst/>
              <a:ahLst/>
              <a:cxnLst/>
              <a:rect l="l" t="t" r="r" b="b"/>
              <a:pathLst>
                <a:path w="1393" h="2568" extrusionOk="0">
                  <a:moveTo>
                    <a:pt x="543" y="0"/>
                  </a:moveTo>
                  <a:cubicBezTo>
                    <a:pt x="362" y="0"/>
                    <a:pt x="182" y="16"/>
                    <a:pt x="1" y="41"/>
                  </a:cubicBezTo>
                  <a:cubicBezTo>
                    <a:pt x="533" y="817"/>
                    <a:pt x="967" y="1654"/>
                    <a:pt x="1309" y="2529"/>
                  </a:cubicBezTo>
                  <a:lnTo>
                    <a:pt x="1393" y="2567"/>
                  </a:lnTo>
                  <a:cubicBezTo>
                    <a:pt x="1233" y="1708"/>
                    <a:pt x="1020" y="856"/>
                    <a:pt x="799" y="11"/>
                  </a:cubicBezTo>
                  <a:cubicBezTo>
                    <a:pt x="714" y="4"/>
                    <a:pt x="629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 rot="1527221">
              <a:off x="7920461" y="3962888"/>
              <a:ext cx="93601" cy="260992"/>
            </a:xfrm>
            <a:custGeom>
              <a:avLst/>
              <a:gdLst/>
              <a:ahLst/>
              <a:cxnLst/>
              <a:rect l="l" t="t" r="r" b="b"/>
              <a:pathLst>
                <a:path w="1545" h="4308" extrusionOk="0">
                  <a:moveTo>
                    <a:pt x="1316" y="1"/>
                  </a:moveTo>
                  <a:cubicBezTo>
                    <a:pt x="1179" y="305"/>
                    <a:pt x="1058" y="625"/>
                    <a:pt x="936" y="937"/>
                  </a:cubicBezTo>
                  <a:cubicBezTo>
                    <a:pt x="738" y="1469"/>
                    <a:pt x="525" y="1987"/>
                    <a:pt x="327" y="2512"/>
                  </a:cubicBezTo>
                  <a:cubicBezTo>
                    <a:pt x="282" y="2687"/>
                    <a:pt x="236" y="2862"/>
                    <a:pt x="183" y="3037"/>
                  </a:cubicBezTo>
                  <a:cubicBezTo>
                    <a:pt x="130" y="3257"/>
                    <a:pt x="69" y="3478"/>
                    <a:pt x="0" y="3698"/>
                  </a:cubicBezTo>
                  <a:cubicBezTo>
                    <a:pt x="137" y="3904"/>
                    <a:pt x="274" y="4102"/>
                    <a:pt x="403" y="4307"/>
                  </a:cubicBezTo>
                  <a:cubicBezTo>
                    <a:pt x="449" y="4178"/>
                    <a:pt x="495" y="4041"/>
                    <a:pt x="540" y="3911"/>
                  </a:cubicBezTo>
                  <a:cubicBezTo>
                    <a:pt x="654" y="3516"/>
                    <a:pt x="769" y="3120"/>
                    <a:pt x="890" y="2732"/>
                  </a:cubicBezTo>
                  <a:cubicBezTo>
                    <a:pt x="1088" y="2078"/>
                    <a:pt x="1347" y="1446"/>
                    <a:pt x="1545" y="800"/>
                  </a:cubicBezTo>
                  <a:cubicBezTo>
                    <a:pt x="1507" y="495"/>
                    <a:pt x="1469" y="206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 rot="1527221">
              <a:off x="7566020" y="3693985"/>
              <a:ext cx="92692" cy="44347"/>
            </a:xfrm>
            <a:custGeom>
              <a:avLst/>
              <a:gdLst/>
              <a:ahLst/>
              <a:cxnLst/>
              <a:rect l="l" t="t" r="r" b="b"/>
              <a:pathLst>
                <a:path w="1530" h="732" extrusionOk="0">
                  <a:moveTo>
                    <a:pt x="951" y="1"/>
                  </a:moveTo>
                  <a:cubicBezTo>
                    <a:pt x="654" y="168"/>
                    <a:pt x="327" y="297"/>
                    <a:pt x="0" y="381"/>
                  </a:cubicBezTo>
                  <a:cubicBezTo>
                    <a:pt x="510" y="480"/>
                    <a:pt x="1020" y="594"/>
                    <a:pt x="1529" y="731"/>
                  </a:cubicBezTo>
                  <a:cubicBezTo>
                    <a:pt x="1347" y="480"/>
                    <a:pt x="1157" y="237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 rot="1527221">
              <a:off x="7726952" y="5044439"/>
              <a:ext cx="27686" cy="201924"/>
            </a:xfrm>
            <a:custGeom>
              <a:avLst/>
              <a:gdLst/>
              <a:ahLst/>
              <a:cxnLst/>
              <a:rect l="l" t="t" r="r" b="b"/>
              <a:pathLst>
                <a:path w="457" h="3333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67" y="175"/>
                    <a:pt x="130" y="350"/>
                    <a:pt x="0" y="525"/>
                  </a:cubicBezTo>
                  <a:cubicBezTo>
                    <a:pt x="39" y="708"/>
                    <a:pt x="84" y="898"/>
                    <a:pt x="130" y="1088"/>
                  </a:cubicBezTo>
                  <a:cubicBezTo>
                    <a:pt x="175" y="1294"/>
                    <a:pt x="214" y="1499"/>
                    <a:pt x="236" y="1704"/>
                  </a:cubicBezTo>
                  <a:cubicBezTo>
                    <a:pt x="381" y="2237"/>
                    <a:pt x="434" y="2785"/>
                    <a:pt x="404" y="3332"/>
                  </a:cubicBezTo>
                  <a:cubicBezTo>
                    <a:pt x="457" y="2572"/>
                    <a:pt x="389" y="1088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 rot="1527221">
              <a:off x="7838799" y="3765799"/>
              <a:ext cx="29989" cy="95903"/>
            </a:xfrm>
            <a:custGeom>
              <a:avLst/>
              <a:gdLst/>
              <a:ahLst/>
              <a:cxnLst/>
              <a:rect l="l" t="t" r="r" b="b"/>
              <a:pathLst>
                <a:path w="495" h="1583" extrusionOk="0">
                  <a:moveTo>
                    <a:pt x="0" y="0"/>
                  </a:moveTo>
                  <a:cubicBezTo>
                    <a:pt x="31" y="91"/>
                    <a:pt x="69" y="175"/>
                    <a:pt x="99" y="259"/>
                  </a:cubicBezTo>
                  <a:cubicBezTo>
                    <a:pt x="252" y="692"/>
                    <a:pt x="381" y="1134"/>
                    <a:pt x="495" y="1582"/>
                  </a:cubicBezTo>
                  <a:cubicBezTo>
                    <a:pt x="487" y="1096"/>
                    <a:pt x="487" y="601"/>
                    <a:pt x="487" y="114"/>
                  </a:cubicBezTo>
                  <a:lnTo>
                    <a:pt x="31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 rot="1527221">
              <a:off x="7940238" y="3926420"/>
              <a:ext cx="22173" cy="93177"/>
            </a:xfrm>
            <a:custGeom>
              <a:avLst/>
              <a:gdLst/>
              <a:ahLst/>
              <a:cxnLst/>
              <a:rect l="l" t="t" r="r" b="b"/>
              <a:pathLst>
                <a:path w="366" h="1538" extrusionOk="0">
                  <a:moveTo>
                    <a:pt x="289" y="0"/>
                  </a:moveTo>
                  <a:cubicBezTo>
                    <a:pt x="236" y="320"/>
                    <a:pt x="167" y="647"/>
                    <a:pt x="107" y="966"/>
                  </a:cubicBezTo>
                  <a:cubicBezTo>
                    <a:pt x="69" y="1157"/>
                    <a:pt x="38" y="1347"/>
                    <a:pt x="0" y="1537"/>
                  </a:cubicBezTo>
                  <a:cubicBezTo>
                    <a:pt x="167" y="1043"/>
                    <a:pt x="251" y="525"/>
                    <a:pt x="365" y="8"/>
                  </a:cubicBezTo>
                  <a:cubicBezTo>
                    <a:pt x="342" y="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 rot="1527221">
              <a:off x="7899732" y="4384194"/>
              <a:ext cx="180235" cy="177024"/>
            </a:xfrm>
            <a:custGeom>
              <a:avLst/>
              <a:gdLst/>
              <a:ahLst/>
              <a:cxnLst/>
              <a:rect l="l" t="t" r="r" b="b"/>
              <a:pathLst>
                <a:path w="2975" h="2922" extrusionOk="0">
                  <a:moveTo>
                    <a:pt x="2587" y="0"/>
                  </a:moveTo>
                  <a:cubicBezTo>
                    <a:pt x="2465" y="53"/>
                    <a:pt x="2336" y="114"/>
                    <a:pt x="2206" y="183"/>
                  </a:cubicBezTo>
                  <a:cubicBezTo>
                    <a:pt x="2092" y="320"/>
                    <a:pt x="1963" y="457"/>
                    <a:pt x="1834" y="586"/>
                  </a:cubicBezTo>
                  <a:cubicBezTo>
                    <a:pt x="1316" y="1126"/>
                    <a:pt x="746" y="1613"/>
                    <a:pt x="137" y="2054"/>
                  </a:cubicBezTo>
                  <a:lnTo>
                    <a:pt x="0" y="2146"/>
                  </a:lnTo>
                  <a:cubicBezTo>
                    <a:pt x="76" y="2404"/>
                    <a:pt x="145" y="2663"/>
                    <a:pt x="198" y="2922"/>
                  </a:cubicBezTo>
                  <a:cubicBezTo>
                    <a:pt x="403" y="2785"/>
                    <a:pt x="616" y="2648"/>
                    <a:pt x="829" y="2518"/>
                  </a:cubicBezTo>
                  <a:cubicBezTo>
                    <a:pt x="921" y="2442"/>
                    <a:pt x="1012" y="2374"/>
                    <a:pt x="1103" y="2298"/>
                  </a:cubicBezTo>
                  <a:cubicBezTo>
                    <a:pt x="1476" y="1994"/>
                    <a:pt x="1849" y="1674"/>
                    <a:pt x="2191" y="1332"/>
                  </a:cubicBezTo>
                  <a:cubicBezTo>
                    <a:pt x="2488" y="1050"/>
                    <a:pt x="2747" y="731"/>
                    <a:pt x="2975" y="396"/>
                  </a:cubicBezTo>
                  <a:cubicBezTo>
                    <a:pt x="2853" y="259"/>
                    <a:pt x="2716" y="137"/>
                    <a:pt x="2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 rot="1527221">
              <a:off x="7875855" y="4494157"/>
              <a:ext cx="175206" cy="139705"/>
            </a:xfrm>
            <a:custGeom>
              <a:avLst/>
              <a:gdLst/>
              <a:ahLst/>
              <a:cxnLst/>
              <a:rect l="l" t="t" r="r" b="b"/>
              <a:pathLst>
                <a:path w="2892" h="2306" extrusionOk="0">
                  <a:moveTo>
                    <a:pt x="2892" y="1"/>
                  </a:moveTo>
                  <a:lnTo>
                    <a:pt x="2892" y="1"/>
                  </a:lnTo>
                  <a:cubicBezTo>
                    <a:pt x="2276" y="191"/>
                    <a:pt x="1675" y="449"/>
                    <a:pt x="1112" y="777"/>
                  </a:cubicBezTo>
                  <a:cubicBezTo>
                    <a:pt x="997" y="830"/>
                    <a:pt x="891" y="898"/>
                    <a:pt x="784" y="967"/>
                  </a:cubicBezTo>
                  <a:cubicBezTo>
                    <a:pt x="571" y="1134"/>
                    <a:pt x="351" y="1294"/>
                    <a:pt x="138" y="1446"/>
                  </a:cubicBezTo>
                  <a:lnTo>
                    <a:pt x="1" y="1545"/>
                  </a:lnTo>
                  <a:cubicBezTo>
                    <a:pt x="8" y="1621"/>
                    <a:pt x="24" y="1697"/>
                    <a:pt x="39" y="1773"/>
                  </a:cubicBezTo>
                  <a:cubicBezTo>
                    <a:pt x="62" y="1956"/>
                    <a:pt x="92" y="2131"/>
                    <a:pt x="122" y="2306"/>
                  </a:cubicBezTo>
                  <a:cubicBezTo>
                    <a:pt x="442" y="2055"/>
                    <a:pt x="762" y="1796"/>
                    <a:pt x="1096" y="1560"/>
                  </a:cubicBezTo>
                  <a:cubicBezTo>
                    <a:pt x="1606" y="1195"/>
                    <a:pt x="2139" y="845"/>
                    <a:pt x="2580" y="396"/>
                  </a:cubicBezTo>
                  <a:cubicBezTo>
                    <a:pt x="2686" y="282"/>
                    <a:pt x="2785" y="168"/>
                    <a:pt x="2877" y="39"/>
                  </a:cubicBezTo>
                  <a:cubicBezTo>
                    <a:pt x="2884" y="31"/>
                    <a:pt x="2884" y="16"/>
                    <a:pt x="2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 rot="1527221">
              <a:off x="7927082" y="4086020"/>
              <a:ext cx="88088" cy="180719"/>
            </a:xfrm>
            <a:custGeom>
              <a:avLst/>
              <a:gdLst/>
              <a:ahLst/>
              <a:cxnLst/>
              <a:rect l="l" t="t" r="r" b="b"/>
              <a:pathLst>
                <a:path w="1454" h="2983" extrusionOk="0">
                  <a:moveTo>
                    <a:pt x="1218" y="0"/>
                  </a:moveTo>
                  <a:cubicBezTo>
                    <a:pt x="1066" y="259"/>
                    <a:pt x="929" y="525"/>
                    <a:pt x="799" y="792"/>
                  </a:cubicBezTo>
                  <a:cubicBezTo>
                    <a:pt x="556" y="1294"/>
                    <a:pt x="351" y="1804"/>
                    <a:pt x="160" y="2329"/>
                  </a:cubicBezTo>
                  <a:cubicBezTo>
                    <a:pt x="130" y="2450"/>
                    <a:pt x="92" y="2572"/>
                    <a:pt x="61" y="2694"/>
                  </a:cubicBezTo>
                  <a:cubicBezTo>
                    <a:pt x="39" y="2762"/>
                    <a:pt x="16" y="2823"/>
                    <a:pt x="1" y="2892"/>
                  </a:cubicBezTo>
                  <a:lnTo>
                    <a:pt x="54" y="2983"/>
                  </a:lnTo>
                  <a:cubicBezTo>
                    <a:pt x="274" y="2534"/>
                    <a:pt x="495" y="2085"/>
                    <a:pt x="708" y="1629"/>
                  </a:cubicBezTo>
                  <a:cubicBezTo>
                    <a:pt x="875" y="1279"/>
                    <a:pt x="1050" y="921"/>
                    <a:pt x="1241" y="571"/>
                  </a:cubicBezTo>
                  <a:cubicBezTo>
                    <a:pt x="1309" y="442"/>
                    <a:pt x="1385" y="305"/>
                    <a:pt x="1454" y="175"/>
                  </a:cubicBezTo>
                  <a:cubicBezTo>
                    <a:pt x="1370" y="130"/>
                    <a:pt x="1294" y="69"/>
                    <a:pt x="1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 rot="1527221">
              <a:off x="7785822" y="4851335"/>
              <a:ext cx="121287" cy="108807"/>
            </a:xfrm>
            <a:custGeom>
              <a:avLst/>
              <a:gdLst/>
              <a:ahLst/>
              <a:cxnLst/>
              <a:rect l="l" t="t" r="r" b="b"/>
              <a:pathLst>
                <a:path w="2002" h="1796" extrusionOk="0">
                  <a:moveTo>
                    <a:pt x="1743" y="0"/>
                  </a:moveTo>
                  <a:cubicBezTo>
                    <a:pt x="1538" y="46"/>
                    <a:pt x="1332" y="99"/>
                    <a:pt x="1134" y="168"/>
                  </a:cubicBezTo>
                  <a:cubicBezTo>
                    <a:pt x="746" y="297"/>
                    <a:pt x="381" y="464"/>
                    <a:pt x="1" y="616"/>
                  </a:cubicBezTo>
                  <a:cubicBezTo>
                    <a:pt x="107" y="1012"/>
                    <a:pt x="206" y="1408"/>
                    <a:pt x="313" y="1796"/>
                  </a:cubicBezTo>
                  <a:cubicBezTo>
                    <a:pt x="617" y="1552"/>
                    <a:pt x="952" y="1324"/>
                    <a:pt x="1271" y="1088"/>
                  </a:cubicBezTo>
                  <a:cubicBezTo>
                    <a:pt x="1522" y="906"/>
                    <a:pt x="1766" y="708"/>
                    <a:pt x="2002" y="502"/>
                  </a:cubicBezTo>
                  <a:cubicBezTo>
                    <a:pt x="1986" y="457"/>
                    <a:pt x="1971" y="411"/>
                    <a:pt x="1956" y="373"/>
                  </a:cubicBezTo>
                  <a:cubicBezTo>
                    <a:pt x="1903" y="236"/>
                    <a:pt x="1834" y="114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 rot="1527221">
              <a:off x="7925545" y="4141096"/>
              <a:ext cx="146611" cy="199621"/>
            </a:xfrm>
            <a:custGeom>
              <a:avLst/>
              <a:gdLst/>
              <a:ahLst/>
              <a:cxnLst/>
              <a:rect l="l" t="t" r="r" b="b"/>
              <a:pathLst>
                <a:path w="2420" h="3295" extrusionOk="0">
                  <a:moveTo>
                    <a:pt x="2382" y="0"/>
                  </a:moveTo>
                  <a:cubicBezTo>
                    <a:pt x="1583" y="829"/>
                    <a:pt x="883" y="1758"/>
                    <a:pt x="198" y="2686"/>
                  </a:cubicBezTo>
                  <a:lnTo>
                    <a:pt x="1" y="2952"/>
                  </a:lnTo>
                  <a:cubicBezTo>
                    <a:pt x="69" y="3066"/>
                    <a:pt x="130" y="3180"/>
                    <a:pt x="191" y="3294"/>
                  </a:cubicBezTo>
                  <a:cubicBezTo>
                    <a:pt x="343" y="3036"/>
                    <a:pt x="503" y="2777"/>
                    <a:pt x="662" y="2526"/>
                  </a:cubicBezTo>
                  <a:cubicBezTo>
                    <a:pt x="1180" y="1727"/>
                    <a:pt x="1758" y="974"/>
                    <a:pt x="2298" y="190"/>
                  </a:cubicBezTo>
                  <a:cubicBezTo>
                    <a:pt x="2336" y="137"/>
                    <a:pt x="2374" y="76"/>
                    <a:pt x="2420" y="1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 rot="1527221">
              <a:off x="7936884" y="4169906"/>
              <a:ext cx="169633" cy="211193"/>
            </a:xfrm>
            <a:custGeom>
              <a:avLst/>
              <a:gdLst/>
              <a:ahLst/>
              <a:cxnLst/>
              <a:rect l="l" t="t" r="r" b="b"/>
              <a:pathLst>
                <a:path w="2800" h="3486" extrusionOk="0">
                  <a:moveTo>
                    <a:pt x="2321" y="1"/>
                  </a:moveTo>
                  <a:cubicBezTo>
                    <a:pt x="2062" y="389"/>
                    <a:pt x="1780" y="769"/>
                    <a:pt x="1499" y="1142"/>
                  </a:cubicBezTo>
                  <a:cubicBezTo>
                    <a:pt x="959" y="1888"/>
                    <a:pt x="464" y="2656"/>
                    <a:pt x="0" y="3440"/>
                  </a:cubicBezTo>
                  <a:lnTo>
                    <a:pt x="23" y="3485"/>
                  </a:lnTo>
                  <a:cubicBezTo>
                    <a:pt x="753" y="2801"/>
                    <a:pt x="1552" y="2169"/>
                    <a:pt x="2351" y="1553"/>
                  </a:cubicBezTo>
                  <a:lnTo>
                    <a:pt x="2800" y="1195"/>
                  </a:lnTo>
                  <a:cubicBezTo>
                    <a:pt x="2739" y="754"/>
                    <a:pt x="2610" y="313"/>
                    <a:pt x="2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 rot="1527221">
              <a:off x="7241180" y="3798288"/>
              <a:ext cx="803938" cy="1236683"/>
            </a:xfrm>
            <a:custGeom>
              <a:avLst/>
              <a:gdLst/>
              <a:ahLst/>
              <a:cxnLst/>
              <a:rect l="l" t="t" r="r" b="b"/>
              <a:pathLst>
                <a:path w="13270" h="20413" extrusionOk="0">
                  <a:moveTo>
                    <a:pt x="435" y="0"/>
                  </a:moveTo>
                  <a:cubicBezTo>
                    <a:pt x="330" y="23"/>
                    <a:pt x="216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914" y="221"/>
                    <a:pt x="1652" y="883"/>
                    <a:pt x="1949" y="1765"/>
                  </a:cubicBezTo>
                  <a:cubicBezTo>
                    <a:pt x="2222" y="2640"/>
                    <a:pt x="2055" y="3736"/>
                    <a:pt x="2732" y="4367"/>
                  </a:cubicBezTo>
                  <a:cubicBezTo>
                    <a:pt x="3356" y="4953"/>
                    <a:pt x="4459" y="4854"/>
                    <a:pt x="4992" y="5524"/>
                  </a:cubicBezTo>
                  <a:cubicBezTo>
                    <a:pt x="5578" y="6262"/>
                    <a:pt x="5098" y="7403"/>
                    <a:pt x="5509" y="8247"/>
                  </a:cubicBezTo>
                  <a:cubicBezTo>
                    <a:pt x="5958" y="9175"/>
                    <a:pt x="7320" y="9419"/>
                    <a:pt x="7662" y="10393"/>
                  </a:cubicBezTo>
                  <a:cubicBezTo>
                    <a:pt x="7959" y="11222"/>
                    <a:pt x="7358" y="12295"/>
                    <a:pt x="7929" y="12964"/>
                  </a:cubicBezTo>
                  <a:cubicBezTo>
                    <a:pt x="8263" y="13367"/>
                    <a:pt x="8902" y="13436"/>
                    <a:pt x="9214" y="13854"/>
                  </a:cubicBezTo>
                  <a:cubicBezTo>
                    <a:pt x="9595" y="14356"/>
                    <a:pt x="9344" y="15094"/>
                    <a:pt x="9503" y="15711"/>
                  </a:cubicBezTo>
                  <a:cubicBezTo>
                    <a:pt x="9716" y="16532"/>
                    <a:pt x="10591" y="16958"/>
                    <a:pt x="11276" y="17453"/>
                  </a:cubicBezTo>
                  <a:cubicBezTo>
                    <a:pt x="12257" y="18183"/>
                    <a:pt x="12957" y="19233"/>
                    <a:pt x="13269" y="20412"/>
                  </a:cubicBezTo>
                  <a:cubicBezTo>
                    <a:pt x="13239" y="20207"/>
                    <a:pt x="13208" y="20002"/>
                    <a:pt x="13163" y="19796"/>
                  </a:cubicBezTo>
                  <a:cubicBezTo>
                    <a:pt x="12455" y="16783"/>
                    <a:pt x="11542" y="13938"/>
                    <a:pt x="11048" y="10750"/>
                  </a:cubicBezTo>
                  <a:cubicBezTo>
                    <a:pt x="10675" y="8232"/>
                    <a:pt x="9427" y="6033"/>
                    <a:pt x="7890" y="3903"/>
                  </a:cubicBezTo>
                  <a:cubicBezTo>
                    <a:pt x="6057" y="1476"/>
                    <a:pt x="3265" y="556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 rot="1527221">
              <a:off x="7651862" y="4540174"/>
              <a:ext cx="93177" cy="37380"/>
            </a:xfrm>
            <a:custGeom>
              <a:avLst/>
              <a:gdLst/>
              <a:ahLst/>
              <a:cxnLst/>
              <a:rect l="l" t="t" r="r" b="b"/>
              <a:pathLst>
                <a:path w="1538" h="617" extrusionOk="0">
                  <a:moveTo>
                    <a:pt x="8" y="0"/>
                  </a:moveTo>
                  <a:lnTo>
                    <a:pt x="0" y="99"/>
                  </a:lnTo>
                  <a:cubicBezTo>
                    <a:pt x="335" y="206"/>
                    <a:pt x="670" y="320"/>
                    <a:pt x="997" y="434"/>
                  </a:cubicBezTo>
                  <a:cubicBezTo>
                    <a:pt x="1180" y="495"/>
                    <a:pt x="1354" y="556"/>
                    <a:pt x="1537" y="616"/>
                  </a:cubicBezTo>
                  <a:cubicBezTo>
                    <a:pt x="1027" y="411"/>
                    <a:pt x="518" y="206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 rot="1527221">
              <a:off x="7652530" y="4517499"/>
              <a:ext cx="222643" cy="119894"/>
            </a:xfrm>
            <a:custGeom>
              <a:avLst/>
              <a:gdLst/>
              <a:ahLst/>
              <a:cxnLst/>
              <a:rect l="l" t="t" r="r" b="b"/>
              <a:pathLst>
                <a:path w="3675" h="1979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161"/>
                    <a:pt x="16" y="313"/>
                    <a:pt x="0" y="473"/>
                  </a:cubicBezTo>
                  <a:cubicBezTo>
                    <a:pt x="1233" y="967"/>
                    <a:pt x="2465" y="1439"/>
                    <a:pt x="3675" y="1979"/>
                  </a:cubicBezTo>
                  <a:cubicBezTo>
                    <a:pt x="3607" y="1652"/>
                    <a:pt x="3538" y="1325"/>
                    <a:pt x="3477" y="990"/>
                  </a:cubicBezTo>
                  <a:cubicBezTo>
                    <a:pt x="3051" y="822"/>
                    <a:pt x="2617" y="670"/>
                    <a:pt x="2184" y="533"/>
                  </a:cubicBezTo>
                  <a:cubicBezTo>
                    <a:pt x="1469" y="313"/>
                    <a:pt x="738" y="13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 rot="1527221">
              <a:off x="7645207" y="4204578"/>
              <a:ext cx="286740" cy="81181"/>
            </a:xfrm>
            <a:custGeom>
              <a:avLst/>
              <a:gdLst/>
              <a:ahLst/>
              <a:cxnLst/>
              <a:rect l="l" t="t" r="r" b="b"/>
              <a:pathLst>
                <a:path w="4733" h="1340" extrusionOk="0">
                  <a:moveTo>
                    <a:pt x="0" y="1"/>
                  </a:moveTo>
                  <a:cubicBezTo>
                    <a:pt x="23" y="92"/>
                    <a:pt x="46" y="176"/>
                    <a:pt x="61" y="267"/>
                  </a:cubicBezTo>
                  <a:cubicBezTo>
                    <a:pt x="342" y="282"/>
                    <a:pt x="632" y="297"/>
                    <a:pt x="921" y="328"/>
                  </a:cubicBezTo>
                  <a:cubicBezTo>
                    <a:pt x="2237" y="457"/>
                    <a:pt x="3500" y="860"/>
                    <a:pt x="4732" y="1340"/>
                  </a:cubicBezTo>
                  <a:cubicBezTo>
                    <a:pt x="4641" y="1134"/>
                    <a:pt x="4542" y="929"/>
                    <a:pt x="4436" y="731"/>
                  </a:cubicBezTo>
                  <a:cubicBezTo>
                    <a:pt x="3568" y="472"/>
                    <a:pt x="2678" y="290"/>
                    <a:pt x="1773" y="191"/>
                  </a:cubicBezTo>
                  <a:cubicBezTo>
                    <a:pt x="1195" y="130"/>
                    <a:pt x="616" y="61"/>
                    <a:pt x="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 rot="1527221">
              <a:off x="7652626" y="4130530"/>
              <a:ext cx="160424" cy="32291"/>
            </a:xfrm>
            <a:custGeom>
              <a:avLst/>
              <a:gdLst/>
              <a:ahLst/>
              <a:cxnLst/>
              <a:rect l="l" t="t" r="r" b="b"/>
              <a:pathLst>
                <a:path w="2648" h="533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69"/>
                    <a:pt x="190" y="152"/>
                    <a:pt x="266" y="244"/>
                  </a:cubicBezTo>
                  <a:lnTo>
                    <a:pt x="282" y="274"/>
                  </a:lnTo>
                  <a:cubicBezTo>
                    <a:pt x="852" y="320"/>
                    <a:pt x="1415" y="403"/>
                    <a:pt x="1986" y="457"/>
                  </a:cubicBezTo>
                  <a:cubicBezTo>
                    <a:pt x="2206" y="479"/>
                    <a:pt x="2427" y="502"/>
                    <a:pt x="2648" y="533"/>
                  </a:cubicBezTo>
                  <a:cubicBezTo>
                    <a:pt x="1963" y="327"/>
                    <a:pt x="1271" y="167"/>
                    <a:pt x="563" y="61"/>
                  </a:cubicBezTo>
                  <a:cubicBezTo>
                    <a:pt x="381" y="38"/>
                    <a:pt x="190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 rot="1527221">
              <a:off x="7620153" y="4411999"/>
              <a:ext cx="282196" cy="126316"/>
            </a:xfrm>
            <a:custGeom>
              <a:avLst/>
              <a:gdLst/>
              <a:ahLst/>
              <a:cxnLst/>
              <a:rect l="l" t="t" r="r" b="b"/>
              <a:pathLst>
                <a:path w="4658" h="2085" extrusionOk="0">
                  <a:moveTo>
                    <a:pt x="1" y="0"/>
                  </a:moveTo>
                  <a:cubicBezTo>
                    <a:pt x="298" y="183"/>
                    <a:pt x="572" y="403"/>
                    <a:pt x="830" y="639"/>
                  </a:cubicBezTo>
                  <a:cubicBezTo>
                    <a:pt x="1279" y="761"/>
                    <a:pt x="1720" y="890"/>
                    <a:pt x="2154" y="1042"/>
                  </a:cubicBezTo>
                  <a:cubicBezTo>
                    <a:pt x="2846" y="1286"/>
                    <a:pt x="3508" y="1575"/>
                    <a:pt x="4178" y="1872"/>
                  </a:cubicBezTo>
                  <a:cubicBezTo>
                    <a:pt x="4338" y="1940"/>
                    <a:pt x="4497" y="2016"/>
                    <a:pt x="4657" y="2085"/>
                  </a:cubicBezTo>
                  <a:cubicBezTo>
                    <a:pt x="4619" y="1910"/>
                    <a:pt x="4589" y="1727"/>
                    <a:pt x="4566" y="1545"/>
                  </a:cubicBezTo>
                  <a:cubicBezTo>
                    <a:pt x="4513" y="1202"/>
                    <a:pt x="4444" y="867"/>
                    <a:pt x="4360" y="540"/>
                  </a:cubicBezTo>
                  <a:cubicBezTo>
                    <a:pt x="3501" y="441"/>
                    <a:pt x="2633" y="381"/>
                    <a:pt x="1766" y="282"/>
                  </a:cubicBezTo>
                  <a:cubicBezTo>
                    <a:pt x="1241" y="221"/>
                    <a:pt x="716" y="145"/>
                    <a:pt x="191" y="46"/>
                  </a:cubicBezTo>
                  <a:cubicBezTo>
                    <a:pt x="130" y="31"/>
                    <a:pt x="62" y="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 rot="1527221">
              <a:off x="7637029" y="3893924"/>
              <a:ext cx="204286" cy="29565"/>
            </a:xfrm>
            <a:custGeom>
              <a:avLst/>
              <a:gdLst/>
              <a:ahLst/>
              <a:cxnLst/>
              <a:rect l="l" t="t" r="r" b="b"/>
              <a:pathLst>
                <a:path w="3372" h="488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"/>
                    <a:pt x="366" y="24"/>
                    <a:pt x="549" y="31"/>
                  </a:cubicBezTo>
                  <a:cubicBezTo>
                    <a:pt x="1500" y="107"/>
                    <a:pt x="2443" y="260"/>
                    <a:pt x="3371" y="488"/>
                  </a:cubicBezTo>
                  <a:cubicBezTo>
                    <a:pt x="3288" y="427"/>
                    <a:pt x="3211" y="374"/>
                    <a:pt x="3135" y="313"/>
                  </a:cubicBezTo>
                  <a:cubicBezTo>
                    <a:pt x="2915" y="282"/>
                    <a:pt x="2694" y="244"/>
                    <a:pt x="2473" y="214"/>
                  </a:cubicBezTo>
                  <a:cubicBezTo>
                    <a:pt x="1652" y="85"/>
                    <a:pt x="830" y="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 rot="1527221">
              <a:off x="7640050" y="4800047"/>
              <a:ext cx="165937" cy="77001"/>
            </a:xfrm>
            <a:custGeom>
              <a:avLst/>
              <a:gdLst/>
              <a:ahLst/>
              <a:cxnLst/>
              <a:rect l="l" t="t" r="r" b="b"/>
              <a:pathLst>
                <a:path w="2739" h="1271" extrusionOk="0">
                  <a:moveTo>
                    <a:pt x="0" y="0"/>
                  </a:moveTo>
                  <a:cubicBezTo>
                    <a:pt x="0" y="145"/>
                    <a:pt x="23" y="282"/>
                    <a:pt x="53" y="419"/>
                  </a:cubicBezTo>
                  <a:cubicBezTo>
                    <a:pt x="61" y="434"/>
                    <a:pt x="69" y="449"/>
                    <a:pt x="69" y="464"/>
                  </a:cubicBezTo>
                  <a:lnTo>
                    <a:pt x="175" y="487"/>
                  </a:lnTo>
                  <a:cubicBezTo>
                    <a:pt x="533" y="586"/>
                    <a:pt x="898" y="670"/>
                    <a:pt x="1248" y="776"/>
                  </a:cubicBezTo>
                  <a:cubicBezTo>
                    <a:pt x="1697" y="906"/>
                    <a:pt x="2130" y="1058"/>
                    <a:pt x="2572" y="1210"/>
                  </a:cubicBezTo>
                  <a:lnTo>
                    <a:pt x="2739" y="1271"/>
                  </a:lnTo>
                  <a:cubicBezTo>
                    <a:pt x="2237" y="989"/>
                    <a:pt x="1720" y="738"/>
                    <a:pt x="1195" y="510"/>
                  </a:cubicBezTo>
                  <a:cubicBezTo>
                    <a:pt x="799" y="335"/>
                    <a:pt x="396" y="1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 rot="1527221">
              <a:off x="7646069" y="4621714"/>
              <a:ext cx="20780" cy="8845"/>
            </a:xfrm>
            <a:custGeom>
              <a:avLst/>
              <a:gdLst/>
              <a:ahLst/>
              <a:cxnLst/>
              <a:rect l="l" t="t" r="r" b="b"/>
              <a:pathLst>
                <a:path w="343" h="146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39"/>
                    <a:pt x="107" y="69"/>
                    <a:pt x="160" y="100"/>
                  </a:cubicBezTo>
                  <a:lnTo>
                    <a:pt x="343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 rot="1527221">
              <a:off x="7606330" y="4595202"/>
              <a:ext cx="251723" cy="145702"/>
            </a:xfrm>
            <a:custGeom>
              <a:avLst/>
              <a:gdLst/>
              <a:ahLst/>
              <a:cxnLst/>
              <a:rect l="l" t="t" r="r" b="b"/>
              <a:pathLst>
                <a:path w="4155" h="2405" extrusionOk="0">
                  <a:moveTo>
                    <a:pt x="1" y="1"/>
                  </a:moveTo>
                  <a:cubicBezTo>
                    <a:pt x="1" y="145"/>
                    <a:pt x="16" y="290"/>
                    <a:pt x="54" y="434"/>
                  </a:cubicBezTo>
                  <a:cubicBezTo>
                    <a:pt x="328" y="564"/>
                    <a:pt x="617" y="693"/>
                    <a:pt x="891" y="815"/>
                  </a:cubicBezTo>
                  <a:cubicBezTo>
                    <a:pt x="1355" y="1013"/>
                    <a:pt x="1819" y="1210"/>
                    <a:pt x="2268" y="1423"/>
                  </a:cubicBezTo>
                  <a:cubicBezTo>
                    <a:pt x="2740" y="1652"/>
                    <a:pt x="3196" y="1918"/>
                    <a:pt x="3653" y="2184"/>
                  </a:cubicBezTo>
                  <a:cubicBezTo>
                    <a:pt x="3820" y="2260"/>
                    <a:pt x="3987" y="2329"/>
                    <a:pt x="4155" y="2405"/>
                  </a:cubicBezTo>
                  <a:cubicBezTo>
                    <a:pt x="4056" y="2017"/>
                    <a:pt x="3965" y="1621"/>
                    <a:pt x="3873" y="1226"/>
                  </a:cubicBezTo>
                  <a:cubicBezTo>
                    <a:pt x="3440" y="1073"/>
                    <a:pt x="2991" y="936"/>
                    <a:pt x="2542" y="807"/>
                  </a:cubicBezTo>
                  <a:cubicBezTo>
                    <a:pt x="2063" y="670"/>
                    <a:pt x="1583" y="533"/>
                    <a:pt x="1112" y="373"/>
                  </a:cubicBezTo>
                  <a:cubicBezTo>
                    <a:pt x="746" y="244"/>
                    <a:pt x="374" y="11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 rot="1527221">
              <a:off x="7626608" y="4858407"/>
              <a:ext cx="177993" cy="98690"/>
            </a:xfrm>
            <a:custGeom>
              <a:avLst/>
              <a:gdLst/>
              <a:ahLst/>
              <a:cxnLst/>
              <a:rect l="l" t="t" r="r" b="b"/>
              <a:pathLst>
                <a:path w="2938" h="1629" extrusionOk="0">
                  <a:moveTo>
                    <a:pt x="1" y="1"/>
                  </a:moveTo>
                  <a:lnTo>
                    <a:pt x="1" y="1"/>
                  </a:lnTo>
                  <a:cubicBezTo>
                    <a:pt x="229" y="297"/>
                    <a:pt x="510" y="556"/>
                    <a:pt x="822" y="761"/>
                  </a:cubicBezTo>
                  <a:lnTo>
                    <a:pt x="1127" y="875"/>
                  </a:lnTo>
                  <a:cubicBezTo>
                    <a:pt x="1743" y="1088"/>
                    <a:pt x="2344" y="1340"/>
                    <a:pt x="2937" y="1629"/>
                  </a:cubicBezTo>
                  <a:cubicBezTo>
                    <a:pt x="2869" y="1378"/>
                    <a:pt x="2800" y="1119"/>
                    <a:pt x="2740" y="868"/>
                  </a:cubicBezTo>
                  <a:cubicBezTo>
                    <a:pt x="2199" y="678"/>
                    <a:pt x="1667" y="487"/>
                    <a:pt x="1119" y="312"/>
                  </a:cubicBezTo>
                  <a:cubicBezTo>
                    <a:pt x="754" y="191"/>
                    <a:pt x="373" y="9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 rot="1527221">
              <a:off x="7579648" y="3809462"/>
              <a:ext cx="224521" cy="45256"/>
            </a:xfrm>
            <a:custGeom>
              <a:avLst/>
              <a:gdLst/>
              <a:ahLst/>
              <a:cxnLst/>
              <a:rect l="l" t="t" r="r" b="b"/>
              <a:pathLst>
                <a:path w="3706" h="747" extrusionOk="0">
                  <a:moveTo>
                    <a:pt x="739" y="1"/>
                  </a:moveTo>
                  <a:cubicBezTo>
                    <a:pt x="492" y="1"/>
                    <a:pt x="246" y="6"/>
                    <a:pt x="1" y="16"/>
                  </a:cubicBezTo>
                  <a:cubicBezTo>
                    <a:pt x="161" y="184"/>
                    <a:pt x="305" y="374"/>
                    <a:pt x="412" y="579"/>
                  </a:cubicBezTo>
                  <a:cubicBezTo>
                    <a:pt x="697" y="562"/>
                    <a:pt x="986" y="554"/>
                    <a:pt x="1274" y="554"/>
                  </a:cubicBezTo>
                  <a:cubicBezTo>
                    <a:pt x="1370" y="554"/>
                    <a:pt x="1465" y="555"/>
                    <a:pt x="1560" y="557"/>
                  </a:cubicBezTo>
                  <a:cubicBezTo>
                    <a:pt x="2283" y="579"/>
                    <a:pt x="2998" y="640"/>
                    <a:pt x="3706" y="747"/>
                  </a:cubicBezTo>
                  <a:cubicBezTo>
                    <a:pt x="3204" y="480"/>
                    <a:pt x="2686" y="245"/>
                    <a:pt x="2154" y="54"/>
                  </a:cubicBezTo>
                  <a:cubicBezTo>
                    <a:pt x="1684" y="19"/>
                    <a:pt x="1211" y="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 rot="1527221">
              <a:off x="7575047" y="3914754"/>
              <a:ext cx="310246" cy="59977"/>
            </a:xfrm>
            <a:custGeom>
              <a:avLst/>
              <a:gdLst/>
              <a:ahLst/>
              <a:cxnLst/>
              <a:rect l="l" t="t" r="r" b="b"/>
              <a:pathLst>
                <a:path w="5121" h="990" extrusionOk="0">
                  <a:moveTo>
                    <a:pt x="1" y="1"/>
                  </a:moveTo>
                  <a:cubicBezTo>
                    <a:pt x="39" y="191"/>
                    <a:pt x="69" y="381"/>
                    <a:pt x="92" y="572"/>
                  </a:cubicBezTo>
                  <a:cubicBezTo>
                    <a:pt x="434" y="579"/>
                    <a:pt x="777" y="602"/>
                    <a:pt x="1104" y="625"/>
                  </a:cubicBezTo>
                  <a:cubicBezTo>
                    <a:pt x="1697" y="670"/>
                    <a:pt x="2298" y="716"/>
                    <a:pt x="2892" y="762"/>
                  </a:cubicBezTo>
                  <a:cubicBezTo>
                    <a:pt x="3637" y="815"/>
                    <a:pt x="4383" y="868"/>
                    <a:pt x="5121" y="990"/>
                  </a:cubicBezTo>
                  <a:cubicBezTo>
                    <a:pt x="5037" y="899"/>
                    <a:pt x="4946" y="823"/>
                    <a:pt x="4862" y="739"/>
                  </a:cubicBezTo>
                  <a:cubicBezTo>
                    <a:pt x="4474" y="617"/>
                    <a:pt x="4086" y="518"/>
                    <a:pt x="3698" y="427"/>
                  </a:cubicBezTo>
                  <a:cubicBezTo>
                    <a:pt x="2481" y="161"/>
                    <a:pt x="1241" y="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 rot="1527221">
              <a:off x="7684631" y="4977462"/>
              <a:ext cx="94086" cy="157698"/>
            </a:xfrm>
            <a:custGeom>
              <a:avLst/>
              <a:gdLst/>
              <a:ahLst/>
              <a:cxnLst/>
              <a:rect l="l" t="t" r="r" b="b"/>
              <a:pathLst>
                <a:path w="1553" h="2603" extrusionOk="0">
                  <a:moveTo>
                    <a:pt x="0" y="0"/>
                  </a:moveTo>
                  <a:cubicBezTo>
                    <a:pt x="754" y="708"/>
                    <a:pt x="1294" y="1606"/>
                    <a:pt x="1552" y="2602"/>
                  </a:cubicBezTo>
                  <a:cubicBezTo>
                    <a:pt x="1530" y="2397"/>
                    <a:pt x="1491" y="2192"/>
                    <a:pt x="1446" y="1986"/>
                  </a:cubicBezTo>
                  <a:cubicBezTo>
                    <a:pt x="1332" y="1492"/>
                    <a:pt x="1210" y="1005"/>
                    <a:pt x="1088" y="525"/>
                  </a:cubicBezTo>
                  <a:cubicBezTo>
                    <a:pt x="989" y="472"/>
                    <a:pt x="890" y="419"/>
                    <a:pt x="792" y="366"/>
                  </a:cubicBezTo>
                  <a:cubicBezTo>
                    <a:pt x="525" y="236"/>
                    <a:pt x="259" y="1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 rot="1527221">
              <a:off x="7551993" y="3981493"/>
              <a:ext cx="362772" cy="76092"/>
            </a:xfrm>
            <a:custGeom>
              <a:avLst/>
              <a:gdLst/>
              <a:ahLst/>
              <a:cxnLst/>
              <a:rect l="l" t="t" r="r" b="b"/>
              <a:pathLst>
                <a:path w="5988" h="1256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9"/>
                    <a:pt x="31" y="198"/>
                    <a:pt x="53" y="290"/>
                  </a:cubicBezTo>
                  <a:cubicBezTo>
                    <a:pt x="784" y="305"/>
                    <a:pt x="1514" y="305"/>
                    <a:pt x="2245" y="358"/>
                  </a:cubicBezTo>
                  <a:cubicBezTo>
                    <a:pt x="3523" y="457"/>
                    <a:pt x="4786" y="799"/>
                    <a:pt x="5988" y="1256"/>
                  </a:cubicBezTo>
                  <a:cubicBezTo>
                    <a:pt x="5896" y="1134"/>
                    <a:pt x="5813" y="1005"/>
                    <a:pt x="5721" y="883"/>
                  </a:cubicBezTo>
                  <a:cubicBezTo>
                    <a:pt x="5615" y="746"/>
                    <a:pt x="5508" y="617"/>
                    <a:pt x="5402" y="487"/>
                  </a:cubicBezTo>
                  <a:cubicBezTo>
                    <a:pt x="4641" y="350"/>
                    <a:pt x="3880" y="259"/>
                    <a:pt x="3112" y="214"/>
                  </a:cubicBezTo>
                  <a:cubicBezTo>
                    <a:pt x="2488" y="168"/>
                    <a:pt x="1864" y="122"/>
                    <a:pt x="1240" y="69"/>
                  </a:cubicBezTo>
                  <a:cubicBezTo>
                    <a:pt x="830" y="39"/>
                    <a:pt x="419" y="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 rot="1527221">
              <a:off x="7533966" y="3712316"/>
              <a:ext cx="130496" cy="26293"/>
            </a:xfrm>
            <a:custGeom>
              <a:avLst/>
              <a:gdLst/>
              <a:ahLst/>
              <a:cxnLst/>
              <a:rect l="l" t="t" r="r" b="b"/>
              <a:pathLst>
                <a:path w="2154" h="434" extrusionOk="0">
                  <a:moveTo>
                    <a:pt x="442" y="0"/>
                  </a:moveTo>
                  <a:cubicBezTo>
                    <a:pt x="332" y="23"/>
                    <a:pt x="217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343" y="99"/>
                    <a:pt x="663" y="236"/>
                    <a:pt x="944" y="434"/>
                  </a:cubicBezTo>
                  <a:cubicBezTo>
                    <a:pt x="1348" y="403"/>
                    <a:pt x="1751" y="396"/>
                    <a:pt x="2154" y="396"/>
                  </a:cubicBezTo>
                  <a:cubicBezTo>
                    <a:pt x="1583" y="244"/>
                    <a:pt x="1013" y="114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 rot="1527221">
              <a:off x="7650940" y="4219770"/>
              <a:ext cx="168785" cy="27686"/>
            </a:xfrm>
            <a:custGeom>
              <a:avLst/>
              <a:gdLst/>
              <a:ahLst/>
              <a:cxnLst/>
              <a:rect l="l" t="t" r="r" b="b"/>
              <a:pathLst>
                <a:path w="2786" h="457" extrusionOk="0">
                  <a:moveTo>
                    <a:pt x="1" y="0"/>
                  </a:moveTo>
                  <a:lnTo>
                    <a:pt x="1" y="213"/>
                  </a:lnTo>
                  <a:cubicBezTo>
                    <a:pt x="298" y="244"/>
                    <a:pt x="602" y="274"/>
                    <a:pt x="906" y="297"/>
                  </a:cubicBezTo>
                  <a:cubicBezTo>
                    <a:pt x="1530" y="358"/>
                    <a:pt x="2162" y="388"/>
                    <a:pt x="2785" y="457"/>
                  </a:cubicBezTo>
                  <a:cubicBezTo>
                    <a:pt x="2207" y="289"/>
                    <a:pt x="1621" y="160"/>
                    <a:pt x="1020" y="84"/>
                  </a:cubicBezTo>
                  <a:cubicBezTo>
                    <a:pt x="678" y="46"/>
                    <a:pt x="336" y="2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 rot="1527221">
              <a:off x="7548557" y="4018079"/>
              <a:ext cx="339265" cy="54888"/>
            </a:xfrm>
            <a:custGeom>
              <a:avLst/>
              <a:gdLst/>
              <a:ahLst/>
              <a:cxnLst/>
              <a:rect l="l" t="t" r="r" b="b"/>
              <a:pathLst>
                <a:path w="5600" h="906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5"/>
                    <a:pt x="168" y="396"/>
                    <a:pt x="312" y="563"/>
                  </a:cubicBezTo>
                  <a:lnTo>
                    <a:pt x="373" y="563"/>
                  </a:lnTo>
                  <a:cubicBezTo>
                    <a:pt x="634" y="550"/>
                    <a:pt x="894" y="544"/>
                    <a:pt x="1154" y="544"/>
                  </a:cubicBezTo>
                  <a:cubicBezTo>
                    <a:pt x="1518" y="544"/>
                    <a:pt x="1881" y="556"/>
                    <a:pt x="2245" y="578"/>
                  </a:cubicBezTo>
                  <a:cubicBezTo>
                    <a:pt x="2891" y="616"/>
                    <a:pt x="3546" y="631"/>
                    <a:pt x="4192" y="700"/>
                  </a:cubicBezTo>
                  <a:cubicBezTo>
                    <a:pt x="4664" y="746"/>
                    <a:pt x="5136" y="814"/>
                    <a:pt x="5600" y="905"/>
                  </a:cubicBezTo>
                  <a:cubicBezTo>
                    <a:pt x="5235" y="768"/>
                    <a:pt x="4862" y="647"/>
                    <a:pt x="4482" y="533"/>
                  </a:cubicBezTo>
                  <a:cubicBezTo>
                    <a:pt x="3774" y="320"/>
                    <a:pt x="3044" y="167"/>
                    <a:pt x="2313" y="91"/>
                  </a:cubicBezTo>
                  <a:cubicBezTo>
                    <a:pt x="1545" y="15"/>
                    <a:pt x="776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 rot="1527221">
              <a:off x="7618862" y="4280510"/>
              <a:ext cx="310246" cy="75184"/>
            </a:xfrm>
            <a:custGeom>
              <a:avLst/>
              <a:gdLst/>
              <a:ahLst/>
              <a:cxnLst/>
              <a:rect l="l" t="t" r="r" b="b"/>
              <a:pathLst>
                <a:path w="5121" h="1241" extrusionOk="0">
                  <a:moveTo>
                    <a:pt x="1" y="1"/>
                  </a:moveTo>
                  <a:lnTo>
                    <a:pt x="1" y="153"/>
                  </a:lnTo>
                  <a:cubicBezTo>
                    <a:pt x="176" y="183"/>
                    <a:pt x="358" y="206"/>
                    <a:pt x="533" y="229"/>
                  </a:cubicBezTo>
                  <a:cubicBezTo>
                    <a:pt x="1781" y="419"/>
                    <a:pt x="2998" y="761"/>
                    <a:pt x="4223" y="1073"/>
                  </a:cubicBezTo>
                  <a:cubicBezTo>
                    <a:pt x="4520" y="1127"/>
                    <a:pt x="4824" y="1180"/>
                    <a:pt x="5121" y="1241"/>
                  </a:cubicBezTo>
                  <a:cubicBezTo>
                    <a:pt x="5045" y="1043"/>
                    <a:pt x="4961" y="845"/>
                    <a:pt x="4877" y="647"/>
                  </a:cubicBezTo>
                  <a:cubicBezTo>
                    <a:pt x="4299" y="488"/>
                    <a:pt x="3706" y="373"/>
                    <a:pt x="3112" y="290"/>
                  </a:cubicBezTo>
                  <a:cubicBezTo>
                    <a:pt x="2450" y="198"/>
                    <a:pt x="1788" y="168"/>
                    <a:pt x="1127" y="107"/>
                  </a:cubicBezTo>
                  <a:cubicBezTo>
                    <a:pt x="746" y="77"/>
                    <a:pt x="373" y="3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 rot="1527221">
              <a:off x="7601009" y="4322416"/>
              <a:ext cx="324059" cy="86694"/>
            </a:xfrm>
            <a:custGeom>
              <a:avLst/>
              <a:gdLst/>
              <a:ahLst/>
              <a:cxnLst/>
              <a:rect l="l" t="t" r="r" b="b"/>
              <a:pathLst>
                <a:path w="5349" h="1431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129"/>
                    <a:pt x="69" y="251"/>
                    <a:pt x="122" y="365"/>
                  </a:cubicBezTo>
                  <a:cubicBezTo>
                    <a:pt x="130" y="380"/>
                    <a:pt x="137" y="396"/>
                    <a:pt x="145" y="403"/>
                  </a:cubicBezTo>
                  <a:lnTo>
                    <a:pt x="175" y="411"/>
                  </a:lnTo>
                  <a:cubicBezTo>
                    <a:pt x="731" y="510"/>
                    <a:pt x="1294" y="601"/>
                    <a:pt x="1849" y="730"/>
                  </a:cubicBezTo>
                  <a:cubicBezTo>
                    <a:pt x="2534" y="890"/>
                    <a:pt x="3234" y="1042"/>
                    <a:pt x="3926" y="1172"/>
                  </a:cubicBezTo>
                  <a:cubicBezTo>
                    <a:pt x="4398" y="1263"/>
                    <a:pt x="4870" y="1347"/>
                    <a:pt x="5349" y="1430"/>
                  </a:cubicBezTo>
                  <a:cubicBezTo>
                    <a:pt x="5311" y="1301"/>
                    <a:pt x="5273" y="1164"/>
                    <a:pt x="5227" y="1035"/>
                  </a:cubicBezTo>
                  <a:cubicBezTo>
                    <a:pt x="4839" y="943"/>
                    <a:pt x="4451" y="844"/>
                    <a:pt x="4071" y="753"/>
                  </a:cubicBezTo>
                  <a:cubicBezTo>
                    <a:pt x="3401" y="639"/>
                    <a:pt x="2724" y="555"/>
                    <a:pt x="2047" y="449"/>
                  </a:cubicBezTo>
                  <a:cubicBezTo>
                    <a:pt x="1492" y="358"/>
                    <a:pt x="951" y="243"/>
                    <a:pt x="404" y="1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 rot="1527221">
              <a:off x="7558313" y="4095323"/>
              <a:ext cx="376161" cy="88754"/>
            </a:xfrm>
            <a:custGeom>
              <a:avLst/>
              <a:gdLst/>
              <a:ahLst/>
              <a:cxnLst/>
              <a:rect l="l" t="t" r="r" b="b"/>
              <a:pathLst>
                <a:path w="6209" h="1465" extrusionOk="0">
                  <a:moveTo>
                    <a:pt x="310" y="0"/>
                  </a:moveTo>
                  <a:cubicBezTo>
                    <a:pt x="207" y="0"/>
                    <a:pt x="103" y="1"/>
                    <a:pt x="0" y="4"/>
                  </a:cubicBezTo>
                  <a:cubicBezTo>
                    <a:pt x="205" y="103"/>
                    <a:pt x="418" y="187"/>
                    <a:pt x="639" y="248"/>
                  </a:cubicBezTo>
                  <a:cubicBezTo>
                    <a:pt x="1111" y="248"/>
                    <a:pt x="1590" y="278"/>
                    <a:pt x="2062" y="324"/>
                  </a:cubicBezTo>
                  <a:cubicBezTo>
                    <a:pt x="3462" y="499"/>
                    <a:pt x="4839" y="932"/>
                    <a:pt x="6155" y="1442"/>
                  </a:cubicBezTo>
                  <a:lnTo>
                    <a:pt x="6208" y="1465"/>
                  </a:lnTo>
                  <a:cubicBezTo>
                    <a:pt x="6033" y="1161"/>
                    <a:pt x="5851" y="864"/>
                    <a:pt x="5660" y="567"/>
                  </a:cubicBezTo>
                  <a:cubicBezTo>
                    <a:pt x="5006" y="392"/>
                    <a:pt x="4344" y="270"/>
                    <a:pt x="3675" y="187"/>
                  </a:cubicBezTo>
                  <a:cubicBezTo>
                    <a:pt x="3013" y="111"/>
                    <a:pt x="2351" y="88"/>
                    <a:pt x="1697" y="50"/>
                  </a:cubicBezTo>
                  <a:cubicBezTo>
                    <a:pt x="1231" y="25"/>
                    <a:pt x="770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 rot="1527221">
              <a:off x="7653285" y="4723454"/>
              <a:ext cx="178417" cy="132314"/>
            </a:xfrm>
            <a:custGeom>
              <a:avLst/>
              <a:gdLst/>
              <a:ahLst/>
              <a:cxnLst/>
              <a:rect l="l" t="t" r="r" b="b"/>
              <a:pathLst>
                <a:path w="2945" h="2184" extrusionOk="0">
                  <a:moveTo>
                    <a:pt x="0" y="0"/>
                  </a:moveTo>
                  <a:cubicBezTo>
                    <a:pt x="145" y="267"/>
                    <a:pt x="153" y="579"/>
                    <a:pt x="153" y="898"/>
                  </a:cubicBezTo>
                  <a:cubicBezTo>
                    <a:pt x="1050" y="1294"/>
                    <a:pt x="1956" y="1651"/>
                    <a:pt x="2815" y="2115"/>
                  </a:cubicBezTo>
                  <a:lnTo>
                    <a:pt x="2945" y="2184"/>
                  </a:lnTo>
                  <a:cubicBezTo>
                    <a:pt x="2853" y="1842"/>
                    <a:pt x="2762" y="1492"/>
                    <a:pt x="2678" y="1149"/>
                  </a:cubicBezTo>
                  <a:lnTo>
                    <a:pt x="2298" y="929"/>
                  </a:lnTo>
                  <a:lnTo>
                    <a:pt x="1864" y="677"/>
                  </a:lnTo>
                  <a:cubicBezTo>
                    <a:pt x="1667" y="594"/>
                    <a:pt x="1461" y="510"/>
                    <a:pt x="1256" y="434"/>
                  </a:cubicBezTo>
                  <a:cubicBezTo>
                    <a:pt x="845" y="274"/>
                    <a:pt x="426" y="1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956468" y="3608420"/>
              <a:ext cx="508893" cy="1998071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8059701" y="3519423"/>
              <a:ext cx="439284" cy="1894415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102110" y="4517776"/>
              <a:ext cx="77485" cy="199619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59701" y="4177176"/>
              <a:ext cx="98204" cy="384881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085510" y="4095146"/>
              <a:ext cx="89480" cy="404267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118710" y="4796156"/>
              <a:ext cx="104687" cy="225003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174931" y="3979917"/>
              <a:ext cx="37379" cy="212523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163844" y="4219584"/>
              <a:ext cx="20840" cy="88087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226063" y="5292575"/>
              <a:ext cx="30049" cy="120802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146336" y="4037532"/>
              <a:ext cx="48951" cy="205132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380490" y="3554440"/>
              <a:ext cx="38349" cy="234212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336264" y="3567345"/>
              <a:ext cx="27686" cy="265109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434894" y="3519423"/>
              <a:ext cx="63672" cy="162301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194742" y="3700143"/>
              <a:ext cx="56281" cy="407478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296158" y="3584914"/>
              <a:ext cx="39257" cy="325449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178626" y="5087016"/>
              <a:ext cx="57190" cy="112986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159724" y="4998989"/>
              <a:ext cx="73789" cy="124497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199346" y="5179648"/>
              <a:ext cx="42468" cy="96871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229335" y="3615327"/>
              <a:ext cx="58583" cy="389061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8084601" y="4603077"/>
              <a:ext cx="119893" cy="270561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8250963" y="5350190"/>
              <a:ext cx="32775" cy="167814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8149122" y="3519908"/>
              <a:ext cx="420867" cy="1607254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233939" y="3736069"/>
              <a:ext cx="336051" cy="349864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466215" y="3645739"/>
              <a:ext cx="89965" cy="83483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195650" y="4173481"/>
              <a:ext cx="70155" cy="61370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8398968" y="3602846"/>
              <a:ext cx="144308" cy="157272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182322" y="3960046"/>
              <a:ext cx="324965" cy="352227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168933" y="4486878"/>
              <a:ext cx="128677" cy="207010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463489" y="3569647"/>
              <a:ext cx="66883" cy="57675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206737" y="3912124"/>
              <a:ext cx="272015" cy="272924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166146" y="4153670"/>
              <a:ext cx="319027" cy="383063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8485602" y="3519423"/>
              <a:ext cx="32775" cy="46164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8280043" y="3696872"/>
              <a:ext cx="282557" cy="280315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8185533" y="4609014"/>
              <a:ext cx="119893" cy="193198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8216430" y="4905388"/>
              <a:ext cx="31382" cy="106565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208555" y="4821964"/>
              <a:ext cx="53555" cy="94569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8200255" y="4657420"/>
              <a:ext cx="107473" cy="204284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8226548" y="5041821"/>
              <a:ext cx="8845" cy="85361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8170327" y="4033836"/>
              <a:ext cx="344836" cy="385850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8204920" y="4384129"/>
              <a:ext cx="124497" cy="148003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 rot="264270">
              <a:off x="6301635" y="4344548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 rot="264270">
              <a:off x="6252516" y="4537292"/>
              <a:ext cx="61" cy="12965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213"/>
                  </a:moveTo>
                  <a:lnTo>
                    <a:pt x="1" y="0"/>
                  </a:lnTo>
                  <a:cubicBezTo>
                    <a:pt x="1" y="69"/>
                    <a:pt x="1" y="145"/>
                    <a:pt x="1" y="213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 rot="264270">
              <a:off x="5663035" y="4259871"/>
              <a:ext cx="894666" cy="1252572"/>
            </a:xfrm>
            <a:custGeom>
              <a:avLst/>
              <a:gdLst/>
              <a:ahLst/>
              <a:cxnLst/>
              <a:rect l="l" t="t" r="r" b="b"/>
              <a:pathLst>
                <a:path w="14768" h="20675" extrusionOk="0">
                  <a:moveTo>
                    <a:pt x="12531" y="1343"/>
                  </a:moveTo>
                  <a:cubicBezTo>
                    <a:pt x="12295" y="1388"/>
                    <a:pt x="12059" y="1434"/>
                    <a:pt x="11816" y="1472"/>
                  </a:cubicBezTo>
                  <a:cubicBezTo>
                    <a:pt x="12059" y="1426"/>
                    <a:pt x="12295" y="1388"/>
                    <a:pt x="12531" y="1343"/>
                  </a:cubicBezTo>
                  <a:close/>
                  <a:moveTo>
                    <a:pt x="3158" y="5527"/>
                  </a:moveTo>
                  <a:cubicBezTo>
                    <a:pt x="3066" y="5633"/>
                    <a:pt x="2983" y="5732"/>
                    <a:pt x="2899" y="5839"/>
                  </a:cubicBezTo>
                  <a:cubicBezTo>
                    <a:pt x="2983" y="5732"/>
                    <a:pt x="3066" y="5626"/>
                    <a:pt x="3158" y="5527"/>
                  </a:cubicBezTo>
                  <a:close/>
                  <a:moveTo>
                    <a:pt x="10841" y="1"/>
                  </a:moveTo>
                  <a:cubicBezTo>
                    <a:pt x="10585" y="1"/>
                    <a:pt x="10321" y="12"/>
                    <a:pt x="10051" y="34"/>
                  </a:cubicBezTo>
                  <a:lnTo>
                    <a:pt x="10058" y="34"/>
                  </a:lnTo>
                  <a:cubicBezTo>
                    <a:pt x="9952" y="42"/>
                    <a:pt x="9845" y="49"/>
                    <a:pt x="9731" y="57"/>
                  </a:cubicBezTo>
                  <a:lnTo>
                    <a:pt x="9723" y="57"/>
                  </a:lnTo>
                  <a:cubicBezTo>
                    <a:pt x="9503" y="80"/>
                    <a:pt x="9275" y="110"/>
                    <a:pt x="9046" y="156"/>
                  </a:cubicBezTo>
                  <a:lnTo>
                    <a:pt x="9062" y="148"/>
                  </a:lnTo>
                  <a:lnTo>
                    <a:pt x="9062" y="148"/>
                  </a:lnTo>
                  <a:cubicBezTo>
                    <a:pt x="8841" y="178"/>
                    <a:pt x="8613" y="224"/>
                    <a:pt x="8392" y="277"/>
                  </a:cubicBezTo>
                  <a:lnTo>
                    <a:pt x="8377" y="285"/>
                  </a:lnTo>
                  <a:cubicBezTo>
                    <a:pt x="6779" y="643"/>
                    <a:pt x="5121" y="1335"/>
                    <a:pt x="3774" y="2385"/>
                  </a:cubicBezTo>
                  <a:cubicBezTo>
                    <a:pt x="2785" y="3115"/>
                    <a:pt x="1948" y="4028"/>
                    <a:pt x="1301" y="5078"/>
                  </a:cubicBezTo>
                  <a:lnTo>
                    <a:pt x="1301" y="5093"/>
                  </a:lnTo>
                  <a:cubicBezTo>
                    <a:pt x="1248" y="5177"/>
                    <a:pt x="1203" y="5261"/>
                    <a:pt x="1149" y="5344"/>
                  </a:cubicBezTo>
                  <a:lnTo>
                    <a:pt x="1126" y="5390"/>
                  </a:lnTo>
                  <a:cubicBezTo>
                    <a:pt x="1126" y="5390"/>
                    <a:pt x="1126" y="5398"/>
                    <a:pt x="1126" y="5398"/>
                  </a:cubicBezTo>
                  <a:cubicBezTo>
                    <a:pt x="738" y="6097"/>
                    <a:pt x="449" y="6851"/>
                    <a:pt x="267" y="7627"/>
                  </a:cubicBezTo>
                  <a:cubicBezTo>
                    <a:pt x="259" y="7672"/>
                    <a:pt x="252" y="7718"/>
                    <a:pt x="244" y="7764"/>
                  </a:cubicBezTo>
                  <a:cubicBezTo>
                    <a:pt x="0" y="8905"/>
                    <a:pt x="0" y="10092"/>
                    <a:pt x="244" y="11233"/>
                  </a:cubicBezTo>
                  <a:cubicBezTo>
                    <a:pt x="510" y="12503"/>
                    <a:pt x="1012" y="13721"/>
                    <a:pt x="1720" y="14809"/>
                  </a:cubicBezTo>
                  <a:cubicBezTo>
                    <a:pt x="1743" y="14847"/>
                    <a:pt x="1766" y="14877"/>
                    <a:pt x="1788" y="14915"/>
                  </a:cubicBezTo>
                  <a:cubicBezTo>
                    <a:pt x="1811" y="14946"/>
                    <a:pt x="1834" y="14984"/>
                    <a:pt x="1857" y="15022"/>
                  </a:cubicBezTo>
                  <a:cubicBezTo>
                    <a:pt x="1910" y="15090"/>
                    <a:pt x="1956" y="15166"/>
                    <a:pt x="2009" y="15235"/>
                  </a:cubicBezTo>
                  <a:cubicBezTo>
                    <a:pt x="2024" y="15257"/>
                    <a:pt x="2032" y="15273"/>
                    <a:pt x="2047" y="15296"/>
                  </a:cubicBezTo>
                  <a:cubicBezTo>
                    <a:pt x="2062" y="15311"/>
                    <a:pt x="2070" y="15334"/>
                    <a:pt x="2085" y="15349"/>
                  </a:cubicBezTo>
                  <a:cubicBezTo>
                    <a:pt x="2306" y="15653"/>
                    <a:pt x="2542" y="15950"/>
                    <a:pt x="2793" y="16239"/>
                  </a:cubicBezTo>
                  <a:cubicBezTo>
                    <a:pt x="2914" y="16383"/>
                    <a:pt x="3036" y="16520"/>
                    <a:pt x="3173" y="16657"/>
                  </a:cubicBezTo>
                  <a:lnTo>
                    <a:pt x="3181" y="16657"/>
                  </a:lnTo>
                  <a:cubicBezTo>
                    <a:pt x="3386" y="16886"/>
                    <a:pt x="3614" y="17106"/>
                    <a:pt x="3842" y="17327"/>
                  </a:cubicBezTo>
                  <a:lnTo>
                    <a:pt x="3911" y="17388"/>
                  </a:lnTo>
                  <a:lnTo>
                    <a:pt x="3987" y="17456"/>
                  </a:lnTo>
                  <a:cubicBezTo>
                    <a:pt x="4017" y="17479"/>
                    <a:pt x="4048" y="17509"/>
                    <a:pt x="4071" y="17532"/>
                  </a:cubicBezTo>
                  <a:lnTo>
                    <a:pt x="4078" y="17532"/>
                  </a:lnTo>
                  <a:cubicBezTo>
                    <a:pt x="5433" y="18750"/>
                    <a:pt x="7122" y="19815"/>
                    <a:pt x="9122" y="20674"/>
                  </a:cubicBezTo>
                  <a:cubicBezTo>
                    <a:pt x="8734" y="20477"/>
                    <a:pt x="8362" y="20264"/>
                    <a:pt x="8004" y="20043"/>
                  </a:cubicBezTo>
                  <a:cubicBezTo>
                    <a:pt x="7905" y="19990"/>
                    <a:pt x="7814" y="19936"/>
                    <a:pt x="7715" y="19883"/>
                  </a:cubicBezTo>
                  <a:lnTo>
                    <a:pt x="7685" y="19860"/>
                  </a:lnTo>
                  <a:cubicBezTo>
                    <a:pt x="7601" y="19807"/>
                    <a:pt x="7517" y="19754"/>
                    <a:pt x="7433" y="19701"/>
                  </a:cubicBezTo>
                  <a:cubicBezTo>
                    <a:pt x="7213" y="19571"/>
                    <a:pt x="7007" y="19427"/>
                    <a:pt x="6802" y="19290"/>
                  </a:cubicBezTo>
                  <a:cubicBezTo>
                    <a:pt x="6703" y="19214"/>
                    <a:pt x="6597" y="19145"/>
                    <a:pt x="6498" y="19069"/>
                  </a:cubicBezTo>
                  <a:cubicBezTo>
                    <a:pt x="6216" y="18856"/>
                    <a:pt x="5950" y="18643"/>
                    <a:pt x="5699" y="18422"/>
                  </a:cubicBezTo>
                  <a:cubicBezTo>
                    <a:pt x="5531" y="18270"/>
                    <a:pt x="5364" y="18126"/>
                    <a:pt x="5212" y="17966"/>
                  </a:cubicBezTo>
                  <a:cubicBezTo>
                    <a:pt x="5067" y="17829"/>
                    <a:pt x="4930" y="17684"/>
                    <a:pt x="4801" y="17547"/>
                  </a:cubicBezTo>
                  <a:cubicBezTo>
                    <a:pt x="4497" y="17205"/>
                    <a:pt x="4215" y="16840"/>
                    <a:pt x="3957" y="16460"/>
                  </a:cubicBezTo>
                  <a:lnTo>
                    <a:pt x="3957" y="16467"/>
                  </a:lnTo>
                  <a:cubicBezTo>
                    <a:pt x="3804" y="16247"/>
                    <a:pt x="3668" y="16018"/>
                    <a:pt x="3553" y="15798"/>
                  </a:cubicBezTo>
                  <a:lnTo>
                    <a:pt x="3553" y="15790"/>
                  </a:lnTo>
                  <a:cubicBezTo>
                    <a:pt x="3348" y="15417"/>
                    <a:pt x="3181" y="15029"/>
                    <a:pt x="3044" y="14626"/>
                  </a:cubicBezTo>
                  <a:cubicBezTo>
                    <a:pt x="2930" y="14276"/>
                    <a:pt x="2838" y="13918"/>
                    <a:pt x="2785" y="13553"/>
                  </a:cubicBezTo>
                  <a:cubicBezTo>
                    <a:pt x="2785" y="13546"/>
                    <a:pt x="2785" y="13546"/>
                    <a:pt x="2785" y="13546"/>
                  </a:cubicBezTo>
                  <a:lnTo>
                    <a:pt x="2777" y="13470"/>
                  </a:lnTo>
                  <a:lnTo>
                    <a:pt x="2777" y="13477"/>
                  </a:lnTo>
                  <a:cubicBezTo>
                    <a:pt x="2732" y="13158"/>
                    <a:pt x="2709" y="12831"/>
                    <a:pt x="2717" y="12511"/>
                  </a:cubicBezTo>
                  <a:lnTo>
                    <a:pt x="2717" y="12503"/>
                  </a:lnTo>
                  <a:cubicBezTo>
                    <a:pt x="2724" y="12321"/>
                    <a:pt x="2739" y="12138"/>
                    <a:pt x="2762" y="11956"/>
                  </a:cubicBezTo>
                  <a:cubicBezTo>
                    <a:pt x="2914" y="10898"/>
                    <a:pt x="3302" y="9894"/>
                    <a:pt x="3903" y="9011"/>
                  </a:cubicBezTo>
                  <a:cubicBezTo>
                    <a:pt x="3934" y="8958"/>
                    <a:pt x="3964" y="8905"/>
                    <a:pt x="4002" y="8859"/>
                  </a:cubicBezTo>
                  <a:cubicBezTo>
                    <a:pt x="4246" y="8494"/>
                    <a:pt x="4520" y="8152"/>
                    <a:pt x="4809" y="7824"/>
                  </a:cubicBezTo>
                  <a:cubicBezTo>
                    <a:pt x="4892" y="7741"/>
                    <a:pt x="4968" y="7649"/>
                    <a:pt x="5052" y="7566"/>
                  </a:cubicBezTo>
                  <a:cubicBezTo>
                    <a:pt x="5752" y="6835"/>
                    <a:pt x="6521" y="6166"/>
                    <a:pt x="7335" y="5565"/>
                  </a:cubicBezTo>
                  <a:cubicBezTo>
                    <a:pt x="7753" y="5245"/>
                    <a:pt x="8187" y="4949"/>
                    <a:pt x="8628" y="4660"/>
                  </a:cubicBezTo>
                  <a:cubicBezTo>
                    <a:pt x="8871" y="4492"/>
                    <a:pt x="9115" y="4332"/>
                    <a:pt x="9366" y="4180"/>
                  </a:cubicBezTo>
                  <a:cubicBezTo>
                    <a:pt x="10142" y="3686"/>
                    <a:pt x="10948" y="3214"/>
                    <a:pt x="11770" y="2742"/>
                  </a:cubicBezTo>
                  <a:lnTo>
                    <a:pt x="11991" y="2613"/>
                  </a:lnTo>
                  <a:lnTo>
                    <a:pt x="12592" y="2278"/>
                  </a:lnTo>
                  <a:lnTo>
                    <a:pt x="12645" y="2248"/>
                  </a:lnTo>
                  <a:lnTo>
                    <a:pt x="12995" y="2050"/>
                  </a:lnTo>
                  <a:lnTo>
                    <a:pt x="13246" y="1905"/>
                  </a:lnTo>
                  <a:lnTo>
                    <a:pt x="13619" y="1700"/>
                  </a:lnTo>
                  <a:lnTo>
                    <a:pt x="13763" y="1616"/>
                  </a:lnTo>
                  <a:lnTo>
                    <a:pt x="14517" y="1198"/>
                  </a:lnTo>
                  <a:lnTo>
                    <a:pt x="14768" y="1053"/>
                  </a:lnTo>
                  <a:cubicBezTo>
                    <a:pt x="14752" y="1023"/>
                    <a:pt x="14730" y="993"/>
                    <a:pt x="14699" y="977"/>
                  </a:cubicBezTo>
                  <a:cubicBezTo>
                    <a:pt x="14631" y="924"/>
                    <a:pt x="14547" y="901"/>
                    <a:pt x="14456" y="894"/>
                  </a:cubicBezTo>
                  <a:cubicBezTo>
                    <a:pt x="14387" y="886"/>
                    <a:pt x="14326" y="878"/>
                    <a:pt x="14265" y="863"/>
                  </a:cubicBezTo>
                  <a:lnTo>
                    <a:pt x="14258" y="863"/>
                  </a:lnTo>
                  <a:cubicBezTo>
                    <a:pt x="14197" y="856"/>
                    <a:pt x="14144" y="840"/>
                    <a:pt x="14091" y="825"/>
                  </a:cubicBezTo>
                  <a:lnTo>
                    <a:pt x="14060" y="818"/>
                  </a:lnTo>
                  <a:cubicBezTo>
                    <a:pt x="14014" y="802"/>
                    <a:pt x="13976" y="795"/>
                    <a:pt x="13938" y="779"/>
                  </a:cubicBezTo>
                  <a:cubicBezTo>
                    <a:pt x="13916" y="772"/>
                    <a:pt x="13900" y="764"/>
                    <a:pt x="13885" y="757"/>
                  </a:cubicBezTo>
                  <a:cubicBezTo>
                    <a:pt x="13855" y="741"/>
                    <a:pt x="13817" y="734"/>
                    <a:pt x="13794" y="719"/>
                  </a:cubicBezTo>
                  <a:cubicBezTo>
                    <a:pt x="13695" y="681"/>
                    <a:pt x="13604" y="635"/>
                    <a:pt x="13512" y="589"/>
                  </a:cubicBezTo>
                  <a:lnTo>
                    <a:pt x="13497" y="582"/>
                  </a:lnTo>
                  <a:cubicBezTo>
                    <a:pt x="13421" y="544"/>
                    <a:pt x="13345" y="506"/>
                    <a:pt x="13269" y="468"/>
                  </a:cubicBezTo>
                  <a:cubicBezTo>
                    <a:pt x="12666" y="160"/>
                    <a:pt x="11815" y="1"/>
                    <a:pt x="10841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 rot="264270">
              <a:off x="5682421" y="4188184"/>
              <a:ext cx="917748" cy="1253118"/>
            </a:xfrm>
            <a:custGeom>
              <a:avLst/>
              <a:gdLst/>
              <a:ahLst/>
              <a:cxnLst/>
              <a:rect l="l" t="t" r="r" b="b"/>
              <a:pathLst>
                <a:path w="15149" h="20684" extrusionOk="0">
                  <a:moveTo>
                    <a:pt x="11259" y="0"/>
                  </a:moveTo>
                  <a:cubicBezTo>
                    <a:pt x="9076" y="0"/>
                    <a:pt x="6273" y="781"/>
                    <a:pt x="4216" y="2386"/>
                  </a:cubicBezTo>
                  <a:cubicBezTo>
                    <a:pt x="1203" y="4631"/>
                    <a:pt x="1" y="8077"/>
                    <a:pt x="685" y="11227"/>
                  </a:cubicBezTo>
                  <a:cubicBezTo>
                    <a:pt x="1416" y="14932"/>
                    <a:pt x="4474" y="18500"/>
                    <a:pt x="9549" y="20684"/>
                  </a:cubicBezTo>
                  <a:cubicBezTo>
                    <a:pt x="9161" y="20478"/>
                    <a:pt x="8788" y="20265"/>
                    <a:pt x="8438" y="20052"/>
                  </a:cubicBezTo>
                  <a:cubicBezTo>
                    <a:pt x="7244" y="19390"/>
                    <a:pt x="6163" y="18546"/>
                    <a:pt x="5235" y="17549"/>
                  </a:cubicBezTo>
                  <a:cubicBezTo>
                    <a:pt x="3987" y="16301"/>
                    <a:pt x="2975" y="14841"/>
                    <a:pt x="2253" y="13235"/>
                  </a:cubicBezTo>
                  <a:cubicBezTo>
                    <a:pt x="891" y="10124"/>
                    <a:pt x="1887" y="6944"/>
                    <a:pt x="4512" y="4616"/>
                  </a:cubicBezTo>
                  <a:cubicBezTo>
                    <a:pt x="7510" y="2128"/>
                    <a:pt x="11261" y="1626"/>
                    <a:pt x="15148" y="979"/>
                  </a:cubicBezTo>
                  <a:cubicBezTo>
                    <a:pt x="15072" y="926"/>
                    <a:pt x="14988" y="903"/>
                    <a:pt x="14905" y="895"/>
                  </a:cubicBezTo>
                  <a:cubicBezTo>
                    <a:pt x="14387" y="842"/>
                    <a:pt x="14068" y="637"/>
                    <a:pt x="13703" y="469"/>
                  </a:cubicBezTo>
                  <a:cubicBezTo>
                    <a:pt x="13096" y="158"/>
                    <a:pt x="12240" y="0"/>
                    <a:pt x="1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 rot="264270">
              <a:off x="5716771" y="4620775"/>
              <a:ext cx="83905" cy="281655"/>
            </a:xfrm>
            <a:custGeom>
              <a:avLst/>
              <a:gdLst/>
              <a:ahLst/>
              <a:cxnLst/>
              <a:rect l="l" t="t" r="r" b="b"/>
              <a:pathLst>
                <a:path w="1385" h="4649" extrusionOk="0">
                  <a:moveTo>
                    <a:pt x="190" y="0"/>
                  </a:moveTo>
                  <a:cubicBezTo>
                    <a:pt x="91" y="442"/>
                    <a:pt x="23" y="891"/>
                    <a:pt x="0" y="1347"/>
                  </a:cubicBezTo>
                  <a:cubicBezTo>
                    <a:pt x="213" y="2298"/>
                    <a:pt x="540" y="3219"/>
                    <a:pt x="989" y="4093"/>
                  </a:cubicBezTo>
                  <a:cubicBezTo>
                    <a:pt x="997" y="4109"/>
                    <a:pt x="1012" y="4132"/>
                    <a:pt x="1020" y="4147"/>
                  </a:cubicBezTo>
                  <a:cubicBezTo>
                    <a:pt x="1134" y="4322"/>
                    <a:pt x="1255" y="4489"/>
                    <a:pt x="1385" y="4649"/>
                  </a:cubicBezTo>
                  <a:cubicBezTo>
                    <a:pt x="1347" y="4497"/>
                    <a:pt x="1309" y="4345"/>
                    <a:pt x="1271" y="4192"/>
                  </a:cubicBezTo>
                  <a:cubicBezTo>
                    <a:pt x="1065" y="3934"/>
                    <a:pt x="905" y="3645"/>
                    <a:pt x="799" y="3333"/>
                  </a:cubicBezTo>
                  <a:cubicBezTo>
                    <a:pt x="639" y="2891"/>
                    <a:pt x="533" y="2435"/>
                    <a:pt x="479" y="1963"/>
                  </a:cubicBezTo>
                  <a:cubicBezTo>
                    <a:pt x="472" y="1887"/>
                    <a:pt x="464" y="1803"/>
                    <a:pt x="457" y="1727"/>
                  </a:cubicBezTo>
                  <a:cubicBezTo>
                    <a:pt x="297" y="1164"/>
                    <a:pt x="213" y="586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 rot="264270">
              <a:off x="5774453" y="4350794"/>
              <a:ext cx="131462" cy="428268"/>
            </a:xfrm>
            <a:custGeom>
              <a:avLst/>
              <a:gdLst/>
              <a:ahLst/>
              <a:cxnLst/>
              <a:rect l="l" t="t" r="r" b="b"/>
              <a:pathLst>
                <a:path w="2170" h="7069" extrusionOk="0">
                  <a:moveTo>
                    <a:pt x="2169" y="1"/>
                  </a:moveTo>
                  <a:lnTo>
                    <a:pt x="2169" y="1"/>
                  </a:lnTo>
                  <a:cubicBezTo>
                    <a:pt x="1446" y="670"/>
                    <a:pt x="830" y="1446"/>
                    <a:pt x="343" y="2314"/>
                  </a:cubicBezTo>
                  <a:cubicBezTo>
                    <a:pt x="123" y="3166"/>
                    <a:pt x="9" y="4041"/>
                    <a:pt x="1" y="4923"/>
                  </a:cubicBezTo>
                  <a:cubicBezTo>
                    <a:pt x="1" y="5357"/>
                    <a:pt x="9" y="5783"/>
                    <a:pt x="47" y="6209"/>
                  </a:cubicBezTo>
                  <a:cubicBezTo>
                    <a:pt x="123" y="6498"/>
                    <a:pt x="214" y="6780"/>
                    <a:pt x="321" y="7069"/>
                  </a:cubicBezTo>
                  <a:cubicBezTo>
                    <a:pt x="275" y="6764"/>
                    <a:pt x="244" y="6452"/>
                    <a:pt x="229" y="6148"/>
                  </a:cubicBezTo>
                  <a:cubicBezTo>
                    <a:pt x="161" y="5098"/>
                    <a:pt x="275" y="4048"/>
                    <a:pt x="579" y="3044"/>
                  </a:cubicBezTo>
                  <a:cubicBezTo>
                    <a:pt x="922" y="1994"/>
                    <a:pt x="1431" y="1005"/>
                    <a:pt x="2086" y="115"/>
                  </a:cubicBezTo>
                  <a:cubicBezTo>
                    <a:pt x="2116" y="77"/>
                    <a:pt x="2139" y="39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 rot="264270">
              <a:off x="5807998" y="4263954"/>
              <a:ext cx="231421" cy="468314"/>
            </a:xfrm>
            <a:custGeom>
              <a:avLst/>
              <a:gdLst/>
              <a:ahLst/>
              <a:cxnLst/>
              <a:rect l="l" t="t" r="r" b="b"/>
              <a:pathLst>
                <a:path w="3820" h="7730" extrusionOk="0">
                  <a:moveTo>
                    <a:pt x="3819" y="0"/>
                  </a:moveTo>
                  <a:cubicBezTo>
                    <a:pt x="3446" y="205"/>
                    <a:pt x="3089" y="434"/>
                    <a:pt x="2747" y="685"/>
                  </a:cubicBezTo>
                  <a:cubicBezTo>
                    <a:pt x="2488" y="959"/>
                    <a:pt x="2252" y="1248"/>
                    <a:pt x="2031" y="1537"/>
                  </a:cubicBezTo>
                  <a:cubicBezTo>
                    <a:pt x="1362" y="2404"/>
                    <a:pt x="837" y="3370"/>
                    <a:pt x="472" y="4405"/>
                  </a:cubicBezTo>
                  <a:cubicBezTo>
                    <a:pt x="145" y="5379"/>
                    <a:pt x="0" y="6406"/>
                    <a:pt x="46" y="7441"/>
                  </a:cubicBezTo>
                  <a:cubicBezTo>
                    <a:pt x="53" y="7532"/>
                    <a:pt x="53" y="7631"/>
                    <a:pt x="61" y="7730"/>
                  </a:cubicBezTo>
                  <a:cubicBezTo>
                    <a:pt x="167" y="7113"/>
                    <a:pt x="358" y="6528"/>
                    <a:pt x="616" y="5965"/>
                  </a:cubicBezTo>
                  <a:cubicBezTo>
                    <a:pt x="700" y="4953"/>
                    <a:pt x="1088" y="3926"/>
                    <a:pt x="1621" y="2975"/>
                  </a:cubicBezTo>
                  <a:cubicBezTo>
                    <a:pt x="2069" y="2168"/>
                    <a:pt x="2602" y="1415"/>
                    <a:pt x="3195" y="723"/>
                  </a:cubicBezTo>
                  <a:cubicBezTo>
                    <a:pt x="3401" y="479"/>
                    <a:pt x="3606" y="236"/>
                    <a:pt x="3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 rot="264270">
              <a:off x="5751093" y="4986239"/>
              <a:ext cx="158117" cy="163213"/>
            </a:xfrm>
            <a:custGeom>
              <a:avLst/>
              <a:gdLst/>
              <a:ahLst/>
              <a:cxnLst/>
              <a:rect l="l" t="t" r="r" b="b"/>
              <a:pathLst>
                <a:path w="2610" h="2694" extrusionOk="0">
                  <a:moveTo>
                    <a:pt x="0" y="0"/>
                  </a:moveTo>
                  <a:cubicBezTo>
                    <a:pt x="297" y="624"/>
                    <a:pt x="647" y="1225"/>
                    <a:pt x="1058" y="1788"/>
                  </a:cubicBezTo>
                  <a:cubicBezTo>
                    <a:pt x="1141" y="1856"/>
                    <a:pt x="1225" y="1910"/>
                    <a:pt x="1316" y="1970"/>
                  </a:cubicBezTo>
                  <a:cubicBezTo>
                    <a:pt x="1727" y="2252"/>
                    <a:pt x="2153" y="2495"/>
                    <a:pt x="2610" y="2693"/>
                  </a:cubicBezTo>
                  <a:cubicBezTo>
                    <a:pt x="2488" y="2541"/>
                    <a:pt x="2374" y="2389"/>
                    <a:pt x="2260" y="2229"/>
                  </a:cubicBezTo>
                  <a:cubicBezTo>
                    <a:pt x="1879" y="1925"/>
                    <a:pt x="1506" y="1628"/>
                    <a:pt x="1172" y="1309"/>
                  </a:cubicBezTo>
                  <a:cubicBezTo>
                    <a:pt x="746" y="905"/>
                    <a:pt x="358" y="4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 rot="264270">
              <a:off x="5948077" y="4193824"/>
              <a:ext cx="345253" cy="312552"/>
            </a:xfrm>
            <a:custGeom>
              <a:avLst/>
              <a:gdLst/>
              <a:ahLst/>
              <a:cxnLst/>
              <a:rect l="l" t="t" r="r" b="b"/>
              <a:pathLst>
                <a:path w="5699" h="5159" extrusionOk="0">
                  <a:moveTo>
                    <a:pt x="5698" y="0"/>
                  </a:moveTo>
                  <a:lnTo>
                    <a:pt x="5698" y="0"/>
                  </a:lnTo>
                  <a:cubicBezTo>
                    <a:pt x="5478" y="38"/>
                    <a:pt x="5257" y="84"/>
                    <a:pt x="5029" y="137"/>
                  </a:cubicBezTo>
                  <a:cubicBezTo>
                    <a:pt x="4207" y="609"/>
                    <a:pt x="3424" y="1164"/>
                    <a:pt x="2709" y="1788"/>
                  </a:cubicBezTo>
                  <a:cubicBezTo>
                    <a:pt x="1628" y="2716"/>
                    <a:pt x="677" y="3728"/>
                    <a:pt x="145" y="4831"/>
                  </a:cubicBezTo>
                  <a:cubicBezTo>
                    <a:pt x="99" y="4938"/>
                    <a:pt x="46" y="5052"/>
                    <a:pt x="0" y="5158"/>
                  </a:cubicBezTo>
                  <a:cubicBezTo>
                    <a:pt x="122" y="5037"/>
                    <a:pt x="244" y="4907"/>
                    <a:pt x="365" y="4786"/>
                  </a:cubicBezTo>
                  <a:cubicBezTo>
                    <a:pt x="419" y="4694"/>
                    <a:pt x="472" y="4595"/>
                    <a:pt x="525" y="4504"/>
                  </a:cubicBezTo>
                  <a:cubicBezTo>
                    <a:pt x="989" y="3690"/>
                    <a:pt x="1575" y="2952"/>
                    <a:pt x="2267" y="2321"/>
                  </a:cubicBezTo>
                  <a:cubicBezTo>
                    <a:pt x="2952" y="1704"/>
                    <a:pt x="3698" y="1149"/>
                    <a:pt x="4481" y="677"/>
                  </a:cubicBezTo>
                  <a:cubicBezTo>
                    <a:pt x="4869" y="441"/>
                    <a:pt x="5272" y="213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 rot="264270">
              <a:off x="5867824" y="4504924"/>
              <a:ext cx="22657" cy="69187"/>
            </a:xfrm>
            <a:custGeom>
              <a:avLst/>
              <a:gdLst/>
              <a:ahLst/>
              <a:cxnLst/>
              <a:rect l="l" t="t" r="r" b="b"/>
              <a:pathLst>
                <a:path w="374" h="1142" extrusionOk="0">
                  <a:moveTo>
                    <a:pt x="373" y="0"/>
                  </a:moveTo>
                  <a:cubicBezTo>
                    <a:pt x="221" y="358"/>
                    <a:pt x="99" y="731"/>
                    <a:pt x="8" y="1111"/>
                  </a:cubicBezTo>
                  <a:lnTo>
                    <a:pt x="0" y="1141"/>
                  </a:lnTo>
                  <a:cubicBezTo>
                    <a:pt x="38" y="1088"/>
                    <a:pt x="61" y="1043"/>
                    <a:pt x="99" y="989"/>
                  </a:cubicBezTo>
                  <a:cubicBezTo>
                    <a:pt x="175" y="655"/>
                    <a:pt x="267" y="32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 rot="264270">
              <a:off x="6043391" y="4228650"/>
              <a:ext cx="119406" cy="88089"/>
            </a:xfrm>
            <a:custGeom>
              <a:avLst/>
              <a:gdLst/>
              <a:ahLst/>
              <a:cxnLst/>
              <a:rect l="l" t="t" r="r" b="b"/>
              <a:pathLst>
                <a:path w="1971" h="1454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605" y="137"/>
                    <a:pt x="1240" y="289"/>
                    <a:pt x="890" y="457"/>
                  </a:cubicBezTo>
                  <a:cubicBezTo>
                    <a:pt x="578" y="784"/>
                    <a:pt x="282" y="1119"/>
                    <a:pt x="0" y="1453"/>
                  </a:cubicBezTo>
                  <a:lnTo>
                    <a:pt x="91" y="1370"/>
                  </a:lnTo>
                  <a:cubicBezTo>
                    <a:pt x="670" y="852"/>
                    <a:pt x="1301" y="396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 rot="264270">
              <a:off x="6081585" y="5376208"/>
              <a:ext cx="133703" cy="67369"/>
            </a:xfrm>
            <a:custGeom>
              <a:avLst/>
              <a:gdLst/>
              <a:ahLst/>
              <a:cxnLst/>
              <a:rect l="l" t="t" r="r" b="b"/>
              <a:pathLst>
                <a:path w="2207" h="1112" extrusionOk="0">
                  <a:moveTo>
                    <a:pt x="0" y="1"/>
                  </a:moveTo>
                  <a:lnTo>
                    <a:pt x="0" y="1"/>
                  </a:lnTo>
                  <a:cubicBezTo>
                    <a:pt x="716" y="412"/>
                    <a:pt x="1454" y="785"/>
                    <a:pt x="2207" y="1112"/>
                  </a:cubicBezTo>
                  <a:cubicBezTo>
                    <a:pt x="1819" y="906"/>
                    <a:pt x="1446" y="693"/>
                    <a:pt x="1088" y="480"/>
                  </a:cubicBezTo>
                  <a:cubicBezTo>
                    <a:pt x="891" y="366"/>
                    <a:pt x="700" y="244"/>
                    <a:pt x="510" y="130"/>
                  </a:cubicBezTo>
                  <a:cubicBezTo>
                    <a:pt x="343" y="92"/>
                    <a:pt x="175" y="4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 rot="264270">
              <a:off x="5914378" y="4229880"/>
              <a:ext cx="257229" cy="307463"/>
            </a:xfrm>
            <a:custGeom>
              <a:avLst/>
              <a:gdLst/>
              <a:ahLst/>
              <a:cxnLst/>
              <a:rect l="l" t="t" r="r" b="b"/>
              <a:pathLst>
                <a:path w="4246" h="5075" extrusionOk="0">
                  <a:moveTo>
                    <a:pt x="4246" y="0"/>
                  </a:moveTo>
                  <a:lnTo>
                    <a:pt x="4246" y="0"/>
                  </a:lnTo>
                  <a:cubicBezTo>
                    <a:pt x="3652" y="343"/>
                    <a:pt x="3082" y="738"/>
                    <a:pt x="2557" y="1180"/>
                  </a:cubicBezTo>
                  <a:cubicBezTo>
                    <a:pt x="1834" y="1773"/>
                    <a:pt x="1218" y="2496"/>
                    <a:pt x="746" y="3302"/>
                  </a:cubicBezTo>
                  <a:cubicBezTo>
                    <a:pt x="434" y="3865"/>
                    <a:pt x="183" y="4459"/>
                    <a:pt x="0" y="5075"/>
                  </a:cubicBezTo>
                  <a:lnTo>
                    <a:pt x="61" y="5007"/>
                  </a:lnTo>
                  <a:cubicBezTo>
                    <a:pt x="107" y="4793"/>
                    <a:pt x="168" y="4580"/>
                    <a:pt x="251" y="4383"/>
                  </a:cubicBezTo>
                  <a:cubicBezTo>
                    <a:pt x="510" y="3759"/>
                    <a:pt x="868" y="3181"/>
                    <a:pt x="1309" y="2663"/>
                  </a:cubicBezTo>
                  <a:cubicBezTo>
                    <a:pt x="1735" y="2146"/>
                    <a:pt x="2207" y="1667"/>
                    <a:pt x="2709" y="1225"/>
                  </a:cubicBezTo>
                  <a:cubicBezTo>
                    <a:pt x="3196" y="784"/>
                    <a:pt x="3705" y="373"/>
                    <a:pt x="4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 rot="264270">
              <a:off x="6342831" y="4236883"/>
              <a:ext cx="226817" cy="89907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3424" y="0"/>
                  </a:moveTo>
                  <a:cubicBezTo>
                    <a:pt x="3211" y="69"/>
                    <a:pt x="3013" y="137"/>
                    <a:pt x="2823" y="213"/>
                  </a:cubicBezTo>
                  <a:cubicBezTo>
                    <a:pt x="2367" y="373"/>
                    <a:pt x="1933" y="563"/>
                    <a:pt x="1507" y="738"/>
                  </a:cubicBezTo>
                  <a:cubicBezTo>
                    <a:pt x="1066" y="913"/>
                    <a:pt x="640" y="1119"/>
                    <a:pt x="221" y="1354"/>
                  </a:cubicBezTo>
                  <a:cubicBezTo>
                    <a:pt x="153" y="1393"/>
                    <a:pt x="77" y="1438"/>
                    <a:pt x="1" y="1484"/>
                  </a:cubicBezTo>
                  <a:cubicBezTo>
                    <a:pt x="411" y="1385"/>
                    <a:pt x="830" y="1286"/>
                    <a:pt x="1256" y="1195"/>
                  </a:cubicBezTo>
                  <a:cubicBezTo>
                    <a:pt x="1545" y="1043"/>
                    <a:pt x="1834" y="883"/>
                    <a:pt x="2146" y="746"/>
                  </a:cubicBezTo>
                  <a:cubicBezTo>
                    <a:pt x="2625" y="533"/>
                    <a:pt x="3105" y="350"/>
                    <a:pt x="3607" y="206"/>
                  </a:cubicBezTo>
                  <a:lnTo>
                    <a:pt x="3744" y="160"/>
                  </a:lnTo>
                  <a:cubicBezTo>
                    <a:pt x="3660" y="114"/>
                    <a:pt x="3576" y="76"/>
                    <a:pt x="3493" y="38"/>
                  </a:cubicBezTo>
                  <a:lnTo>
                    <a:pt x="3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 rot="264270">
              <a:off x="6292667" y="4221041"/>
              <a:ext cx="239721" cy="116685"/>
            </a:xfrm>
            <a:custGeom>
              <a:avLst/>
              <a:gdLst/>
              <a:ahLst/>
              <a:cxnLst/>
              <a:rect l="l" t="t" r="r" b="b"/>
              <a:pathLst>
                <a:path w="3957" h="1926" extrusionOk="0">
                  <a:moveTo>
                    <a:pt x="3660" y="1"/>
                  </a:moveTo>
                  <a:cubicBezTo>
                    <a:pt x="3226" y="168"/>
                    <a:pt x="2823" y="343"/>
                    <a:pt x="2427" y="533"/>
                  </a:cubicBezTo>
                  <a:cubicBezTo>
                    <a:pt x="1895" y="784"/>
                    <a:pt x="1385" y="1043"/>
                    <a:pt x="913" y="1332"/>
                  </a:cubicBezTo>
                  <a:cubicBezTo>
                    <a:pt x="594" y="1522"/>
                    <a:pt x="289" y="1720"/>
                    <a:pt x="0" y="1926"/>
                  </a:cubicBezTo>
                  <a:lnTo>
                    <a:pt x="206" y="1865"/>
                  </a:lnTo>
                  <a:cubicBezTo>
                    <a:pt x="312" y="1773"/>
                    <a:pt x="419" y="1697"/>
                    <a:pt x="541" y="1621"/>
                  </a:cubicBezTo>
                  <a:cubicBezTo>
                    <a:pt x="959" y="1347"/>
                    <a:pt x="1408" y="1112"/>
                    <a:pt x="1872" y="914"/>
                  </a:cubicBezTo>
                  <a:cubicBezTo>
                    <a:pt x="2283" y="731"/>
                    <a:pt x="2694" y="564"/>
                    <a:pt x="3127" y="396"/>
                  </a:cubicBezTo>
                  <a:cubicBezTo>
                    <a:pt x="3401" y="282"/>
                    <a:pt x="3675" y="191"/>
                    <a:pt x="3957" y="92"/>
                  </a:cubicBezTo>
                  <a:cubicBezTo>
                    <a:pt x="3865" y="62"/>
                    <a:pt x="3766" y="31"/>
                    <a:pt x="3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 rot="264270">
              <a:off x="6465556" y="4261406"/>
              <a:ext cx="176595" cy="45680"/>
            </a:xfrm>
            <a:custGeom>
              <a:avLst/>
              <a:gdLst/>
              <a:ahLst/>
              <a:cxnLst/>
              <a:rect l="l" t="t" r="r" b="b"/>
              <a:pathLst>
                <a:path w="2915" h="754" extrusionOk="0">
                  <a:moveTo>
                    <a:pt x="1986" y="1"/>
                  </a:moveTo>
                  <a:lnTo>
                    <a:pt x="1910" y="24"/>
                  </a:lnTo>
                  <a:cubicBezTo>
                    <a:pt x="1377" y="183"/>
                    <a:pt x="852" y="374"/>
                    <a:pt x="343" y="594"/>
                  </a:cubicBezTo>
                  <a:cubicBezTo>
                    <a:pt x="229" y="647"/>
                    <a:pt x="115" y="701"/>
                    <a:pt x="0" y="754"/>
                  </a:cubicBezTo>
                  <a:cubicBezTo>
                    <a:pt x="936" y="571"/>
                    <a:pt x="1895" y="419"/>
                    <a:pt x="2914" y="259"/>
                  </a:cubicBezTo>
                  <a:cubicBezTo>
                    <a:pt x="2838" y="214"/>
                    <a:pt x="2754" y="183"/>
                    <a:pt x="2671" y="183"/>
                  </a:cubicBezTo>
                  <a:cubicBezTo>
                    <a:pt x="2435" y="153"/>
                    <a:pt x="2207" y="92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 rot="264270">
              <a:off x="6011570" y="4191696"/>
              <a:ext cx="344829" cy="263237"/>
            </a:xfrm>
            <a:custGeom>
              <a:avLst/>
              <a:gdLst/>
              <a:ahLst/>
              <a:cxnLst/>
              <a:rect l="l" t="t" r="r" b="b"/>
              <a:pathLst>
                <a:path w="5692" h="4345" extrusionOk="0">
                  <a:moveTo>
                    <a:pt x="5692" y="0"/>
                  </a:moveTo>
                  <a:lnTo>
                    <a:pt x="5692" y="0"/>
                  </a:lnTo>
                  <a:cubicBezTo>
                    <a:pt x="5585" y="8"/>
                    <a:pt x="5479" y="15"/>
                    <a:pt x="5372" y="30"/>
                  </a:cubicBezTo>
                  <a:cubicBezTo>
                    <a:pt x="4832" y="274"/>
                    <a:pt x="4299" y="555"/>
                    <a:pt x="3790" y="867"/>
                  </a:cubicBezTo>
                  <a:cubicBezTo>
                    <a:pt x="3029" y="1316"/>
                    <a:pt x="2306" y="1834"/>
                    <a:pt x="1644" y="2419"/>
                  </a:cubicBezTo>
                  <a:cubicBezTo>
                    <a:pt x="1013" y="2982"/>
                    <a:pt x="457" y="3629"/>
                    <a:pt x="1" y="4344"/>
                  </a:cubicBezTo>
                  <a:cubicBezTo>
                    <a:pt x="298" y="4101"/>
                    <a:pt x="610" y="3880"/>
                    <a:pt x="937" y="3675"/>
                  </a:cubicBezTo>
                  <a:cubicBezTo>
                    <a:pt x="1294" y="3157"/>
                    <a:pt x="1720" y="2686"/>
                    <a:pt x="2192" y="2267"/>
                  </a:cubicBezTo>
                  <a:cubicBezTo>
                    <a:pt x="2717" y="1788"/>
                    <a:pt x="3288" y="1354"/>
                    <a:pt x="3889" y="974"/>
                  </a:cubicBezTo>
                  <a:cubicBezTo>
                    <a:pt x="4467" y="609"/>
                    <a:pt x="5068" y="282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 rot="264270">
              <a:off x="6204885" y="4209255"/>
              <a:ext cx="287641" cy="152611"/>
            </a:xfrm>
            <a:custGeom>
              <a:avLst/>
              <a:gdLst/>
              <a:ahLst/>
              <a:cxnLst/>
              <a:rect l="l" t="t" r="r" b="b"/>
              <a:pathLst>
                <a:path w="4748" h="2519" extrusionOk="0">
                  <a:moveTo>
                    <a:pt x="4603" y="1"/>
                  </a:moveTo>
                  <a:cubicBezTo>
                    <a:pt x="2930" y="571"/>
                    <a:pt x="1400" y="1309"/>
                    <a:pt x="267" y="2275"/>
                  </a:cubicBezTo>
                  <a:cubicBezTo>
                    <a:pt x="175" y="2352"/>
                    <a:pt x="84" y="2435"/>
                    <a:pt x="0" y="2519"/>
                  </a:cubicBezTo>
                  <a:cubicBezTo>
                    <a:pt x="229" y="2428"/>
                    <a:pt x="457" y="2344"/>
                    <a:pt x="693" y="2268"/>
                  </a:cubicBezTo>
                  <a:cubicBezTo>
                    <a:pt x="1157" y="1948"/>
                    <a:pt x="1629" y="1621"/>
                    <a:pt x="2138" y="1317"/>
                  </a:cubicBezTo>
                  <a:cubicBezTo>
                    <a:pt x="2618" y="1028"/>
                    <a:pt x="3135" y="762"/>
                    <a:pt x="3675" y="503"/>
                  </a:cubicBezTo>
                  <a:cubicBezTo>
                    <a:pt x="4018" y="335"/>
                    <a:pt x="4375" y="176"/>
                    <a:pt x="4748" y="3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 rot="264270">
              <a:off x="5906904" y="5225106"/>
              <a:ext cx="112500" cy="66945"/>
            </a:xfrm>
            <a:custGeom>
              <a:avLst/>
              <a:gdLst/>
              <a:ahLst/>
              <a:cxnLst/>
              <a:rect l="l" t="t" r="r" b="b"/>
              <a:pathLst>
                <a:path w="1857" h="1105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69"/>
                    <a:pt x="153" y="146"/>
                    <a:pt x="236" y="214"/>
                  </a:cubicBezTo>
                  <a:cubicBezTo>
                    <a:pt x="754" y="526"/>
                    <a:pt x="1294" y="823"/>
                    <a:pt x="1857" y="1104"/>
                  </a:cubicBezTo>
                  <a:cubicBezTo>
                    <a:pt x="1682" y="952"/>
                    <a:pt x="1514" y="800"/>
                    <a:pt x="1362" y="648"/>
                  </a:cubicBezTo>
                  <a:cubicBezTo>
                    <a:pt x="891" y="457"/>
                    <a:pt x="442" y="24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 rot="264270">
              <a:off x="5848138" y="5154798"/>
              <a:ext cx="118982" cy="77002"/>
            </a:xfrm>
            <a:custGeom>
              <a:avLst/>
              <a:gdLst/>
              <a:ahLst/>
              <a:cxnLst/>
              <a:rect l="l" t="t" r="r" b="b"/>
              <a:pathLst>
                <a:path w="1964" h="1271" extrusionOk="0">
                  <a:moveTo>
                    <a:pt x="0" y="0"/>
                  </a:moveTo>
                  <a:cubicBezTo>
                    <a:pt x="122" y="145"/>
                    <a:pt x="252" y="282"/>
                    <a:pt x="381" y="418"/>
                  </a:cubicBezTo>
                  <a:cubicBezTo>
                    <a:pt x="662" y="586"/>
                    <a:pt x="959" y="753"/>
                    <a:pt x="1248" y="913"/>
                  </a:cubicBezTo>
                  <a:cubicBezTo>
                    <a:pt x="1476" y="1035"/>
                    <a:pt x="1720" y="1156"/>
                    <a:pt x="1963" y="1271"/>
                  </a:cubicBezTo>
                  <a:cubicBezTo>
                    <a:pt x="1902" y="1210"/>
                    <a:pt x="1842" y="1149"/>
                    <a:pt x="1781" y="1088"/>
                  </a:cubicBezTo>
                  <a:cubicBezTo>
                    <a:pt x="1165" y="738"/>
                    <a:pt x="571" y="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 rot="264270">
              <a:off x="5979139" y="5295016"/>
              <a:ext cx="101959" cy="54889"/>
            </a:xfrm>
            <a:custGeom>
              <a:avLst/>
              <a:gdLst/>
              <a:ahLst/>
              <a:cxnLst/>
              <a:rect l="l" t="t" r="r" b="b"/>
              <a:pathLst>
                <a:path w="1683" h="906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236"/>
                    <a:pt x="655" y="472"/>
                    <a:pt x="998" y="692"/>
                  </a:cubicBezTo>
                  <a:cubicBezTo>
                    <a:pt x="1226" y="768"/>
                    <a:pt x="1454" y="837"/>
                    <a:pt x="1682" y="905"/>
                  </a:cubicBezTo>
                  <a:cubicBezTo>
                    <a:pt x="1583" y="829"/>
                    <a:pt x="1477" y="761"/>
                    <a:pt x="1378" y="685"/>
                  </a:cubicBezTo>
                  <a:cubicBezTo>
                    <a:pt x="906" y="457"/>
                    <a:pt x="450" y="23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 rot="264270">
              <a:off x="6105926" y="4196723"/>
              <a:ext cx="337923" cy="204228"/>
            </a:xfrm>
            <a:custGeom>
              <a:avLst/>
              <a:gdLst/>
              <a:ahLst/>
              <a:cxnLst/>
              <a:rect l="l" t="t" r="r" b="b"/>
              <a:pathLst>
                <a:path w="5578" h="3371" extrusionOk="0">
                  <a:moveTo>
                    <a:pt x="4733" y="1"/>
                  </a:moveTo>
                  <a:cubicBezTo>
                    <a:pt x="4109" y="274"/>
                    <a:pt x="3500" y="586"/>
                    <a:pt x="2914" y="929"/>
                  </a:cubicBezTo>
                  <a:cubicBezTo>
                    <a:pt x="2306" y="1286"/>
                    <a:pt x="1735" y="1697"/>
                    <a:pt x="1195" y="2154"/>
                  </a:cubicBezTo>
                  <a:cubicBezTo>
                    <a:pt x="761" y="2519"/>
                    <a:pt x="358" y="2922"/>
                    <a:pt x="1" y="3371"/>
                  </a:cubicBezTo>
                  <a:cubicBezTo>
                    <a:pt x="236" y="3242"/>
                    <a:pt x="480" y="3120"/>
                    <a:pt x="731" y="3006"/>
                  </a:cubicBezTo>
                  <a:cubicBezTo>
                    <a:pt x="982" y="2762"/>
                    <a:pt x="1256" y="2526"/>
                    <a:pt x="1545" y="2306"/>
                  </a:cubicBezTo>
                  <a:cubicBezTo>
                    <a:pt x="2108" y="1865"/>
                    <a:pt x="2701" y="1469"/>
                    <a:pt x="3325" y="1111"/>
                  </a:cubicBezTo>
                  <a:cubicBezTo>
                    <a:pt x="3987" y="723"/>
                    <a:pt x="4687" y="381"/>
                    <a:pt x="5402" y="99"/>
                  </a:cubicBezTo>
                  <a:lnTo>
                    <a:pt x="5577" y="31"/>
                  </a:lnTo>
                  <a:cubicBezTo>
                    <a:pt x="5296" y="8"/>
                    <a:pt x="5014" y="1"/>
                    <a:pt x="4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 rot="264270">
              <a:off x="5708558" y="4803229"/>
              <a:ext cx="135157" cy="226826"/>
            </a:xfrm>
            <a:custGeom>
              <a:avLst/>
              <a:gdLst/>
              <a:ahLst/>
              <a:cxnLst/>
              <a:rect l="l" t="t" r="r" b="b"/>
              <a:pathLst>
                <a:path w="2231" h="374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06"/>
                    <a:pt x="62" y="412"/>
                    <a:pt x="107" y="617"/>
                  </a:cubicBezTo>
                  <a:cubicBezTo>
                    <a:pt x="191" y="1020"/>
                    <a:pt x="298" y="1416"/>
                    <a:pt x="427" y="1811"/>
                  </a:cubicBezTo>
                  <a:cubicBezTo>
                    <a:pt x="503" y="1926"/>
                    <a:pt x="587" y="2047"/>
                    <a:pt x="663" y="2169"/>
                  </a:cubicBezTo>
                  <a:cubicBezTo>
                    <a:pt x="815" y="2344"/>
                    <a:pt x="975" y="2511"/>
                    <a:pt x="1134" y="2686"/>
                  </a:cubicBezTo>
                  <a:cubicBezTo>
                    <a:pt x="1477" y="3059"/>
                    <a:pt x="1842" y="3417"/>
                    <a:pt x="2230" y="3744"/>
                  </a:cubicBezTo>
                  <a:cubicBezTo>
                    <a:pt x="2040" y="3409"/>
                    <a:pt x="1872" y="3067"/>
                    <a:pt x="1713" y="2717"/>
                  </a:cubicBezTo>
                  <a:cubicBezTo>
                    <a:pt x="1682" y="2686"/>
                    <a:pt x="1652" y="2648"/>
                    <a:pt x="1621" y="2610"/>
                  </a:cubicBezTo>
                  <a:cubicBezTo>
                    <a:pt x="1287" y="2230"/>
                    <a:pt x="998" y="1819"/>
                    <a:pt x="754" y="1378"/>
                  </a:cubicBezTo>
                  <a:cubicBezTo>
                    <a:pt x="457" y="952"/>
                    <a:pt x="206" y="4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 rot="264270">
              <a:off x="6144218" y="5412694"/>
              <a:ext cx="197798" cy="87180"/>
            </a:xfrm>
            <a:custGeom>
              <a:avLst/>
              <a:gdLst/>
              <a:ahLst/>
              <a:cxnLst/>
              <a:rect l="l" t="t" r="r" b="b"/>
              <a:pathLst>
                <a:path w="3265" h="1439" extrusionOk="0">
                  <a:moveTo>
                    <a:pt x="0" y="0"/>
                  </a:moveTo>
                  <a:cubicBezTo>
                    <a:pt x="358" y="213"/>
                    <a:pt x="731" y="426"/>
                    <a:pt x="1119" y="632"/>
                  </a:cubicBezTo>
                  <a:cubicBezTo>
                    <a:pt x="1803" y="921"/>
                    <a:pt x="2519" y="1195"/>
                    <a:pt x="3264" y="1438"/>
                  </a:cubicBezTo>
                  <a:cubicBezTo>
                    <a:pt x="2131" y="1065"/>
                    <a:pt x="1043" y="578"/>
                    <a:pt x="0" y="0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 rot="264270">
              <a:off x="5741271" y="4249880"/>
              <a:ext cx="867041" cy="1003936"/>
            </a:xfrm>
            <a:custGeom>
              <a:avLst/>
              <a:gdLst/>
              <a:ahLst/>
              <a:cxnLst/>
              <a:rect l="l" t="t" r="r" b="b"/>
              <a:pathLst>
                <a:path w="14312" h="16571" extrusionOk="0">
                  <a:moveTo>
                    <a:pt x="14258" y="0"/>
                  </a:moveTo>
                  <a:cubicBezTo>
                    <a:pt x="10371" y="647"/>
                    <a:pt x="6620" y="1149"/>
                    <a:pt x="3622" y="3637"/>
                  </a:cubicBezTo>
                  <a:cubicBezTo>
                    <a:pt x="997" y="5965"/>
                    <a:pt x="1" y="9145"/>
                    <a:pt x="1363" y="12256"/>
                  </a:cubicBezTo>
                  <a:cubicBezTo>
                    <a:pt x="2085" y="13862"/>
                    <a:pt x="3097" y="15322"/>
                    <a:pt x="4345" y="16570"/>
                  </a:cubicBezTo>
                  <a:cubicBezTo>
                    <a:pt x="2702" y="14767"/>
                    <a:pt x="2078" y="12751"/>
                    <a:pt x="2306" y="10978"/>
                  </a:cubicBezTo>
                  <a:cubicBezTo>
                    <a:pt x="2671" y="8262"/>
                    <a:pt x="4687" y="6239"/>
                    <a:pt x="6878" y="4595"/>
                  </a:cubicBezTo>
                  <a:cubicBezTo>
                    <a:pt x="9123" y="2921"/>
                    <a:pt x="11672" y="1575"/>
                    <a:pt x="14312" y="76"/>
                  </a:cubicBezTo>
                  <a:cubicBezTo>
                    <a:pt x="14304" y="46"/>
                    <a:pt x="14281" y="15"/>
                    <a:pt x="14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 rot="264270">
              <a:off x="6023713" y="4346826"/>
              <a:ext cx="456299" cy="99661"/>
            </a:xfrm>
            <a:custGeom>
              <a:avLst/>
              <a:gdLst/>
              <a:ahLst/>
              <a:cxnLst/>
              <a:rect l="l" t="t" r="r" b="b"/>
              <a:pathLst>
                <a:path w="7532" h="1645" extrusionOk="0">
                  <a:moveTo>
                    <a:pt x="7369" y="1"/>
                  </a:moveTo>
                  <a:cubicBezTo>
                    <a:pt x="5682" y="1"/>
                    <a:pt x="4003" y="230"/>
                    <a:pt x="2381" y="702"/>
                  </a:cubicBezTo>
                  <a:cubicBezTo>
                    <a:pt x="1719" y="877"/>
                    <a:pt x="1058" y="1097"/>
                    <a:pt x="418" y="1356"/>
                  </a:cubicBezTo>
                  <a:cubicBezTo>
                    <a:pt x="274" y="1447"/>
                    <a:pt x="137" y="1538"/>
                    <a:pt x="0" y="1645"/>
                  </a:cubicBezTo>
                  <a:cubicBezTo>
                    <a:pt x="1963" y="998"/>
                    <a:pt x="3987" y="580"/>
                    <a:pt x="6033" y="397"/>
                  </a:cubicBezTo>
                  <a:cubicBezTo>
                    <a:pt x="6345" y="367"/>
                    <a:pt x="6657" y="344"/>
                    <a:pt x="6961" y="329"/>
                  </a:cubicBezTo>
                  <a:lnTo>
                    <a:pt x="7532" y="2"/>
                  </a:lnTo>
                  <a:cubicBezTo>
                    <a:pt x="7478" y="1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 rot="264270">
              <a:off x="6435836" y="4328106"/>
              <a:ext cx="113893" cy="9512"/>
            </a:xfrm>
            <a:custGeom>
              <a:avLst/>
              <a:gdLst/>
              <a:ahLst/>
              <a:cxnLst/>
              <a:rect l="l" t="t" r="r" b="b"/>
              <a:pathLst>
                <a:path w="1880" h="157" extrusionOk="0">
                  <a:moveTo>
                    <a:pt x="1095" y="0"/>
                  </a:moveTo>
                  <a:cubicBezTo>
                    <a:pt x="730" y="0"/>
                    <a:pt x="364" y="12"/>
                    <a:pt x="0" y="34"/>
                  </a:cubicBezTo>
                  <a:cubicBezTo>
                    <a:pt x="236" y="34"/>
                    <a:pt x="464" y="42"/>
                    <a:pt x="693" y="57"/>
                  </a:cubicBezTo>
                  <a:cubicBezTo>
                    <a:pt x="1012" y="80"/>
                    <a:pt x="1324" y="118"/>
                    <a:pt x="1628" y="156"/>
                  </a:cubicBezTo>
                  <a:lnTo>
                    <a:pt x="1880" y="19"/>
                  </a:lnTo>
                  <a:cubicBezTo>
                    <a:pt x="1619" y="6"/>
                    <a:pt x="1357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 rot="264270">
              <a:off x="5909793" y="4487643"/>
              <a:ext cx="79786" cy="36956"/>
            </a:xfrm>
            <a:custGeom>
              <a:avLst/>
              <a:gdLst/>
              <a:ahLst/>
              <a:cxnLst/>
              <a:rect l="l" t="t" r="r" b="b"/>
              <a:pathLst>
                <a:path w="1317" h="610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898" y="168"/>
                    <a:pt x="487" y="335"/>
                    <a:pt x="76" y="510"/>
                  </a:cubicBezTo>
                  <a:lnTo>
                    <a:pt x="0" y="609"/>
                  </a:lnTo>
                  <a:cubicBezTo>
                    <a:pt x="434" y="411"/>
                    <a:pt x="867" y="198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 rot="264270">
              <a:off x="6373285" y="4303567"/>
              <a:ext cx="208885" cy="17145"/>
            </a:xfrm>
            <a:custGeom>
              <a:avLst/>
              <a:gdLst/>
              <a:ahLst/>
              <a:cxnLst/>
              <a:rect l="l" t="t" r="r" b="b"/>
              <a:pathLst>
                <a:path w="3448" h="283" extrusionOk="0">
                  <a:moveTo>
                    <a:pt x="1302" y="1"/>
                  </a:moveTo>
                  <a:cubicBezTo>
                    <a:pt x="868" y="92"/>
                    <a:pt x="434" y="184"/>
                    <a:pt x="1" y="282"/>
                  </a:cubicBezTo>
                  <a:cubicBezTo>
                    <a:pt x="723" y="196"/>
                    <a:pt x="1453" y="156"/>
                    <a:pt x="2183" y="156"/>
                  </a:cubicBezTo>
                  <a:cubicBezTo>
                    <a:pt x="2483" y="156"/>
                    <a:pt x="2783" y="163"/>
                    <a:pt x="3082" y="176"/>
                  </a:cubicBezTo>
                  <a:cubicBezTo>
                    <a:pt x="3158" y="184"/>
                    <a:pt x="3227" y="191"/>
                    <a:pt x="3303" y="191"/>
                  </a:cubicBezTo>
                  <a:lnTo>
                    <a:pt x="3447" y="107"/>
                  </a:lnTo>
                  <a:cubicBezTo>
                    <a:pt x="3021" y="54"/>
                    <a:pt x="2572" y="24"/>
                    <a:pt x="2116" y="9"/>
                  </a:cubicBezTo>
                  <a:cubicBezTo>
                    <a:pt x="1850" y="1"/>
                    <a:pt x="1576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 rot="264270">
              <a:off x="5869528" y="4396910"/>
              <a:ext cx="499191" cy="199200"/>
            </a:xfrm>
            <a:custGeom>
              <a:avLst/>
              <a:gdLst/>
              <a:ahLst/>
              <a:cxnLst/>
              <a:rect l="l" t="t" r="r" b="b"/>
              <a:pathLst>
                <a:path w="8240" h="3288" extrusionOk="0">
                  <a:moveTo>
                    <a:pt x="8240" y="1"/>
                  </a:moveTo>
                  <a:lnTo>
                    <a:pt x="8240" y="1"/>
                  </a:lnTo>
                  <a:cubicBezTo>
                    <a:pt x="7137" y="145"/>
                    <a:pt x="6003" y="457"/>
                    <a:pt x="4923" y="845"/>
                  </a:cubicBezTo>
                  <a:cubicBezTo>
                    <a:pt x="4154" y="1119"/>
                    <a:pt x="3409" y="1408"/>
                    <a:pt x="2671" y="1720"/>
                  </a:cubicBezTo>
                  <a:cubicBezTo>
                    <a:pt x="1940" y="2032"/>
                    <a:pt x="1218" y="2390"/>
                    <a:pt x="510" y="2724"/>
                  </a:cubicBezTo>
                  <a:lnTo>
                    <a:pt x="305" y="2816"/>
                  </a:lnTo>
                  <a:cubicBezTo>
                    <a:pt x="198" y="2975"/>
                    <a:pt x="99" y="3128"/>
                    <a:pt x="0" y="3287"/>
                  </a:cubicBezTo>
                  <a:cubicBezTo>
                    <a:pt x="571" y="2899"/>
                    <a:pt x="1172" y="2572"/>
                    <a:pt x="1803" y="2306"/>
                  </a:cubicBezTo>
                  <a:cubicBezTo>
                    <a:pt x="2519" y="2002"/>
                    <a:pt x="3249" y="1735"/>
                    <a:pt x="3987" y="1461"/>
                  </a:cubicBezTo>
                  <a:cubicBezTo>
                    <a:pt x="4877" y="1127"/>
                    <a:pt x="5782" y="807"/>
                    <a:pt x="6703" y="526"/>
                  </a:cubicBezTo>
                  <a:cubicBezTo>
                    <a:pt x="7129" y="389"/>
                    <a:pt x="7555" y="267"/>
                    <a:pt x="7989" y="153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 rot="264270">
              <a:off x="5785911" y="4627600"/>
              <a:ext cx="232390" cy="266024"/>
            </a:xfrm>
            <a:custGeom>
              <a:avLst/>
              <a:gdLst/>
              <a:ahLst/>
              <a:cxnLst/>
              <a:rect l="l" t="t" r="r" b="b"/>
              <a:pathLst>
                <a:path w="3836" h="4391" extrusionOk="0">
                  <a:moveTo>
                    <a:pt x="3835" y="1"/>
                  </a:moveTo>
                  <a:lnTo>
                    <a:pt x="3835" y="1"/>
                  </a:lnTo>
                  <a:cubicBezTo>
                    <a:pt x="3675" y="100"/>
                    <a:pt x="3516" y="199"/>
                    <a:pt x="3363" y="298"/>
                  </a:cubicBezTo>
                  <a:cubicBezTo>
                    <a:pt x="2382" y="906"/>
                    <a:pt x="1477" y="1629"/>
                    <a:pt x="655" y="2443"/>
                  </a:cubicBezTo>
                  <a:cubicBezTo>
                    <a:pt x="419" y="2679"/>
                    <a:pt x="206" y="2922"/>
                    <a:pt x="1" y="3189"/>
                  </a:cubicBezTo>
                  <a:cubicBezTo>
                    <a:pt x="23" y="3592"/>
                    <a:pt x="77" y="3995"/>
                    <a:pt x="168" y="4391"/>
                  </a:cubicBezTo>
                  <a:cubicBezTo>
                    <a:pt x="830" y="2679"/>
                    <a:pt x="2123" y="1340"/>
                    <a:pt x="3592" y="267"/>
                  </a:cubicBezTo>
                  <a:cubicBezTo>
                    <a:pt x="3675" y="176"/>
                    <a:pt x="3751" y="92"/>
                    <a:pt x="3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 rot="264270">
              <a:off x="6524299" y="4294677"/>
              <a:ext cx="83481" cy="10663"/>
            </a:xfrm>
            <a:custGeom>
              <a:avLst/>
              <a:gdLst/>
              <a:ahLst/>
              <a:cxnLst/>
              <a:rect l="l" t="t" r="r" b="b"/>
              <a:pathLst>
                <a:path w="1378" h="176" extrusionOk="0">
                  <a:moveTo>
                    <a:pt x="236" y="0"/>
                  </a:moveTo>
                  <a:lnTo>
                    <a:pt x="0" y="46"/>
                  </a:lnTo>
                  <a:cubicBezTo>
                    <a:pt x="449" y="69"/>
                    <a:pt x="891" y="107"/>
                    <a:pt x="1324" y="175"/>
                  </a:cubicBezTo>
                  <a:lnTo>
                    <a:pt x="1377" y="145"/>
                  </a:lnTo>
                  <a:cubicBezTo>
                    <a:pt x="1005" y="92"/>
                    <a:pt x="624" y="46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 rot="264270">
              <a:off x="5945889" y="4386283"/>
              <a:ext cx="349918" cy="115776"/>
            </a:xfrm>
            <a:custGeom>
              <a:avLst/>
              <a:gdLst/>
              <a:ahLst/>
              <a:cxnLst/>
              <a:rect l="l" t="t" r="r" b="b"/>
              <a:pathLst>
                <a:path w="5776" h="1911" extrusionOk="0">
                  <a:moveTo>
                    <a:pt x="5775" y="1"/>
                  </a:moveTo>
                  <a:lnTo>
                    <a:pt x="5775" y="1"/>
                  </a:lnTo>
                  <a:cubicBezTo>
                    <a:pt x="4094" y="259"/>
                    <a:pt x="2443" y="678"/>
                    <a:pt x="845" y="1256"/>
                  </a:cubicBezTo>
                  <a:lnTo>
                    <a:pt x="564" y="1362"/>
                  </a:lnTo>
                  <a:cubicBezTo>
                    <a:pt x="366" y="1537"/>
                    <a:pt x="183" y="1720"/>
                    <a:pt x="1" y="1910"/>
                  </a:cubicBezTo>
                  <a:cubicBezTo>
                    <a:pt x="465" y="1720"/>
                    <a:pt x="929" y="1537"/>
                    <a:pt x="1401" y="1370"/>
                  </a:cubicBezTo>
                  <a:cubicBezTo>
                    <a:pt x="2260" y="1051"/>
                    <a:pt x="3135" y="761"/>
                    <a:pt x="4025" y="488"/>
                  </a:cubicBezTo>
                  <a:cubicBezTo>
                    <a:pt x="4604" y="313"/>
                    <a:pt x="5189" y="145"/>
                    <a:pt x="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 rot="264270">
              <a:off x="5797522" y="4493105"/>
              <a:ext cx="389538" cy="275717"/>
            </a:xfrm>
            <a:custGeom>
              <a:avLst/>
              <a:gdLst/>
              <a:ahLst/>
              <a:cxnLst/>
              <a:rect l="l" t="t" r="r" b="b"/>
              <a:pathLst>
                <a:path w="6430" h="4551" extrusionOk="0">
                  <a:moveTo>
                    <a:pt x="6429" y="1"/>
                  </a:moveTo>
                  <a:lnTo>
                    <a:pt x="6429" y="1"/>
                  </a:lnTo>
                  <a:cubicBezTo>
                    <a:pt x="5874" y="199"/>
                    <a:pt x="5326" y="412"/>
                    <a:pt x="4786" y="648"/>
                  </a:cubicBezTo>
                  <a:cubicBezTo>
                    <a:pt x="4154" y="914"/>
                    <a:pt x="3546" y="1226"/>
                    <a:pt x="2952" y="1576"/>
                  </a:cubicBezTo>
                  <a:cubicBezTo>
                    <a:pt x="2359" y="1933"/>
                    <a:pt x="1796" y="2329"/>
                    <a:pt x="1241" y="2717"/>
                  </a:cubicBezTo>
                  <a:cubicBezTo>
                    <a:pt x="891" y="2968"/>
                    <a:pt x="548" y="3211"/>
                    <a:pt x="206" y="3432"/>
                  </a:cubicBezTo>
                  <a:cubicBezTo>
                    <a:pt x="99" y="3797"/>
                    <a:pt x="31" y="4170"/>
                    <a:pt x="0" y="4550"/>
                  </a:cubicBezTo>
                  <a:cubicBezTo>
                    <a:pt x="609" y="3721"/>
                    <a:pt x="1339" y="2983"/>
                    <a:pt x="2176" y="2375"/>
                  </a:cubicBezTo>
                  <a:cubicBezTo>
                    <a:pt x="3447" y="1416"/>
                    <a:pt x="4885" y="670"/>
                    <a:pt x="6368" y="31"/>
                  </a:cubicBezTo>
                  <a:lnTo>
                    <a:pt x="6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 rot="264270">
              <a:off x="6592603" y="4282586"/>
              <a:ext cx="52585" cy="12965"/>
            </a:xfrm>
            <a:custGeom>
              <a:avLst/>
              <a:gdLst/>
              <a:ahLst/>
              <a:cxnLst/>
              <a:rect l="l" t="t" r="r" b="b"/>
              <a:pathLst>
                <a:path w="868" h="214" extrusionOk="0">
                  <a:moveTo>
                    <a:pt x="814" y="0"/>
                  </a:moveTo>
                  <a:cubicBezTo>
                    <a:pt x="540" y="38"/>
                    <a:pt x="266" y="84"/>
                    <a:pt x="0" y="122"/>
                  </a:cubicBezTo>
                  <a:cubicBezTo>
                    <a:pt x="206" y="152"/>
                    <a:pt x="411" y="183"/>
                    <a:pt x="616" y="213"/>
                  </a:cubicBezTo>
                  <a:lnTo>
                    <a:pt x="868" y="76"/>
                  </a:lnTo>
                  <a:cubicBezTo>
                    <a:pt x="860" y="46"/>
                    <a:pt x="837" y="15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 rot="264270">
              <a:off x="6128001" y="4331401"/>
              <a:ext cx="382148" cy="59312"/>
            </a:xfrm>
            <a:custGeom>
              <a:avLst/>
              <a:gdLst/>
              <a:ahLst/>
              <a:cxnLst/>
              <a:rect l="l" t="t" r="r" b="b"/>
              <a:pathLst>
                <a:path w="6308" h="979" extrusionOk="0">
                  <a:moveTo>
                    <a:pt x="4804" y="0"/>
                  </a:moveTo>
                  <a:cubicBezTo>
                    <a:pt x="4319" y="0"/>
                    <a:pt x="3834" y="25"/>
                    <a:pt x="3348" y="73"/>
                  </a:cubicBezTo>
                  <a:cubicBezTo>
                    <a:pt x="2801" y="127"/>
                    <a:pt x="2238" y="195"/>
                    <a:pt x="1675" y="286"/>
                  </a:cubicBezTo>
                  <a:cubicBezTo>
                    <a:pt x="1104" y="477"/>
                    <a:pt x="549" y="712"/>
                    <a:pt x="1" y="979"/>
                  </a:cubicBezTo>
                  <a:cubicBezTo>
                    <a:pt x="138" y="933"/>
                    <a:pt x="267" y="895"/>
                    <a:pt x="404" y="857"/>
                  </a:cubicBezTo>
                  <a:cubicBezTo>
                    <a:pt x="1271" y="606"/>
                    <a:pt x="2154" y="416"/>
                    <a:pt x="3052" y="286"/>
                  </a:cubicBezTo>
                  <a:cubicBezTo>
                    <a:pt x="3911" y="165"/>
                    <a:pt x="4779" y="104"/>
                    <a:pt x="5654" y="104"/>
                  </a:cubicBezTo>
                  <a:cubicBezTo>
                    <a:pt x="5851" y="104"/>
                    <a:pt x="6057" y="111"/>
                    <a:pt x="6255" y="119"/>
                  </a:cubicBezTo>
                  <a:lnTo>
                    <a:pt x="6308" y="81"/>
                  </a:lnTo>
                  <a:cubicBezTo>
                    <a:pt x="5808" y="27"/>
                    <a:pt x="5306" y="0"/>
                    <a:pt x="4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 rot="264270">
              <a:off x="5802285" y="4796735"/>
              <a:ext cx="80694" cy="181691"/>
            </a:xfrm>
            <a:custGeom>
              <a:avLst/>
              <a:gdLst/>
              <a:ahLst/>
              <a:cxnLst/>
              <a:rect l="l" t="t" r="r" b="b"/>
              <a:pathLst>
                <a:path w="1332" h="2999" extrusionOk="0">
                  <a:moveTo>
                    <a:pt x="1332" y="1"/>
                  </a:moveTo>
                  <a:cubicBezTo>
                    <a:pt x="784" y="700"/>
                    <a:pt x="350" y="1476"/>
                    <a:pt x="46" y="2306"/>
                  </a:cubicBezTo>
                  <a:lnTo>
                    <a:pt x="0" y="2420"/>
                  </a:lnTo>
                  <a:cubicBezTo>
                    <a:pt x="54" y="2549"/>
                    <a:pt x="107" y="2686"/>
                    <a:pt x="168" y="2815"/>
                  </a:cubicBezTo>
                  <a:lnTo>
                    <a:pt x="244" y="2998"/>
                  </a:lnTo>
                  <a:cubicBezTo>
                    <a:pt x="267" y="2823"/>
                    <a:pt x="289" y="2640"/>
                    <a:pt x="320" y="2465"/>
                  </a:cubicBezTo>
                  <a:cubicBezTo>
                    <a:pt x="419" y="1933"/>
                    <a:pt x="578" y="1423"/>
                    <a:pt x="807" y="929"/>
                  </a:cubicBezTo>
                  <a:cubicBezTo>
                    <a:pt x="959" y="609"/>
                    <a:pt x="1134" y="297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 rot="264270">
              <a:off x="5870347" y="5055554"/>
              <a:ext cx="30957" cy="91361"/>
            </a:xfrm>
            <a:custGeom>
              <a:avLst/>
              <a:gdLst/>
              <a:ahLst/>
              <a:cxnLst/>
              <a:rect l="l" t="t" r="r" b="b"/>
              <a:pathLst>
                <a:path w="511" h="1508" extrusionOk="0">
                  <a:moveTo>
                    <a:pt x="1" y="1"/>
                  </a:moveTo>
                  <a:cubicBezTo>
                    <a:pt x="1" y="290"/>
                    <a:pt x="16" y="579"/>
                    <a:pt x="39" y="868"/>
                  </a:cubicBezTo>
                  <a:cubicBezTo>
                    <a:pt x="191" y="1081"/>
                    <a:pt x="343" y="1294"/>
                    <a:pt x="510" y="1507"/>
                  </a:cubicBezTo>
                  <a:cubicBezTo>
                    <a:pt x="503" y="1393"/>
                    <a:pt x="503" y="1279"/>
                    <a:pt x="503" y="1165"/>
                  </a:cubicBezTo>
                  <a:cubicBezTo>
                    <a:pt x="297" y="792"/>
                    <a:pt x="130" y="40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 rot="264270">
              <a:off x="5849665" y="4983358"/>
              <a:ext cx="10662" cy="87180"/>
            </a:xfrm>
            <a:custGeom>
              <a:avLst/>
              <a:gdLst/>
              <a:ahLst/>
              <a:cxnLst/>
              <a:rect l="l" t="t" r="r" b="b"/>
              <a:pathLst>
                <a:path w="176" h="1439" extrusionOk="0">
                  <a:moveTo>
                    <a:pt x="161" y="1"/>
                  </a:moveTo>
                  <a:cubicBezTo>
                    <a:pt x="85" y="298"/>
                    <a:pt x="39" y="610"/>
                    <a:pt x="16" y="921"/>
                  </a:cubicBezTo>
                  <a:cubicBezTo>
                    <a:pt x="1" y="1043"/>
                    <a:pt x="1" y="1157"/>
                    <a:pt x="1" y="1279"/>
                  </a:cubicBezTo>
                  <a:cubicBezTo>
                    <a:pt x="31" y="1332"/>
                    <a:pt x="62" y="1386"/>
                    <a:pt x="92" y="1439"/>
                  </a:cubicBezTo>
                  <a:cubicBezTo>
                    <a:pt x="85" y="975"/>
                    <a:pt x="107" y="518"/>
                    <a:pt x="176" y="69"/>
                  </a:cubicBezTo>
                  <a:cubicBezTo>
                    <a:pt x="168" y="47"/>
                    <a:pt x="161" y="24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 rot="264270">
              <a:off x="5831300" y="4845576"/>
              <a:ext cx="42892" cy="181206"/>
            </a:xfrm>
            <a:custGeom>
              <a:avLst/>
              <a:gdLst/>
              <a:ahLst/>
              <a:cxnLst/>
              <a:rect l="l" t="t" r="r" b="b"/>
              <a:pathLst>
                <a:path w="708" h="2991" extrusionOk="0">
                  <a:moveTo>
                    <a:pt x="708" y="1"/>
                  </a:moveTo>
                  <a:cubicBezTo>
                    <a:pt x="685" y="46"/>
                    <a:pt x="655" y="100"/>
                    <a:pt x="632" y="145"/>
                  </a:cubicBezTo>
                  <a:cubicBezTo>
                    <a:pt x="229" y="982"/>
                    <a:pt x="16" y="1888"/>
                    <a:pt x="0" y="2808"/>
                  </a:cubicBezTo>
                  <a:cubicBezTo>
                    <a:pt x="38" y="2869"/>
                    <a:pt x="69" y="2930"/>
                    <a:pt x="99" y="2991"/>
                  </a:cubicBezTo>
                  <a:cubicBezTo>
                    <a:pt x="160" y="2405"/>
                    <a:pt x="305" y="1842"/>
                    <a:pt x="525" y="1302"/>
                  </a:cubicBezTo>
                  <a:cubicBezTo>
                    <a:pt x="533" y="1112"/>
                    <a:pt x="541" y="929"/>
                    <a:pt x="563" y="754"/>
                  </a:cubicBezTo>
                  <a:cubicBezTo>
                    <a:pt x="594" y="495"/>
                    <a:pt x="647" y="244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 rot="264270">
              <a:off x="5917429" y="5171378"/>
              <a:ext cx="51676" cy="65976"/>
            </a:xfrm>
            <a:custGeom>
              <a:avLst/>
              <a:gdLst/>
              <a:ahLst/>
              <a:cxnLst/>
              <a:rect l="l" t="t" r="r" b="b"/>
              <a:pathLst>
                <a:path w="853" h="1089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6"/>
                    <a:pt x="16" y="92"/>
                    <a:pt x="24" y="137"/>
                  </a:cubicBezTo>
                  <a:cubicBezTo>
                    <a:pt x="24" y="160"/>
                    <a:pt x="31" y="183"/>
                    <a:pt x="39" y="206"/>
                  </a:cubicBezTo>
                  <a:cubicBezTo>
                    <a:pt x="290" y="502"/>
                    <a:pt x="564" y="799"/>
                    <a:pt x="853" y="1088"/>
                  </a:cubicBezTo>
                  <a:cubicBezTo>
                    <a:pt x="541" y="746"/>
                    <a:pt x="260" y="381"/>
                    <a:pt x="1" y="0"/>
                  </a:cubicBez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 rot="264270">
              <a:off x="5892111" y="4708034"/>
              <a:ext cx="63671" cy="65976"/>
            </a:xfrm>
            <a:custGeom>
              <a:avLst/>
              <a:gdLst/>
              <a:ahLst/>
              <a:cxnLst/>
              <a:rect l="l" t="t" r="r" b="b"/>
              <a:pathLst>
                <a:path w="1051" h="1089" extrusionOk="0">
                  <a:moveTo>
                    <a:pt x="1051" y="1"/>
                  </a:moveTo>
                  <a:cubicBezTo>
                    <a:pt x="670" y="336"/>
                    <a:pt x="320" y="701"/>
                    <a:pt x="1" y="1089"/>
                  </a:cubicBezTo>
                  <a:cubicBezTo>
                    <a:pt x="130" y="952"/>
                    <a:pt x="252" y="815"/>
                    <a:pt x="381" y="686"/>
                  </a:cubicBezTo>
                  <a:cubicBezTo>
                    <a:pt x="564" y="495"/>
                    <a:pt x="754" y="320"/>
                    <a:pt x="944" y="153"/>
                  </a:cubicBezTo>
                  <a:cubicBezTo>
                    <a:pt x="982" y="92"/>
                    <a:pt x="1013" y="47"/>
                    <a:pt x="1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 rot="264270">
              <a:off x="5824934" y="4428429"/>
              <a:ext cx="480289" cy="248939"/>
            </a:xfrm>
            <a:custGeom>
              <a:avLst/>
              <a:gdLst/>
              <a:ahLst/>
              <a:cxnLst/>
              <a:rect l="l" t="t" r="r" b="b"/>
              <a:pathLst>
                <a:path w="7928" h="4109" extrusionOk="0">
                  <a:moveTo>
                    <a:pt x="7928" y="0"/>
                  </a:moveTo>
                  <a:lnTo>
                    <a:pt x="7928" y="0"/>
                  </a:lnTo>
                  <a:cubicBezTo>
                    <a:pt x="6992" y="290"/>
                    <a:pt x="6064" y="609"/>
                    <a:pt x="5159" y="951"/>
                  </a:cubicBezTo>
                  <a:cubicBezTo>
                    <a:pt x="4398" y="1241"/>
                    <a:pt x="3645" y="1530"/>
                    <a:pt x="2914" y="1842"/>
                  </a:cubicBezTo>
                  <a:cubicBezTo>
                    <a:pt x="2199" y="2123"/>
                    <a:pt x="1514" y="2481"/>
                    <a:pt x="883" y="2914"/>
                  </a:cubicBezTo>
                  <a:cubicBezTo>
                    <a:pt x="678" y="3059"/>
                    <a:pt x="480" y="3219"/>
                    <a:pt x="297" y="3386"/>
                  </a:cubicBezTo>
                  <a:cubicBezTo>
                    <a:pt x="183" y="3622"/>
                    <a:pt x="84" y="3858"/>
                    <a:pt x="0" y="4109"/>
                  </a:cubicBezTo>
                  <a:cubicBezTo>
                    <a:pt x="769" y="3614"/>
                    <a:pt x="1545" y="3028"/>
                    <a:pt x="2344" y="2549"/>
                  </a:cubicBezTo>
                  <a:cubicBezTo>
                    <a:pt x="3569" y="1826"/>
                    <a:pt x="4892" y="1286"/>
                    <a:pt x="6239" y="837"/>
                  </a:cubicBezTo>
                  <a:cubicBezTo>
                    <a:pt x="6505" y="754"/>
                    <a:pt x="6772" y="670"/>
                    <a:pt x="7038" y="571"/>
                  </a:cubicBezTo>
                  <a:cubicBezTo>
                    <a:pt x="7335" y="381"/>
                    <a:pt x="7631" y="191"/>
                    <a:pt x="7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 rot="264270">
              <a:off x="5825120" y="4525073"/>
              <a:ext cx="324959" cy="237428"/>
            </a:xfrm>
            <a:custGeom>
              <a:avLst/>
              <a:gdLst/>
              <a:ahLst/>
              <a:cxnLst/>
              <a:rect l="l" t="t" r="r" b="b"/>
              <a:pathLst>
                <a:path w="5364" h="3919" extrusionOk="0">
                  <a:moveTo>
                    <a:pt x="5364" y="0"/>
                  </a:moveTo>
                  <a:lnTo>
                    <a:pt x="5364" y="0"/>
                  </a:lnTo>
                  <a:cubicBezTo>
                    <a:pt x="4953" y="191"/>
                    <a:pt x="4557" y="396"/>
                    <a:pt x="4162" y="609"/>
                  </a:cubicBezTo>
                  <a:cubicBezTo>
                    <a:pt x="2747" y="1370"/>
                    <a:pt x="1408" y="2283"/>
                    <a:pt x="358" y="3477"/>
                  </a:cubicBezTo>
                  <a:cubicBezTo>
                    <a:pt x="236" y="3622"/>
                    <a:pt x="114" y="3766"/>
                    <a:pt x="0" y="3919"/>
                  </a:cubicBezTo>
                  <a:cubicBezTo>
                    <a:pt x="350" y="3584"/>
                    <a:pt x="715" y="3264"/>
                    <a:pt x="1103" y="2968"/>
                  </a:cubicBezTo>
                  <a:cubicBezTo>
                    <a:pt x="2016" y="2245"/>
                    <a:pt x="3005" y="1621"/>
                    <a:pt x="4048" y="1104"/>
                  </a:cubicBezTo>
                  <a:cubicBezTo>
                    <a:pt x="4466" y="716"/>
                    <a:pt x="4900" y="358"/>
                    <a:pt x="5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06200" y="4593838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166794" y="4798609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079021" y="4434201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49540" y="4792188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403505" y="4486605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16364" y="4587537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60627" y="5333318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103012" y="5236021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089623" y="4879730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31731" y="4606863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022970" y="4656239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070952" y="4689862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106708" y="5104676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54191" y="4535920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095621" y="5006955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873632" y="4564334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700788" y="4475519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788815" y="4518412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930338" y="4541009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6207155" y="5427343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567141" y="4444682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991163" y="4637034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604945" y="4454496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113299" y="4728090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214061" y="5460543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028967" y="4591051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267981" y="4560820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200733" y="4662660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559326" y="4466795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094712" y="5149387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487413" y="4436382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455122" y="4434504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143118" y="4578510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313176" y="4943343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09942" y="4886273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446398" y="4631763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621969" y="4658541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247261" y="4772801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892534" y="4597655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194251" y="5172469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333895" y="5034157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184557" y="4973332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194735" y="5239716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967657" y="4626250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804082" y="4581115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6222846" y="5372030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6689277" y="4578329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7106393" y="4721669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6529822" y="4690347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675464" y="4599048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372608" y="4675565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324687" y="4727182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536728" y="4594020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81347" y="5078868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668436" y="4291073"/>
              <a:ext cx="702939" cy="157496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777244" y="4286590"/>
              <a:ext cx="543001" cy="554875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878600" y="4299373"/>
              <a:ext cx="97356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971292" y="4464826"/>
              <a:ext cx="143823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946392" y="4394791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915495" y="4334875"/>
              <a:ext cx="77970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926097" y="4351898"/>
              <a:ext cx="109291" cy="38349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7287900" y="4769499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7168551" y="4663963"/>
              <a:ext cx="114804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7231255" y="4620646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7089248" y="4631551"/>
              <a:ext cx="180294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954208" y="4415087"/>
              <a:ext cx="143883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7237253" y="4704554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7263970" y="4733573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7306378" y="4806394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996616" y="4533224"/>
              <a:ext cx="190895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7027938" y="4587204"/>
              <a:ext cx="202406" cy="22416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6977290" y="4485121"/>
              <a:ext cx="169631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7152436" y="4570847"/>
              <a:ext cx="52101" cy="5150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6773064" y="4201591"/>
              <a:ext cx="691428" cy="817319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6957419" y="4202137"/>
              <a:ext cx="42468" cy="83483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7033511" y="4208558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7170369" y="4308581"/>
              <a:ext cx="64581" cy="253114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7103121" y="4233034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7262092" y="4433019"/>
              <a:ext cx="76152" cy="211675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858365" y="4222856"/>
              <a:ext cx="65974" cy="64157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7245492" y="4403576"/>
              <a:ext cx="62339" cy="224943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7061622" y="4216434"/>
              <a:ext cx="46588" cy="234212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7122932" y="4254662"/>
              <a:ext cx="19871" cy="239301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7375019" y="4896239"/>
              <a:ext cx="73365" cy="94085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994798" y="4202561"/>
              <a:ext cx="66398" cy="206586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933912" y="4203954"/>
              <a:ext cx="77970" cy="153092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892897" y="4208134"/>
              <a:ext cx="64157" cy="99113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7325280" y="4638155"/>
              <a:ext cx="118015" cy="225003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7302683" y="4615133"/>
              <a:ext cx="75183" cy="180718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7263485" y="4384189"/>
              <a:ext cx="21749" cy="116682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7148741" y="4264356"/>
              <a:ext cx="50768" cy="257233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7382895" y="4946948"/>
              <a:ext cx="51677" cy="72154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7298503" y="4508627"/>
              <a:ext cx="98265" cy="222217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7359389" y="4832688"/>
              <a:ext cx="98689" cy="134130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7316072" y="4562547"/>
              <a:ext cx="123104" cy="273409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7272694" y="4470823"/>
              <a:ext cx="92267" cy="236999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7334913" y="4726667"/>
              <a:ext cx="127768" cy="179809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7347817" y="4767682"/>
              <a:ext cx="114380" cy="163694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7394406" y="4654754"/>
              <a:ext cx="67368" cy="121710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7343213" y="4913324"/>
              <a:ext cx="43438" cy="103778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7258457" y="4635852"/>
              <a:ext cx="217552" cy="1141495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783781" y="4212799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011029" y="40781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5011029" y="40781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5046046" y="4078183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5048833" y="4217888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5054830" y="4255692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067735" y="4304038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5084758" y="4335844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5136375" y="4411452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5196777" y="4652997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5263600" y="4485182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5159942" y="4456647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223494" y="4725819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5326789" y="4522562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5267296" y="4848379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5348902" y="4801851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419845" y="4673232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354899" y="4782464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414816" y="4988508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5490364" y="5007410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302313" y="4600896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5469644" y="4840563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520837" y="4940102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275172" y="4546492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110567" y="4447862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045622" y="4174571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860297" y="4052375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860297" y="4052375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987038" y="4208195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961229" y="4265325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933118" y="4319244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881502" y="4470884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860782" y="4609620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864902" y="4759442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873686" y="4815664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904584" y="4922593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951112" y="4994990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049741" y="5124517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096754" y="5016618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141040" y="5069205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869082" y="4543281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919305" y="4383341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014240" y="4154276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5036413" y="4052375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 rot="-1562754" flipH="1">
              <a:off x="8617098" y="4084127"/>
              <a:ext cx="596524" cy="1557105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 rot="-1562754" flipH="1">
              <a:off x="8274279" y="4194114"/>
              <a:ext cx="12965" cy="1254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 rot="-1562754" flipH="1">
              <a:off x="8486067" y="4061495"/>
              <a:ext cx="605733" cy="1542807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 rot="-1562754" flipH="1">
              <a:off x="8817177" y="4992122"/>
              <a:ext cx="159097" cy="64826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 rot="-1562754" flipH="1">
              <a:off x="8829069" y="4695275"/>
              <a:ext cx="179817" cy="38775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 rot="-1562754" flipH="1">
              <a:off x="8966909" y="4832622"/>
              <a:ext cx="83487" cy="39683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 rot="-1562754" flipH="1">
              <a:off x="8848343" y="5375163"/>
              <a:ext cx="60888" cy="19872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 rot="-1562754" flipH="1">
              <a:off x="8870716" y="5335200"/>
              <a:ext cx="99178" cy="16661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 rot="-1562754" flipH="1">
              <a:off x="8819719" y="5082466"/>
              <a:ext cx="186724" cy="66402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 rot="-1562754" flipH="1">
              <a:off x="8546673" y="4179952"/>
              <a:ext cx="81184" cy="188602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 rot="-1562754" flipH="1">
              <a:off x="8468770" y="4163611"/>
              <a:ext cx="39259" cy="151706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 rot="-1562754" flipH="1">
              <a:off x="8420244" y="4170471"/>
              <a:ext cx="45681" cy="107903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 rot="-1562754" flipH="1">
              <a:off x="8901184" y="5225270"/>
              <a:ext cx="44773" cy="14783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 rot="-1562754" flipH="1">
              <a:off x="8808946" y="4757523"/>
              <a:ext cx="193692" cy="26294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 rot="-1562754" flipH="1">
              <a:off x="8829844" y="5179875"/>
              <a:ext cx="153523" cy="27748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 rot="-1562754" flipH="1">
              <a:off x="8597283" y="4227922"/>
              <a:ext cx="118990" cy="167397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 rot="-1562754" flipH="1">
              <a:off x="8683336" y="4354105"/>
              <a:ext cx="175698" cy="148919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 rot="-1562754" flipH="1">
              <a:off x="8645893" y="4300925"/>
              <a:ext cx="130501" cy="150312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 rot="-1562754" flipH="1">
              <a:off x="8655746" y="4249536"/>
              <a:ext cx="78398" cy="99602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 rot="-1562754" flipH="1">
              <a:off x="8854171" y="5435544"/>
              <a:ext cx="30050" cy="16176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 rot="-1562754" flipH="1">
              <a:off x="8796139" y="4523530"/>
              <a:ext cx="153099" cy="66886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 rot="-1562754" flipH="1">
              <a:off x="8510835" y="4151857"/>
              <a:ext cx="65069" cy="173335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 rot="-1562754" flipH="1">
              <a:off x="8709148" y="4394958"/>
              <a:ext cx="198720" cy="178000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 rot="-1562754" flipH="1">
              <a:off x="8328262" y="4188302"/>
              <a:ext cx="62282" cy="71975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 rot="-1562754" flipH="1">
              <a:off x="8814141" y="5477625"/>
              <a:ext cx="118990" cy="163217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 rot="-1562754" flipH="1">
              <a:off x="8602700" y="4191834"/>
              <a:ext cx="52164" cy="94513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 rot="-1562754" flipH="1">
              <a:off x="8719201" y="4337578"/>
              <a:ext cx="72460" cy="65069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 rot="-1562754" flipH="1">
              <a:off x="8808670" y="4807227"/>
              <a:ext cx="226347" cy="65008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 rot="-1562754" flipH="1">
              <a:off x="8812639" y="4904518"/>
              <a:ext cx="218107" cy="41986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 rot="-1562754" flipH="1">
              <a:off x="8741874" y="4507673"/>
              <a:ext cx="169215" cy="103783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 rot="-1562754" flipH="1">
              <a:off x="8829278" y="5249652"/>
              <a:ext cx="134681" cy="68764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 rot="-1562754" flipH="1">
              <a:off x="8764573" y="4575831"/>
              <a:ext cx="226408" cy="83002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 rot="-1562754" flipH="1">
              <a:off x="8771808" y="4597026"/>
              <a:ext cx="239797" cy="88091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 rot="-1562754" flipH="1">
              <a:off x="8490598" y="4098927"/>
              <a:ext cx="361877" cy="1471377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 rot="-1562754" flipH="1">
              <a:off x="8637093" y="4961263"/>
              <a:ext cx="57193" cy="84820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 rot="-1562754" flipH="1">
              <a:off x="8663996" y="4887521"/>
              <a:ext cx="151221" cy="228225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 rot="-1562754" flipH="1">
              <a:off x="8572769" y="4559028"/>
              <a:ext cx="197327" cy="234708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 rot="-1562754" flipH="1">
              <a:off x="8536554" y="4536220"/>
              <a:ext cx="110205" cy="120807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 rot="-1562754" flipH="1">
              <a:off x="8626905" y="4762461"/>
              <a:ext cx="194540" cy="268272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 rot="-1562754" flipH="1">
              <a:off x="8460916" y="4292969"/>
              <a:ext cx="147525" cy="144314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 rot="-1562754" flipH="1">
              <a:off x="8708216" y="5188637"/>
              <a:ext cx="101905" cy="160491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 rot="-1562754" flipH="1">
              <a:off x="8639053" y="5069313"/>
              <a:ext cx="11572" cy="19448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 rot="-1562754" flipH="1">
              <a:off x="8656776" y="4963260"/>
              <a:ext cx="158613" cy="265970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 rot="-1562754" flipH="1">
              <a:off x="8732494" y="5238877"/>
              <a:ext cx="103298" cy="184422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 rot="-1562754" flipH="1">
              <a:off x="8391089" y="4220415"/>
              <a:ext cx="154917" cy="167822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 rot="-1562754" flipH="1">
              <a:off x="8412738" y="4290145"/>
              <a:ext cx="231436" cy="231436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 rot="-1562754" flipH="1">
              <a:off x="8820809" y="5375036"/>
              <a:ext cx="51195" cy="182604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 rot="-1562754" flipH="1">
              <a:off x="8426986" y="4337563"/>
              <a:ext cx="256337" cy="275239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 rot="-1562754" flipH="1">
              <a:off x="8305343" y="4178192"/>
              <a:ext cx="91787" cy="94513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 rot="-1562754" flipH="1">
              <a:off x="8549198" y="4620181"/>
              <a:ext cx="127714" cy="122261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 rot="-1562754" flipH="1">
              <a:off x="8424152" y="4381884"/>
              <a:ext cx="247613" cy="244341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 rot="-1562754" flipH="1">
              <a:off x="8567411" y="4627671"/>
              <a:ext cx="221318" cy="244341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 rot="-1562754" flipH="1">
              <a:off x="8565288" y="4668945"/>
              <a:ext cx="226347" cy="260941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 rot="-1562754" flipH="1">
              <a:off x="8476098" y="4438494"/>
              <a:ext cx="257246" cy="293173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 rot="-1562754" flipH="1">
              <a:off x="8713382" y="5107921"/>
              <a:ext cx="114809" cy="212049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7808250" y="2833136"/>
              <a:ext cx="858757" cy="1409088"/>
            </a:xfrm>
            <a:custGeom>
              <a:avLst/>
              <a:gdLst/>
              <a:ahLst/>
              <a:cxnLst/>
              <a:rect l="l" t="t" r="r" b="b"/>
              <a:pathLst>
                <a:path w="14175" h="23259" extrusionOk="0">
                  <a:moveTo>
                    <a:pt x="3660" y="1"/>
                  </a:moveTo>
                  <a:cubicBezTo>
                    <a:pt x="3607" y="1"/>
                    <a:pt x="3554" y="8"/>
                    <a:pt x="3501" y="8"/>
                  </a:cubicBezTo>
                  <a:lnTo>
                    <a:pt x="3470" y="8"/>
                  </a:lnTo>
                  <a:cubicBezTo>
                    <a:pt x="3288" y="31"/>
                    <a:pt x="3105" y="61"/>
                    <a:pt x="2930" y="115"/>
                  </a:cubicBezTo>
                  <a:cubicBezTo>
                    <a:pt x="2694" y="191"/>
                    <a:pt x="2458" y="282"/>
                    <a:pt x="2230" y="404"/>
                  </a:cubicBezTo>
                  <a:lnTo>
                    <a:pt x="2070" y="487"/>
                  </a:lnTo>
                  <a:lnTo>
                    <a:pt x="2055" y="495"/>
                  </a:lnTo>
                  <a:lnTo>
                    <a:pt x="1910" y="579"/>
                  </a:lnTo>
                  <a:lnTo>
                    <a:pt x="1872" y="602"/>
                  </a:lnTo>
                  <a:cubicBezTo>
                    <a:pt x="1705" y="693"/>
                    <a:pt x="1545" y="784"/>
                    <a:pt x="1386" y="868"/>
                  </a:cubicBezTo>
                  <a:lnTo>
                    <a:pt x="1317" y="906"/>
                  </a:lnTo>
                  <a:lnTo>
                    <a:pt x="1249" y="936"/>
                  </a:lnTo>
                  <a:lnTo>
                    <a:pt x="1180" y="974"/>
                  </a:lnTo>
                  <a:lnTo>
                    <a:pt x="1096" y="1012"/>
                  </a:lnTo>
                  <a:lnTo>
                    <a:pt x="1043" y="1035"/>
                  </a:lnTo>
                  <a:cubicBezTo>
                    <a:pt x="998" y="1058"/>
                    <a:pt x="952" y="1073"/>
                    <a:pt x="906" y="1096"/>
                  </a:cubicBezTo>
                  <a:lnTo>
                    <a:pt x="876" y="1111"/>
                  </a:lnTo>
                  <a:lnTo>
                    <a:pt x="769" y="1149"/>
                  </a:lnTo>
                  <a:lnTo>
                    <a:pt x="716" y="1165"/>
                  </a:lnTo>
                  <a:lnTo>
                    <a:pt x="625" y="1195"/>
                  </a:lnTo>
                  <a:lnTo>
                    <a:pt x="579" y="1210"/>
                  </a:lnTo>
                  <a:cubicBezTo>
                    <a:pt x="533" y="1225"/>
                    <a:pt x="488" y="1233"/>
                    <a:pt x="435" y="1241"/>
                  </a:cubicBezTo>
                  <a:cubicBezTo>
                    <a:pt x="321" y="1266"/>
                    <a:pt x="197" y="1281"/>
                    <a:pt x="76" y="1281"/>
                  </a:cubicBezTo>
                  <a:cubicBezTo>
                    <a:pt x="51" y="1281"/>
                    <a:pt x="26" y="1280"/>
                    <a:pt x="1" y="1279"/>
                  </a:cubicBezTo>
                  <a:lnTo>
                    <a:pt x="1" y="1279"/>
                  </a:lnTo>
                  <a:cubicBezTo>
                    <a:pt x="54" y="1286"/>
                    <a:pt x="100" y="1302"/>
                    <a:pt x="153" y="1309"/>
                  </a:cubicBezTo>
                  <a:lnTo>
                    <a:pt x="199" y="1324"/>
                  </a:lnTo>
                  <a:cubicBezTo>
                    <a:pt x="229" y="1332"/>
                    <a:pt x="267" y="1347"/>
                    <a:pt x="298" y="1355"/>
                  </a:cubicBezTo>
                  <a:lnTo>
                    <a:pt x="351" y="1378"/>
                  </a:lnTo>
                  <a:cubicBezTo>
                    <a:pt x="389" y="1385"/>
                    <a:pt x="427" y="1408"/>
                    <a:pt x="473" y="1423"/>
                  </a:cubicBezTo>
                  <a:lnTo>
                    <a:pt x="488" y="1431"/>
                  </a:lnTo>
                  <a:cubicBezTo>
                    <a:pt x="533" y="1454"/>
                    <a:pt x="579" y="1469"/>
                    <a:pt x="625" y="1492"/>
                  </a:cubicBezTo>
                  <a:lnTo>
                    <a:pt x="678" y="1515"/>
                  </a:lnTo>
                  <a:cubicBezTo>
                    <a:pt x="701" y="1530"/>
                    <a:pt x="731" y="1553"/>
                    <a:pt x="762" y="1568"/>
                  </a:cubicBezTo>
                  <a:lnTo>
                    <a:pt x="815" y="1598"/>
                  </a:lnTo>
                  <a:cubicBezTo>
                    <a:pt x="845" y="1613"/>
                    <a:pt x="876" y="1636"/>
                    <a:pt x="906" y="1651"/>
                  </a:cubicBezTo>
                  <a:lnTo>
                    <a:pt x="944" y="1674"/>
                  </a:lnTo>
                  <a:cubicBezTo>
                    <a:pt x="1096" y="1781"/>
                    <a:pt x="1233" y="1903"/>
                    <a:pt x="1363" y="2032"/>
                  </a:cubicBezTo>
                  <a:cubicBezTo>
                    <a:pt x="1401" y="2078"/>
                    <a:pt x="1439" y="2123"/>
                    <a:pt x="1477" y="2161"/>
                  </a:cubicBezTo>
                  <a:cubicBezTo>
                    <a:pt x="1515" y="2207"/>
                    <a:pt x="1553" y="2253"/>
                    <a:pt x="1583" y="2298"/>
                  </a:cubicBezTo>
                  <a:cubicBezTo>
                    <a:pt x="1659" y="2397"/>
                    <a:pt x="1720" y="2496"/>
                    <a:pt x="1774" y="2595"/>
                  </a:cubicBezTo>
                  <a:cubicBezTo>
                    <a:pt x="1850" y="2724"/>
                    <a:pt x="1903" y="2861"/>
                    <a:pt x="1949" y="3006"/>
                  </a:cubicBezTo>
                  <a:cubicBezTo>
                    <a:pt x="1979" y="3097"/>
                    <a:pt x="2002" y="3203"/>
                    <a:pt x="2025" y="3302"/>
                  </a:cubicBezTo>
                  <a:cubicBezTo>
                    <a:pt x="2047" y="3401"/>
                    <a:pt x="2063" y="3485"/>
                    <a:pt x="2078" y="3584"/>
                  </a:cubicBezTo>
                  <a:lnTo>
                    <a:pt x="2078" y="3599"/>
                  </a:lnTo>
                  <a:cubicBezTo>
                    <a:pt x="2093" y="3698"/>
                    <a:pt x="2101" y="3782"/>
                    <a:pt x="2116" y="3881"/>
                  </a:cubicBezTo>
                  <a:cubicBezTo>
                    <a:pt x="2169" y="4299"/>
                    <a:pt x="2222" y="4725"/>
                    <a:pt x="2375" y="5090"/>
                  </a:cubicBezTo>
                  <a:cubicBezTo>
                    <a:pt x="2397" y="5136"/>
                    <a:pt x="2420" y="5182"/>
                    <a:pt x="2443" y="5227"/>
                  </a:cubicBezTo>
                  <a:cubicBezTo>
                    <a:pt x="2466" y="5273"/>
                    <a:pt x="2496" y="5319"/>
                    <a:pt x="2527" y="5364"/>
                  </a:cubicBezTo>
                  <a:cubicBezTo>
                    <a:pt x="2557" y="5410"/>
                    <a:pt x="2588" y="5448"/>
                    <a:pt x="2618" y="5493"/>
                  </a:cubicBezTo>
                  <a:cubicBezTo>
                    <a:pt x="2648" y="5524"/>
                    <a:pt x="2687" y="5562"/>
                    <a:pt x="2717" y="5600"/>
                  </a:cubicBezTo>
                  <a:cubicBezTo>
                    <a:pt x="2991" y="5851"/>
                    <a:pt x="3356" y="5980"/>
                    <a:pt x="3729" y="6095"/>
                  </a:cubicBezTo>
                  <a:cubicBezTo>
                    <a:pt x="4079" y="6209"/>
                    <a:pt x="4444" y="6308"/>
                    <a:pt x="4725" y="6513"/>
                  </a:cubicBezTo>
                  <a:lnTo>
                    <a:pt x="4786" y="6559"/>
                  </a:lnTo>
                  <a:cubicBezTo>
                    <a:pt x="4817" y="6581"/>
                    <a:pt x="4840" y="6604"/>
                    <a:pt x="4862" y="6627"/>
                  </a:cubicBezTo>
                  <a:lnTo>
                    <a:pt x="4893" y="6658"/>
                  </a:lnTo>
                  <a:cubicBezTo>
                    <a:pt x="4923" y="6688"/>
                    <a:pt x="4954" y="6718"/>
                    <a:pt x="4984" y="6756"/>
                  </a:cubicBezTo>
                  <a:cubicBezTo>
                    <a:pt x="4992" y="6764"/>
                    <a:pt x="4999" y="6772"/>
                    <a:pt x="5007" y="6787"/>
                  </a:cubicBezTo>
                  <a:cubicBezTo>
                    <a:pt x="5098" y="6901"/>
                    <a:pt x="5167" y="7038"/>
                    <a:pt x="5205" y="7182"/>
                  </a:cubicBezTo>
                  <a:cubicBezTo>
                    <a:pt x="5220" y="7228"/>
                    <a:pt x="5228" y="7266"/>
                    <a:pt x="5243" y="7312"/>
                  </a:cubicBezTo>
                  <a:cubicBezTo>
                    <a:pt x="5250" y="7357"/>
                    <a:pt x="5258" y="7403"/>
                    <a:pt x="5266" y="7441"/>
                  </a:cubicBezTo>
                  <a:cubicBezTo>
                    <a:pt x="5281" y="7570"/>
                    <a:pt x="5296" y="7700"/>
                    <a:pt x="5296" y="7822"/>
                  </a:cubicBezTo>
                  <a:cubicBezTo>
                    <a:pt x="5296" y="7898"/>
                    <a:pt x="5296" y="7966"/>
                    <a:pt x="5304" y="8035"/>
                  </a:cubicBezTo>
                  <a:lnTo>
                    <a:pt x="5304" y="8415"/>
                  </a:lnTo>
                  <a:lnTo>
                    <a:pt x="5304" y="8567"/>
                  </a:lnTo>
                  <a:cubicBezTo>
                    <a:pt x="5311" y="8780"/>
                    <a:pt x="5334" y="8993"/>
                    <a:pt x="5387" y="9199"/>
                  </a:cubicBezTo>
                  <a:cubicBezTo>
                    <a:pt x="5395" y="9229"/>
                    <a:pt x="5403" y="9252"/>
                    <a:pt x="5418" y="9282"/>
                  </a:cubicBezTo>
                  <a:lnTo>
                    <a:pt x="5418" y="9290"/>
                  </a:lnTo>
                  <a:cubicBezTo>
                    <a:pt x="5425" y="9313"/>
                    <a:pt x="5433" y="9343"/>
                    <a:pt x="5441" y="9366"/>
                  </a:cubicBezTo>
                  <a:cubicBezTo>
                    <a:pt x="5441" y="9366"/>
                    <a:pt x="5448" y="9374"/>
                    <a:pt x="5448" y="9381"/>
                  </a:cubicBezTo>
                  <a:cubicBezTo>
                    <a:pt x="5456" y="9412"/>
                    <a:pt x="5471" y="9434"/>
                    <a:pt x="5486" y="9465"/>
                  </a:cubicBezTo>
                  <a:cubicBezTo>
                    <a:pt x="5501" y="9495"/>
                    <a:pt x="5501" y="9495"/>
                    <a:pt x="5509" y="9511"/>
                  </a:cubicBezTo>
                  <a:cubicBezTo>
                    <a:pt x="5714" y="9899"/>
                    <a:pt x="6080" y="10165"/>
                    <a:pt x="6460" y="10416"/>
                  </a:cubicBezTo>
                  <a:lnTo>
                    <a:pt x="6589" y="10507"/>
                  </a:lnTo>
                  <a:lnTo>
                    <a:pt x="6650" y="10545"/>
                  </a:lnTo>
                  <a:lnTo>
                    <a:pt x="6688" y="10576"/>
                  </a:lnTo>
                  <a:lnTo>
                    <a:pt x="6780" y="10636"/>
                  </a:lnTo>
                  <a:lnTo>
                    <a:pt x="6802" y="10659"/>
                  </a:lnTo>
                  <a:lnTo>
                    <a:pt x="6879" y="10713"/>
                  </a:lnTo>
                  <a:lnTo>
                    <a:pt x="6909" y="10728"/>
                  </a:lnTo>
                  <a:cubicBezTo>
                    <a:pt x="6939" y="10751"/>
                    <a:pt x="6970" y="10773"/>
                    <a:pt x="7000" y="10796"/>
                  </a:cubicBezTo>
                  <a:cubicBezTo>
                    <a:pt x="7038" y="10827"/>
                    <a:pt x="7069" y="10850"/>
                    <a:pt x="7099" y="10872"/>
                  </a:cubicBezTo>
                  <a:lnTo>
                    <a:pt x="7114" y="10888"/>
                  </a:lnTo>
                  <a:lnTo>
                    <a:pt x="7190" y="10956"/>
                  </a:lnTo>
                  <a:lnTo>
                    <a:pt x="7206" y="10971"/>
                  </a:lnTo>
                  <a:cubicBezTo>
                    <a:pt x="7236" y="11002"/>
                    <a:pt x="7267" y="11024"/>
                    <a:pt x="7289" y="11055"/>
                  </a:cubicBezTo>
                  <a:cubicBezTo>
                    <a:pt x="7449" y="11207"/>
                    <a:pt x="7571" y="11397"/>
                    <a:pt x="7647" y="11610"/>
                  </a:cubicBezTo>
                  <a:cubicBezTo>
                    <a:pt x="7685" y="11724"/>
                    <a:pt x="7708" y="11846"/>
                    <a:pt x="7723" y="11975"/>
                  </a:cubicBezTo>
                  <a:cubicBezTo>
                    <a:pt x="7731" y="12052"/>
                    <a:pt x="7731" y="12128"/>
                    <a:pt x="7731" y="12204"/>
                  </a:cubicBezTo>
                  <a:lnTo>
                    <a:pt x="7731" y="12318"/>
                  </a:lnTo>
                  <a:lnTo>
                    <a:pt x="7731" y="12325"/>
                  </a:lnTo>
                  <a:cubicBezTo>
                    <a:pt x="7731" y="12363"/>
                    <a:pt x="7731" y="12402"/>
                    <a:pt x="7723" y="12440"/>
                  </a:cubicBezTo>
                  <a:cubicBezTo>
                    <a:pt x="7700" y="12744"/>
                    <a:pt x="7655" y="13048"/>
                    <a:pt x="7655" y="13330"/>
                  </a:cubicBezTo>
                  <a:cubicBezTo>
                    <a:pt x="7655" y="13406"/>
                    <a:pt x="7662" y="13474"/>
                    <a:pt x="7670" y="13550"/>
                  </a:cubicBezTo>
                  <a:cubicBezTo>
                    <a:pt x="7670" y="13550"/>
                    <a:pt x="7670" y="13558"/>
                    <a:pt x="7670" y="13558"/>
                  </a:cubicBezTo>
                  <a:cubicBezTo>
                    <a:pt x="7670" y="13588"/>
                    <a:pt x="7677" y="13619"/>
                    <a:pt x="7677" y="13649"/>
                  </a:cubicBezTo>
                  <a:cubicBezTo>
                    <a:pt x="7677" y="13657"/>
                    <a:pt x="7677" y="13664"/>
                    <a:pt x="7677" y="13664"/>
                  </a:cubicBezTo>
                  <a:cubicBezTo>
                    <a:pt x="7685" y="13703"/>
                    <a:pt x="7693" y="13733"/>
                    <a:pt x="7700" y="13763"/>
                  </a:cubicBezTo>
                  <a:cubicBezTo>
                    <a:pt x="7738" y="13916"/>
                    <a:pt x="7807" y="14052"/>
                    <a:pt x="7913" y="14174"/>
                  </a:cubicBezTo>
                  <a:cubicBezTo>
                    <a:pt x="8020" y="14296"/>
                    <a:pt x="8149" y="14395"/>
                    <a:pt x="8294" y="14471"/>
                  </a:cubicBezTo>
                  <a:cubicBezTo>
                    <a:pt x="8613" y="14653"/>
                    <a:pt x="8978" y="14768"/>
                    <a:pt x="9199" y="15057"/>
                  </a:cubicBezTo>
                  <a:cubicBezTo>
                    <a:pt x="9229" y="15095"/>
                    <a:pt x="9252" y="15140"/>
                    <a:pt x="9275" y="15178"/>
                  </a:cubicBezTo>
                  <a:cubicBezTo>
                    <a:pt x="9397" y="15407"/>
                    <a:pt x="9427" y="15681"/>
                    <a:pt x="9427" y="15954"/>
                  </a:cubicBezTo>
                  <a:lnTo>
                    <a:pt x="9427" y="15985"/>
                  </a:lnTo>
                  <a:lnTo>
                    <a:pt x="9427" y="16076"/>
                  </a:lnTo>
                  <a:cubicBezTo>
                    <a:pt x="9427" y="16251"/>
                    <a:pt x="9420" y="16426"/>
                    <a:pt x="9435" y="16601"/>
                  </a:cubicBezTo>
                  <a:cubicBezTo>
                    <a:pt x="9435" y="16609"/>
                    <a:pt x="9435" y="16616"/>
                    <a:pt x="9435" y="16624"/>
                  </a:cubicBezTo>
                  <a:cubicBezTo>
                    <a:pt x="9435" y="16647"/>
                    <a:pt x="9435" y="16677"/>
                    <a:pt x="9442" y="16700"/>
                  </a:cubicBezTo>
                  <a:cubicBezTo>
                    <a:pt x="9450" y="16730"/>
                    <a:pt x="9442" y="16738"/>
                    <a:pt x="9450" y="16753"/>
                  </a:cubicBezTo>
                  <a:cubicBezTo>
                    <a:pt x="9458" y="16769"/>
                    <a:pt x="9458" y="16791"/>
                    <a:pt x="9458" y="16814"/>
                  </a:cubicBezTo>
                  <a:cubicBezTo>
                    <a:pt x="9465" y="16852"/>
                    <a:pt x="9473" y="16883"/>
                    <a:pt x="9480" y="16921"/>
                  </a:cubicBezTo>
                  <a:cubicBezTo>
                    <a:pt x="9526" y="17096"/>
                    <a:pt x="9602" y="17263"/>
                    <a:pt x="9709" y="17408"/>
                  </a:cubicBezTo>
                  <a:cubicBezTo>
                    <a:pt x="10074" y="17933"/>
                    <a:pt x="10721" y="18275"/>
                    <a:pt x="11253" y="18671"/>
                  </a:cubicBezTo>
                  <a:cubicBezTo>
                    <a:pt x="11405" y="18777"/>
                    <a:pt x="11550" y="18899"/>
                    <a:pt x="11687" y="19020"/>
                  </a:cubicBezTo>
                  <a:cubicBezTo>
                    <a:pt x="11923" y="19241"/>
                    <a:pt x="12136" y="19477"/>
                    <a:pt x="12326" y="19728"/>
                  </a:cubicBezTo>
                  <a:lnTo>
                    <a:pt x="12326" y="19736"/>
                  </a:lnTo>
                  <a:cubicBezTo>
                    <a:pt x="12364" y="19781"/>
                    <a:pt x="12394" y="19835"/>
                    <a:pt x="12425" y="19873"/>
                  </a:cubicBezTo>
                  <a:lnTo>
                    <a:pt x="12448" y="19903"/>
                  </a:lnTo>
                  <a:cubicBezTo>
                    <a:pt x="12470" y="19949"/>
                    <a:pt x="12501" y="19987"/>
                    <a:pt x="12531" y="20032"/>
                  </a:cubicBezTo>
                  <a:cubicBezTo>
                    <a:pt x="12539" y="20048"/>
                    <a:pt x="12547" y="20063"/>
                    <a:pt x="12562" y="20078"/>
                  </a:cubicBezTo>
                  <a:cubicBezTo>
                    <a:pt x="12585" y="20116"/>
                    <a:pt x="12615" y="20162"/>
                    <a:pt x="12638" y="20207"/>
                  </a:cubicBezTo>
                  <a:lnTo>
                    <a:pt x="12661" y="20245"/>
                  </a:lnTo>
                  <a:cubicBezTo>
                    <a:pt x="12737" y="20375"/>
                    <a:pt x="12813" y="20512"/>
                    <a:pt x="12874" y="20649"/>
                  </a:cubicBezTo>
                  <a:lnTo>
                    <a:pt x="12919" y="20747"/>
                  </a:lnTo>
                  <a:cubicBezTo>
                    <a:pt x="12935" y="20770"/>
                    <a:pt x="12950" y="20808"/>
                    <a:pt x="12957" y="20839"/>
                  </a:cubicBezTo>
                  <a:cubicBezTo>
                    <a:pt x="12973" y="20869"/>
                    <a:pt x="12988" y="20907"/>
                    <a:pt x="13003" y="20945"/>
                  </a:cubicBezTo>
                  <a:lnTo>
                    <a:pt x="13041" y="21029"/>
                  </a:lnTo>
                  <a:lnTo>
                    <a:pt x="13087" y="21143"/>
                  </a:lnTo>
                  <a:cubicBezTo>
                    <a:pt x="13094" y="21174"/>
                    <a:pt x="13102" y="21196"/>
                    <a:pt x="13110" y="21227"/>
                  </a:cubicBezTo>
                  <a:cubicBezTo>
                    <a:pt x="13125" y="21272"/>
                    <a:pt x="13140" y="21318"/>
                    <a:pt x="13155" y="21356"/>
                  </a:cubicBezTo>
                  <a:cubicBezTo>
                    <a:pt x="13163" y="21379"/>
                    <a:pt x="13170" y="21402"/>
                    <a:pt x="13178" y="21425"/>
                  </a:cubicBezTo>
                  <a:cubicBezTo>
                    <a:pt x="13201" y="21493"/>
                    <a:pt x="13216" y="21562"/>
                    <a:pt x="13239" y="21630"/>
                  </a:cubicBezTo>
                  <a:cubicBezTo>
                    <a:pt x="13350" y="22064"/>
                    <a:pt x="13411" y="22508"/>
                    <a:pt x="13414" y="22953"/>
                  </a:cubicBezTo>
                  <a:lnTo>
                    <a:pt x="13414" y="22953"/>
                  </a:lnTo>
                  <a:lnTo>
                    <a:pt x="13414" y="22908"/>
                  </a:lnTo>
                  <a:lnTo>
                    <a:pt x="13414" y="22794"/>
                  </a:lnTo>
                  <a:lnTo>
                    <a:pt x="13414" y="22748"/>
                  </a:lnTo>
                  <a:lnTo>
                    <a:pt x="13414" y="22573"/>
                  </a:lnTo>
                  <a:lnTo>
                    <a:pt x="13414" y="22391"/>
                  </a:lnTo>
                  <a:lnTo>
                    <a:pt x="13414" y="22315"/>
                  </a:lnTo>
                  <a:lnTo>
                    <a:pt x="13414" y="22201"/>
                  </a:lnTo>
                  <a:lnTo>
                    <a:pt x="13414" y="22109"/>
                  </a:lnTo>
                  <a:lnTo>
                    <a:pt x="13414" y="22010"/>
                  </a:lnTo>
                  <a:lnTo>
                    <a:pt x="13414" y="21912"/>
                  </a:lnTo>
                  <a:lnTo>
                    <a:pt x="13414" y="21896"/>
                  </a:lnTo>
                  <a:cubicBezTo>
                    <a:pt x="13406" y="21250"/>
                    <a:pt x="13383" y="20527"/>
                    <a:pt x="13391" y="19926"/>
                  </a:cubicBezTo>
                  <a:cubicBezTo>
                    <a:pt x="13391" y="19287"/>
                    <a:pt x="13421" y="18785"/>
                    <a:pt x="13513" y="18640"/>
                  </a:cubicBezTo>
                  <a:cubicBezTo>
                    <a:pt x="13756" y="18244"/>
                    <a:pt x="14030" y="17803"/>
                    <a:pt x="14106" y="17362"/>
                  </a:cubicBezTo>
                  <a:cubicBezTo>
                    <a:pt x="14137" y="17202"/>
                    <a:pt x="14137" y="17035"/>
                    <a:pt x="14099" y="16875"/>
                  </a:cubicBezTo>
                  <a:cubicBezTo>
                    <a:pt x="14083" y="16829"/>
                    <a:pt x="14068" y="16784"/>
                    <a:pt x="14053" y="16746"/>
                  </a:cubicBezTo>
                  <a:cubicBezTo>
                    <a:pt x="14045" y="16715"/>
                    <a:pt x="14030" y="16685"/>
                    <a:pt x="14015" y="16654"/>
                  </a:cubicBezTo>
                  <a:cubicBezTo>
                    <a:pt x="14015" y="16647"/>
                    <a:pt x="14007" y="16639"/>
                    <a:pt x="14000" y="16632"/>
                  </a:cubicBezTo>
                  <a:cubicBezTo>
                    <a:pt x="14000" y="16624"/>
                    <a:pt x="13977" y="16586"/>
                    <a:pt x="13969" y="16571"/>
                  </a:cubicBezTo>
                  <a:cubicBezTo>
                    <a:pt x="13962" y="16563"/>
                    <a:pt x="13954" y="16555"/>
                    <a:pt x="13954" y="16548"/>
                  </a:cubicBezTo>
                  <a:cubicBezTo>
                    <a:pt x="13939" y="16517"/>
                    <a:pt x="13924" y="16495"/>
                    <a:pt x="13908" y="16472"/>
                  </a:cubicBezTo>
                  <a:lnTo>
                    <a:pt x="13901" y="16464"/>
                  </a:lnTo>
                  <a:cubicBezTo>
                    <a:pt x="13809" y="16320"/>
                    <a:pt x="13695" y="16183"/>
                    <a:pt x="13604" y="16038"/>
                  </a:cubicBezTo>
                  <a:cubicBezTo>
                    <a:pt x="13581" y="16015"/>
                    <a:pt x="13566" y="15985"/>
                    <a:pt x="13551" y="15954"/>
                  </a:cubicBezTo>
                  <a:cubicBezTo>
                    <a:pt x="13551" y="15947"/>
                    <a:pt x="13543" y="15939"/>
                    <a:pt x="13543" y="15932"/>
                  </a:cubicBezTo>
                  <a:cubicBezTo>
                    <a:pt x="13528" y="15901"/>
                    <a:pt x="13513" y="15871"/>
                    <a:pt x="13498" y="15840"/>
                  </a:cubicBezTo>
                  <a:cubicBezTo>
                    <a:pt x="13467" y="15764"/>
                    <a:pt x="13444" y="15688"/>
                    <a:pt x="13437" y="15604"/>
                  </a:cubicBezTo>
                  <a:cubicBezTo>
                    <a:pt x="13437" y="15544"/>
                    <a:pt x="13437" y="15475"/>
                    <a:pt x="13452" y="15414"/>
                  </a:cubicBezTo>
                  <a:cubicBezTo>
                    <a:pt x="13490" y="15232"/>
                    <a:pt x="13574" y="15049"/>
                    <a:pt x="13688" y="14897"/>
                  </a:cubicBezTo>
                  <a:cubicBezTo>
                    <a:pt x="13695" y="14889"/>
                    <a:pt x="13695" y="14882"/>
                    <a:pt x="13703" y="14867"/>
                  </a:cubicBezTo>
                  <a:cubicBezTo>
                    <a:pt x="13711" y="14859"/>
                    <a:pt x="13733" y="14836"/>
                    <a:pt x="13741" y="14813"/>
                  </a:cubicBezTo>
                  <a:cubicBezTo>
                    <a:pt x="13946" y="14509"/>
                    <a:pt x="14175" y="14212"/>
                    <a:pt x="14159" y="13862"/>
                  </a:cubicBezTo>
                  <a:cubicBezTo>
                    <a:pt x="14159" y="13817"/>
                    <a:pt x="14152" y="13779"/>
                    <a:pt x="14144" y="13733"/>
                  </a:cubicBezTo>
                  <a:cubicBezTo>
                    <a:pt x="14137" y="13687"/>
                    <a:pt x="14121" y="13642"/>
                    <a:pt x="14099" y="13596"/>
                  </a:cubicBezTo>
                  <a:lnTo>
                    <a:pt x="14091" y="13566"/>
                  </a:lnTo>
                  <a:cubicBezTo>
                    <a:pt x="14083" y="13543"/>
                    <a:pt x="14068" y="13528"/>
                    <a:pt x="14061" y="13505"/>
                  </a:cubicBezTo>
                  <a:cubicBezTo>
                    <a:pt x="14061" y="13497"/>
                    <a:pt x="14053" y="13489"/>
                    <a:pt x="14045" y="13482"/>
                  </a:cubicBezTo>
                  <a:lnTo>
                    <a:pt x="14015" y="13421"/>
                  </a:lnTo>
                  <a:lnTo>
                    <a:pt x="14000" y="13406"/>
                  </a:lnTo>
                  <a:cubicBezTo>
                    <a:pt x="13977" y="13368"/>
                    <a:pt x="13946" y="13330"/>
                    <a:pt x="13924" y="13292"/>
                  </a:cubicBezTo>
                  <a:lnTo>
                    <a:pt x="13901" y="13276"/>
                  </a:lnTo>
                  <a:lnTo>
                    <a:pt x="13855" y="13216"/>
                  </a:lnTo>
                  <a:cubicBezTo>
                    <a:pt x="13855" y="13208"/>
                    <a:pt x="13847" y="13200"/>
                    <a:pt x="13840" y="13193"/>
                  </a:cubicBezTo>
                  <a:lnTo>
                    <a:pt x="13787" y="13140"/>
                  </a:lnTo>
                  <a:cubicBezTo>
                    <a:pt x="13604" y="12965"/>
                    <a:pt x="13444" y="12774"/>
                    <a:pt x="13292" y="12569"/>
                  </a:cubicBezTo>
                  <a:cubicBezTo>
                    <a:pt x="13269" y="12531"/>
                    <a:pt x="13246" y="12493"/>
                    <a:pt x="13231" y="12455"/>
                  </a:cubicBezTo>
                  <a:cubicBezTo>
                    <a:pt x="13224" y="12447"/>
                    <a:pt x="13224" y="12447"/>
                    <a:pt x="13224" y="12440"/>
                  </a:cubicBezTo>
                  <a:cubicBezTo>
                    <a:pt x="13201" y="12402"/>
                    <a:pt x="13186" y="12356"/>
                    <a:pt x="13170" y="12318"/>
                  </a:cubicBezTo>
                  <a:cubicBezTo>
                    <a:pt x="13155" y="12280"/>
                    <a:pt x="13148" y="12242"/>
                    <a:pt x="13140" y="12204"/>
                  </a:cubicBezTo>
                  <a:cubicBezTo>
                    <a:pt x="13140" y="12196"/>
                    <a:pt x="13140" y="12189"/>
                    <a:pt x="13132" y="12181"/>
                  </a:cubicBezTo>
                  <a:cubicBezTo>
                    <a:pt x="13132" y="12150"/>
                    <a:pt x="13125" y="12128"/>
                    <a:pt x="13125" y="12097"/>
                  </a:cubicBezTo>
                  <a:lnTo>
                    <a:pt x="13125" y="12074"/>
                  </a:lnTo>
                  <a:lnTo>
                    <a:pt x="13125" y="11983"/>
                  </a:lnTo>
                  <a:cubicBezTo>
                    <a:pt x="13125" y="11975"/>
                    <a:pt x="13125" y="11975"/>
                    <a:pt x="13125" y="11968"/>
                  </a:cubicBezTo>
                  <a:cubicBezTo>
                    <a:pt x="13125" y="11930"/>
                    <a:pt x="13125" y="11899"/>
                    <a:pt x="13132" y="11861"/>
                  </a:cubicBezTo>
                  <a:cubicBezTo>
                    <a:pt x="13216" y="11154"/>
                    <a:pt x="13939" y="10469"/>
                    <a:pt x="14045" y="9769"/>
                  </a:cubicBezTo>
                  <a:cubicBezTo>
                    <a:pt x="14053" y="9731"/>
                    <a:pt x="14061" y="9693"/>
                    <a:pt x="14061" y="9655"/>
                  </a:cubicBezTo>
                  <a:lnTo>
                    <a:pt x="14061" y="9632"/>
                  </a:lnTo>
                  <a:lnTo>
                    <a:pt x="14061" y="9541"/>
                  </a:lnTo>
                  <a:lnTo>
                    <a:pt x="14061" y="9511"/>
                  </a:lnTo>
                  <a:cubicBezTo>
                    <a:pt x="14061" y="9480"/>
                    <a:pt x="14053" y="9457"/>
                    <a:pt x="14053" y="9427"/>
                  </a:cubicBezTo>
                  <a:lnTo>
                    <a:pt x="14045" y="9396"/>
                  </a:lnTo>
                  <a:cubicBezTo>
                    <a:pt x="14038" y="9358"/>
                    <a:pt x="14030" y="9320"/>
                    <a:pt x="14015" y="9282"/>
                  </a:cubicBezTo>
                  <a:cubicBezTo>
                    <a:pt x="14007" y="9244"/>
                    <a:pt x="13992" y="9214"/>
                    <a:pt x="13977" y="9176"/>
                  </a:cubicBezTo>
                  <a:lnTo>
                    <a:pt x="13962" y="9161"/>
                  </a:lnTo>
                  <a:cubicBezTo>
                    <a:pt x="13946" y="9123"/>
                    <a:pt x="13931" y="9092"/>
                    <a:pt x="13916" y="9062"/>
                  </a:cubicBezTo>
                  <a:cubicBezTo>
                    <a:pt x="13787" y="8879"/>
                    <a:pt x="13642" y="8704"/>
                    <a:pt x="13475" y="8552"/>
                  </a:cubicBezTo>
                  <a:cubicBezTo>
                    <a:pt x="13406" y="8491"/>
                    <a:pt x="13345" y="8423"/>
                    <a:pt x="13284" y="8354"/>
                  </a:cubicBezTo>
                  <a:cubicBezTo>
                    <a:pt x="13224" y="8301"/>
                    <a:pt x="13170" y="8232"/>
                    <a:pt x="13125" y="8164"/>
                  </a:cubicBezTo>
                  <a:cubicBezTo>
                    <a:pt x="13056" y="8073"/>
                    <a:pt x="12995" y="7966"/>
                    <a:pt x="12950" y="7860"/>
                  </a:cubicBezTo>
                  <a:cubicBezTo>
                    <a:pt x="12927" y="7814"/>
                    <a:pt x="12912" y="7768"/>
                    <a:pt x="12896" y="7723"/>
                  </a:cubicBezTo>
                  <a:cubicBezTo>
                    <a:pt x="12858" y="7601"/>
                    <a:pt x="12820" y="7472"/>
                    <a:pt x="12798" y="7342"/>
                  </a:cubicBezTo>
                  <a:cubicBezTo>
                    <a:pt x="12752" y="7106"/>
                    <a:pt x="12721" y="6863"/>
                    <a:pt x="12706" y="6619"/>
                  </a:cubicBezTo>
                  <a:cubicBezTo>
                    <a:pt x="12699" y="6528"/>
                    <a:pt x="12691" y="6444"/>
                    <a:pt x="12683" y="6353"/>
                  </a:cubicBezTo>
                  <a:cubicBezTo>
                    <a:pt x="12676" y="6270"/>
                    <a:pt x="12668" y="6186"/>
                    <a:pt x="12653" y="6110"/>
                  </a:cubicBezTo>
                  <a:cubicBezTo>
                    <a:pt x="12645" y="6056"/>
                    <a:pt x="12638" y="6003"/>
                    <a:pt x="12630" y="5958"/>
                  </a:cubicBezTo>
                  <a:lnTo>
                    <a:pt x="12623" y="5927"/>
                  </a:lnTo>
                  <a:cubicBezTo>
                    <a:pt x="12615" y="5882"/>
                    <a:pt x="12607" y="5836"/>
                    <a:pt x="12592" y="5783"/>
                  </a:cubicBezTo>
                  <a:cubicBezTo>
                    <a:pt x="12577" y="5729"/>
                    <a:pt x="12562" y="5676"/>
                    <a:pt x="12547" y="5623"/>
                  </a:cubicBezTo>
                  <a:cubicBezTo>
                    <a:pt x="12547" y="5623"/>
                    <a:pt x="12547" y="5615"/>
                    <a:pt x="12547" y="5608"/>
                  </a:cubicBezTo>
                  <a:cubicBezTo>
                    <a:pt x="12531" y="5562"/>
                    <a:pt x="12516" y="5516"/>
                    <a:pt x="12501" y="5471"/>
                  </a:cubicBezTo>
                  <a:cubicBezTo>
                    <a:pt x="12501" y="5471"/>
                    <a:pt x="12501" y="5463"/>
                    <a:pt x="12493" y="5455"/>
                  </a:cubicBezTo>
                  <a:cubicBezTo>
                    <a:pt x="12455" y="5357"/>
                    <a:pt x="12410" y="5265"/>
                    <a:pt x="12364" y="5174"/>
                  </a:cubicBezTo>
                  <a:cubicBezTo>
                    <a:pt x="12356" y="5166"/>
                    <a:pt x="12356" y="5166"/>
                    <a:pt x="12356" y="5159"/>
                  </a:cubicBezTo>
                  <a:cubicBezTo>
                    <a:pt x="12303" y="5075"/>
                    <a:pt x="12242" y="4984"/>
                    <a:pt x="12174" y="4908"/>
                  </a:cubicBezTo>
                  <a:cubicBezTo>
                    <a:pt x="12098" y="4832"/>
                    <a:pt x="12014" y="4763"/>
                    <a:pt x="11923" y="4702"/>
                  </a:cubicBezTo>
                  <a:cubicBezTo>
                    <a:pt x="11907" y="4695"/>
                    <a:pt x="11892" y="4679"/>
                    <a:pt x="11869" y="4672"/>
                  </a:cubicBezTo>
                  <a:lnTo>
                    <a:pt x="11839" y="4649"/>
                  </a:lnTo>
                  <a:cubicBezTo>
                    <a:pt x="11710" y="4588"/>
                    <a:pt x="11580" y="4543"/>
                    <a:pt x="11451" y="4504"/>
                  </a:cubicBezTo>
                  <a:cubicBezTo>
                    <a:pt x="11352" y="4474"/>
                    <a:pt x="11261" y="4451"/>
                    <a:pt x="11162" y="4428"/>
                  </a:cubicBezTo>
                  <a:cubicBezTo>
                    <a:pt x="11071" y="4406"/>
                    <a:pt x="10972" y="4383"/>
                    <a:pt x="10880" y="4360"/>
                  </a:cubicBezTo>
                  <a:cubicBezTo>
                    <a:pt x="10759" y="4322"/>
                    <a:pt x="10637" y="4276"/>
                    <a:pt x="10523" y="4215"/>
                  </a:cubicBezTo>
                  <a:cubicBezTo>
                    <a:pt x="10439" y="4170"/>
                    <a:pt x="10355" y="4116"/>
                    <a:pt x="10287" y="4048"/>
                  </a:cubicBezTo>
                  <a:cubicBezTo>
                    <a:pt x="10264" y="4025"/>
                    <a:pt x="10241" y="4002"/>
                    <a:pt x="10226" y="3980"/>
                  </a:cubicBezTo>
                  <a:cubicBezTo>
                    <a:pt x="9990" y="3683"/>
                    <a:pt x="9960" y="3257"/>
                    <a:pt x="9914" y="2861"/>
                  </a:cubicBezTo>
                  <a:lnTo>
                    <a:pt x="9914" y="2846"/>
                  </a:lnTo>
                  <a:lnTo>
                    <a:pt x="9899" y="2755"/>
                  </a:lnTo>
                  <a:lnTo>
                    <a:pt x="9899" y="2747"/>
                  </a:lnTo>
                  <a:cubicBezTo>
                    <a:pt x="9891" y="2717"/>
                    <a:pt x="9884" y="2679"/>
                    <a:pt x="9876" y="2648"/>
                  </a:cubicBezTo>
                  <a:lnTo>
                    <a:pt x="9876" y="2633"/>
                  </a:lnTo>
                  <a:cubicBezTo>
                    <a:pt x="9868" y="2572"/>
                    <a:pt x="9853" y="2511"/>
                    <a:pt x="9830" y="2443"/>
                  </a:cubicBezTo>
                  <a:lnTo>
                    <a:pt x="9830" y="2435"/>
                  </a:lnTo>
                  <a:cubicBezTo>
                    <a:pt x="9808" y="2374"/>
                    <a:pt x="9785" y="2313"/>
                    <a:pt x="9754" y="2260"/>
                  </a:cubicBezTo>
                  <a:lnTo>
                    <a:pt x="9754" y="2253"/>
                  </a:lnTo>
                  <a:cubicBezTo>
                    <a:pt x="9686" y="2131"/>
                    <a:pt x="9587" y="2032"/>
                    <a:pt x="9465" y="1963"/>
                  </a:cubicBezTo>
                  <a:cubicBezTo>
                    <a:pt x="9341" y="1910"/>
                    <a:pt x="9207" y="1880"/>
                    <a:pt x="9072" y="1880"/>
                  </a:cubicBezTo>
                  <a:cubicBezTo>
                    <a:pt x="9033" y="1880"/>
                    <a:pt x="8994" y="1882"/>
                    <a:pt x="8956" y="1887"/>
                  </a:cubicBezTo>
                  <a:lnTo>
                    <a:pt x="8796" y="1895"/>
                  </a:lnTo>
                  <a:lnTo>
                    <a:pt x="8628" y="1910"/>
                  </a:lnTo>
                  <a:cubicBezTo>
                    <a:pt x="8584" y="1913"/>
                    <a:pt x="8538" y="1915"/>
                    <a:pt x="8492" y="1915"/>
                  </a:cubicBezTo>
                  <a:cubicBezTo>
                    <a:pt x="8412" y="1915"/>
                    <a:pt x="8330" y="1909"/>
                    <a:pt x="8248" y="1895"/>
                  </a:cubicBezTo>
                  <a:cubicBezTo>
                    <a:pt x="8233" y="1895"/>
                    <a:pt x="8210" y="1887"/>
                    <a:pt x="8195" y="1880"/>
                  </a:cubicBezTo>
                  <a:lnTo>
                    <a:pt x="8179" y="1880"/>
                  </a:lnTo>
                  <a:cubicBezTo>
                    <a:pt x="8050" y="1842"/>
                    <a:pt x="7928" y="1773"/>
                    <a:pt x="7822" y="1682"/>
                  </a:cubicBezTo>
                  <a:cubicBezTo>
                    <a:pt x="7791" y="1651"/>
                    <a:pt x="7753" y="1621"/>
                    <a:pt x="7723" y="1583"/>
                  </a:cubicBezTo>
                  <a:cubicBezTo>
                    <a:pt x="7662" y="1522"/>
                    <a:pt x="7601" y="1446"/>
                    <a:pt x="7540" y="1378"/>
                  </a:cubicBezTo>
                  <a:lnTo>
                    <a:pt x="7525" y="1362"/>
                  </a:lnTo>
                  <a:lnTo>
                    <a:pt x="7449" y="1263"/>
                  </a:lnTo>
                  <a:cubicBezTo>
                    <a:pt x="7350" y="1142"/>
                    <a:pt x="7244" y="1028"/>
                    <a:pt x="7137" y="921"/>
                  </a:cubicBezTo>
                  <a:cubicBezTo>
                    <a:pt x="7038" y="830"/>
                    <a:pt x="6932" y="746"/>
                    <a:pt x="6818" y="685"/>
                  </a:cubicBezTo>
                  <a:cubicBezTo>
                    <a:pt x="6688" y="609"/>
                    <a:pt x="6551" y="548"/>
                    <a:pt x="6414" y="495"/>
                  </a:cubicBezTo>
                  <a:cubicBezTo>
                    <a:pt x="6369" y="472"/>
                    <a:pt x="6316" y="457"/>
                    <a:pt x="6262" y="442"/>
                  </a:cubicBezTo>
                  <a:lnTo>
                    <a:pt x="6255" y="442"/>
                  </a:lnTo>
                  <a:lnTo>
                    <a:pt x="6110" y="396"/>
                  </a:lnTo>
                  <a:cubicBezTo>
                    <a:pt x="5981" y="358"/>
                    <a:pt x="5859" y="328"/>
                    <a:pt x="5730" y="297"/>
                  </a:cubicBezTo>
                  <a:lnTo>
                    <a:pt x="5555" y="259"/>
                  </a:lnTo>
                  <a:cubicBezTo>
                    <a:pt x="5205" y="176"/>
                    <a:pt x="4847" y="99"/>
                    <a:pt x="4482" y="54"/>
                  </a:cubicBezTo>
                  <a:cubicBezTo>
                    <a:pt x="4284" y="23"/>
                    <a:pt x="4086" y="8"/>
                    <a:pt x="3889" y="1"/>
                  </a:cubicBezTo>
                  <a:close/>
                  <a:moveTo>
                    <a:pt x="13414" y="22953"/>
                  </a:moveTo>
                  <a:lnTo>
                    <a:pt x="13414" y="22969"/>
                  </a:lnTo>
                  <a:lnTo>
                    <a:pt x="13414" y="23007"/>
                  </a:lnTo>
                  <a:lnTo>
                    <a:pt x="13414" y="23007"/>
                  </a:lnTo>
                  <a:cubicBezTo>
                    <a:pt x="13414" y="22989"/>
                    <a:pt x="13414" y="22971"/>
                    <a:pt x="13414" y="22953"/>
                  </a:cubicBezTo>
                  <a:close/>
                  <a:moveTo>
                    <a:pt x="13414" y="23007"/>
                  </a:moveTo>
                  <a:cubicBezTo>
                    <a:pt x="13413" y="23072"/>
                    <a:pt x="13412" y="23137"/>
                    <a:pt x="13409" y="23202"/>
                  </a:cubicBezTo>
                  <a:lnTo>
                    <a:pt x="13409" y="23202"/>
                  </a:lnTo>
                  <a:cubicBezTo>
                    <a:pt x="13411" y="23175"/>
                    <a:pt x="13414" y="23148"/>
                    <a:pt x="13414" y="23121"/>
                  </a:cubicBezTo>
                  <a:lnTo>
                    <a:pt x="13414" y="23076"/>
                  </a:lnTo>
                  <a:lnTo>
                    <a:pt x="13414" y="23007"/>
                  </a:lnTo>
                  <a:close/>
                  <a:moveTo>
                    <a:pt x="13409" y="23202"/>
                  </a:moveTo>
                  <a:cubicBezTo>
                    <a:pt x="13408" y="23220"/>
                    <a:pt x="13406" y="23239"/>
                    <a:pt x="13406" y="23258"/>
                  </a:cubicBezTo>
                  <a:cubicBezTo>
                    <a:pt x="13407" y="23239"/>
                    <a:pt x="13408" y="23220"/>
                    <a:pt x="13409" y="23202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7829455" y="2832651"/>
              <a:ext cx="17569" cy="2847"/>
            </a:xfrm>
            <a:custGeom>
              <a:avLst/>
              <a:gdLst/>
              <a:ahLst/>
              <a:cxnLst/>
              <a:rect l="l" t="t" r="r" b="b"/>
              <a:pathLst>
                <a:path w="290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100" y="24"/>
                    <a:pt x="191" y="39"/>
                    <a:pt x="290" y="47"/>
                  </a:cubicBezTo>
                  <a:cubicBezTo>
                    <a:pt x="199" y="24"/>
                    <a:pt x="100" y="9"/>
                    <a:pt x="1" y="1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7873741" y="2757952"/>
              <a:ext cx="844459" cy="1411451"/>
            </a:xfrm>
            <a:custGeom>
              <a:avLst/>
              <a:gdLst/>
              <a:ahLst/>
              <a:cxnLst/>
              <a:rect l="l" t="t" r="r" b="b"/>
              <a:pathLst>
                <a:path w="13939" h="23298" extrusionOk="0">
                  <a:moveTo>
                    <a:pt x="3370" y="1"/>
                  </a:moveTo>
                  <a:cubicBezTo>
                    <a:pt x="3075" y="1"/>
                    <a:pt x="2782" y="34"/>
                    <a:pt x="2496" y="116"/>
                  </a:cubicBezTo>
                  <a:cubicBezTo>
                    <a:pt x="1628" y="374"/>
                    <a:pt x="837" y="1082"/>
                    <a:pt x="0" y="1249"/>
                  </a:cubicBezTo>
                  <a:cubicBezTo>
                    <a:pt x="2823" y="1805"/>
                    <a:pt x="5615" y="2717"/>
                    <a:pt x="7448" y="5152"/>
                  </a:cubicBezTo>
                  <a:cubicBezTo>
                    <a:pt x="8985" y="7282"/>
                    <a:pt x="10233" y="9481"/>
                    <a:pt x="10606" y="11999"/>
                  </a:cubicBezTo>
                  <a:cubicBezTo>
                    <a:pt x="11100" y="15187"/>
                    <a:pt x="12013" y="18025"/>
                    <a:pt x="12721" y="21045"/>
                  </a:cubicBezTo>
                  <a:cubicBezTo>
                    <a:pt x="12766" y="21251"/>
                    <a:pt x="12805" y="21456"/>
                    <a:pt x="12827" y="21661"/>
                  </a:cubicBezTo>
                  <a:cubicBezTo>
                    <a:pt x="12972" y="22194"/>
                    <a:pt x="13025" y="22742"/>
                    <a:pt x="12995" y="23297"/>
                  </a:cubicBezTo>
                  <a:cubicBezTo>
                    <a:pt x="13078" y="22080"/>
                    <a:pt x="12865" y="19075"/>
                    <a:pt x="13109" y="18671"/>
                  </a:cubicBezTo>
                  <a:cubicBezTo>
                    <a:pt x="13466" y="18086"/>
                    <a:pt x="13900" y="17416"/>
                    <a:pt x="13657" y="16777"/>
                  </a:cubicBezTo>
                  <a:cubicBezTo>
                    <a:pt x="13497" y="16366"/>
                    <a:pt x="13078" y="16069"/>
                    <a:pt x="13040" y="15636"/>
                  </a:cubicBezTo>
                  <a:cubicBezTo>
                    <a:pt x="12980" y="14997"/>
                    <a:pt x="13786" y="14525"/>
                    <a:pt x="13756" y="13886"/>
                  </a:cubicBezTo>
                  <a:cubicBezTo>
                    <a:pt x="13733" y="13255"/>
                    <a:pt x="12964" y="12927"/>
                    <a:pt x="12766" y="12334"/>
                  </a:cubicBezTo>
                  <a:cubicBezTo>
                    <a:pt x="12417" y="11299"/>
                    <a:pt x="13938" y="10333"/>
                    <a:pt x="13603" y="9298"/>
                  </a:cubicBezTo>
                  <a:cubicBezTo>
                    <a:pt x="13459" y="8842"/>
                    <a:pt x="12987" y="8568"/>
                    <a:pt x="12706" y="8180"/>
                  </a:cubicBezTo>
                  <a:cubicBezTo>
                    <a:pt x="12340" y="7670"/>
                    <a:pt x="12333" y="6993"/>
                    <a:pt x="12272" y="6369"/>
                  </a:cubicBezTo>
                  <a:cubicBezTo>
                    <a:pt x="12203" y="5745"/>
                    <a:pt x="12036" y="5053"/>
                    <a:pt x="11511" y="4718"/>
                  </a:cubicBezTo>
                  <a:cubicBezTo>
                    <a:pt x="10979" y="4384"/>
                    <a:pt x="10203" y="4475"/>
                    <a:pt x="9807" y="3988"/>
                  </a:cubicBezTo>
                  <a:cubicBezTo>
                    <a:pt x="9343" y="3410"/>
                    <a:pt x="9700" y="2322"/>
                    <a:pt x="9039" y="1980"/>
                  </a:cubicBezTo>
                  <a:cubicBezTo>
                    <a:pt x="8912" y="1914"/>
                    <a:pt x="8774" y="1895"/>
                    <a:pt x="8631" y="1895"/>
                  </a:cubicBezTo>
                  <a:cubicBezTo>
                    <a:pt x="8446" y="1895"/>
                    <a:pt x="8253" y="1926"/>
                    <a:pt x="8064" y="1926"/>
                  </a:cubicBezTo>
                  <a:cubicBezTo>
                    <a:pt x="7961" y="1926"/>
                    <a:pt x="7859" y="1917"/>
                    <a:pt x="7760" y="1888"/>
                  </a:cubicBezTo>
                  <a:cubicBezTo>
                    <a:pt x="7289" y="1759"/>
                    <a:pt x="7053" y="1257"/>
                    <a:pt x="6703" y="930"/>
                  </a:cubicBezTo>
                  <a:cubicBezTo>
                    <a:pt x="6277" y="534"/>
                    <a:pt x="5683" y="389"/>
                    <a:pt x="5120" y="260"/>
                  </a:cubicBezTo>
                  <a:cubicBezTo>
                    <a:pt x="4545" y="129"/>
                    <a:pt x="3952" y="1"/>
                    <a:pt x="3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8526405" y="3477500"/>
              <a:ext cx="128193" cy="123588"/>
            </a:xfrm>
            <a:custGeom>
              <a:avLst/>
              <a:gdLst/>
              <a:ahLst/>
              <a:cxnLst/>
              <a:rect l="l" t="t" r="r" b="b"/>
              <a:pathLst>
                <a:path w="2116" h="2040" extrusionOk="0">
                  <a:moveTo>
                    <a:pt x="1948" y="0"/>
                  </a:moveTo>
                  <a:cubicBezTo>
                    <a:pt x="1727" y="69"/>
                    <a:pt x="1514" y="153"/>
                    <a:pt x="1309" y="259"/>
                  </a:cubicBezTo>
                  <a:cubicBezTo>
                    <a:pt x="852" y="503"/>
                    <a:pt x="411" y="784"/>
                    <a:pt x="0" y="1096"/>
                  </a:cubicBezTo>
                  <a:cubicBezTo>
                    <a:pt x="61" y="1416"/>
                    <a:pt x="122" y="1727"/>
                    <a:pt x="183" y="2039"/>
                  </a:cubicBezTo>
                  <a:cubicBezTo>
                    <a:pt x="274" y="1979"/>
                    <a:pt x="365" y="1918"/>
                    <a:pt x="449" y="1857"/>
                  </a:cubicBezTo>
                  <a:cubicBezTo>
                    <a:pt x="837" y="1591"/>
                    <a:pt x="1256" y="1370"/>
                    <a:pt x="1689" y="1180"/>
                  </a:cubicBezTo>
                  <a:cubicBezTo>
                    <a:pt x="1834" y="1035"/>
                    <a:pt x="1978" y="875"/>
                    <a:pt x="2115" y="708"/>
                  </a:cubicBezTo>
                  <a:cubicBezTo>
                    <a:pt x="2062" y="632"/>
                    <a:pt x="2016" y="541"/>
                    <a:pt x="1986" y="457"/>
                  </a:cubicBezTo>
                  <a:cubicBezTo>
                    <a:pt x="1940" y="305"/>
                    <a:pt x="1925" y="153"/>
                    <a:pt x="1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8489510" y="3159922"/>
              <a:ext cx="134675" cy="128677"/>
            </a:xfrm>
            <a:custGeom>
              <a:avLst/>
              <a:gdLst/>
              <a:ahLst/>
              <a:cxnLst/>
              <a:rect l="l" t="t" r="r" b="b"/>
              <a:pathLst>
                <a:path w="2223" h="2124" extrusionOk="0">
                  <a:moveTo>
                    <a:pt x="2131" y="1"/>
                  </a:moveTo>
                  <a:cubicBezTo>
                    <a:pt x="1385" y="670"/>
                    <a:pt x="678" y="1385"/>
                    <a:pt x="1" y="2123"/>
                  </a:cubicBezTo>
                  <a:cubicBezTo>
                    <a:pt x="579" y="1682"/>
                    <a:pt x="1187" y="1286"/>
                    <a:pt x="1826" y="929"/>
                  </a:cubicBezTo>
                  <a:cubicBezTo>
                    <a:pt x="1956" y="860"/>
                    <a:pt x="2085" y="792"/>
                    <a:pt x="2222" y="723"/>
                  </a:cubicBezTo>
                  <a:cubicBezTo>
                    <a:pt x="2176" y="488"/>
                    <a:pt x="2146" y="244"/>
                    <a:pt x="2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8635152" y="3307866"/>
              <a:ext cx="66459" cy="64157"/>
            </a:xfrm>
            <a:custGeom>
              <a:avLst/>
              <a:gdLst/>
              <a:ahLst/>
              <a:cxnLst/>
              <a:rect l="l" t="t" r="r" b="b"/>
              <a:pathLst>
                <a:path w="1097" h="1059" extrusionOk="0">
                  <a:moveTo>
                    <a:pt x="929" y="1"/>
                  </a:moveTo>
                  <a:cubicBezTo>
                    <a:pt x="754" y="244"/>
                    <a:pt x="564" y="480"/>
                    <a:pt x="358" y="693"/>
                  </a:cubicBezTo>
                  <a:cubicBezTo>
                    <a:pt x="244" y="815"/>
                    <a:pt x="122" y="937"/>
                    <a:pt x="1" y="1058"/>
                  </a:cubicBezTo>
                  <a:cubicBezTo>
                    <a:pt x="343" y="906"/>
                    <a:pt x="701" y="792"/>
                    <a:pt x="1066" y="708"/>
                  </a:cubicBezTo>
                  <a:cubicBezTo>
                    <a:pt x="1096" y="541"/>
                    <a:pt x="1081" y="381"/>
                    <a:pt x="1035" y="221"/>
                  </a:cubicBezTo>
                  <a:cubicBezTo>
                    <a:pt x="1005" y="145"/>
                    <a:pt x="974" y="69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8611222" y="3879409"/>
              <a:ext cx="49799" cy="42468"/>
            </a:xfrm>
            <a:custGeom>
              <a:avLst/>
              <a:gdLst/>
              <a:ahLst/>
              <a:cxnLst/>
              <a:rect l="l" t="t" r="r" b="b"/>
              <a:pathLst>
                <a:path w="822" h="701" extrusionOk="0">
                  <a:moveTo>
                    <a:pt x="822" y="1"/>
                  </a:moveTo>
                  <a:lnTo>
                    <a:pt x="822" y="1"/>
                  </a:lnTo>
                  <a:cubicBezTo>
                    <a:pt x="555" y="138"/>
                    <a:pt x="282" y="259"/>
                    <a:pt x="0" y="358"/>
                  </a:cubicBezTo>
                  <a:lnTo>
                    <a:pt x="91" y="701"/>
                  </a:lnTo>
                  <a:cubicBezTo>
                    <a:pt x="297" y="427"/>
                    <a:pt x="548" y="198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8625035" y="3811677"/>
              <a:ext cx="78878" cy="59492"/>
            </a:xfrm>
            <a:custGeom>
              <a:avLst/>
              <a:gdLst/>
              <a:ahLst/>
              <a:cxnLst/>
              <a:rect l="l" t="t" r="r" b="b"/>
              <a:pathLst>
                <a:path w="1302" h="982" extrusionOk="0">
                  <a:moveTo>
                    <a:pt x="1301" y="0"/>
                  </a:moveTo>
                  <a:lnTo>
                    <a:pt x="1301" y="0"/>
                  </a:lnTo>
                  <a:cubicBezTo>
                    <a:pt x="1157" y="122"/>
                    <a:pt x="1012" y="236"/>
                    <a:pt x="868" y="343"/>
                  </a:cubicBezTo>
                  <a:cubicBezTo>
                    <a:pt x="579" y="563"/>
                    <a:pt x="282" y="769"/>
                    <a:pt x="0" y="982"/>
                  </a:cubicBezTo>
                  <a:cubicBezTo>
                    <a:pt x="396" y="822"/>
                    <a:pt x="784" y="609"/>
                    <a:pt x="1172" y="426"/>
                  </a:cubicBezTo>
                  <a:cubicBezTo>
                    <a:pt x="1233" y="289"/>
                    <a:pt x="1278" y="145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8547124" y="3554925"/>
              <a:ext cx="159090" cy="142975"/>
            </a:xfrm>
            <a:custGeom>
              <a:avLst/>
              <a:gdLst/>
              <a:ahLst/>
              <a:cxnLst/>
              <a:rect l="l" t="t" r="r" b="b"/>
              <a:pathLst>
                <a:path w="2626" h="2360" extrusionOk="0">
                  <a:moveTo>
                    <a:pt x="2268" y="1"/>
                  </a:moveTo>
                  <a:cubicBezTo>
                    <a:pt x="2017" y="61"/>
                    <a:pt x="1781" y="138"/>
                    <a:pt x="1545" y="236"/>
                  </a:cubicBezTo>
                  <a:lnTo>
                    <a:pt x="1537" y="244"/>
                  </a:lnTo>
                  <a:cubicBezTo>
                    <a:pt x="1066" y="701"/>
                    <a:pt x="548" y="1119"/>
                    <a:pt x="1" y="1492"/>
                  </a:cubicBezTo>
                  <a:cubicBezTo>
                    <a:pt x="69" y="1781"/>
                    <a:pt x="130" y="2070"/>
                    <a:pt x="206" y="2359"/>
                  </a:cubicBezTo>
                  <a:cubicBezTo>
                    <a:pt x="396" y="2215"/>
                    <a:pt x="586" y="2078"/>
                    <a:pt x="792" y="1948"/>
                  </a:cubicBezTo>
                  <a:cubicBezTo>
                    <a:pt x="1142" y="1712"/>
                    <a:pt x="1522" y="1507"/>
                    <a:pt x="1910" y="1324"/>
                  </a:cubicBezTo>
                  <a:cubicBezTo>
                    <a:pt x="2169" y="1111"/>
                    <a:pt x="2412" y="868"/>
                    <a:pt x="2625" y="602"/>
                  </a:cubicBezTo>
                  <a:cubicBezTo>
                    <a:pt x="2557" y="373"/>
                    <a:pt x="2435" y="168"/>
                    <a:pt x="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8118922" y="2760799"/>
              <a:ext cx="68276" cy="184413"/>
            </a:xfrm>
            <a:custGeom>
              <a:avLst/>
              <a:gdLst/>
              <a:ahLst/>
              <a:cxnLst/>
              <a:rect l="l" t="t" r="r" b="b"/>
              <a:pathLst>
                <a:path w="1127" h="3044" extrusionOk="0">
                  <a:moveTo>
                    <a:pt x="1" y="0"/>
                  </a:moveTo>
                  <a:lnTo>
                    <a:pt x="1" y="0"/>
                  </a:lnTo>
                  <a:cubicBezTo>
                    <a:pt x="237" y="905"/>
                    <a:pt x="465" y="1818"/>
                    <a:pt x="617" y="2739"/>
                  </a:cubicBezTo>
                  <a:cubicBezTo>
                    <a:pt x="792" y="2838"/>
                    <a:pt x="959" y="2937"/>
                    <a:pt x="1127" y="3043"/>
                  </a:cubicBezTo>
                  <a:cubicBezTo>
                    <a:pt x="1081" y="2731"/>
                    <a:pt x="1020" y="2419"/>
                    <a:pt x="952" y="2107"/>
                  </a:cubicBezTo>
                  <a:cubicBezTo>
                    <a:pt x="807" y="1408"/>
                    <a:pt x="594" y="715"/>
                    <a:pt x="320" y="53"/>
                  </a:cubicBezTo>
                  <a:cubicBezTo>
                    <a:pt x="214" y="31"/>
                    <a:pt x="107" y="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8014294" y="2765828"/>
              <a:ext cx="80756" cy="131464"/>
            </a:xfrm>
            <a:custGeom>
              <a:avLst/>
              <a:gdLst/>
              <a:ahLst/>
              <a:cxnLst/>
              <a:rect l="l" t="t" r="r" b="b"/>
              <a:pathLst>
                <a:path w="1333" h="2170" extrusionOk="0">
                  <a:moveTo>
                    <a:pt x="138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290" y="663"/>
                    <a:pt x="579" y="1287"/>
                    <a:pt x="754" y="1948"/>
                  </a:cubicBezTo>
                  <a:cubicBezTo>
                    <a:pt x="952" y="2017"/>
                    <a:pt x="1142" y="2093"/>
                    <a:pt x="1332" y="2169"/>
                  </a:cubicBezTo>
                  <a:cubicBezTo>
                    <a:pt x="1013" y="1408"/>
                    <a:pt x="617" y="678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7952075" y="2777338"/>
              <a:ext cx="80696" cy="96871"/>
            </a:xfrm>
            <a:custGeom>
              <a:avLst/>
              <a:gdLst/>
              <a:ahLst/>
              <a:cxnLst/>
              <a:rect l="l" t="t" r="r" b="b"/>
              <a:pathLst>
                <a:path w="1332" h="1599" extrusionOk="0">
                  <a:moveTo>
                    <a:pt x="678" y="1"/>
                  </a:moveTo>
                  <a:cubicBezTo>
                    <a:pt x="449" y="107"/>
                    <a:pt x="221" y="237"/>
                    <a:pt x="1" y="359"/>
                  </a:cubicBezTo>
                  <a:cubicBezTo>
                    <a:pt x="107" y="488"/>
                    <a:pt x="214" y="610"/>
                    <a:pt x="313" y="739"/>
                  </a:cubicBezTo>
                  <a:cubicBezTo>
                    <a:pt x="487" y="960"/>
                    <a:pt x="655" y="1195"/>
                    <a:pt x="807" y="1431"/>
                  </a:cubicBezTo>
                  <a:cubicBezTo>
                    <a:pt x="982" y="1485"/>
                    <a:pt x="1157" y="1538"/>
                    <a:pt x="1332" y="1599"/>
                  </a:cubicBezTo>
                  <a:cubicBezTo>
                    <a:pt x="1149" y="1051"/>
                    <a:pt x="929" y="518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8630063" y="3719469"/>
              <a:ext cx="43438" cy="25445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610" y="1"/>
                  </a:moveTo>
                  <a:cubicBezTo>
                    <a:pt x="412" y="145"/>
                    <a:pt x="206" y="282"/>
                    <a:pt x="1" y="419"/>
                  </a:cubicBezTo>
                  <a:cubicBezTo>
                    <a:pt x="100" y="389"/>
                    <a:pt x="199" y="351"/>
                    <a:pt x="290" y="320"/>
                  </a:cubicBezTo>
                  <a:cubicBezTo>
                    <a:pt x="427" y="275"/>
                    <a:pt x="572" y="237"/>
                    <a:pt x="716" y="198"/>
                  </a:cubicBezTo>
                  <a:cubicBezTo>
                    <a:pt x="670" y="138"/>
                    <a:pt x="640" y="69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8473819" y="3226321"/>
              <a:ext cx="159090" cy="126315"/>
            </a:xfrm>
            <a:custGeom>
              <a:avLst/>
              <a:gdLst/>
              <a:ahLst/>
              <a:cxnLst/>
              <a:rect l="l" t="t" r="r" b="b"/>
              <a:pathLst>
                <a:path w="2626" h="2085" extrusionOk="0">
                  <a:moveTo>
                    <a:pt x="2580" y="0"/>
                  </a:moveTo>
                  <a:cubicBezTo>
                    <a:pt x="1659" y="464"/>
                    <a:pt x="815" y="1065"/>
                    <a:pt x="1" y="1704"/>
                  </a:cubicBezTo>
                  <a:cubicBezTo>
                    <a:pt x="47" y="1826"/>
                    <a:pt x="100" y="1955"/>
                    <a:pt x="145" y="2085"/>
                  </a:cubicBezTo>
                  <a:cubicBezTo>
                    <a:pt x="328" y="1902"/>
                    <a:pt x="526" y="1735"/>
                    <a:pt x="724" y="1575"/>
                  </a:cubicBezTo>
                  <a:cubicBezTo>
                    <a:pt x="1226" y="1172"/>
                    <a:pt x="1758" y="814"/>
                    <a:pt x="2329" y="517"/>
                  </a:cubicBezTo>
                  <a:cubicBezTo>
                    <a:pt x="2390" y="449"/>
                    <a:pt x="2443" y="388"/>
                    <a:pt x="2496" y="320"/>
                  </a:cubicBezTo>
                  <a:cubicBezTo>
                    <a:pt x="2542" y="259"/>
                    <a:pt x="2588" y="198"/>
                    <a:pt x="2626" y="137"/>
                  </a:cubicBezTo>
                  <a:cubicBezTo>
                    <a:pt x="2610" y="99"/>
                    <a:pt x="2595" y="53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8567420" y="3650344"/>
              <a:ext cx="118499" cy="106989"/>
            </a:xfrm>
            <a:custGeom>
              <a:avLst/>
              <a:gdLst/>
              <a:ahLst/>
              <a:cxnLst/>
              <a:rect l="l" t="t" r="r" b="b"/>
              <a:pathLst>
                <a:path w="1956" h="1766" extrusionOk="0">
                  <a:moveTo>
                    <a:pt x="1956" y="0"/>
                  </a:moveTo>
                  <a:cubicBezTo>
                    <a:pt x="1895" y="23"/>
                    <a:pt x="1826" y="54"/>
                    <a:pt x="1765" y="84"/>
                  </a:cubicBezTo>
                  <a:cubicBezTo>
                    <a:pt x="1278" y="487"/>
                    <a:pt x="753" y="853"/>
                    <a:pt x="213" y="1187"/>
                  </a:cubicBezTo>
                  <a:cubicBezTo>
                    <a:pt x="145" y="1233"/>
                    <a:pt x="69" y="1271"/>
                    <a:pt x="0" y="1317"/>
                  </a:cubicBezTo>
                  <a:cubicBezTo>
                    <a:pt x="38" y="1461"/>
                    <a:pt x="76" y="1613"/>
                    <a:pt x="114" y="1766"/>
                  </a:cubicBezTo>
                  <a:cubicBezTo>
                    <a:pt x="594" y="1400"/>
                    <a:pt x="1111" y="1073"/>
                    <a:pt x="1598" y="716"/>
                  </a:cubicBezTo>
                  <a:cubicBezTo>
                    <a:pt x="1636" y="465"/>
                    <a:pt x="1796" y="229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8217551" y="2782003"/>
              <a:ext cx="24051" cy="195439"/>
            </a:xfrm>
            <a:custGeom>
              <a:avLst/>
              <a:gdLst/>
              <a:ahLst/>
              <a:cxnLst/>
              <a:rect l="l" t="t" r="r" b="b"/>
              <a:pathLst>
                <a:path w="397" h="3226" extrusionOk="0">
                  <a:moveTo>
                    <a:pt x="1" y="0"/>
                  </a:moveTo>
                  <a:cubicBezTo>
                    <a:pt x="1" y="1004"/>
                    <a:pt x="1" y="2016"/>
                    <a:pt x="24" y="3020"/>
                  </a:cubicBezTo>
                  <a:cubicBezTo>
                    <a:pt x="24" y="3028"/>
                    <a:pt x="24" y="3028"/>
                    <a:pt x="24" y="3036"/>
                  </a:cubicBezTo>
                  <a:cubicBezTo>
                    <a:pt x="107" y="3104"/>
                    <a:pt x="183" y="3165"/>
                    <a:pt x="267" y="3226"/>
                  </a:cubicBezTo>
                  <a:cubicBezTo>
                    <a:pt x="290" y="3005"/>
                    <a:pt x="313" y="2785"/>
                    <a:pt x="328" y="2556"/>
                  </a:cubicBezTo>
                  <a:cubicBezTo>
                    <a:pt x="396" y="1742"/>
                    <a:pt x="389" y="921"/>
                    <a:pt x="305" y="99"/>
                  </a:cubicBezTo>
                  <a:cubicBezTo>
                    <a:pt x="206" y="61"/>
                    <a:pt x="100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8313455" y="2872333"/>
              <a:ext cx="83483" cy="212039"/>
            </a:xfrm>
            <a:custGeom>
              <a:avLst/>
              <a:gdLst/>
              <a:ahLst/>
              <a:cxnLst/>
              <a:rect l="l" t="t" r="r" b="b"/>
              <a:pathLst>
                <a:path w="1378" h="3500" extrusionOk="0">
                  <a:moveTo>
                    <a:pt x="1377" y="0"/>
                  </a:moveTo>
                  <a:cubicBezTo>
                    <a:pt x="1233" y="0"/>
                    <a:pt x="1088" y="23"/>
                    <a:pt x="944" y="31"/>
                  </a:cubicBezTo>
                  <a:cubicBezTo>
                    <a:pt x="898" y="221"/>
                    <a:pt x="852" y="419"/>
                    <a:pt x="814" y="609"/>
                  </a:cubicBezTo>
                  <a:cubicBezTo>
                    <a:pt x="738" y="989"/>
                    <a:pt x="677" y="1377"/>
                    <a:pt x="540" y="1735"/>
                  </a:cubicBezTo>
                  <a:cubicBezTo>
                    <a:pt x="365" y="2168"/>
                    <a:pt x="175" y="2587"/>
                    <a:pt x="0" y="3021"/>
                  </a:cubicBezTo>
                  <a:cubicBezTo>
                    <a:pt x="61" y="3097"/>
                    <a:pt x="130" y="3180"/>
                    <a:pt x="190" y="3264"/>
                  </a:cubicBezTo>
                  <a:cubicBezTo>
                    <a:pt x="244" y="3340"/>
                    <a:pt x="305" y="3424"/>
                    <a:pt x="358" y="3500"/>
                  </a:cubicBezTo>
                  <a:cubicBezTo>
                    <a:pt x="449" y="3241"/>
                    <a:pt x="556" y="2983"/>
                    <a:pt x="655" y="2724"/>
                  </a:cubicBezTo>
                  <a:cubicBezTo>
                    <a:pt x="731" y="2420"/>
                    <a:pt x="807" y="2123"/>
                    <a:pt x="875" y="1819"/>
                  </a:cubicBezTo>
                  <a:cubicBezTo>
                    <a:pt x="966" y="1446"/>
                    <a:pt x="1058" y="1081"/>
                    <a:pt x="1172" y="708"/>
                  </a:cubicBezTo>
                  <a:cubicBezTo>
                    <a:pt x="1248" y="480"/>
                    <a:pt x="1316" y="244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8264564" y="2834529"/>
              <a:ext cx="56766" cy="193198"/>
            </a:xfrm>
            <a:custGeom>
              <a:avLst/>
              <a:gdLst/>
              <a:ahLst/>
              <a:cxnLst/>
              <a:rect l="l" t="t" r="r" b="b"/>
              <a:pathLst>
                <a:path w="937" h="3189" extrusionOk="0">
                  <a:moveTo>
                    <a:pt x="556" y="0"/>
                  </a:moveTo>
                  <a:cubicBezTo>
                    <a:pt x="533" y="175"/>
                    <a:pt x="511" y="350"/>
                    <a:pt x="495" y="525"/>
                  </a:cubicBezTo>
                  <a:cubicBezTo>
                    <a:pt x="374" y="1286"/>
                    <a:pt x="214" y="2047"/>
                    <a:pt x="1" y="2792"/>
                  </a:cubicBezTo>
                  <a:cubicBezTo>
                    <a:pt x="138" y="2922"/>
                    <a:pt x="267" y="3051"/>
                    <a:pt x="396" y="3188"/>
                  </a:cubicBezTo>
                  <a:cubicBezTo>
                    <a:pt x="511" y="2709"/>
                    <a:pt x="609" y="2237"/>
                    <a:pt x="693" y="1750"/>
                  </a:cubicBezTo>
                  <a:cubicBezTo>
                    <a:pt x="769" y="1309"/>
                    <a:pt x="868" y="868"/>
                    <a:pt x="937" y="419"/>
                  </a:cubicBezTo>
                  <a:cubicBezTo>
                    <a:pt x="800" y="289"/>
                    <a:pt x="670" y="153"/>
                    <a:pt x="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8260444" y="2799512"/>
              <a:ext cx="18054" cy="122619"/>
            </a:xfrm>
            <a:custGeom>
              <a:avLst/>
              <a:gdLst/>
              <a:ahLst/>
              <a:cxnLst/>
              <a:rect l="l" t="t" r="r" b="b"/>
              <a:pathLst>
                <a:path w="298" h="2024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07"/>
                    <a:pt x="16" y="221"/>
                    <a:pt x="23" y="327"/>
                  </a:cubicBezTo>
                  <a:cubicBezTo>
                    <a:pt x="54" y="890"/>
                    <a:pt x="54" y="1461"/>
                    <a:pt x="16" y="2024"/>
                  </a:cubicBezTo>
                  <a:cubicBezTo>
                    <a:pt x="76" y="1727"/>
                    <a:pt x="137" y="1400"/>
                    <a:pt x="175" y="1103"/>
                  </a:cubicBezTo>
                  <a:cubicBezTo>
                    <a:pt x="213" y="807"/>
                    <a:pt x="251" y="510"/>
                    <a:pt x="297" y="213"/>
                  </a:cubicBezTo>
                  <a:cubicBezTo>
                    <a:pt x="206" y="137"/>
                    <a:pt x="107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8625035" y="3945324"/>
              <a:ext cx="23082" cy="24960"/>
            </a:xfrm>
            <a:custGeom>
              <a:avLst/>
              <a:gdLst/>
              <a:ahLst/>
              <a:cxnLst/>
              <a:rect l="l" t="t" r="r" b="b"/>
              <a:pathLst>
                <a:path w="381" h="412" extrusionOk="0">
                  <a:moveTo>
                    <a:pt x="381" y="1"/>
                  </a:moveTo>
                  <a:lnTo>
                    <a:pt x="381" y="1"/>
                  </a:lnTo>
                  <a:cubicBezTo>
                    <a:pt x="251" y="46"/>
                    <a:pt x="122" y="92"/>
                    <a:pt x="0" y="130"/>
                  </a:cubicBezTo>
                  <a:lnTo>
                    <a:pt x="69" y="411"/>
                  </a:lnTo>
                  <a:cubicBezTo>
                    <a:pt x="175" y="274"/>
                    <a:pt x="274" y="138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8441588" y="3022580"/>
              <a:ext cx="100506" cy="130979"/>
            </a:xfrm>
            <a:custGeom>
              <a:avLst/>
              <a:gdLst/>
              <a:ahLst/>
              <a:cxnLst/>
              <a:rect l="l" t="t" r="r" b="b"/>
              <a:pathLst>
                <a:path w="1659" h="2162" extrusionOk="0">
                  <a:moveTo>
                    <a:pt x="1088" y="0"/>
                  </a:moveTo>
                  <a:lnTo>
                    <a:pt x="951" y="244"/>
                  </a:lnTo>
                  <a:cubicBezTo>
                    <a:pt x="617" y="868"/>
                    <a:pt x="312" y="1514"/>
                    <a:pt x="0" y="2161"/>
                  </a:cubicBezTo>
                  <a:cubicBezTo>
                    <a:pt x="518" y="1461"/>
                    <a:pt x="1065" y="792"/>
                    <a:pt x="1659" y="145"/>
                  </a:cubicBezTo>
                  <a:cubicBezTo>
                    <a:pt x="1469" y="99"/>
                    <a:pt x="1278" y="54"/>
                    <a:pt x="1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8046101" y="2757831"/>
              <a:ext cx="84391" cy="155576"/>
            </a:xfrm>
            <a:custGeom>
              <a:avLst/>
              <a:gdLst/>
              <a:ahLst/>
              <a:cxnLst/>
              <a:rect l="l" t="t" r="r" b="b"/>
              <a:pathLst>
                <a:path w="1393" h="2568" extrusionOk="0">
                  <a:moveTo>
                    <a:pt x="543" y="0"/>
                  </a:moveTo>
                  <a:cubicBezTo>
                    <a:pt x="362" y="0"/>
                    <a:pt x="182" y="16"/>
                    <a:pt x="1" y="41"/>
                  </a:cubicBezTo>
                  <a:cubicBezTo>
                    <a:pt x="533" y="817"/>
                    <a:pt x="967" y="1654"/>
                    <a:pt x="1309" y="2529"/>
                  </a:cubicBezTo>
                  <a:lnTo>
                    <a:pt x="1393" y="2567"/>
                  </a:lnTo>
                  <a:cubicBezTo>
                    <a:pt x="1233" y="1708"/>
                    <a:pt x="1020" y="856"/>
                    <a:pt x="799" y="11"/>
                  </a:cubicBezTo>
                  <a:cubicBezTo>
                    <a:pt x="714" y="4"/>
                    <a:pt x="629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8355863" y="2890266"/>
              <a:ext cx="93600" cy="260989"/>
            </a:xfrm>
            <a:custGeom>
              <a:avLst/>
              <a:gdLst/>
              <a:ahLst/>
              <a:cxnLst/>
              <a:rect l="l" t="t" r="r" b="b"/>
              <a:pathLst>
                <a:path w="1545" h="4308" extrusionOk="0">
                  <a:moveTo>
                    <a:pt x="1316" y="1"/>
                  </a:moveTo>
                  <a:cubicBezTo>
                    <a:pt x="1179" y="305"/>
                    <a:pt x="1058" y="625"/>
                    <a:pt x="936" y="937"/>
                  </a:cubicBezTo>
                  <a:cubicBezTo>
                    <a:pt x="738" y="1469"/>
                    <a:pt x="525" y="1987"/>
                    <a:pt x="327" y="2512"/>
                  </a:cubicBezTo>
                  <a:cubicBezTo>
                    <a:pt x="282" y="2687"/>
                    <a:pt x="236" y="2862"/>
                    <a:pt x="183" y="3037"/>
                  </a:cubicBezTo>
                  <a:cubicBezTo>
                    <a:pt x="130" y="3257"/>
                    <a:pt x="69" y="3478"/>
                    <a:pt x="0" y="3698"/>
                  </a:cubicBezTo>
                  <a:cubicBezTo>
                    <a:pt x="137" y="3904"/>
                    <a:pt x="274" y="4102"/>
                    <a:pt x="403" y="4307"/>
                  </a:cubicBezTo>
                  <a:cubicBezTo>
                    <a:pt x="449" y="4178"/>
                    <a:pt x="495" y="4041"/>
                    <a:pt x="540" y="3911"/>
                  </a:cubicBezTo>
                  <a:cubicBezTo>
                    <a:pt x="654" y="3516"/>
                    <a:pt x="769" y="3120"/>
                    <a:pt x="890" y="2732"/>
                  </a:cubicBezTo>
                  <a:cubicBezTo>
                    <a:pt x="1088" y="2078"/>
                    <a:pt x="1347" y="1446"/>
                    <a:pt x="1545" y="800"/>
                  </a:cubicBezTo>
                  <a:cubicBezTo>
                    <a:pt x="1507" y="495"/>
                    <a:pt x="1469" y="206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7873741" y="2810538"/>
              <a:ext cx="92691" cy="44346"/>
            </a:xfrm>
            <a:custGeom>
              <a:avLst/>
              <a:gdLst/>
              <a:ahLst/>
              <a:cxnLst/>
              <a:rect l="l" t="t" r="r" b="b"/>
              <a:pathLst>
                <a:path w="1530" h="732" extrusionOk="0">
                  <a:moveTo>
                    <a:pt x="951" y="1"/>
                  </a:moveTo>
                  <a:cubicBezTo>
                    <a:pt x="654" y="168"/>
                    <a:pt x="327" y="297"/>
                    <a:pt x="0" y="381"/>
                  </a:cubicBezTo>
                  <a:cubicBezTo>
                    <a:pt x="510" y="480"/>
                    <a:pt x="1020" y="594"/>
                    <a:pt x="1529" y="731"/>
                  </a:cubicBezTo>
                  <a:cubicBezTo>
                    <a:pt x="1347" y="480"/>
                    <a:pt x="1157" y="237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8636545" y="3967013"/>
              <a:ext cx="27686" cy="201921"/>
            </a:xfrm>
            <a:custGeom>
              <a:avLst/>
              <a:gdLst/>
              <a:ahLst/>
              <a:cxnLst/>
              <a:rect l="l" t="t" r="r" b="b"/>
              <a:pathLst>
                <a:path w="457" h="3333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67" y="175"/>
                    <a:pt x="130" y="350"/>
                    <a:pt x="0" y="525"/>
                  </a:cubicBezTo>
                  <a:cubicBezTo>
                    <a:pt x="39" y="708"/>
                    <a:pt x="84" y="898"/>
                    <a:pt x="130" y="1088"/>
                  </a:cubicBezTo>
                  <a:cubicBezTo>
                    <a:pt x="175" y="1294"/>
                    <a:pt x="214" y="1499"/>
                    <a:pt x="236" y="1704"/>
                  </a:cubicBezTo>
                  <a:cubicBezTo>
                    <a:pt x="381" y="2237"/>
                    <a:pt x="434" y="2785"/>
                    <a:pt x="404" y="3332"/>
                  </a:cubicBezTo>
                  <a:cubicBezTo>
                    <a:pt x="457" y="2572"/>
                    <a:pt x="389" y="1088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8165026" y="2769099"/>
              <a:ext cx="29988" cy="95902"/>
            </a:xfrm>
            <a:custGeom>
              <a:avLst/>
              <a:gdLst/>
              <a:ahLst/>
              <a:cxnLst/>
              <a:rect l="l" t="t" r="r" b="b"/>
              <a:pathLst>
                <a:path w="495" h="1583" extrusionOk="0">
                  <a:moveTo>
                    <a:pt x="0" y="0"/>
                  </a:moveTo>
                  <a:cubicBezTo>
                    <a:pt x="31" y="91"/>
                    <a:pt x="69" y="175"/>
                    <a:pt x="99" y="259"/>
                  </a:cubicBezTo>
                  <a:cubicBezTo>
                    <a:pt x="252" y="692"/>
                    <a:pt x="381" y="1134"/>
                    <a:pt x="495" y="1582"/>
                  </a:cubicBezTo>
                  <a:cubicBezTo>
                    <a:pt x="487" y="1096"/>
                    <a:pt x="487" y="601"/>
                    <a:pt x="487" y="114"/>
                  </a:cubicBezTo>
                  <a:lnTo>
                    <a:pt x="31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8325450" y="2872333"/>
              <a:ext cx="22173" cy="93176"/>
            </a:xfrm>
            <a:custGeom>
              <a:avLst/>
              <a:gdLst/>
              <a:ahLst/>
              <a:cxnLst/>
              <a:rect l="l" t="t" r="r" b="b"/>
              <a:pathLst>
                <a:path w="366" h="1538" extrusionOk="0">
                  <a:moveTo>
                    <a:pt x="289" y="0"/>
                  </a:moveTo>
                  <a:cubicBezTo>
                    <a:pt x="236" y="320"/>
                    <a:pt x="167" y="647"/>
                    <a:pt x="107" y="966"/>
                  </a:cubicBezTo>
                  <a:cubicBezTo>
                    <a:pt x="69" y="1157"/>
                    <a:pt x="38" y="1347"/>
                    <a:pt x="0" y="1537"/>
                  </a:cubicBezTo>
                  <a:cubicBezTo>
                    <a:pt x="167" y="1043"/>
                    <a:pt x="251" y="525"/>
                    <a:pt x="365" y="8"/>
                  </a:cubicBezTo>
                  <a:cubicBezTo>
                    <a:pt x="342" y="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8495992" y="3265034"/>
              <a:ext cx="180233" cy="177022"/>
            </a:xfrm>
            <a:custGeom>
              <a:avLst/>
              <a:gdLst/>
              <a:ahLst/>
              <a:cxnLst/>
              <a:rect l="l" t="t" r="r" b="b"/>
              <a:pathLst>
                <a:path w="2975" h="2922" extrusionOk="0">
                  <a:moveTo>
                    <a:pt x="2587" y="0"/>
                  </a:moveTo>
                  <a:cubicBezTo>
                    <a:pt x="2465" y="53"/>
                    <a:pt x="2336" y="114"/>
                    <a:pt x="2206" y="183"/>
                  </a:cubicBezTo>
                  <a:cubicBezTo>
                    <a:pt x="2092" y="320"/>
                    <a:pt x="1963" y="457"/>
                    <a:pt x="1834" y="586"/>
                  </a:cubicBezTo>
                  <a:cubicBezTo>
                    <a:pt x="1316" y="1126"/>
                    <a:pt x="746" y="1613"/>
                    <a:pt x="137" y="2054"/>
                  </a:cubicBezTo>
                  <a:lnTo>
                    <a:pt x="0" y="2146"/>
                  </a:lnTo>
                  <a:cubicBezTo>
                    <a:pt x="76" y="2404"/>
                    <a:pt x="145" y="2663"/>
                    <a:pt x="198" y="2922"/>
                  </a:cubicBezTo>
                  <a:cubicBezTo>
                    <a:pt x="403" y="2785"/>
                    <a:pt x="616" y="2648"/>
                    <a:pt x="829" y="2518"/>
                  </a:cubicBezTo>
                  <a:cubicBezTo>
                    <a:pt x="921" y="2442"/>
                    <a:pt x="1012" y="2374"/>
                    <a:pt x="1103" y="2298"/>
                  </a:cubicBezTo>
                  <a:cubicBezTo>
                    <a:pt x="1476" y="1994"/>
                    <a:pt x="1849" y="1674"/>
                    <a:pt x="2191" y="1332"/>
                  </a:cubicBezTo>
                  <a:cubicBezTo>
                    <a:pt x="2488" y="1050"/>
                    <a:pt x="2747" y="731"/>
                    <a:pt x="2975" y="396"/>
                  </a:cubicBezTo>
                  <a:cubicBezTo>
                    <a:pt x="2853" y="259"/>
                    <a:pt x="2716" y="137"/>
                    <a:pt x="2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8513925" y="3377477"/>
              <a:ext cx="175205" cy="139703"/>
            </a:xfrm>
            <a:custGeom>
              <a:avLst/>
              <a:gdLst/>
              <a:ahLst/>
              <a:cxnLst/>
              <a:rect l="l" t="t" r="r" b="b"/>
              <a:pathLst>
                <a:path w="2892" h="2306" extrusionOk="0">
                  <a:moveTo>
                    <a:pt x="2892" y="1"/>
                  </a:moveTo>
                  <a:lnTo>
                    <a:pt x="2892" y="1"/>
                  </a:lnTo>
                  <a:cubicBezTo>
                    <a:pt x="2276" y="191"/>
                    <a:pt x="1675" y="449"/>
                    <a:pt x="1112" y="777"/>
                  </a:cubicBezTo>
                  <a:cubicBezTo>
                    <a:pt x="997" y="830"/>
                    <a:pt x="891" y="898"/>
                    <a:pt x="784" y="967"/>
                  </a:cubicBezTo>
                  <a:cubicBezTo>
                    <a:pt x="571" y="1134"/>
                    <a:pt x="351" y="1294"/>
                    <a:pt x="138" y="1446"/>
                  </a:cubicBezTo>
                  <a:lnTo>
                    <a:pt x="1" y="1545"/>
                  </a:lnTo>
                  <a:cubicBezTo>
                    <a:pt x="8" y="1621"/>
                    <a:pt x="24" y="1697"/>
                    <a:pt x="39" y="1773"/>
                  </a:cubicBezTo>
                  <a:cubicBezTo>
                    <a:pt x="62" y="1956"/>
                    <a:pt x="92" y="2131"/>
                    <a:pt x="122" y="2306"/>
                  </a:cubicBezTo>
                  <a:cubicBezTo>
                    <a:pt x="442" y="2055"/>
                    <a:pt x="762" y="1796"/>
                    <a:pt x="1096" y="1560"/>
                  </a:cubicBezTo>
                  <a:cubicBezTo>
                    <a:pt x="1606" y="1195"/>
                    <a:pt x="2139" y="845"/>
                    <a:pt x="2580" y="396"/>
                  </a:cubicBezTo>
                  <a:cubicBezTo>
                    <a:pt x="2686" y="282"/>
                    <a:pt x="2785" y="168"/>
                    <a:pt x="2877" y="39"/>
                  </a:cubicBezTo>
                  <a:cubicBezTo>
                    <a:pt x="2884" y="31"/>
                    <a:pt x="2884" y="16"/>
                    <a:pt x="2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8397787" y="3003678"/>
              <a:ext cx="88087" cy="180718"/>
            </a:xfrm>
            <a:custGeom>
              <a:avLst/>
              <a:gdLst/>
              <a:ahLst/>
              <a:cxnLst/>
              <a:rect l="l" t="t" r="r" b="b"/>
              <a:pathLst>
                <a:path w="1454" h="2983" extrusionOk="0">
                  <a:moveTo>
                    <a:pt x="1218" y="0"/>
                  </a:moveTo>
                  <a:cubicBezTo>
                    <a:pt x="1066" y="259"/>
                    <a:pt x="929" y="525"/>
                    <a:pt x="799" y="792"/>
                  </a:cubicBezTo>
                  <a:cubicBezTo>
                    <a:pt x="556" y="1294"/>
                    <a:pt x="351" y="1804"/>
                    <a:pt x="160" y="2329"/>
                  </a:cubicBezTo>
                  <a:cubicBezTo>
                    <a:pt x="130" y="2450"/>
                    <a:pt x="92" y="2572"/>
                    <a:pt x="61" y="2694"/>
                  </a:cubicBezTo>
                  <a:cubicBezTo>
                    <a:pt x="39" y="2762"/>
                    <a:pt x="16" y="2823"/>
                    <a:pt x="1" y="2892"/>
                  </a:cubicBezTo>
                  <a:lnTo>
                    <a:pt x="54" y="2983"/>
                  </a:lnTo>
                  <a:cubicBezTo>
                    <a:pt x="274" y="2534"/>
                    <a:pt x="495" y="2085"/>
                    <a:pt x="708" y="1629"/>
                  </a:cubicBezTo>
                  <a:cubicBezTo>
                    <a:pt x="875" y="1279"/>
                    <a:pt x="1050" y="921"/>
                    <a:pt x="1241" y="571"/>
                  </a:cubicBezTo>
                  <a:cubicBezTo>
                    <a:pt x="1309" y="442"/>
                    <a:pt x="1385" y="305"/>
                    <a:pt x="1454" y="175"/>
                  </a:cubicBezTo>
                  <a:cubicBezTo>
                    <a:pt x="1370" y="130"/>
                    <a:pt x="1294" y="69"/>
                    <a:pt x="1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8582142" y="3751760"/>
              <a:ext cx="121286" cy="108806"/>
            </a:xfrm>
            <a:custGeom>
              <a:avLst/>
              <a:gdLst/>
              <a:ahLst/>
              <a:cxnLst/>
              <a:rect l="l" t="t" r="r" b="b"/>
              <a:pathLst>
                <a:path w="2002" h="1796" extrusionOk="0">
                  <a:moveTo>
                    <a:pt x="1743" y="0"/>
                  </a:moveTo>
                  <a:cubicBezTo>
                    <a:pt x="1538" y="46"/>
                    <a:pt x="1332" y="99"/>
                    <a:pt x="1134" y="168"/>
                  </a:cubicBezTo>
                  <a:cubicBezTo>
                    <a:pt x="746" y="297"/>
                    <a:pt x="381" y="464"/>
                    <a:pt x="1" y="616"/>
                  </a:cubicBezTo>
                  <a:cubicBezTo>
                    <a:pt x="107" y="1012"/>
                    <a:pt x="206" y="1408"/>
                    <a:pt x="313" y="1796"/>
                  </a:cubicBezTo>
                  <a:cubicBezTo>
                    <a:pt x="617" y="1552"/>
                    <a:pt x="952" y="1324"/>
                    <a:pt x="1271" y="1088"/>
                  </a:cubicBezTo>
                  <a:cubicBezTo>
                    <a:pt x="1522" y="906"/>
                    <a:pt x="1766" y="708"/>
                    <a:pt x="2002" y="502"/>
                  </a:cubicBezTo>
                  <a:cubicBezTo>
                    <a:pt x="1986" y="457"/>
                    <a:pt x="1971" y="411"/>
                    <a:pt x="1956" y="373"/>
                  </a:cubicBezTo>
                  <a:cubicBezTo>
                    <a:pt x="1903" y="236"/>
                    <a:pt x="1834" y="114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8421293" y="3040573"/>
              <a:ext cx="146610" cy="199619"/>
            </a:xfrm>
            <a:custGeom>
              <a:avLst/>
              <a:gdLst/>
              <a:ahLst/>
              <a:cxnLst/>
              <a:rect l="l" t="t" r="r" b="b"/>
              <a:pathLst>
                <a:path w="2420" h="3295" extrusionOk="0">
                  <a:moveTo>
                    <a:pt x="2382" y="0"/>
                  </a:moveTo>
                  <a:cubicBezTo>
                    <a:pt x="1583" y="829"/>
                    <a:pt x="883" y="1758"/>
                    <a:pt x="198" y="2686"/>
                  </a:cubicBezTo>
                  <a:lnTo>
                    <a:pt x="1" y="2952"/>
                  </a:lnTo>
                  <a:cubicBezTo>
                    <a:pt x="69" y="3066"/>
                    <a:pt x="130" y="3180"/>
                    <a:pt x="191" y="3294"/>
                  </a:cubicBezTo>
                  <a:cubicBezTo>
                    <a:pt x="343" y="3036"/>
                    <a:pt x="503" y="2777"/>
                    <a:pt x="662" y="2526"/>
                  </a:cubicBezTo>
                  <a:cubicBezTo>
                    <a:pt x="1180" y="1727"/>
                    <a:pt x="1758" y="974"/>
                    <a:pt x="2298" y="190"/>
                  </a:cubicBezTo>
                  <a:cubicBezTo>
                    <a:pt x="2336" y="137"/>
                    <a:pt x="2374" y="76"/>
                    <a:pt x="2420" y="1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8445284" y="3056203"/>
              <a:ext cx="169631" cy="211191"/>
            </a:xfrm>
            <a:custGeom>
              <a:avLst/>
              <a:gdLst/>
              <a:ahLst/>
              <a:cxnLst/>
              <a:rect l="l" t="t" r="r" b="b"/>
              <a:pathLst>
                <a:path w="2800" h="3486" extrusionOk="0">
                  <a:moveTo>
                    <a:pt x="2321" y="1"/>
                  </a:moveTo>
                  <a:cubicBezTo>
                    <a:pt x="2062" y="389"/>
                    <a:pt x="1780" y="769"/>
                    <a:pt x="1499" y="1142"/>
                  </a:cubicBezTo>
                  <a:cubicBezTo>
                    <a:pt x="959" y="1888"/>
                    <a:pt x="464" y="2656"/>
                    <a:pt x="0" y="3440"/>
                  </a:cubicBezTo>
                  <a:lnTo>
                    <a:pt x="23" y="3485"/>
                  </a:lnTo>
                  <a:cubicBezTo>
                    <a:pt x="753" y="2801"/>
                    <a:pt x="1552" y="2169"/>
                    <a:pt x="2351" y="1553"/>
                  </a:cubicBezTo>
                  <a:lnTo>
                    <a:pt x="2800" y="1195"/>
                  </a:lnTo>
                  <a:cubicBezTo>
                    <a:pt x="2739" y="754"/>
                    <a:pt x="2610" y="313"/>
                    <a:pt x="2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7846963" y="2833620"/>
              <a:ext cx="803930" cy="1236671"/>
            </a:xfrm>
            <a:custGeom>
              <a:avLst/>
              <a:gdLst/>
              <a:ahLst/>
              <a:cxnLst/>
              <a:rect l="l" t="t" r="r" b="b"/>
              <a:pathLst>
                <a:path w="13270" h="20413" extrusionOk="0">
                  <a:moveTo>
                    <a:pt x="435" y="0"/>
                  </a:moveTo>
                  <a:cubicBezTo>
                    <a:pt x="330" y="23"/>
                    <a:pt x="216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914" y="221"/>
                    <a:pt x="1652" y="883"/>
                    <a:pt x="1949" y="1765"/>
                  </a:cubicBezTo>
                  <a:cubicBezTo>
                    <a:pt x="2222" y="2640"/>
                    <a:pt x="2055" y="3736"/>
                    <a:pt x="2732" y="4367"/>
                  </a:cubicBezTo>
                  <a:cubicBezTo>
                    <a:pt x="3356" y="4953"/>
                    <a:pt x="4459" y="4854"/>
                    <a:pt x="4992" y="5524"/>
                  </a:cubicBezTo>
                  <a:cubicBezTo>
                    <a:pt x="5578" y="6262"/>
                    <a:pt x="5098" y="7403"/>
                    <a:pt x="5509" y="8247"/>
                  </a:cubicBezTo>
                  <a:cubicBezTo>
                    <a:pt x="5958" y="9175"/>
                    <a:pt x="7320" y="9419"/>
                    <a:pt x="7662" y="10393"/>
                  </a:cubicBezTo>
                  <a:cubicBezTo>
                    <a:pt x="7959" y="11222"/>
                    <a:pt x="7358" y="12295"/>
                    <a:pt x="7929" y="12964"/>
                  </a:cubicBezTo>
                  <a:cubicBezTo>
                    <a:pt x="8263" y="13367"/>
                    <a:pt x="8902" y="13436"/>
                    <a:pt x="9214" y="13854"/>
                  </a:cubicBezTo>
                  <a:cubicBezTo>
                    <a:pt x="9595" y="14356"/>
                    <a:pt x="9344" y="15094"/>
                    <a:pt x="9503" y="15711"/>
                  </a:cubicBezTo>
                  <a:cubicBezTo>
                    <a:pt x="9716" y="16532"/>
                    <a:pt x="10591" y="16958"/>
                    <a:pt x="11276" y="17453"/>
                  </a:cubicBezTo>
                  <a:cubicBezTo>
                    <a:pt x="12257" y="18183"/>
                    <a:pt x="12957" y="19233"/>
                    <a:pt x="13269" y="20412"/>
                  </a:cubicBezTo>
                  <a:cubicBezTo>
                    <a:pt x="13239" y="20207"/>
                    <a:pt x="13208" y="20002"/>
                    <a:pt x="13163" y="19796"/>
                  </a:cubicBezTo>
                  <a:cubicBezTo>
                    <a:pt x="12455" y="16783"/>
                    <a:pt x="11542" y="13938"/>
                    <a:pt x="11048" y="10750"/>
                  </a:cubicBezTo>
                  <a:cubicBezTo>
                    <a:pt x="10675" y="8232"/>
                    <a:pt x="9427" y="6033"/>
                    <a:pt x="7890" y="3903"/>
                  </a:cubicBezTo>
                  <a:cubicBezTo>
                    <a:pt x="6057" y="1476"/>
                    <a:pt x="3265" y="556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8313455" y="3537901"/>
              <a:ext cx="93176" cy="37379"/>
            </a:xfrm>
            <a:custGeom>
              <a:avLst/>
              <a:gdLst/>
              <a:ahLst/>
              <a:cxnLst/>
              <a:rect l="l" t="t" r="r" b="b"/>
              <a:pathLst>
                <a:path w="1538" h="617" extrusionOk="0">
                  <a:moveTo>
                    <a:pt x="8" y="0"/>
                  </a:moveTo>
                  <a:lnTo>
                    <a:pt x="0" y="99"/>
                  </a:lnTo>
                  <a:cubicBezTo>
                    <a:pt x="335" y="206"/>
                    <a:pt x="670" y="320"/>
                    <a:pt x="997" y="434"/>
                  </a:cubicBezTo>
                  <a:cubicBezTo>
                    <a:pt x="1180" y="495"/>
                    <a:pt x="1354" y="556"/>
                    <a:pt x="1537" y="616"/>
                  </a:cubicBezTo>
                  <a:cubicBezTo>
                    <a:pt x="1027" y="411"/>
                    <a:pt x="518" y="206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8315757" y="3485315"/>
              <a:ext cx="222641" cy="119893"/>
            </a:xfrm>
            <a:custGeom>
              <a:avLst/>
              <a:gdLst/>
              <a:ahLst/>
              <a:cxnLst/>
              <a:rect l="l" t="t" r="r" b="b"/>
              <a:pathLst>
                <a:path w="3675" h="1979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161"/>
                    <a:pt x="16" y="313"/>
                    <a:pt x="0" y="473"/>
                  </a:cubicBezTo>
                  <a:cubicBezTo>
                    <a:pt x="1233" y="967"/>
                    <a:pt x="2465" y="1439"/>
                    <a:pt x="3675" y="1979"/>
                  </a:cubicBezTo>
                  <a:cubicBezTo>
                    <a:pt x="3607" y="1652"/>
                    <a:pt x="3538" y="1325"/>
                    <a:pt x="3477" y="990"/>
                  </a:cubicBezTo>
                  <a:cubicBezTo>
                    <a:pt x="3051" y="822"/>
                    <a:pt x="2617" y="670"/>
                    <a:pt x="2184" y="533"/>
                  </a:cubicBezTo>
                  <a:cubicBezTo>
                    <a:pt x="1469" y="313"/>
                    <a:pt x="738" y="13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8163208" y="3194030"/>
              <a:ext cx="286737" cy="81181"/>
            </a:xfrm>
            <a:custGeom>
              <a:avLst/>
              <a:gdLst/>
              <a:ahLst/>
              <a:cxnLst/>
              <a:rect l="l" t="t" r="r" b="b"/>
              <a:pathLst>
                <a:path w="4733" h="1340" extrusionOk="0">
                  <a:moveTo>
                    <a:pt x="0" y="1"/>
                  </a:moveTo>
                  <a:cubicBezTo>
                    <a:pt x="23" y="92"/>
                    <a:pt x="46" y="176"/>
                    <a:pt x="61" y="267"/>
                  </a:cubicBezTo>
                  <a:cubicBezTo>
                    <a:pt x="342" y="282"/>
                    <a:pt x="632" y="297"/>
                    <a:pt x="921" y="328"/>
                  </a:cubicBezTo>
                  <a:cubicBezTo>
                    <a:pt x="2237" y="457"/>
                    <a:pt x="3500" y="860"/>
                    <a:pt x="4732" y="1340"/>
                  </a:cubicBezTo>
                  <a:cubicBezTo>
                    <a:pt x="4641" y="1134"/>
                    <a:pt x="4542" y="929"/>
                    <a:pt x="4436" y="731"/>
                  </a:cubicBezTo>
                  <a:cubicBezTo>
                    <a:pt x="3568" y="472"/>
                    <a:pt x="2678" y="290"/>
                    <a:pt x="1773" y="191"/>
                  </a:cubicBezTo>
                  <a:cubicBezTo>
                    <a:pt x="1195" y="130"/>
                    <a:pt x="616" y="61"/>
                    <a:pt x="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8133704" y="3153500"/>
              <a:ext cx="160422" cy="32290"/>
            </a:xfrm>
            <a:custGeom>
              <a:avLst/>
              <a:gdLst/>
              <a:ahLst/>
              <a:cxnLst/>
              <a:rect l="l" t="t" r="r" b="b"/>
              <a:pathLst>
                <a:path w="2648" h="533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69"/>
                    <a:pt x="190" y="152"/>
                    <a:pt x="266" y="244"/>
                  </a:cubicBezTo>
                  <a:lnTo>
                    <a:pt x="282" y="274"/>
                  </a:lnTo>
                  <a:cubicBezTo>
                    <a:pt x="852" y="320"/>
                    <a:pt x="1415" y="403"/>
                    <a:pt x="1986" y="457"/>
                  </a:cubicBezTo>
                  <a:cubicBezTo>
                    <a:pt x="2206" y="479"/>
                    <a:pt x="2427" y="502"/>
                    <a:pt x="2648" y="533"/>
                  </a:cubicBezTo>
                  <a:cubicBezTo>
                    <a:pt x="1963" y="327"/>
                    <a:pt x="1271" y="167"/>
                    <a:pt x="563" y="61"/>
                  </a:cubicBezTo>
                  <a:cubicBezTo>
                    <a:pt x="381" y="38"/>
                    <a:pt x="190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8239664" y="3390865"/>
              <a:ext cx="282193" cy="126315"/>
            </a:xfrm>
            <a:custGeom>
              <a:avLst/>
              <a:gdLst/>
              <a:ahLst/>
              <a:cxnLst/>
              <a:rect l="l" t="t" r="r" b="b"/>
              <a:pathLst>
                <a:path w="4658" h="2085" extrusionOk="0">
                  <a:moveTo>
                    <a:pt x="1" y="0"/>
                  </a:moveTo>
                  <a:cubicBezTo>
                    <a:pt x="298" y="183"/>
                    <a:pt x="572" y="403"/>
                    <a:pt x="830" y="639"/>
                  </a:cubicBezTo>
                  <a:cubicBezTo>
                    <a:pt x="1279" y="761"/>
                    <a:pt x="1720" y="890"/>
                    <a:pt x="2154" y="1042"/>
                  </a:cubicBezTo>
                  <a:cubicBezTo>
                    <a:pt x="2846" y="1286"/>
                    <a:pt x="3508" y="1575"/>
                    <a:pt x="4178" y="1872"/>
                  </a:cubicBezTo>
                  <a:cubicBezTo>
                    <a:pt x="4338" y="1940"/>
                    <a:pt x="4497" y="2016"/>
                    <a:pt x="4657" y="2085"/>
                  </a:cubicBezTo>
                  <a:cubicBezTo>
                    <a:pt x="4619" y="1910"/>
                    <a:pt x="4589" y="1727"/>
                    <a:pt x="4566" y="1545"/>
                  </a:cubicBezTo>
                  <a:cubicBezTo>
                    <a:pt x="4513" y="1202"/>
                    <a:pt x="4444" y="867"/>
                    <a:pt x="4360" y="540"/>
                  </a:cubicBezTo>
                  <a:cubicBezTo>
                    <a:pt x="3501" y="441"/>
                    <a:pt x="2633" y="381"/>
                    <a:pt x="1766" y="282"/>
                  </a:cubicBezTo>
                  <a:cubicBezTo>
                    <a:pt x="1241" y="221"/>
                    <a:pt x="716" y="145"/>
                    <a:pt x="191" y="46"/>
                  </a:cubicBezTo>
                  <a:cubicBezTo>
                    <a:pt x="130" y="31"/>
                    <a:pt x="62" y="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8015203" y="2937278"/>
              <a:ext cx="204284" cy="29564"/>
            </a:xfrm>
            <a:custGeom>
              <a:avLst/>
              <a:gdLst/>
              <a:ahLst/>
              <a:cxnLst/>
              <a:rect l="l" t="t" r="r" b="b"/>
              <a:pathLst>
                <a:path w="3372" h="488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"/>
                    <a:pt x="366" y="24"/>
                    <a:pt x="549" y="31"/>
                  </a:cubicBezTo>
                  <a:cubicBezTo>
                    <a:pt x="1500" y="107"/>
                    <a:pt x="2443" y="260"/>
                    <a:pt x="3371" y="488"/>
                  </a:cubicBezTo>
                  <a:cubicBezTo>
                    <a:pt x="3288" y="427"/>
                    <a:pt x="3211" y="374"/>
                    <a:pt x="3135" y="313"/>
                  </a:cubicBezTo>
                  <a:cubicBezTo>
                    <a:pt x="2915" y="282"/>
                    <a:pt x="2694" y="244"/>
                    <a:pt x="2473" y="214"/>
                  </a:cubicBezTo>
                  <a:cubicBezTo>
                    <a:pt x="1652" y="85"/>
                    <a:pt x="830" y="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8419475" y="3760060"/>
              <a:ext cx="165935" cy="77000"/>
            </a:xfrm>
            <a:custGeom>
              <a:avLst/>
              <a:gdLst/>
              <a:ahLst/>
              <a:cxnLst/>
              <a:rect l="l" t="t" r="r" b="b"/>
              <a:pathLst>
                <a:path w="2739" h="1271" extrusionOk="0">
                  <a:moveTo>
                    <a:pt x="0" y="0"/>
                  </a:moveTo>
                  <a:cubicBezTo>
                    <a:pt x="0" y="145"/>
                    <a:pt x="23" y="282"/>
                    <a:pt x="53" y="419"/>
                  </a:cubicBezTo>
                  <a:cubicBezTo>
                    <a:pt x="61" y="434"/>
                    <a:pt x="69" y="449"/>
                    <a:pt x="69" y="464"/>
                  </a:cubicBezTo>
                  <a:lnTo>
                    <a:pt x="175" y="487"/>
                  </a:lnTo>
                  <a:cubicBezTo>
                    <a:pt x="533" y="586"/>
                    <a:pt x="898" y="670"/>
                    <a:pt x="1248" y="776"/>
                  </a:cubicBezTo>
                  <a:cubicBezTo>
                    <a:pt x="1697" y="906"/>
                    <a:pt x="2130" y="1058"/>
                    <a:pt x="2572" y="1210"/>
                  </a:cubicBezTo>
                  <a:lnTo>
                    <a:pt x="2739" y="1271"/>
                  </a:lnTo>
                  <a:cubicBezTo>
                    <a:pt x="2237" y="989"/>
                    <a:pt x="1720" y="738"/>
                    <a:pt x="1195" y="510"/>
                  </a:cubicBezTo>
                  <a:cubicBezTo>
                    <a:pt x="799" y="335"/>
                    <a:pt x="396" y="1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8340657" y="3630957"/>
              <a:ext cx="20780" cy="8845"/>
            </a:xfrm>
            <a:custGeom>
              <a:avLst/>
              <a:gdLst/>
              <a:ahLst/>
              <a:cxnLst/>
              <a:rect l="l" t="t" r="r" b="b"/>
              <a:pathLst>
                <a:path w="343" h="146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39"/>
                    <a:pt x="107" y="69"/>
                    <a:pt x="160" y="100"/>
                  </a:cubicBezTo>
                  <a:lnTo>
                    <a:pt x="343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8311577" y="3567829"/>
              <a:ext cx="251720" cy="145701"/>
            </a:xfrm>
            <a:custGeom>
              <a:avLst/>
              <a:gdLst/>
              <a:ahLst/>
              <a:cxnLst/>
              <a:rect l="l" t="t" r="r" b="b"/>
              <a:pathLst>
                <a:path w="4155" h="2405" extrusionOk="0">
                  <a:moveTo>
                    <a:pt x="1" y="1"/>
                  </a:moveTo>
                  <a:cubicBezTo>
                    <a:pt x="1" y="145"/>
                    <a:pt x="16" y="290"/>
                    <a:pt x="54" y="434"/>
                  </a:cubicBezTo>
                  <a:cubicBezTo>
                    <a:pt x="328" y="564"/>
                    <a:pt x="617" y="693"/>
                    <a:pt x="891" y="815"/>
                  </a:cubicBezTo>
                  <a:cubicBezTo>
                    <a:pt x="1355" y="1013"/>
                    <a:pt x="1819" y="1210"/>
                    <a:pt x="2268" y="1423"/>
                  </a:cubicBezTo>
                  <a:cubicBezTo>
                    <a:pt x="2740" y="1652"/>
                    <a:pt x="3196" y="1918"/>
                    <a:pt x="3653" y="2184"/>
                  </a:cubicBezTo>
                  <a:cubicBezTo>
                    <a:pt x="3820" y="2260"/>
                    <a:pt x="3987" y="2329"/>
                    <a:pt x="4155" y="2405"/>
                  </a:cubicBezTo>
                  <a:cubicBezTo>
                    <a:pt x="4056" y="2017"/>
                    <a:pt x="3965" y="1621"/>
                    <a:pt x="3873" y="1226"/>
                  </a:cubicBezTo>
                  <a:cubicBezTo>
                    <a:pt x="3440" y="1073"/>
                    <a:pt x="2991" y="936"/>
                    <a:pt x="2542" y="807"/>
                  </a:cubicBezTo>
                  <a:cubicBezTo>
                    <a:pt x="2063" y="670"/>
                    <a:pt x="1583" y="533"/>
                    <a:pt x="1112" y="373"/>
                  </a:cubicBezTo>
                  <a:cubicBezTo>
                    <a:pt x="746" y="244"/>
                    <a:pt x="374" y="11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8436499" y="3814888"/>
              <a:ext cx="177991" cy="98689"/>
            </a:xfrm>
            <a:custGeom>
              <a:avLst/>
              <a:gdLst/>
              <a:ahLst/>
              <a:cxnLst/>
              <a:rect l="l" t="t" r="r" b="b"/>
              <a:pathLst>
                <a:path w="2938" h="1629" extrusionOk="0">
                  <a:moveTo>
                    <a:pt x="1" y="1"/>
                  </a:moveTo>
                  <a:lnTo>
                    <a:pt x="1" y="1"/>
                  </a:lnTo>
                  <a:cubicBezTo>
                    <a:pt x="229" y="297"/>
                    <a:pt x="510" y="556"/>
                    <a:pt x="822" y="761"/>
                  </a:cubicBezTo>
                  <a:lnTo>
                    <a:pt x="1127" y="875"/>
                  </a:lnTo>
                  <a:cubicBezTo>
                    <a:pt x="1743" y="1088"/>
                    <a:pt x="2344" y="1340"/>
                    <a:pt x="2937" y="1629"/>
                  </a:cubicBezTo>
                  <a:cubicBezTo>
                    <a:pt x="2869" y="1378"/>
                    <a:pt x="2800" y="1119"/>
                    <a:pt x="2740" y="868"/>
                  </a:cubicBezTo>
                  <a:cubicBezTo>
                    <a:pt x="2199" y="678"/>
                    <a:pt x="1667" y="487"/>
                    <a:pt x="1119" y="312"/>
                  </a:cubicBezTo>
                  <a:cubicBezTo>
                    <a:pt x="754" y="191"/>
                    <a:pt x="373" y="9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7929478" y="2880572"/>
              <a:ext cx="224519" cy="45255"/>
            </a:xfrm>
            <a:custGeom>
              <a:avLst/>
              <a:gdLst/>
              <a:ahLst/>
              <a:cxnLst/>
              <a:rect l="l" t="t" r="r" b="b"/>
              <a:pathLst>
                <a:path w="3706" h="747" extrusionOk="0">
                  <a:moveTo>
                    <a:pt x="739" y="1"/>
                  </a:moveTo>
                  <a:cubicBezTo>
                    <a:pt x="492" y="1"/>
                    <a:pt x="246" y="6"/>
                    <a:pt x="1" y="16"/>
                  </a:cubicBezTo>
                  <a:cubicBezTo>
                    <a:pt x="161" y="184"/>
                    <a:pt x="305" y="374"/>
                    <a:pt x="412" y="579"/>
                  </a:cubicBezTo>
                  <a:cubicBezTo>
                    <a:pt x="697" y="562"/>
                    <a:pt x="986" y="554"/>
                    <a:pt x="1274" y="554"/>
                  </a:cubicBezTo>
                  <a:cubicBezTo>
                    <a:pt x="1370" y="554"/>
                    <a:pt x="1465" y="555"/>
                    <a:pt x="1560" y="557"/>
                  </a:cubicBezTo>
                  <a:cubicBezTo>
                    <a:pt x="2283" y="579"/>
                    <a:pt x="2998" y="640"/>
                    <a:pt x="3706" y="747"/>
                  </a:cubicBezTo>
                  <a:cubicBezTo>
                    <a:pt x="3204" y="480"/>
                    <a:pt x="2686" y="245"/>
                    <a:pt x="2154" y="54"/>
                  </a:cubicBezTo>
                  <a:cubicBezTo>
                    <a:pt x="1684" y="19"/>
                    <a:pt x="1211" y="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7969584" y="2958482"/>
              <a:ext cx="310243" cy="59977"/>
            </a:xfrm>
            <a:custGeom>
              <a:avLst/>
              <a:gdLst/>
              <a:ahLst/>
              <a:cxnLst/>
              <a:rect l="l" t="t" r="r" b="b"/>
              <a:pathLst>
                <a:path w="5121" h="990" extrusionOk="0">
                  <a:moveTo>
                    <a:pt x="1" y="1"/>
                  </a:moveTo>
                  <a:cubicBezTo>
                    <a:pt x="39" y="191"/>
                    <a:pt x="69" y="381"/>
                    <a:pt x="92" y="572"/>
                  </a:cubicBezTo>
                  <a:cubicBezTo>
                    <a:pt x="434" y="579"/>
                    <a:pt x="777" y="602"/>
                    <a:pt x="1104" y="625"/>
                  </a:cubicBezTo>
                  <a:cubicBezTo>
                    <a:pt x="1697" y="670"/>
                    <a:pt x="2298" y="716"/>
                    <a:pt x="2892" y="762"/>
                  </a:cubicBezTo>
                  <a:cubicBezTo>
                    <a:pt x="3637" y="815"/>
                    <a:pt x="4383" y="868"/>
                    <a:pt x="5121" y="990"/>
                  </a:cubicBezTo>
                  <a:cubicBezTo>
                    <a:pt x="5037" y="899"/>
                    <a:pt x="4946" y="823"/>
                    <a:pt x="4862" y="739"/>
                  </a:cubicBezTo>
                  <a:cubicBezTo>
                    <a:pt x="4474" y="617"/>
                    <a:pt x="4086" y="518"/>
                    <a:pt x="3698" y="427"/>
                  </a:cubicBezTo>
                  <a:cubicBezTo>
                    <a:pt x="2481" y="161"/>
                    <a:pt x="1241" y="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8556818" y="3912609"/>
              <a:ext cx="94085" cy="157696"/>
            </a:xfrm>
            <a:custGeom>
              <a:avLst/>
              <a:gdLst/>
              <a:ahLst/>
              <a:cxnLst/>
              <a:rect l="l" t="t" r="r" b="b"/>
              <a:pathLst>
                <a:path w="1553" h="2603" extrusionOk="0">
                  <a:moveTo>
                    <a:pt x="0" y="0"/>
                  </a:moveTo>
                  <a:cubicBezTo>
                    <a:pt x="754" y="708"/>
                    <a:pt x="1294" y="1606"/>
                    <a:pt x="1552" y="2602"/>
                  </a:cubicBezTo>
                  <a:cubicBezTo>
                    <a:pt x="1530" y="2397"/>
                    <a:pt x="1491" y="2192"/>
                    <a:pt x="1446" y="1986"/>
                  </a:cubicBezTo>
                  <a:cubicBezTo>
                    <a:pt x="1332" y="1492"/>
                    <a:pt x="1210" y="1005"/>
                    <a:pt x="1088" y="525"/>
                  </a:cubicBezTo>
                  <a:cubicBezTo>
                    <a:pt x="989" y="472"/>
                    <a:pt x="890" y="419"/>
                    <a:pt x="792" y="366"/>
                  </a:cubicBezTo>
                  <a:cubicBezTo>
                    <a:pt x="525" y="236"/>
                    <a:pt x="259" y="1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7978368" y="3016582"/>
              <a:ext cx="362768" cy="76092"/>
            </a:xfrm>
            <a:custGeom>
              <a:avLst/>
              <a:gdLst/>
              <a:ahLst/>
              <a:cxnLst/>
              <a:rect l="l" t="t" r="r" b="b"/>
              <a:pathLst>
                <a:path w="5988" h="1256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9"/>
                    <a:pt x="31" y="198"/>
                    <a:pt x="53" y="290"/>
                  </a:cubicBezTo>
                  <a:cubicBezTo>
                    <a:pt x="784" y="305"/>
                    <a:pt x="1514" y="305"/>
                    <a:pt x="2245" y="358"/>
                  </a:cubicBezTo>
                  <a:cubicBezTo>
                    <a:pt x="3523" y="457"/>
                    <a:pt x="4786" y="799"/>
                    <a:pt x="5988" y="1256"/>
                  </a:cubicBezTo>
                  <a:cubicBezTo>
                    <a:pt x="5896" y="1134"/>
                    <a:pt x="5813" y="1005"/>
                    <a:pt x="5721" y="883"/>
                  </a:cubicBezTo>
                  <a:cubicBezTo>
                    <a:pt x="5615" y="746"/>
                    <a:pt x="5508" y="617"/>
                    <a:pt x="5402" y="487"/>
                  </a:cubicBezTo>
                  <a:cubicBezTo>
                    <a:pt x="4641" y="350"/>
                    <a:pt x="3880" y="259"/>
                    <a:pt x="3112" y="214"/>
                  </a:cubicBezTo>
                  <a:cubicBezTo>
                    <a:pt x="2488" y="168"/>
                    <a:pt x="1864" y="122"/>
                    <a:pt x="1240" y="69"/>
                  </a:cubicBezTo>
                  <a:cubicBezTo>
                    <a:pt x="830" y="39"/>
                    <a:pt x="419" y="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7846963" y="2833620"/>
              <a:ext cx="130495" cy="26293"/>
            </a:xfrm>
            <a:custGeom>
              <a:avLst/>
              <a:gdLst/>
              <a:ahLst/>
              <a:cxnLst/>
              <a:rect l="l" t="t" r="r" b="b"/>
              <a:pathLst>
                <a:path w="2154" h="434" extrusionOk="0">
                  <a:moveTo>
                    <a:pt x="442" y="0"/>
                  </a:moveTo>
                  <a:cubicBezTo>
                    <a:pt x="332" y="23"/>
                    <a:pt x="217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343" y="99"/>
                    <a:pt x="663" y="236"/>
                    <a:pt x="944" y="434"/>
                  </a:cubicBezTo>
                  <a:cubicBezTo>
                    <a:pt x="1348" y="403"/>
                    <a:pt x="1751" y="396"/>
                    <a:pt x="2154" y="396"/>
                  </a:cubicBezTo>
                  <a:cubicBezTo>
                    <a:pt x="1583" y="244"/>
                    <a:pt x="1013" y="114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8169145" y="3233228"/>
              <a:ext cx="168783" cy="27686"/>
            </a:xfrm>
            <a:custGeom>
              <a:avLst/>
              <a:gdLst/>
              <a:ahLst/>
              <a:cxnLst/>
              <a:rect l="l" t="t" r="r" b="b"/>
              <a:pathLst>
                <a:path w="2786" h="457" extrusionOk="0">
                  <a:moveTo>
                    <a:pt x="1" y="0"/>
                  </a:moveTo>
                  <a:lnTo>
                    <a:pt x="1" y="213"/>
                  </a:lnTo>
                  <a:cubicBezTo>
                    <a:pt x="298" y="244"/>
                    <a:pt x="602" y="274"/>
                    <a:pt x="906" y="297"/>
                  </a:cubicBezTo>
                  <a:cubicBezTo>
                    <a:pt x="1530" y="358"/>
                    <a:pt x="2162" y="388"/>
                    <a:pt x="2785" y="457"/>
                  </a:cubicBezTo>
                  <a:cubicBezTo>
                    <a:pt x="2207" y="289"/>
                    <a:pt x="1621" y="160"/>
                    <a:pt x="1020" y="84"/>
                  </a:cubicBezTo>
                  <a:cubicBezTo>
                    <a:pt x="678" y="46"/>
                    <a:pt x="336" y="2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7987577" y="3057173"/>
              <a:ext cx="339262" cy="54888"/>
            </a:xfrm>
            <a:custGeom>
              <a:avLst/>
              <a:gdLst/>
              <a:ahLst/>
              <a:cxnLst/>
              <a:rect l="l" t="t" r="r" b="b"/>
              <a:pathLst>
                <a:path w="5600" h="906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5"/>
                    <a:pt x="168" y="396"/>
                    <a:pt x="312" y="563"/>
                  </a:cubicBezTo>
                  <a:lnTo>
                    <a:pt x="373" y="563"/>
                  </a:lnTo>
                  <a:cubicBezTo>
                    <a:pt x="634" y="550"/>
                    <a:pt x="894" y="544"/>
                    <a:pt x="1154" y="544"/>
                  </a:cubicBezTo>
                  <a:cubicBezTo>
                    <a:pt x="1518" y="544"/>
                    <a:pt x="1881" y="556"/>
                    <a:pt x="2245" y="578"/>
                  </a:cubicBezTo>
                  <a:cubicBezTo>
                    <a:pt x="2891" y="616"/>
                    <a:pt x="3546" y="631"/>
                    <a:pt x="4192" y="700"/>
                  </a:cubicBezTo>
                  <a:cubicBezTo>
                    <a:pt x="4664" y="746"/>
                    <a:pt x="5136" y="814"/>
                    <a:pt x="5600" y="905"/>
                  </a:cubicBezTo>
                  <a:cubicBezTo>
                    <a:pt x="5235" y="768"/>
                    <a:pt x="4862" y="647"/>
                    <a:pt x="4482" y="533"/>
                  </a:cubicBezTo>
                  <a:cubicBezTo>
                    <a:pt x="3774" y="320"/>
                    <a:pt x="3044" y="167"/>
                    <a:pt x="2313" y="91"/>
                  </a:cubicBezTo>
                  <a:cubicBezTo>
                    <a:pt x="1545" y="15"/>
                    <a:pt x="776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8169630" y="3269154"/>
              <a:ext cx="310243" cy="75183"/>
            </a:xfrm>
            <a:custGeom>
              <a:avLst/>
              <a:gdLst/>
              <a:ahLst/>
              <a:cxnLst/>
              <a:rect l="l" t="t" r="r" b="b"/>
              <a:pathLst>
                <a:path w="5121" h="1241" extrusionOk="0">
                  <a:moveTo>
                    <a:pt x="1" y="1"/>
                  </a:moveTo>
                  <a:lnTo>
                    <a:pt x="1" y="153"/>
                  </a:lnTo>
                  <a:cubicBezTo>
                    <a:pt x="176" y="183"/>
                    <a:pt x="358" y="206"/>
                    <a:pt x="533" y="229"/>
                  </a:cubicBezTo>
                  <a:cubicBezTo>
                    <a:pt x="1781" y="419"/>
                    <a:pt x="2998" y="761"/>
                    <a:pt x="4223" y="1073"/>
                  </a:cubicBezTo>
                  <a:cubicBezTo>
                    <a:pt x="4520" y="1127"/>
                    <a:pt x="4824" y="1180"/>
                    <a:pt x="5121" y="1241"/>
                  </a:cubicBezTo>
                  <a:cubicBezTo>
                    <a:pt x="5045" y="1043"/>
                    <a:pt x="4961" y="845"/>
                    <a:pt x="4877" y="647"/>
                  </a:cubicBezTo>
                  <a:cubicBezTo>
                    <a:pt x="4299" y="488"/>
                    <a:pt x="3706" y="373"/>
                    <a:pt x="3112" y="290"/>
                  </a:cubicBezTo>
                  <a:cubicBezTo>
                    <a:pt x="2450" y="198"/>
                    <a:pt x="1788" y="168"/>
                    <a:pt x="1127" y="107"/>
                  </a:cubicBezTo>
                  <a:cubicBezTo>
                    <a:pt x="746" y="77"/>
                    <a:pt x="373" y="3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8173325" y="3311138"/>
              <a:ext cx="324056" cy="86694"/>
            </a:xfrm>
            <a:custGeom>
              <a:avLst/>
              <a:gdLst/>
              <a:ahLst/>
              <a:cxnLst/>
              <a:rect l="l" t="t" r="r" b="b"/>
              <a:pathLst>
                <a:path w="5349" h="1431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129"/>
                    <a:pt x="69" y="251"/>
                    <a:pt x="122" y="365"/>
                  </a:cubicBezTo>
                  <a:cubicBezTo>
                    <a:pt x="130" y="380"/>
                    <a:pt x="137" y="396"/>
                    <a:pt x="145" y="403"/>
                  </a:cubicBezTo>
                  <a:lnTo>
                    <a:pt x="175" y="411"/>
                  </a:lnTo>
                  <a:cubicBezTo>
                    <a:pt x="731" y="510"/>
                    <a:pt x="1294" y="601"/>
                    <a:pt x="1849" y="730"/>
                  </a:cubicBezTo>
                  <a:cubicBezTo>
                    <a:pt x="2534" y="890"/>
                    <a:pt x="3234" y="1042"/>
                    <a:pt x="3926" y="1172"/>
                  </a:cubicBezTo>
                  <a:cubicBezTo>
                    <a:pt x="4398" y="1263"/>
                    <a:pt x="4870" y="1347"/>
                    <a:pt x="5349" y="1430"/>
                  </a:cubicBezTo>
                  <a:cubicBezTo>
                    <a:pt x="5311" y="1301"/>
                    <a:pt x="5273" y="1164"/>
                    <a:pt x="5227" y="1035"/>
                  </a:cubicBezTo>
                  <a:cubicBezTo>
                    <a:pt x="4839" y="943"/>
                    <a:pt x="4451" y="844"/>
                    <a:pt x="4071" y="753"/>
                  </a:cubicBezTo>
                  <a:cubicBezTo>
                    <a:pt x="3401" y="639"/>
                    <a:pt x="2724" y="555"/>
                    <a:pt x="2047" y="449"/>
                  </a:cubicBezTo>
                  <a:cubicBezTo>
                    <a:pt x="1492" y="358"/>
                    <a:pt x="951" y="243"/>
                    <a:pt x="404" y="1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8035074" y="3113152"/>
              <a:ext cx="376157" cy="88753"/>
            </a:xfrm>
            <a:custGeom>
              <a:avLst/>
              <a:gdLst/>
              <a:ahLst/>
              <a:cxnLst/>
              <a:rect l="l" t="t" r="r" b="b"/>
              <a:pathLst>
                <a:path w="6209" h="1465" extrusionOk="0">
                  <a:moveTo>
                    <a:pt x="310" y="0"/>
                  </a:moveTo>
                  <a:cubicBezTo>
                    <a:pt x="207" y="0"/>
                    <a:pt x="103" y="1"/>
                    <a:pt x="0" y="4"/>
                  </a:cubicBezTo>
                  <a:cubicBezTo>
                    <a:pt x="205" y="103"/>
                    <a:pt x="418" y="187"/>
                    <a:pt x="639" y="248"/>
                  </a:cubicBezTo>
                  <a:cubicBezTo>
                    <a:pt x="1111" y="248"/>
                    <a:pt x="1590" y="278"/>
                    <a:pt x="2062" y="324"/>
                  </a:cubicBezTo>
                  <a:cubicBezTo>
                    <a:pt x="3462" y="499"/>
                    <a:pt x="4839" y="932"/>
                    <a:pt x="6155" y="1442"/>
                  </a:cubicBezTo>
                  <a:lnTo>
                    <a:pt x="6208" y="1465"/>
                  </a:lnTo>
                  <a:cubicBezTo>
                    <a:pt x="6033" y="1161"/>
                    <a:pt x="5851" y="864"/>
                    <a:pt x="5660" y="567"/>
                  </a:cubicBezTo>
                  <a:cubicBezTo>
                    <a:pt x="5006" y="392"/>
                    <a:pt x="4344" y="270"/>
                    <a:pt x="3675" y="187"/>
                  </a:cubicBezTo>
                  <a:cubicBezTo>
                    <a:pt x="3013" y="111"/>
                    <a:pt x="2351" y="88"/>
                    <a:pt x="1697" y="50"/>
                  </a:cubicBezTo>
                  <a:cubicBezTo>
                    <a:pt x="1231" y="25"/>
                    <a:pt x="770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8409782" y="3679848"/>
              <a:ext cx="178415" cy="132312"/>
            </a:xfrm>
            <a:custGeom>
              <a:avLst/>
              <a:gdLst/>
              <a:ahLst/>
              <a:cxnLst/>
              <a:rect l="l" t="t" r="r" b="b"/>
              <a:pathLst>
                <a:path w="2945" h="2184" extrusionOk="0">
                  <a:moveTo>
                    <a:pt x="0" y="0"/>
                  </a:moveTo>
                  <a:cubicBezTo>
                    <a:pt x="145" y="267"/>
                    <a:pt x="153" y="579"/>
                    <a:pt x="153" y="898"/>
                  </a:cubicBezTo>
                  <a:cubicBezTo>
                    <a:pt x="1050" y="1294"/>
                    <a:pt x="1956" y="1651"/>
                    <a:pt x="2815" y="2115"/>
                  </a:cubicBezTo>
                  <a:lnTo>
                    <a:pt x="2945" y="2184"/>
                  </a:lnTo>
                  <a:cubicBezTo>
                    <a:pt x="2853" y="1842"/>
                    <a:pt x="2762" y="1492"/>
                    <a:pt x="2678" y="1149"/>
                  </a:cubicBezTo>
                  <a:lnTo>
                    <a:pt x="2298" y="929"/>
                  </a:lnTo>
                  <a:lnTo>
                    <a:pt x="1864" y="677"/>
                  </a:lnTo>
                  <a:cubicBezTo>
                    <a:pt x="1667" y="594"/>
                    <a:pt x="1461" y="510"/>
                    <a:pt x="1256" y="434"/>
                  </a:cubicBezTo>
                  <a:cubicBezTo>
                    <a:pt x="845" y="274"/>
                    <a:pt x="426" y="1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5"/>
        </a:solidFill>
        <a:effectLst/>
      </p:bgPr>
    </p:bg>
    <p:spTree>
      <p:nvGrpSpPr>
        <p:cNvPr id="1" name="Shape 8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p15"/>
          <p:cNvSpPr txBox="1">
            <a:spLocks noGrp="1"/>
          </p:cNvSpPr>
          <p:nvPr>
            <p:ph type="title" hasCustomPrompt="1"/>
          </p:nvPr>
        </p:nvSpPr>
        <p:spPr>
          <a:xfrm>
            <a:off x="1005700" y="2269600"/>
            <a:ext cx="2181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0" name="Google Shape;3220;p15"/>
          <p:cNvSpPr txBox="1">
            <a:spLocks noGrp="1"/>
          </p:cNvSpPr>
          <p:nvPr>
            <p:ph type="subTitle" idx="1"/>
          </p:nvPr>
        </p:nvSpPr>
        <p:spPr>
          <a:xfrm>
            <a:off x="957700" y="3619725"/>
            <a:ext cx="222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1" name="Google Shape;3221;p15"/>
          <p:cNvSpPr txBox="1">
            <a:spLocks noGrp="1"/>
          </p:cNvSpPr>
          <p:nvPr>
            <p:ph type="title" idx="2" hasCustomPrompt="1"/>
          </p:nvPr>
        </p:nvSpPr>
        <p:spPr>
          <a:xfrm>
            <a:off x="3457500" y="2269600"/>
            <a:ext cx="222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2" name="Google Shape;3222;p15"/>
          <p:cNvSpPr txBox="1">
            <a:spLocks noGrp="1"/>
          </p:cNvSpPr>
          <p:nvPr>
            <p:ph type="subTitle" idx="3"/>
          </p:nvPr>
        </p:nvSpPr>
        <p:spPr>
          <a:xfrm>
            <a:off x="3457500" y="3619725"/>
            <a:ext cx="222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3" name="Google Shape;3223;p15"/>
          <p:cNvSpPr txBox="1">
            <a:spLocks noGrp="1"/>
          </p:cNvSpPr>
          <p:nvPr>
            <p:ph type="title" idx="4" hasCustomPrompt="1"/>
          </p:nvPr>
        </p:nvSpPr>
        <p:spPr>
          <a:xfrm>
            <a:off x="5957288" y="2269600"/>
            <a:ext cx="222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4" name="Google Shape;3224;p15"/>
          <p:cNvSpPr txBox="1">
            <a:spLocks noGrp="1"/>
          </p:cNvSpPr>
          <p:nvPr>
            <p:ph type="subTitle" idx="5"/>
          </p:nvPr>
        </p:nvSpPr>
        <p:spPr>
          <a:xfrm>
            <a:off x="5957288" y="3619725"/>
            <a:ext cx="222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5" name="Google Shape;3225;p15"/>
          <p:cNvSpPr/>
          <p:nvPr/>
        </p:nvSpPr>
        <p:spPr>
          <a:xfrm rot="-2179405" flipH="1">
            <a:off x="10414108" y="5015399"/>
            <a:ext cx="13993" cy="20022"/>
          </a:xfrm>
          <a:custGeom>
            <a:avLst/>
            <a:gdLst/>
            <a:ahLst/>
            <a:cxnLst/>
            <a:rect l="l" t="t" r="r" b="b"/>
            <a:pathLst>
              <a:path w="123" h="176" extrusionOk="0">
                <a:moveTo>
                  <a:pt x="1" y="0"/>
                </a:moveTo>
                <a:lnTo>
                  <a:pt x="1" y="0"/>
                </a:lnTo>
                <a:cubicBezTo>
                  <a:pt x="39" y="61"/>
                  <a:pt x="77" y="122"/>
                  <a:pt x="123" y="175"/>
                </a:cubicBezTo>
                <a:cubicBezTo>
                  <a:pt x="85" y="115"/>
                  <a:pt x="47" y="54"/>
                  <a:pt x="1" y="0"/>
                </a:cubicBezTo>
                <a:close/>
              </a:path>
            </a:pathLst>
          </a:custGeom>
          <a:solidFill>
            <a:srgbClr val="979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6" name="Google Shape;3226;p15"/>
          <p:cNvGrpSpPr/>
          <p:nvPr/>
        </p:nvGrpSpPr>
        <p:grpSpPr>
          <a:xfrm rot="-3427284">
            <a:off x="7660046" y="4252972"/>
            <a:ext cx="1759823" cy="1691048"/>
            <a:chOff x="6135332" y="1069597"/>
            <a:chExt cx="1949273" cy="1873095"/>
          </a:xfrm>
        </p:grpSpPr>
        <p:sp>
          <p:nvSpPr>
            <p:cNvPr id="3227" name="Google Shape;3227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9" name="Google Shape;3269;p15"/>
          <p:cNvGrpSpPr/>
          <p:nvPr/>
        </p:nvGrpSpPr>
        <p:grpSpPr>
          <a:xfrm rot="-1339763">
            <a:off x="7760000" y="3871997"/>
            <a:ext cx="1759797" cy="1691023"/>
            <a:chOff x="6135332" y="1069597"/>
            <a:chExt cx="1949273" cy="1873095"/>
          </a:xfrm>
        </p:grpSpPr>
        <p:sp>
          <p:nvSpPr>
            <p:cNvPr id="3270" name="Google Shape;3270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2" name="Google Shape;3312;p15"/>
          <p:cNvGrpSpPr/>
          <p:nvPr/>
        </p:nvGrpSpPr>
        <p:grpSpPr>
          <a:xfrm rot="3427284" flipH="1">
            <a:off x="-292468" y="4252972"/>
            <a:ext cx="1759823" cy="1691048"/>
            <a:chOff x="6135332" y="1069597"/>
            <a:chExt cx="1949273" cy="1873095"/>
          </a:xfrm>
        </p:grpSpPr>
        <p:sp>
          <p:nvSpPr>
            <p:cNvPr id="3313" name="Google Shape;3313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15"/>
          <p:cNvGrpSpPr/>
          <p:nvPr/>
        </p:nvGrpSpPr>
        <p:grpSpPr>
          <a:xfrm rot="1339763" flipH="1">
            <a:off x="-392396" y="3871997"/>
            <a:ext cx="1759797" cy="1691023"/>
            <a:chOff x="6135332" y="1069597"/>
            <a:chExt cx="1949273" cy="1873095"/>
          </a:xfrm>
        </p:grpSpPr>
        <p:sp>
          <p:nvSpPr>
            <p:cNvPr id="3356" name="Google Shape;3356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15"/>
          <p:cNvGrpSpPr/>
          <p:nvPr/>
        </p:nvGrpSpPr>
        <p:grpSpPr>
          <a:xfrm rot="-7372716" flipH="1">
            <a:off x="7660046" y="-764855"/>
            <a:ext cx="1759823" cy="1691048"/>
            <a:chOff x="6135332" y="1069597"/>
            <a:chExt cx="1949273" cy="1873095"/>
          </a:xfrm>
        </p:grpSpPr>
        <p:sp>
          <p:nvSpPr>
            <p:cNvPr id="3399" name="Google Shape;3399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1" name="Google Shape;3441;p15"/>
          <p:cNvGrpSpPr/>
          <p:nvPr/>
        </p:nvGrpSpPr>
        <p:grpSpPr>
          <a:xfrm rot="-9460237" flipH="1">
            <a:off x="7760000" y="-383856"/>
            <a:ext cx="1759797" cy="1691023"/>
            <a:chOff x="6135332" y="1069597"/>
            <a:chExt cx="1949273" cy="1873095"/>
          </a:xfrm>
        </p:grpSpPr>
        <p:sp>
          <p:nvSpPr>
            <p:cNvPr id="3442" name="Google Shape;3442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4" name="Google Shape;3484;p15"/>
          <p:cNvGrpSpPr/>
          <p:nvPr/>
        </p:nvGrpSpPr>
        <p:grpSpPr>
          <a:xfrm rot="7372716">
            <a:off x="-292468" y="-764855"/>
            <a:ext cx="1759823" cy="1691048"/>
            <a:chOff x="6135332" y="1069597"/>
            <a:chExt cx="1949273" cy="1873095"/>
          </a:xfrm>
        </p:grpSpPr>
        <p:sp>
          <p:nvSpPr>
            <p:cNvPr id="3485" name="Google Shape;3485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15"/>
          <p:cNvGrpSpPr/>
          <p:nvPr/>
        </p:nvGrpSpPr>
        <p:grpSpPr>
          <a:xfrm rot="9460237">
            <a:off x="-392396" y="-383856"/>
            <a:ext cx="1759797" cy="1691023"/>
            <a:chOff x="6135332" y="1069597"/>
            <a:chExt cx="1949273" cy="1873095"/>
          </a:xfrm>
        </p:grpSpPr>
        <p:sp>
          <p:nvSpPr>
            <p:cNvPr id="3528" name="Google Shape;3528;p15"/>
            <p:cNvSpPr/>
            <p:nvPr/>
          </p:nvSpPr>
          <p:spPr>
            <a:xfrm rot="3011085">
              <a:off x="6330467" y="1439759"/>
              <a:ext cx="1414141" cy="117029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5"/>
            <p:cNvSpPr/>
            <p:nvPr/>
          </p:nvSpPr>
          <p:spPr>
            <a:xfrm rot="3011085">
              <a:off x="6546115" y="1397180"/>
              <a:ext cx="1364402" cy="1092200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5"/>
            <p:cNvSpPr/>
            <p:nvPr/>
          </p:nvSpPr>
          <p:spPr>
            <a:xfrm rot="3011085">
              <a:off x="7384449" y="1976828"/>
              <a:ext cx="102871" cy="271535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5"/>
            <p:cNvSpPr/>
            <p:nvPr/>
          </p:nvSpPr>
          <p:spPr>
            <a:xfrm rot="3011085">
              <a:off x="7351783" y="1715083"/>
              <a:ext cx="229127" cy="37573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5"/>
            <p:cNvSpPr/>
            <p:nvPr/>
          </p:nvSpPr>
          <p:spPr>
            <a:xfrm rot="3011085">
              <a:off x="7310208" y="1602341"/>
              <a:ext cx="293648" cy="41396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5"/>
            <p:cNvSpPr/>
            <p:nvPr/>
          </p:nvSpPr>
          <p:spPr>
            <a:xfrm rot="3011085">
              <a:off x="7329998" y="2314269"/>
              <a:ext cx="61371" cy="189990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5"/>
            <p:cNvSpPr/>
            <p:nvPr/>
          </p:nvSpPr>
          <p:spPr>
            <a:xfrm rot="3011085">
              <a:off x="7276319" y="1413744"/>
              <a:ext cx="273838" cy="316246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5"/>
            <p:cNvSpPr/>
            <p:nvPr/>
          </p:nvSpPr>
          <p:spPr>
            <a:xfrm rot="3011085">
              <a:off x="7383235" y="1817486"/>
              <a:ext cx="39258" cy="63189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5"/>
            <p:cNvSpPr/>
            <p:nvPr/>
          </p:nvSpPr>
          <p:spPr>
            <a:xfrm rot="3011085">
              <a:off x="7448228" y="1489903"/>
              <a:ext cx="85302" cy="86695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5"/>
            <p:cNvSpPr/>
            <p:nvPr/>
          </p:nvSpPr>
          <p:spPr>
            <a:xfrm rot="3011085">
              <a:off x="7236316" y="2724055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5"/>
            <p:cNvSpPr/>
            <p:nvPr/>
          </p:nvSpPr>
          <p:spPr>
            <a:xfrm rot="3011085">
              <a:off x="7319516" y="1493992"/>
              <a:ext cx="220888" cy="300131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5"/>
            <p:cNvSpPr/>
            <p:nvPr/>
          </p:nvSpPr>
          <p:spPr>
            <a:xfrm rot="3011085">
              <a:off x="7162659" y="1199169"/>
              <a:ext cx="167816" cy="138797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5"/>
            <p:cNvSpPr/>
            <p:nvPr/>
          </p:nvSpPr>
          <p:spPr>
            <a:xfrm rot="3011085">
              <a:off x="7196614" y="1222588"/>
              <a:ext cx="163697" cy="167816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5"/>
            <p:cNvSpPr/>
            <p:nvPr/>
          </p:nvSpPr>
          <p:spPr>
            <a:xfrm rot="3011085">
              <a:off x="7113492" y="1144698"/>
              <a:ext cx="148006" cy="81606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5"/>
            <p:cNvSpPr/>
            <p:nvPr/>
          </p:nvSpPr>
          <p:spPr>
            <a:xfrm rot="3011085">
              <a:off x="7262497" y="1368222"/>
              <a:ext cx="258207" cy="282622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5"/>
            <p:cNvSpPr/>
            <p:nvPr/>
          </p:nvSpPr>
          <p:spPr>
            <a:xfrm rot="3011085">
              <a:off x="7213694" y="1261609"/>
              <a:ext cx="199623" cy="20053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5"/>
            <p:cNvSpPr/>
            <p:nvPr/>
          </p:nvSpPr>
          <p:spPr>
            <a:xfrm rot="3011085">
              <a:off x="7297477" y="2549596"/>
              <a:ext cx="23082" cy="97782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5"/>
            <p:cNvSpPr/>
            <p:nvPr/>
          </p:nvSpPr>
          <p:spPr>
            <a:xfrm rot="3011085">
              <a:off x="7315832" y="2474127"/>
              <a:ext cx="17569" cy="113473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5"/>
            <p:cNvSpPr/>
            <p:nvPr/>
          </p:nvSpPr>
          <p:spPr>
            <a:xfrm rot="3011085">
              <a:off x="7277430" y="2628256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5"/>
            <p:cNvSpPr/>
            <p:nvPr/>
          </p:nvSpPr>
          <p:spPr>
            <a:xfrm rot="3011085">
              <a:off x="7228864" y="1305822"/>
              <a:ext cx="244757" cy="241244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5"/>
            <p:cNvSpPr/>
            <p:nvPr/>
          </p:nvSpPr>
          <p:spPr>
            <a:xfrm rot="3011085">
              <a:off x="7359142" y="2143012"/>
              <a:ext cx="76093" cy="236518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5"/>
            <p:cNvSpPr/>
            <p:nvPr/>
          </p:nvSpPr>
          <p:spPr>
            <a:xfrm rot="3011085">
              <a:off x="7194859" y="2772196"/>
              <a:ext cx="77002" cy="118986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5"/>
            <p:cNvSpPr/>
            <p:nvPr/>
          </p:nvSpPr>
          <p:spPr>
            <a:xfrm rot="3011085">
              <a:off x="6614126" y="1420033"/>
              <a:ext cx="1213670" cy="84217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5"/>
            <p:cNvSpPr/>
            <p:nvPr/>
          </p:nvSpPr>
          <p:spPr>
            <a:xfrm rot="3011085">
              <a:off x="6980062" y="1456441"/>
              <a:ext cx="484487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5"/>
            <p:cNvSpPr/>
            <p:nvPr/>
          </p:nvSpPr>
          <p:spPr>
            <a:xfrm rot="3011085">
              <a:off x="7077114" y="1248399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5"/>
            <p:cNvSpPr/>
            <p:nvPr/>
          </p:nvSpPr>
          <p:spPr>
            <a:xfrm rot="3011085">
              <a:off x="7309155" y="1778101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5"/>
            <p:cNvSpPr/>
            <p:nvPr/>
          </p:nvSpPr>
          <p:spPr>
            <a:xfrm rot="3011085">
              <a:off x="7071360" y="1246803"/>
              <a:ext cx="210710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5"/>
            <p:cNvSpPr/>
            <p:nvPr/>
          </p:nvSpPr>
          <p:spPr>
            <a:xfrm rot="3011085">
              <a:off x="6941458" y="1614911"/>
              <a:ext cx="578027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5"/>
            <p:cNvSpPr/>
            <p:nvPr/>
          </p:nvSpPr>
          <p:spPr>
            <a:xfrm rot="3011085">
              <a:off x="7059080" y="2002725"/>
              <a:ext cx="411665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5"/>
            <p:cNvSpPr/>
            <p:nvPr/>
          </p:nvSpPr>
          <p:spPr>
            <a:xfrm rot="3011085">
              <a:off x="7114457" y="1176290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5"/>
            <p:cNvSpPr/>
            <p:nvPr/>
          </p:nvSpPr>
          <p:spPr>
            <a:xfrm rot="3011085">
              <a:off x="7070690" y="1599935"/>
              <a:ext cx="38767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5"/>
            <p:cNvSpPr/>
            <p:nvPr/>
          </p:nvSpPr>
          <p:spPr>
            <a:xfrm rot="3011085">
              <a:off x="6973364" y="1816770"/>
              <a:ext cx="542526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5"/>
            <p:cNvSpPr/>
            <p:nvPr/>
          </p:nvSpPr>
          <p:spPr>
            <a:xfrm rot="3011085">
              <a:off x="7138669" y="1119378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5"/>
            <p:cNvSpPr/>
            <p:nvPr/>
          </p:nvSpPr>
          <p:spPr>
            <a:xfrm rot="3011085">
              <a:off x="7012271" y="1389149"/>
              <a:ext cx="400154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5"/>
            <p:cNvSpPr/>
            <p:nvPr/>
          </p:nvSpPr>
          <p:spPr>
            <a:xfrm rot="3011085">
              <a:off x="7185969" y="2170389"/>
              <a:ext cx="225431" cy="62765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5"/>
            <p:cNvSpPr/>
            <p:nvPr/>
          </p:nvSpPr>
          <p:spPr>
            <a:xfrm rot="3011085">
              <a:off x="7253533" y="2404902"/>
              <a:ext cx="86695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5"/>
            <p:cNvSpPr/>
            <p:nvPr/>
          </p:nvSpPr>
          <p:spPr>
            <a:xfrm rot="3011085">
              <a:off x="7252129" y="2337609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5"/>
            <p:cNvSpPr/>
            <p:nvPr/>
          </p:nvSpPr>
          <p:spPr>
            <a:xfrm rot="3011085">
              <a:off x="7187851" y="2217860"/>
              <a:ext cx="210710" cy="70580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5"/>
            <p:cNvSpPr/>
            <p:nvPr/>
          </p:nvSpPr>
          <p:spPr>
            <a:xfrm rot="3011085">
              <a:off x="7261273" y="2514464"/>
              <a:ext cx="54041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5"/>
            <p:cNvSpPr/>
            <p:nvPr/>
          </p:nvSpPr>
          <p:spPr>
            <a:xfrm rot="3011085">
              <a:off x="7172987" y="2009592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5"/>
            <p:cNvSpPr/>
            <p:nvPr/>
          </p:nvSpPr>
          <p:spPr>
            <a:xfrm rot="3011085">
              <a:off x="6935392" y="1694202"/>
              <a:ext cx="594627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5"/>
            <p:cNvSpPr/>
            <p:nvPr/>
          </p:nvSpPr>
          <p:spPr>
            <a:xfrm rot="3011085">
              <a:off x="6998882" y="1844554"/>
              <a:ext cx="461889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0" name="Google Shape;3570;p15"/>
          <p:cNvSpPr txBox="1">
            <a:spLocks noGrp="1"/>
          </p:cNvSpPr>
          <p:nvPr>
            <p:ph type="subTitle" idx="6"/>
          </p:nvPr>
        </p:nvSpPr>
        <p:spPr>
          <a:xfrm>
            <a:off x="957700" y="3170925"/>
            <a:ext cx="222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1" name="Google Shape;3571;p15"/>
          <p:cNvSpPr txBox="1">
            <a:spLocks noGrp="1"/>
          </p:cNvSpPr>
          <p:nvPr>
            <p:ph type="subTitle" idx="7"/>
          </p:nvPr>
        </p:nvSpPr>
        <p:spPr>
          <a:xfrm>
            <a:off x="3457500" y="3170925"/>
            <a:ext cx="222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2" name="Google Shape;3572;p15"/>
          <p:cNvSpPr txBox="1">
            <a:spLocks noGrp="1"/>
          </p:cNvSpPr>
          <p:nvPr>
            <p:ph type="subTitle" idx="8"/>
          </p:nvPr>
        </p:nvSpPr>
        <p:spPr>
          <a:xfrm>
            <a:off x="5957288" y="3170925"/>
            <a:ext cx="222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49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6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4"/>
          <p:cNvSpPr txBox="1">
            <a:spLocks noGrp="1"/>
          </p:cNvSpPr>
          <p:nvPr>
            <p:ph type="body" idx="1"/>
          </p:nvPr>
        </p:nvSpPr>
        <p:spPr>
          <a:xfrm>
            <a:off x="720000" y="11905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850" name="Google Shape;850;p4"/>
          <p:cNvGrpSpPr/>
          <p:nvPr/>
        </p:nvGrpSpPr>
        <p:grpSpPr>
          <a:xfrm rot="1342621">
            <a:off x="76264" y="113343"/>
            <a:ext cx="1037610" cy="1448288"/>
            <a:chOff x="87597" y="235383"/>
            <a:chExt cx="1037608" cy="1448286"/>
          </a:xfrm>
        </p:grpSpPr>
        <p:sp>
          <p:nvSpPr>
            <p:cNvPr id="851" name="Google Shape;851;p4"/>
            <p:cNvSpPr/>
            <p:nvPr/>
          </p:nvSpPr>
          <p:spPr>
            <a:xfrm>
              <a:off x="87597" y="325531"/>
              <a:ext cx="935273" cy="1358138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178896" y="235565"/>
              <a:ext cx="920006" cy="1359592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264137" y="907434"/>
              <a:ext cx="125890" cy="131403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320843" y="592643"/>
              <a:ext cx="127284" cy="139219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232331" y="734105"/>
              <a:ext cx="63672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190892" y="1235129"/>
              <a:ext cx="74274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207007" y="981164"/>
              <a:ext cx="154001" cy="152183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777156" y="235868"/>
              <a:ext cx="83483" cy="177991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873484" y="248772"/>
              <a:ext cx="90874" cy="125406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937096" y="263070"/>
              <a:ext cx="86694" cy="93176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228211" y="1146193"/>
              <a:ext cx="41984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309332" y="658497"/>
              <a:ext cx="150790" cy="137462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222213" y="1076098"/>
              <a:ext cx="111593" cy="115288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727841" y="248772"/>
              <a:ext cx="32775" cy="193622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74384" y="324380"/>
              <a:ext cx="68276" cy="216643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650416" y="294876"/>
              <a:ext cx="44770" cy="193198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697429" y="263070"/>
              <a:ext cx="18962" cy="122195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416746" y="464933"/>
              <a:ext cx="89904" cy="136008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836649" y="235383"/>
              <a:ext cx="96387" cy="151699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16284" y="338678"/>
              <a:ext cx="78878" cy="265048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1004828" y="301298"/>
              <a:ext cx="94085" cy="40651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776247" y="240472"/>
              <a:ext cx="37864" cy="93176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623699" y="328500"/>
              <a:ext cx="14297" cy="94569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261411" y="694908"/>
              <a:ext cx="170600" cy="188169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241600" y="803715"/>
              <a:ext cx="166905" cy="153092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473876" y="449242"/>
              <a:ext cx="74274" cy="185807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194102" y="1177030"/>
              <a:ext cx="119893" cy="115773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90453" y="478322"/>
              <a:ext cx="130979" cy="210221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335625" y="492135"/>
              <a:ext cx="158605" cy="221732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222698" y="328500"/>
              <a:ext cx="902498" cy="1168939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07076" y="994553"/>
              <a:ext cx="95478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372944" y="941966"/>
              <a:ext cx="231910" cy="101052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488174" y="664495"/>
              <a:ext cx="292735" cy="56766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650840" y="626267"/>
              <a:ext cx="162361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396875" y="853939"/>
              <a:ext cx="291826" cy="102869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743532" y="418102"/>
              <a:ext cx="206041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307030" y="1207018"/>
              <a:ext cx="172418" cy="63188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46697" y="1084882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339260" y="1024481"/>
              <a:ext cx="262807" cy="124982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271528" y="1260453"/>
              <a:ext cx="185807" cy="83967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812173" y="363517"/>
              <a:ext cx="227306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678527" y="442639"/>
              <a:ext cx="314423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612127" y="499284"/>
              <a:ext cx="367433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993802" y="328500"/>
              <a:ext cx="131403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601101" y="702481"/>
              <a:ext cx="171024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624123" y="535876"/>
              <a:ext cx="343018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453157" y="738285"/>
              <a:ext cx="315756" cy="49375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430983" y="780209"/>
              <a:ext cx="330114" cy="59492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32884" y="586585"/>
              <a:ext cx="382578" cy="64642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306545" y="1128199"/>
              <a:ext cx="188593" cy="117106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"/>
          <p:cNvGrpSpPr/>
          <p:nvPr/>
        </p:nvGrpSpPr>
        <p:grpSpPr>
          <a:xfrm rot="1645257">
            <a:off x="8057487" y="3553705"/>
            <a:ext cx="1037553" cy="1448210"/>
            <a:chOff x="7905197" y="3401783"/>
            <a:chExt cx="1037608" cy="1448286"/>
          </a:xfrm>
        </p:grpSpPr>
        <p:sp>
          <p:nvSpPr>
            <p:cNvPr id="902" name="Google Shape;902;p4"/>
            <p:cNvSpPr/>
            <p:nvPr/>
          </p:nvSpPr>
          <p:spPr>
            <a:xfrm rot="10800000">
              <a:off x="8007533" y="3401783"/>
              <a:ext cx="935273" cy="1358138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 rot="10800000">
              <a:off x="7931501" y="3490295"/>
              <a:ext cx="920006" cy="1359592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"/>
            <p:cNvSpPr/>
            <p:nvPr/>
          </p:nvSpPr>
          <p:spPr>
            <a:xfrm rot="10800000">
              <a:off x="8640375" y="4046616"/>
              <a:ext cx="125890" cy="131403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"/>
            <p:cNvSpPr/>
            <p:nvPr/>
          </p:nvSpPr>
          <p:spPr>
            <a:xfrm rot="10800000">
              <a:off x="8582276" y="4353591"/>
              <a:ext cx="127284" cy="139219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"/>
            <p:cNvSpPr/>
            <p:nvPr/>
          </p:nvSpPr>
          <p:spPr>
            <a:xfrm rot="10800000">
              <a:off x="8734400" y="4283071"/>
              <a:ext cx="63672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"/>
            <p:cNvSpPr/>
            <p:nvPr/>
          </p:nvSpPr>
          <p:spPr>
            <a:xfrm rot="10800000">
              <a:off x="8754210" y="3733641"/>
              <a:ext cx="47981" cy="45679"/>
            </a:xfrm>
            <a:custGeom>
              <a:avLst/>
              <a:gdLst/>
              <a:ahLst/>
              <a:cxnLst/>
              <a:rect l="l" t="t" r="r" b="b"/>
              <a:pathLst>
                <a:path w="792" h="754" extrusionOk="0">
                  <a:moveTo>
                    <a:pt x="0" y="0"/>
                  </a:moveTo>
                  <a:lnTo>
                    <a:pt x="0" y="0"/>
                  </a:lnTo>
                  <a:cubicBezTo>
                    <a:pt x="259" y="221"/>
                    <a:pt x="487" y="472"/>
                    <a:pt x="670" y="753"/>
                  </a:cubicBezTo>
                  <a:cubicBezTo>
                    <a:pt x="708" y="647"/>
                    <a:pt x="746" y="533"/>
                    <a:pt x="792" y="426"/>
                  </a:cubicBezTo>
                  <a:cubicBezTo>
                    <a:pt x="518" y="297"/>
                    <a:pt x="251" y="160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 rot="10800000">
              <a:off x="8765237" y="3784350"/>
              <a:ext cx="74274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"/>
            <p:cNvSpPr/>
            <p:nvPr/>
          </p:nvSpPr>
          <p:spPr>
            <a:xfrm rot="10800000">
              <a:off x="8669395" y="3952106"/>
              <a:ext cx="154001" cy="152183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"/>
            <p:cNvSpPr/>
            <p:nvPr/>
          </p:nvSpPr>
          <p:spPr>
            <a:xfrm rot="10800000">
              <a:off x="8169764" y="4671594"/>
              <a:ext cx="83483" cy="177991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 rot="10800000">
              <a:off x="8066045" y="4711275"/>
              <a:ext cx="90874" cy="125406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"/>
            <p:cNvSpPr/>
            <p:nvPr/>
          </p:nvSpPr>
          <p:spPr>
            <a:xfrm rot="10800000">
              <a:off x="8006613" y="4729207"/>
              <a:ext cx="86694" cy="93176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"/>
            <p:cNvSpPr/>
            <p:nvPr/>
          </p:nvSpPr>
          <p:spPr>
            <a:xfrm rot="10800000">
              <a:off x="8760208" y="3910665"/>
              <a:ext cx="41984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 rot="10800000">
              <a:off x="8570281" y="4289494"/>
              <a:ext cx="150790" cy="137462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"/>
            <p:cNvSpPr/>
            <p:nvPr/>
          </p:nvSpPr>
          <p:spPr>
            <a:xfrm rot="10800000">
              <a:off x="8696596" y="3894067"/>
              <a:ext cx="111593" cy="115288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"/>
            <p:cNvSpPr/>
            <p:nvPr/>
          </p:nvSpPr>
          <p:spPr>
            <a:xfrm rot="10800000">
              <a:off x="8269786" y="4643059"/>
              <a:ext cx="32775" cy="193622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"/>
            <p:cNvSpPr/>
            <p:nvPr/>
          </p:nvSpPr>
          <p:spPr>
            <a:xfrm rot="10800000">
              <a:off x="8387742" y="4544430"/>
              <a:ext cx="68276" cy="216643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"/>
            <p:cNvSpPr/>
            <p:nvPr/>
          </p:nvSpPr>
          <p:spPr>
            <a:xfrm rot="10800000">
              <a:off x="8335216" y="4597379"/>
              <a:ext cx="44770" cy="193198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"/>
            <p:cNvSpPr/>
            <p:nvPr/>
          </p:nvSpPr>
          <p:spPr>
            <a:xfrm rot="10800000">
              <a:off x="8314012" y="4700188"/>
              <a:ext cx="18962" cy="122195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"/>
            <p:cNvSpPr/>
            <p:nvPr/>
          </p:nvSpPr>
          <p:spPr>
            <a:xfrm rot="10800000">
              <a:off x="8772203" y="3686204"/>
              <a:ext cx="22173" cy="26293"/>
            </a:xfrm>
            <a:custGeom>
              <a:avLst/>
              <a:gdLst/>
              <a:ahLst/>
              <a:cxnLst/>
              <a:rect l="l" t="t" r="r" b="b"/>
              <a:pathLst>
                <a:path w="366" h="434" extrusionOk="0">
                  <a:moveTo>
                    <a:pt x="1" y="0"/>
                  </a:moveTo>
                  <a:cubicBezTo>
                    <a:pt x="92" y="145"/>
                    <a:pt x="183" y="289"/>
                    <a:pt x="275" y="434"/>
                  </a:cubicBezTo>
                  <a:lnTo>
                    <a:pt x="366" y="168"/>
                  </a:lnTo>
                  <a:cubicBezTo>
                    <a:pt x="244" y="114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"/>
            <p:cNvSpPr/>
            <p:nvPr/>
          </p:nvSpPr>
          <p:spPr>
            <a:xfrm rot="10800000">
              <a:off x="8523752" y="4484512"/>
              <a:ext cx="89904" cy="136008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"/>
            <p:cNvSpPr/>
            <p:nvPr/>
          </p:nvSpPr>
          <p:spPr>
            <a:xfrm rot="10800000">
              <a:off x="8097367" y="4698371"/>
              <a:ext cx="96387" cy="151699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"/>
            <p:cNvSpPr/>
            <p:nvPr/>
          </p:nvSpPr>
          <p:spPr>
            <a:xfrm rot="10800000">
              <a:off x="8435240" y="4481727"/>
              <a:ext cx="78878" cy="265048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"/>
            <p:cNvSpPr/>
            <p:nvPr/>
          </p:nvSpPr>
          <p:spPr>
            <a:xfrm rot="10800000">
              <a:off x="7931490" y="4743504"/>
              <a:ext cx="94085" cy="40651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"/>
            <p:cNvSpPr/>
            <p:nvPr/>
          </p:nvSpPr>
          <p:spPr>
            <a:xfrm rot="10800000">
              <a:off x="8786925" y="3490765"/>
              <a:ext cx="39257" cy="201013"/>
            </a:xfrm>
            <a:custGeom>
              <a:avLst/>
              <a:gdLst/>
              <a:ahLst/>
              <a:cxnLst/>
              <a:rect l="l" t="t" r="r" b="b"/>
              <a:pathLst>
                <a:path w="648" h="3318" extrusionOk="0">
                  <a:moveTo>
                    <a:pt x="290" y="1"/>
                  </a:moveTo>
                  <a:cubicBezTo>
                    <a:pt x="206" y="1089"/>
                    <a:pt x="16" y="2557"/>
                    <a:pt x="1" y="3318"/>
                  </a:cubicBezTo>
                  <a:cubicBezTo>
                    <a:pt x="16" y="2770"/>
                    <a:pt x="123" y="2230"/>
                    <a:pt x="305" y="1712"/>
                  </a:cubicBezTo>
                  <a:cubicBezTo>
                    <a:pt x="351" y="1507"/>
                    <a:pt x="404" y="1302"/>
                    <a:pt x="465" y="1104"/>
                  </a:cubicBezTo>
                  <a:cubicBezTo>
                    <a:pt x="526" y="921"/>
                    <a:pt x="587" y="731"/>
                    <a:pt x="647" y="548"/>
                  </a:cubicBezTo>
                  <a:cubicBezTo>
                    <a:pt x="526" y="373"/>
                    <a:pt x="404" y="191"/>
                    <a:pt x="29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"/>
            <p:cNvSpPr/>
            <p:nvPr/>
          </p:nvSpPr>
          <p:spPr>
            <a:xfrm rot="10800000">
              <a:off x="8216291" y="4751805"/>
              <a:ext cx="37864" cy="93176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"/>
            <p:cNvSpPr/>
            <p:nvPr/>
          </p:nvSpPr>
          <p:spPr>
            <a:xfrm rot="10800000">
              <a:off x="8392406" y="4662384"/>
              <a:ext cx="14297" cy="94569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"/>
            <p:cNvSpPr/>
            <p:nvPr/>
          </p:nvSpPr>
          <p:spPr>
            <a:xfrm rot="10800000">
              <a:off x="8598392" y="4202376"/>
              <a:ext cx="170600" cy="188169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"/>
            <p:cNvSpPr/>
            <p:nvPr/>
          </p:nvSpPr>
          <p:spPr>
            <a:xfrm rot="10800000">
              <a:off x="8621898" y="4128646"/>
              <a:ext cx="166905" cy="153092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"/>
            <p:cNvSpPr/>
            <p:nvPr/>
          </p:nvSpPr>
          <p:spPr>
            <a:xfrm rot="10800000">
              <a:off x="8482252" y="4450404"/>
              <a:ext cx="74274" cy="185807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"/>
            <p:cNvSpPr/>
            <p:nvPr/>
          </p:nvSpPr>
          <p:spPr>
            <a:xfrm rot="10800000">
              <a:off x="8716407" y="3792650"/>
              <a:ext cx="119893" cy="115773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"/>
            <p:cNvSpPr/>
            <p:nvPr/>
          </p:nvSpPr>
          <p:spPr>
            <a:xfrm rot="10800000">
              <a:off x="8508970" y="4396909"/>
              <a:ext cx="130979" cy="210221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"/>
            <p:cNvSpPr/>
            <p:nvPr/>
          </p:nvSpPr>
          <p:spPr>
            <a:xfrm rot="10800000">
              <a:off x="8536172" y="4371586"/>
              <a:ext cx="158605" cy="221732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"/>
            <p:cNvSpPr/>
            <p:nvPr/>
          </p:nvSpPr>
          <p:spPr>
            <a:xfrm rot="10800000">
              <a:off x="7905207" y="3588014"/>
              <a:ext cx="902498" cy="1168939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"/>
            <p:cNvSpPr/>
            <p:nvPr/>
          </p:nvSpPr>
          <p:spPr>
            <a:xfrm rot="10800000">
              <a:off x="8427849" y="4061336"/>
              <a:ext cx="95478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"/>
            <p:cNvSpPr/>
            <p:nvPr/>
          </p:nvSpPr>
          <p:spPr>
            <a:xfrm rot="10800000">
              <a:off x="8425548" y="4042435"/>
              <a:ext cx="231910" cy="101052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"/>
            <p:cNvSpPr/>
            <p:nvPr/>
          </p:nvSpPr>
          <p:spPr>
            <a:xfrm rot="10800000">
              <a:off x="8249494" y="4364192"/>
              <a:ext cx="292735" cy="56766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"/>
            <p:cNvSpPr/>
            <p:nvPr/>
          </p:nvSpPr>
          <p:spPr>
            <a:xfrm rot="10800000">
              <a:off x="8217201" y="4440224"/>
              <a:ext cx="162361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"/>
            <p:cNvSpPr/>
            <p:nvPr/>
          </p:nvSpPr>
          <p:spPr>
            <a:xfrm rot="10800000">
              <a:off x="8341702" y="4128645"/>
              <a:ext cx="291826" cy="102869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"/>
            <p:cNvSpPr/>
            <p:nvPr/>
          </p:nvSpPr>
          <p:spPr>
            <a:xfrm rot="10800000">
              <a:off x="8080829" y="4652265"/>
              <a:ext cx="206041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"/>
            <p:cNvSpPr/>
            <p:nvPr/>
          </p:nvSpPr>
          <p:spPr>
            <a:xfrm rot="10800000">
              <a:off x="8550955" y="3815247"/>
              <a:ext cx="172418" cy="63188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"/>
            <p:cNvSpPr/>
            <p:nvPr/>
          </p:nvSpPr>
          <p:spPr>
            <a:xfrm rot="10800000">
              <a:off x="8462441" y="3993119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"/>
            <p:cNvSpPr/>
            <p:nvPr/>
          </p:nvSpPr>
          <p:spPr>
            <a:xfrm rot="10800000">
              <a:off x="8428336" y="3935990"/>
              <a:ext cx="262807" cy="124982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"/>
            <p:cNvSpPr/>
            <p:nvPr/>
          </p:nvSpPr>
          <p:spPr>
            <a:xfrm rot="10800000">
              <a:off x="8573068" y="3741033"/>
              <a:ext cx="185807" cy="83967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"/>
            <p:cNvSpPr/>
            <p:nvPr/>
          </p:nvSpPr>
          <p:spPr>
            <a:xfrm rot="10800000">
              <a:off x="7990924" y="4681770"/>
              <a:ext cx="227306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"/>
            <p:cNvSpPr/>
            <p:nvPr/>
          </p:nvSpPr>
          <p:spPr>
            <a:xfrm rot="10800000">
              <a:off x="8037453" y="4605677"/>
              <a:ext cx="314423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"/>
            <p:cNvSpPr/>
            <p:nvPr/>
          </p:nvSpPr>
          <p:spPr>
            <a:xfrm rot="10800000">
              <a:off x="8700716" y="3588000"/>
              <a:ext cx="106989" cy="149396"/>
            </a:xfrm>
            <a:custGeom>
              <a:avLst/>
              <a:gdLst/>
              <a:ahLst/>
              <a:cxnLst/>
              <a:rect l="l" t="t" r="r" b="b"/>
              <a:pathLst>
                <a:path w="1766" h="2466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491" y="92"/>
                    <a:pt x="1217" y="191"/>
                    <a:pt x="944" y="297"/>
                  </a:cubicBezTo>
                  <a:cubicBezTo>
                    <a:pt x="845" y="343"/>
                    <a:pt x="738" y="381"/>
                    <a:pt x="639" y="434"/>
                  </a:cubicBezTo>
                  <a:cubicBezTo>
                    <a:pt x="472" y="906"/>
                    <a:pt x="312" y="1385"/>
                    <a:pt x="160" y="1857"/>
                  </a:cubicBezTo>
                  <a:cubicBezTo>
                    <a:pt x="99" y="2055"/>
                    <a:pt x="46" y="2260"/>
                    <a:pt x="0" y="2465"/>
                  </a:cubicBezTo>
                  <a:cubicBezTo>
                    <a:pt x="342" y="1492"/>
                    <a:pt x="959" y="64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"/>
            <p:cNvSpPr/>
            <p:nvPr/>
          </p:nvSpPr>
          <p:spPr>
            <a:xfrm rot="10800000">
              <a:off x="8050842" y="4537036"/>
              <a:ext cx="367433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"/>
            <p:cNvSpPr/>
            <p:nvPr/>
          </p:nvSpPr>
          <p:spPr>
            <a:xfrm rot="10800000">
              <a:off x="7905197" y="4732902"/>
              <a:ext cx="131403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"/>
            <p:cNvSpPr/>
            <p:nvPr/>
          </p:nvSpPr>
          <p:spPr>
            <a:xfrm rot="10800000">
              <a:off x="8258277" y="4368796"/>
              <a:ext cx="171024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"/>
            <p:cNvSpPr/>
            <p:nvPr/>
          </p:nvSpPr>
          <p:spPr>
            <a:xfrm rot="10800000">
              <a:off x="8063262" y="4510319"/>
              <a:ext cx="343018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"/>
            <p:cNvSpPr/>
            <p:nvPr/>
          </p:nvSpPr>
          <p:spPr>
            <a:xfrm rot="10800000">
              <a:off x="8261490" y="4297793"/>
              <a:ext cx="315756" cy="49375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"/>
            <p:cNvSpPr/>
            <p:nvPr/>
          </p:nvSpPr>
          <p:spPr>
            <a:xfrm rot="10800000">
              <a:off x="8269305" y="4245752"/>
              <a:ext cx="330114" cy="59492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"/>
            <p:cNvSpPr/>
            <p:nvPr/>
          </p:nvSpPr>
          <p:spPr>
            <a:xfrm rot="10800000">
              <a:off x="8114940" y="4434227"/>
              <a:ext cx="382578" cy="64642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"/>
            <p:cNvSpPr/>
            <p:nvPr/>
          </p:nvSpPr>
          <p:spPr>
            <a:xfrm rot="10800000">
              <a:off x="8535264" y="3840148"/>
              <a:ext cx="188593" cy="117106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5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13"/>
          <p:cNvSpPr txBox="1">
            <a:spLocks noGrp="1"/>
          </p:cNvSpPr>
          <p:nvPr>
            <p:ph type="title"/>
          </p:nvPr>
        </p:nvSpPr>
        <p:spPr>
          <a:xfrm>
            <a:off x="2894100" y="32820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2" name="Google Shape;2942;p13"/>
          <p:cNvSpPr txBox="1">
            <a:spLocks noGrp="1"/>
          </p:cNvSpPr>
          <p:nvPr>
            <p:ph type="subTitle" idx="1"/>
          </p:nvPr>
        </p:nvSpPr>
        <p:spPr>
          <a:xfrm>
            <a:off x="2228850" y="1329600"/>
            <a:ext cx="5229300" cy="19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3" name="Google Shape;2943;p13"/>
          <p:cNvGrpSpPr/>
          <p:nvPr/>
        </p:nvGrpSpPr>
        <p:grpSpPr>
          <a:xfrm>
            <a:off x="7604991" y="104582"/>
            <a:ext cx="1448710" cy="1330030"/>
            <a:chOff x="7458004" y="540007"/>
            <a:chExt cx="1448710" cy="1330030"/>
          </a:xfrm>
        </p:grpSpPr>
        <p:sp>
          <p:nvSpPr>
            <p:cNvPr id="2944" name="Google Shape;2944;p13"/>
            <p:cNvSpPr/>
            <p:nvPr/>
          </p:nvSpPr>
          <p:spPr>
            <a:xfrm>
              <a:off x="7458004" y="699765"/>
              <a:ext cx="1414117" cy="117027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7542336" y="540007"/>
              <a:ext cx="1364378" cy="1092181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8436061" y="899326"/>
              <a:ext cx="102869" cy="271531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8231410" y="689587"/>
              <a:ext cx="229123" cy="375733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8121270" y="617674"/>
              <a:ext cx="293643" cy="413960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8636531" y="1187824"/>
              <a:ext cx="61370" cy="189987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7920739" y="548125"/>
              <a:ext cx="273833" cy="316241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8244315" y="860129"/>
              <a:ext cx="39257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8035060" y="578538"/>
              <a:ext cx="85300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8013371" y="589564"/>
              <a:ext cx="220884" cy="300126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3"/>
            <p:cNvSpPr/>
            <p:nvPr/>
          </p:nvSpPr>
          <p:spPr>
            <a:xfrm>
              <a:off x="7634059" y="570662"/>
              <a:ext cx="167814" cy="138795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7685676" y="555940"/>
              <a:ext cx="163694" cy="167814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7542336" y="591442"/>
              <a:ext cx="148003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7866820" y="541642"/>
              <a:ext cx="258203" cy="282617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7732689" y="548125"/>
              <a:ext cx="199619" cy="200528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7783882" y="540128"/>
              <a:ext cx="244753" cy="241240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8538871" y="1041758"/>
              <a:ext cx="76092" cy="236514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7534521" y="605255"/>
              <a:ext cx="1213649" cy="842157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7621155" y="771193"/>
              <a:ext cx="484478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578262" y="708489"/>
              <a:ext cx="119953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8134174" y="881333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7560753" y="675289"/>
              <a:ext cx="210706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7708758" y="862916"/>
              <a:ext cx="578018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8115272" y="1083197"/>
              <a:ext cx="411658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7549242" y="647179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7800905" y="833412"/>
              <a:ext cx="387667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7895415" y="979054"/>
              <a:ext cx="542516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7601768" y="737387"/>
              <a:ext cx="400147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8355424" y="1166196"/>
              <a:ext cx="225427" cy="62763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8599696" y="1319653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8536568" y="1276336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8398741" y="1199395"/>
              <a:ext cx="210706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8694146" y="1396655"/>
              <a:ext cx="54040" cy="50768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8225897" y="1126090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7768190" y="909444"/>
              <a:ext cx="594617" cy="76758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7941943" y="1010860"/>
              <a:ext cx="461881" cy="60461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0" name="Google Shape;2980;p13"/>
          <p:cNvGrpSpPr/>
          <p:nvPr/>
        </p:nvGrpSpPr>
        <p:grpSpPr>
          <a:xfrm>
            <a:off x="-86465" y="2376801"/>
            <a:ext cx="1114230" cy="2122291"/>
            <a:chOff x="310485" y="1870026"/>
            <a:chExt cx="1114230" cy="2122291"/>
          </a:xfrm>
        </p:grpSpPr>
        <p:sp>
          <p:nvSpPr>
            <p:cNvPr id="2981" name="Google Shape;2981;p13"/>
            <p:cNvSpPr/>
            <p:nvPr/>
          </p:nvSpPr>
          <p:spPr>
            <a:xfrm rot="865984">
              <a:off x="551461" y="1962373"/>
              <a:ext cx="508889" cy="1998055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3"/>
            <p:cNvSpPr/>
            <p:nvPr/>
          </p:nvSpPr>
          <p:spPr>
            <a:xfrm rot="865984">
              <a:off x="687636" y="1894877"/>
              <a:ext cx="439280" cy="1894399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3"/>
            <p:cNvSpPr/>
            <p:nvPr/>
          </p:nvSpPr>
          <p:spPr>
            <a:xfrm rot="865984">
              <a:off x="696779" y="2853945"/>
              <a:ext cx="77484" cy="199618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3"/>
            <p:cNvSpPr/>
            <p:nvPr/>
          </p:nvSpPr>
          <p:spPr>
            <a:xfrm rot="865984">
              <a:off x="717191" y="2513184"/>
              <a:ext cx="98203" cy="384877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3"/>
            <p:cNvSpPr/>
            <p:nvPr/>
          </p:nvSpPr>
          <p:spPr>
            <a:xfrm rot="865984">
              <a:off x="760354" y="2438783"/>
              <a:ext cx="89480" cy="404264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3"/>
            <p:cNvSpPr/>
            <p:nvPr/>
          </p:nvSpPr>
          <p:spPr>
            <a:xfrm rot="865984">
              <a:off x="639873" y="3130666"/>
              <a:ext cx="104686" cy="225002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3"/>
            <p:cNvSpPr/>
            <p:nvPr/>
          </p:nvSpPr>
          <p:spPr>
            <a:xfrm rot="865984">
              <a:off x="900392" y="2346012"/>
              <a:ext cx="37379" cy="212522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3"/>
            <p:cNvSpPr/>
            <p:nvPr/>
          </p:nvSpPr>
          <p:spPr>
            <a:xfrm rot="865984">
              <a:off x="845685" y="2575254"/>
              <a:ext cx="20840" cy="88086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3"/>
            <p:cNvSpPr/>
            <p:nvPr/>
          </p:nvSpPr>
          <p:spPr>
            <a:xfrm rot="865984">
              <a:off x="634265" y="3630518"/>
              <a:ext cx="30049" cy="120801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3"/>
            <p:cNvSpPr/>
            <p:nvPr/>
          </p:nvSpPr>
          <p:spPr>
            <a:xfrm rot="865984">
              <a:off x="859077" y="2396240"/>
              <a:ext cx="48950" cy="205131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3"/>
            <p:cNvSpPr/>
            <p:nvPr/>
          </p:nvSpPr>
          <p:spPr>
            <a:xfrm rot="865984">
              <a:off x="1202799" y="1984981"/>
              <a:ext cx="38348" cy="234210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3"/>
            <p:cNvSpPr/>
            <p:nvPr/>
          </p:nvSpPr>
          <p:spPr>
            <a:xfrm rot="865984">
              <a:off x="1153070" y="1984638"/>
              <a:ext cx="27686" cy="265107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3"/>
            <p:cNvSpPr/>
            <p:nvPr/>
          </p:nvSpPr>
          <p:spPr>
            <a:xfrm rot="865984">
              <a:off x="1272776" y="1968920"/>
              <a:ext cx="63672" cy="162299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3"/>
            <p:cNvSpPr/>
            <p:nvPr/>
          </p:nvSpPr>
          <p:spPr>
            <a:xfrm rot="865984">
              <a:off x="964719" y="2079286"/>
              <a:ext cx="56281" cy="407475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3"/>
            <p:cNvSpPr/>
            <p:nvPr/>
          </p:nvSpPr>
          <p:spPr>
            <a:xfrm rot="865984">
              <a:off x="1102148" y="1992146"/>
              <a:ext cx="39257" cy="325447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3"/>
            <p:cNvSpPr/>
            <p:nvPr/>
          </p:nvSpPr>
          <p:spPr>
            <a:xfrm rot="865984">
              <a:off x="640109" y="3423129"/>
              <a:ext cx="57189" cy="112985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3"/>
            <p:cNvSpPr/>
            <p:nvPr/>
          </p:nvSpPr>
          <p:spPr>
            <a:xfrm rot="865984">
              <a:off x="642049" y="3335055"/>
              <a:ext cx="73789" cy="124496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3"/>
            <p:cNvSpPr/>
            <p:nvPr/>
          </p:nvSpPr>
          <p:spPr>
            <a:xfrm rot="865984">
              <a:off x="639326" y="3516421"/>
              <a:ext cx="42468" cy="96871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3"/>
            <p:cNvSpPr/>
            <p:nvPr/>
          </p:nvSpPr>
          <p:spPr>
            <a:xfrm rot="865984">
              <a:off x="1021621" y="2006347"/>
              <a:ext cx="58583" cy="389058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3"/>
            <p:cNvSpPr/>
            <p:nvPr/>
          </p:nvSpPr>
          <p:spPr>
            <a:xfrm rot="865984">
              <a:off x="649050" y="2936355"/>
              <a:ext cx="119892" cy="270559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3"/>
            <p:cNvSpPr/>
            <p:nvPr/>
          </p:nvSpPr>
          <p:spPr>
            <a:xfrm rot="865984">
              <a:off x="638116" y="3692119"/>
              <a:ext cx="32775" cy="167812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3"/>
            <p:cNvSpPr/>
            <p:nvPr/>
          </p:nvSpPr>
          <p:spPr>
            <a:xfrm rot="865984">
              <a:off x="810192" y="1919872"/>
              <a:ext cx="420863" cy="1607240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3"/>
            <p:cNvSpPr/>
            <p:nvPr/>
          </p:nvSpPr>
          <p:spPr>
            <a:xfrm rot="865984">
              <a:off x="996490" y="2159624"/>
              <a:ext cx="336048" cy="349861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3"/>
            <p:cNvSpPr/>
            <p:nvPr/>
          </p:nvSpPr>
          <p:spPr>
            <a:xfrm rot="865984">
              <a:off x="1281031" y="2103577"/>
              <a:ext cx="89964" cy="83482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3"/>
            <p:cNvSpPr/>
            <p:nvPr/>
          </p:nvSpPr>
          <p:spPr>
            <a:xfrm rot="865984">
              <a:off x="890530" y="2545101"/>
              <a:ext cx="70154" cy="61370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3"/>
            <p:cNvSpPr/>
            <p:nvPr/>
          </p:nvSpPr>
          <p:spPr>
            <a:xfrm rot="865984">
              <a:off x="1216544" y="2050884"/>
              <a:ext cx="144306" cy="157271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3"/>
            <p:cNvSpPr/>
            <p:nvPr/>
          </p:nvSpPr>
          <p:spPr>
            <a:xfrm rot="865984">
              <a:off x="890555" y="2362246"/>
              <a:ext cx="324962" cy="352224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3"/>
            <p:cNvSpPr/>
            <p:nvPr/>
          </p:nvSpPr>
          <p:spPr>
            <a:xfrm rot="865984">
              <a:off x="767465" y="2846942"/>
              <a:ext cx="128676" cy="207009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3"/>
            <p:cNvSpPr/>
            <p:nvPr/>
          </p:nvSpPr>
          <p:spPr>
            <a:xfrm rot="865984">
              <a:off x="1300938" y="2026738"/>
              <a:ext cx="66883" cy="57674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3"/>
            <p:cNvSpPr/>
            <p:nvPr/>
          </p:nvSpPr>
          <p:spPr>
            <a:xfrm rot="865984">
              <a:off x="936862" y="2316575"/>
              <a:ext cx="272013" cy="272922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3"/>
            <p:cNvSpPr/>
            <p:nvPr/>
          </p:nvSpPr>
          <p:spPr>
            <a:xfrm rot="865984">
              <a:off x="822878" y="2544500"/>
              <a:ext cx="319025" cy="383060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3"/>
            <p:cNvSpPr/>
            <p:nvPr/>
          </p:nvSpPr>
          <p:spPr>
            <a:xfrm rot="865984">
              <a:off x="1336845" y="1979542"/>
              <a:ext cx="32775" cy="46163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3"/>
            <p:cNvSpPr/>
            <p:nvPr/>
          </p:nvSpPr>
          <p:spPr>
            <a:xfrm rot="865984">
              <a:off x="1060421" y="2127586"/>
              <a:ext cx="282554" cy="280313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3"/>
            <p:cNvSpPr/>
            <p:nvPr/>
          </p:nvSpPr>
          <p:spPr>
            <a:xfrm rot="865984">
              <a:off x="754958" y="2968484"/>
              <a:ext cx="119892" cy="193196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3"/>
            <p:cNvSpPr/>
            <p:nvPr/>
          </p:nvSpPr>
          <p:spPr>
            <a:xfrm rot="865984">
              <a:off x="723200" y="3253541"/>
              <a:ext cx="31381" cy="106564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3"/>
            <p:cNvSpPr/>
            <p:nvPr/>
          </p:nvSpPr>
          <p:spPr>
            <a:xfrm rot="865984">
              <a:off x="737511" y="3173740"/>
              <a:ext cx="53554" cy="94569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865984">
              <a:off x="755964" y="3017309"/>
              <a:ext cx="107472" cy="204283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865984">
              <a:off x="701989" y="3385716"/>
              <a:ext cx="8845" cy="85360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865984">
              <a:off x="856041" y="2432663"/>
              <a:ext cx="344833" cy="385847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3"/>
            <p:cNvSpPr/>
            <p:nvPr/>
          </p:nvSpPr>
          <p:spPr>
            <a:xfrm rot="865984">
              <a:off x="835347" y="2756816"/>
              <a:ext cx="124496" cy="148002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1" name="Google Shape;3021;p13"/>
          <p:cNvGrpSpPr/>
          <p:nvPr/>
        </p:nvGrpSpPr>
        <p:grpSpPr>
          <a:xfrm>
            <a:off x="-99322" y="3443191"/>
            <a:ext cx="1638638" cy="1521375"/>
            <a:chOff x="297628" y="2936416"/>
            <a:chExt cx="1638638" cy="1521375"/>
          </a:xfrm>
        </p:grpSpPr>
        <p:sp>
          <p:nvSpPr>
            <p:cNvPr id="3022" name="Google Shape;3022;p13"/>
            <p:cNvSpPr/>
            <p:nvPr/>
          </p:nvSpPr>
          <p:spPr>
            <a:xfrm rot="-539007" flipH="1">
              <a:off x="439438" y="3184277"/>
              <a:ext cx="1414132" cy="1170285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3"/>
            <p:cNvSpPr/>
            <p:nvPr/>
          </p:nvSpPr>
          <p:spPr>
            <a:xfrm rot="-539007" flipH="1">
              <a:off x="374532" y="3036242"/>
              <a:ext cx="1364393" cy="1092193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3"/>
            <p:cNvSpPr/>
            <p:nvPr/>
          </p:nvSpPr>
          <p:spPr>
            <a:xfrm rot="-539007" flipH="1">
              <a:off x="737588" y="3437244"/>
              <a:ext cx="102870" cy="271534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3"/>
            <p:cNvSpPr/>
            <p:nvPr/>
          </p:nvSpPr>
          <p:spPr>
            <a:xfrm rot="-539007" flipH="1">
              <a:off x="789633" y="3207340"/>
              <a:ext cx="229125" cy="375737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3"/>
            <p:cNvSpPr/>
            <p:nvPr/>
          </p:nvSpPr>
          <p:spPr>
            <a:xfrm rot="-539007" flipH="1">
              <a:off x="826054" y="3123915"/>
              <a:ext cx="293646" cy="413965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3"/>
            <p:cNvSpPr/>
            <p:nvPr/>
          </p:nvSpPr>
          <p:spPr>
            <a:xfrm rot="-539007" flipH="1">
              <a:off x="619502" y="3750765"/>
              <a:ext cx="61371" cy="189989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3"/>
            <p:cNvSpPr/>
            <p:nvPr/>
          </p:nvSpPr>
          <p:spPr>
            <a:xfrm rot="-539007" flipH="1">
              <a:off x="1025325" y="3022960"/>
              <a:ext cx="273836" cy="316244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3"/>
            <p:cNvSpPr/>
            <p:nvPr/>
          </p:nvSpPr>
          <p:spPr>
            <a:xfrm rot="-539007" flipH="1">
              <a:off x="967817" y="3364899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3"/>
            <p:cNvSpPr/>
            <p:nvPr/>
          </p:nvSpPr>
          <p:spPr>
            <a:xfrm rot="-539007" flipH="1">
              <a:off x="1086611" y="3057538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3"/>
            <p:cNvSpPr/>
            <p:nvPr/>
          </p:nvSpPr>
          <p:spPr>
            <a:xfrm rot="-539007" flipH="1">
              <a:off x="460967" y="4136174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3"/>
            <p:cNvSpPr/>
            <p:nvPr/>
          </p:nvSpPr>
          <p:spPr>
            <a:xfrm rot="-539007" flipH="1">
              <a:off x="991666" y="3074319"/>
              <a:ext cx="220886" cy="300129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3"/>
            <p:cNvSpPr/>
            <p:nvPr/>
          </p:nvSpPr>
          <p:spPr>
            <a:xfrm rot="-539007" flipH="1">
              <a:off x="1403524" y="2993268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3"/>
            <p:cNvSpPr/>
            <p:nvPr/>
          </p:nvSpPr>
          <p:spPr>
            <a:xfrm rot="-539007" flipH="1">
              <a:off x="1356601" y="2986287"/>
              <a:ext cx="163696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3"/>
            <p:cNvSpPr/>
            <p:nvPr/>
          </p:nvSpPr>
          <p:spPr>
            <a:xfrm rot="-539007" flipH="1">
              <a:off x="1512590" y="2998276"/>
              <a:ext cx="148005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3"/>
            <p:cNvSpPr/>
            <p:nvPr/>
          </p:nvSpPr>
          <p:spPr>
            <a:xfrm rot="-539007" flipH="1">
              <a:off x="1090480" y="3007124"/>
              <a:ext cx="258205" cy="282620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3"/>
            <p:cNvSpPr/>
            <p:nvPr/>
          </p:nvSpPr>
          <p:spPr>
            <a:xfrm rot="-539007" flipH="1">
              <a:off x="1275794" y="2988513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3"/>
            <p:cNvSpPr/>
            <p:nvPr/>
          </p:nvSpPr>
          <p:spPr>
            <a:xfrm rot="-539007" flipH="1">
              <a:off x="552877" y="3973273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3"/>
            <p:cNvSpPr/>
            <p:nvPr/>
          </p:nvSpPr>
          <p:spPr>
            <a:xfrm rot="-539007" flipH="1">
              <a:off x="588441" y="3904273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3"/>
            <p:cNvSpPr/>
            <p:nvPr/>
          </p:nvSpPr>
          <p:spPr>
            <a:xfrm rot="-539007" flipH="1">
              <a:off x="517315" y="4046101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3"/>
            <p:cNvSpPr/>
            <p:nvPr/>
          </p:nvSpPr>
          <p:spPr>
            <a:xfrm rot="-539007" flipH="1">
              <a:off x="1182301" y="2991881"/>
              <a:ext cx="244756" cy="241242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3"/>
            <p:cNvSpPr/>
            <p:nvPr/>
          </p:nvSpPr>
          <p:spPr>
            <a:xfrm rot="-539007" flipH="1">
              <a:off x="682158" y="3592105"/>
              <a:ext cx="76092" cy="236517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3"/>
            <p:cNvSpPr/>
            <p:nvPr/>
          </p:nvSpPr>
          <p:spPr>
            <a:xfrm rot="-539007" flipH="1">
              <a:off x="429233" y="4187969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3"/>
            <p:cNvSpPr/>
            <p:nvPr/>
          </p:nvSpPr>
          <p:spPr>
            <a:xfrm rot="-539007" flipH="1">
              <a:off x="522726" y="3089235"/>
              <a:ext cx="1213662" cy="842166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3"/>
            <p:cNvSpPr/>
            <p:nvPr/>
          </p:nvSpPr>
          <p:spPr>
            <a:xfrm rot="-539007" flipH="1">
              <a:off x="1125406" y="3214633"/>
              <a:ext cx="484483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3"/>
            <p:cNvSpPr/>
            <p:nvPr/>
          </p:nvSpPr>
          <p:spPr>
            <a:xfrm rot="-539007" flipH="1">
              <a:off x="1518080" y="3117713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3"/>
            <p:cNvSpPr/>
            <p:nvPr/>
          </p:nvSpPr>
          <p:spPr>
            <a:xfrm rot="-539007" flipH="1">
              <a:off x="1020834" y="3373287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3"/>
            <p:cNvSpPr/>
            <p:nvPr/>
          </p:nvSpPr>
          <p:spPr>
            <a:xfrm rot="-539007" flipH="1">
              <a:off x="1440750" y="3089213"/>
              <a:ext cx="210708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3"/>
            <p:cNvSpPr/>
            <p:nvPr/>
          </p:nvSpPr>
          <p:spPr>
            <a:xfrm rot="-539007" flipH="1">
              <a:off x="961741" y="3326095"/>
              <a:ext cx="578024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3"/>
            <p:cNvSpPr/>
            <p:nvPr/>
          </p:nvSpPr>
          <p:spPr>
            <a:xfrm rot="-539007" flipH="1">
              <a:off x="760640" y="3594105"/>
              <a:ext cx="411662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3"/>
            <p:cNvSpPr/>
            <p:nvPr/>
          </p:nvSpPr>
          <p:spPr>
            <a:xfrm rot="-539007" flipH="1">
              <a:off x="1567712" y="3050225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3"/>
            <p:cNvSpPr/>
            <p:nvPr/>
          </p:nvSpPr>
          <p:spPr>
            <a:xfrm rot="-539007" flipH="1">
              <a:off x="1052591" y="3296692"/>
              <a:ext cx="387672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3"/>
            <p:cNvSpPr/>
            <p:nvPr/>
          </p:nvSpPr>
          <p:spPr>
            <a:xfrm rot="-539007" flipH="1">
              <a:off x="831766" y="3467105"/>
              <a:ext cx="542522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3"/>
            <p:cNvSpPr/>
            <p:nvPr/>
          </p:nvSpPr>
          <p:spPr>
            <a:xfrm rot="-539007" flipH="1">
              <a:off x="1618177" y="3003180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3"/>
            <p:cNvSpPr/>
            <p:nvPr/>
          </p:nvSpPr>
          <p:spPr>
            <a:xfrm rot="-539007" flipH="1">
              <a:off x="1222381" y="3171687"/>
              <a:ext cx="400152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3"/>
            <p:cNvSpPr/>
            <p:nvPr/>
          </p:nvSpPr>
          <p:spPr>
            <a:xfrm rot="-539007" flipH="1">
              <a:off x="720797" y="3699098"/>
              <a:ext cx="225430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3"/>
            <p:cNvSpPr/>
            <p:nvPr/>
          </p:nvSpPr>
          <p:spPr>
            <a:xfrm rot="-539007" flipH="1">
              <a:off x="640540" y="3878048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3"/>
            <p:cNvSpPr/>
            <p:nvPr/>
          </p:nvSpPr>
          <p:spPr>
            <a:xfrm rot="-539007" flipH="1">
              <a:off x="681228" y="3826576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3"/>
            <p:cNvSpPr/>
            <p:nvPr/>
          </p:nvSpPr>
          <p:spPr>
            <a:xfrm rot="-539007" flipH="1">
              <a:off x="698437" y="3737457"/>
              <a:ext cx="210708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3"/>
            <p:cNvSpPr/>
            <p:nvPr/>
          </p:nvSpPr>
          <p:spPr>
            <a:xfrm rot="-539007" flipH="1">
              <a:off x="591617" y="3966312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3"/>
            <p:cNvSpPr/>
            <p:nvPr/>
          </p:nvSpPr>
          <p:spPr>
            <a:xfrm rot="-539007" flipH="1">
              <a:off x="953250" y="3630557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3"/>
            <p:cNvSpPr/>
            <p:nvPr/>
          </p:nvSpPr>
          <p:spPr>
            <a:xfrm rot="-539007" flipH="1">
              <a:off x="894902" y="3382542"/>
              <a:ext cx="594624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3"/>
            <p:cNvSpPr/>
            <p:nvPr/>
          </p:nvSpPr>
          <p:spPr>
            <a:xfrm rot="-539007" flipH="1">
              <a:off x="869767" y="3499581"/>
              <a:ext cx="461886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13"/>
          <p:cNvGrpSpPr/>
          <p:nvPr/>
        </p:nvGrpSpPr>
        <p:grpSpPr>
          <a:xfrm>
            <a:off x="-12138" y="4189273"/>
            <a:ext cx="1368075" cy="954236"/>
            <a:chOff x="384812" y="3682498"/>
            <a:chExt cx="1368075" cy="954236"/>
          </a:xfrm>
        </p:grpSpPr>
        <p:sp>
          <p:nvSpPr>
            <p:cNvPr id="3065" name="Google Shape;3065;p13"/>
            <p:cNvSpPr/>
            <p:nvPr/>
          </p:nvSpPr>
          <p:spPr>
            <a:xfrm flipH="1">
              <a:off x="430431" y="3756591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3"/>
            <p:cNvSpPr/>
            <p:nvPr/>
          </p:nvSpPr>
          <p:spPr>
            <a:xfrm flipH="1">
              <a:off x="593155" y="3777553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3"/>
            <p:cNvSpPr/>
            <p:nvPr/>
          </p:nvSpPr>
          <p:spPr>
            <a:xfrm flipH="1">
              <a:off x="593155" y="3777553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3"/>
            <p:cNvSpPr/>
            <p:nvPr/>
          </p:nvSpPr>
          <p:spPr>
            <a:xfrm flipH="1">
              <a:off x="1573016" y="3777553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3"/>
            <p:cNvSpPr/>
            <p:nvPr/>
          </p:nvSpPr>
          <p:spPr>
            <a:xfrm flipH="1">
              <a:off x="1421376" y="3823657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3"/>
            <p:cNvSpPr/>
            <p:nvPr/>
          </p:nvSpPr>
          <p:spPr>
            <a:xfrm flipH="1">
              <a:off x="1329654" y="3845285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3"/>
            <p:cNvSpPr/>
            <p:nvPr/>
          </p:nvSpPr>
          <p:spPr>
            <a:xfrm flipH="1">
              <a:off x="1250411" y="3879878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3"/>
            <p:cNvSpPr/>
            <p:nvPr/>
          </p:nvSpPr>
          <p:spPr>
            <a:xfrm flipH="1">
              <a:off x="1150389" y="3918106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3"/>
            <p:cNvSpPr/>
            <p:nvPr/>
          </p:nvSpPr>
          <p:spPr>
            <a:xfrm flipH="1">
              <a:off x="1015774" y="4017221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3"/>
            <p:cNvSpPr/>
            <p:nvPr/>
          </p:nvSpPr>
          <p:spPr>
            <a:xfrm flipH="1">
              <a:off x="880307" y="4120939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3"/>
            <p:cNvSpPr/>
            <p:nvPr/>
          </p:nvSpPr>
          <p:spPr>
            <a:xfrm flipH="1">
              <a:off x="1106162" y="4158743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3"/>
            <p:cNvSpPr/>
            <p:nvPr/>
          </p:nvSpPr>
          <p:spPr>
            <a:xfrm flipH="1">
              <a:off x="934229" y="4058720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3"/>
            <p:cNvSpPr/>
            <p:nvPr/>
          </p:nvSpPr>
          <p:spPr>
            <a:xfrm flipH="1">
              <a:off x="809304" y="4164741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3"/>
            <p:cNvSpPr/>
            <p:nvPr/>
          </p:nvSpPr>
          <p:spPr>
            <a:xfrm flipH="1">
              <a:off x="1125487" y="4231564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3"/>
            <p:cNvSpPr/>
            <p:nvPr/>
          </p:nvSpPr>
          <p:spPr>
            <a:xfrm flipH="1">
              <a:off x="751688" y="4228353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3"/>
            <p:cNvSpPr/>
            <p:nvPr/>
          </p:nvSpPr>
          <p:spPr>
            <a:xfrm flipH="1">
              <a:off x="714794" y="4345885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3"/>
            <p:cNvSpPr/>
            <p:nvPr/>
          </p:nvSpPr>
          <p:spPr>
            <a:xfrm flipH="1">
              <a:off x="944828" y="4384113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3"/>
            <p:cNvSpPr/>
            <p:nvPr/>
          </p:nvSpPr>
          <p:spPr>
            <a:xfrm flipH="1">
              <a:off x="602354" y="4368907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3"/>
            <p:cNvSpPr/>
            <p:nvPr/>
          </p:nvSpPr>
          <p:spPr>
            <a:xfrm flipH="1">
              <a:off x="604168" y="4450512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3"/>
            <p:cNvSpPr/>
            <p:nvPr/>
          </p:nvSpPr>
          <p:spPr>
            <a:xfrm flipH="1">
              <a:off x="676988" y="4527938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3"/>
            <p:cNvSpPr/>
            <p:nvPr/>
          </p:nvSpPr>
          <p:spPr>
            <a:xfrm flipH="1">
              <a:off x="694078" y="4284332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3"/>
            <p:cNvSpPr/>
            <p:nvPr/>
          </p:nvSpPr>
          <p:spPr>
            <a:xfrm flipH="1">
              <a:off x="759080" y="4484136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3"/>
            <p:cNvSpPr/>
            <p:nvPr/>
          </p:nvSpPr>
          <p:spPr>
            <a:xfrm flipH="1">
              <a:off x="756776" y="4548233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3"/>
            <p:cNvSpPr/>
            <p:nvPr/>
          </p:nvSpPr>
          <p:spPr>
            <a:xfrm flipH="1">
              <a:off x="844808" y="4227081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3"/>
            <p:cNvSpPr/>
            <p:nvPr/>
          </p:nvSpPr>
          <p:spPr>
            <a:xfrm flipH="1">
              <a:off x="1075689" y="3970208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3"/>
            <p:cNvSpPr/>
            <p:nvPr/>
          </p:nvSpPr>
          <p:spPr>
            <a:xfrm flipH="1">
              <a:off x="1490986" y="3802877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3"/>
            <p:cNvSpPr/>
            <p:nvPr/>
          </p:nvSpPr>
          <p:spPr>
            <a:xfrm flipH="1">
              <a:off x="384812" y="3682498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3"/>
            <p:cNvSpPr/>
            <p:nvPr/>
          </p:nvSpPr>
          <p:spPr>
            <a:xfrm flipH="1">
              <a:off x="384812" y="3682498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3"/>
            <p:cNvSpPr/>
            <p:nvPr/>
          </p:nvSpPr>
          <p:spPr>
            <a:xfrm flipH="1">
              <a:off x="1442156" y="3738840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3"/>
            <p:cNvSpPr/>
            <p:nvPr/>
          </p:nvSpPr>
          <p:spPr>
            <a:xfrm flipH="1">
              <a:off x="1350433" y="3721756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3"/>
            <p:cNvSpPr/>
            <p:nvPr/>
          </p:nvSpPr>
          <p:spPr>
            <a:xfrm flipH="1">
              <a:off x="1239323" y="3704247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3"/>
            <p:cNvSpPr/>
            <p:nvPr/>
          </p:nvSpPr>
          <p:spPr>
            <a:xfrm flipH="1">
              <a:off x="1018558" y="3682619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3"/>
            <p:cNvSpPr/>
            <p:nvPr/>
          </p:nvSpPr>
          <p:spPr>
            <a:xfrm flipH="1">
              <a:off x="872916" y="3688132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3"/>
            <p:cNvSpPr/>
            <p:nvPr/>
          </p:nvSpPr>
          <p:spPr>
            <a:xfrm flipH="1">
              <a:off x="783494" y="3726360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3"/>
            <p:cNvSpPr/>
            <p:nvPr/>
          </p:nvSpPr>
          <p:spPr>
            <a:xfrm flipH="1">
              <a:off x="698677" y="3750836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3"/>
            <p:cNvSpPr/>
            <p:nvPr/>
          </p:nvSpPr>
          <p:spPr>
            <a:xfrm flipH="1">
              <a:off x="598170" y="3813479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3"/>
            <p:cNvSpPr/>
            <p:nvPr/>
          </p:nvSpPr>
          <p:spPr>
            <a:xfrm flipH="1">
              <a:off x="477429" y="3890965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3"/>
            <p:cNvSpPr/>
            <p:nvPr/>
          </p:nvSpPr>
          <p:spPr>
            <a:xfrm flipH="1">
              <a:off x="425325" y="4036607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3"/>
            <p:cNvSpPr/>
            <p:nvPr/>
          </p:nvSpPr>
          <p:spPr>
            <a:xfrm flipH="1">
              <a:off x="422117" y="4098342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3"/>
            <p:cNvSpPr/>
            <p:nvPr/>
          </p:nvSpPr>
          <p:spPr>
            <a:xfrm flipH="1">
              <a:off x="387584" y="4158743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3"/>
            <p:cNvSpPr/>
            <p:nvPr/>
          </p:nvSpPr>
          <p:spPr>
            <a:xfrm flipH="1">
              <a:off x="943919" y="3682619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3"/>
            <p:cNvSpPr/>
            <p:nvPr/>
          </p:nvSpPr>
          <p:spPr>
            <a:xfrm flipH="1">
              <a:off x="1125488" y="3696917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3"/>
            <p:cNvSpPr/>
            <p:nvPr/>
          </p:nvSpPr>
          <p:spPr>
            <a:xfrm flipH="1">
              <a:off x="1527396" y="3756833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3"/>
            <p:cNvSpPr/>
            <p:nvPr/>
          </p:nvSpPr>
          <p:spPr>
            <a:xfrm flipH="1">
              <a:off x="1617302" y="3768344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289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6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7" name="Google Shape;608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88" name="Google Shape;6088;p24"/>
          <p:cNvSpPr txBox="1">
            <a:spLocks noGrp="1"/>
          </p:cNvSpPr>
          <p:nvPr>
            <p:ph type="title" idx="2"/>
          </p:nvPr>
        </p:nvSpPr>
        <p:spPr>
          <a:xfrm>
            <a:off x="1181150" y="1816713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89" name="Google Shape;6089;p24"/>
          <p:cNvSpPr txBox="1">
            <a:spLocks noGrp="1"/>
          </p:cNvSpPr>
          <p:nvPr>
            <p:ph type="subTitle" idx="1"/>
          </p:nvPr>
        </p:nvSpPr>
        <p:spPr>
          <a:xfrm>
            <a:off x="1181150" y="2215988"/>
            <a:ext cx="1832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6090" name="Google Shape;6090;p24"/>
          <p:cNvSpPr txBox="1">
            <a:spLocks noGrp="1"/>
          </p:cNvSpPr>
          <p:nvPr>
            <p:ph type="title" idx="3"/>
          </p:nvPr>
        </p:nvSpPr>
        <p:spPr>
          <a:xfrm>
            <a:off x="3875624" y="1816713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91" name="Google Shape;6091;p24"/>
          <p:cNvSpPr txBox="1">
            <a:spLocks noGrp="1"/>
          </p:cNvSpPr>
          <p:nvPr>
            <p:ph type="subTitle" idx="4"/>
          </p:nvPr>
        </p:nvSpPr>
        <p:spPr>
          <a:xfrm>
            <a:off x="3875624" y="2215988"/>
            <a:ext cx="1832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6092" name="Google Shape;6092;p24"/>
          <p:cNvSpPr txBox="1">
            <a:spLocks noGrp="1"/>
          </p:cNvSpPr>
          <p:nvPr>
            <p:ph type="title" idx="5"/>
          </p:nvPr>
        </p:nvSpPr>
        <p:spPr>
          <a:xfrm>
            <a:off x="2401300" y="3560225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93" name="Google Shape;6093;p24"/>
          <p:cNvSpPr txBox="1">
            <a:spLocks noGrp="1"/>
          </p:cNvSpPr>
          <p:nvPr>
            <p:ph type="subTitle" idx="6"/>
          </p:nvPr>
        </p:nvSpPr>
        <p:spPr>
          <a:xfrm>
            <a:off x="2401300" y="3956525"/>
            <a:ext cx="1832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6094" name="Google Shape;6094;p24"/>
          <p:cNvSpPr txBox="1">
            <a:spLocks noGrp="1"/>
          </p:cNvSpPr>
          <p:nvPr>
            <p:ph type="title" idx="7"/>
          </p:nvPr>
        </p:nvSpPr>
        <p:spPr>
          <a:xfrm>
            <a:off x="6570100" y="1816713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95" name="Google Shape;6095;p24"/>
          <p:cNvSpPr txBox="1">
            <a:spLocks noGrp="1"/>
          </p:cNvSpPr>
          <p:nvPr>
            <p:ph type="subTitle" idx="8"/>
          </p:nvPr>
        </p:nvSpPr>
        <p:spPr>
          <a:xfrm>
            <a:off x="6570100" y="2215988"/>
            <a:ext cx="1832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6096" name="Google Shape;6096;p24"/>
          <p:cNvSpPr txBox="1">
            <a:spLocks noGrp="1"/>
          </p:cNvSpPr>
          <p:nvPr>
            <p:ph type="title" idx="9"/>
          </p:nvPr>
        </p:nvSpPr>
        <p:spPr>
          <a:xfrm>
            <a:off x="5250474" y="3560225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97" name="Google Shape;6097;p24"/>
          <p:cNvSpPr txBox="1">
            <a:spLocks noGrp="1"/>
          </p:cNvSpPr>
          <p:nvPr>
            <p:ph type="subTitle" idx="13"/>
          </p:nvPr>
        </p:nvSpPr>
        <p:spPr>
          <a:xfrm>
            <a:off x="5250475" y="3956525"/>
            <a:ext cx="1832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6098" name="Google Shape;6098;p24"/>
          <p:cNvSpPr txBox="1">
            <a:spLocks noGrp="1"/>
          </p:cNvSpPr>
          <p:nvPr>
            <p:ph type="title" idx="14"/>
          </p:nvPr>
        </p:nvSpPr>
        <p:spPr>
          <a:xfrm>
            <a:off x="1181150" y="1448488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5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99" name="Google Shape;6099;p24"/>
          <p:cNvSpPr txBox="1">
            <a:spLocks noGrp="1"/>
          </p:cNvSpPr>
          <p:nvPr>
            <p:ph type="title" idx="15"/>
          </p:nvPr>
        </p:nvSpPr>
        <p:spPr>
          <a:xfrm>
            <a:off x="3875624" y="1448488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5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00" name="Google Shape;6100;p24"/>
          <p:cNvSpPr txBox="1">
            <a:spLocks noGrp="1"/>
          </p:cNvSpPr>
          <p:nvPr>
            <p:ph type="title" idx="16"/>
          </p:nvPr>
        </p:nvSpPr>
        <p:spPr>
          <a:xfrm>
            <a:off x="2401300" y="3192000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5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01" name="Google Shape;6101;p24"/>
          <p:cNvSpPr txBox="1">
            <a:spLocks noGrp="1"/>
          </p:cNvSpPr>
          <p:nvPr>
            <p:ph type="title" idx="17"/>
          </p:nvPr>
        </p:nvSpPr>
        <p:spPr>
          <a:xfrm>
            <a:off x="5250474" y="3192000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5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02" name="Google Shape;6102;p24"/>
          <p:cNvSpPr txBox="1">
            <a:spLocks noGrp="1"/>
          </p:cNvSpPr>
          <p:nvPr>
            <p:ph type="title" idx="18"/>
          </p:nvPr>
        </p:nvSpPr>
        <p:spPr>
          <a:xfrm>
            <a:off x="6570099" y="1448488"/>
            <a:ext cx="18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5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103" name="Google Shape;6103;p24"/>
          <p:cNvGrpSpPr/>
          <p:nvPr/>
        </p:nvGrpSpPr>
        <p:grpSpPr>
          <a:xfrm rot="1905346">
            <a:off x="-5482" y="3562311"/>
            <a:ext cx="1037609" cy="1448288"/>
            <a:chOff x="-2897540" y="-7282192"/>
            <a:chExt cx="1037608" cy="1448286"/>
          </a:xfrm>
        </p:grpSpPr>
        <p:sp>
          <p:nvSpPr>
            <p:cNvPr id="6104" name="Google Shape;6104;p24"/>
            <p:cNvSpPr/>
            <p:nvPr/>
          </p:nvSpPr>
          <p:spPr>
            <a:xfrm>
              <a:off x="-2897540" y="-7192044"/>
              <a:ext cx="935273" cy="1358138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24"/>
            <p:cNvSpPr/>
            <p:nvPr/>
          </p:nvSpPr>
          <p:spPr>
            <a:xfrm>
              <a:off x="-2806241" y="-7282010"/>
              <a:ext cx="920006" cy="1359592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24"/>
            <p:cNvSpPr/>
            <p:nvPr/>
          </p:nvSpPr>
          <p:spPr>
            <a:xfrm>
              <a:off x="-2721001" y="-6610141"/>
              <a:ext cx="125890" cy="131403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24"/>
            <p:cNvSpPr/>
            <p:nvPr/>
          </p:nvSpPr>
          <p:spPr>
            <a:xfrm>
              <a:off x="-2664295" y="-6924932"/>
              <a:ext cx="127284" cy="139219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24"/>
            <p:cNvSpPr/>
            <p:nvPr/>
          </p:nvSpPr>
          <p:spPr>
            <a:xfrm>
              <a:off x="-2752807" y="-6783470"/>
              <a:ext cx="63672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24"/>
            <p:cNvSpPr/>
            <p:nvPr/>
          </p:nvSpPr>
          <p:spPr>
            <a:xfrm>
              <a:off x="-2756927" y="-6211442"/>
              <a:ext cx="47981" cy="45679"/>
            </a:xfrm>
            <a:custGeom>
              <a:avLst/>
              <a:gdLst/>
              <a:ahLst/>
              <a:cxnLst/>
              <a:rect l="l" t="t" r="r" b="b"/>
              <a:pathLst>
                <a:path w="792" h="754" extrusionOk="0">
                  <a:moveTo>
                    <a:pt x="0" y="0"/>
                  </a:moveTo>
                  <a:lnTo>
                    <a:pt x="0" y="0"/>
                  </a:lnTo>
                  <a:cubicBezTo>
                    <a:pt x="259" y="221"/>
                    <a:pt x="487" y="472"/>
                    <a:pt x="670" y="753"/>
                  </a:cubicBezTo>
                  <a:cubicBezTo>
                    <a:pt x="708" y="647"/>
                    <a:pt x="746" y="533"/>
                    <a:pt x="792" y="426"/>
                  </a:cubicBezTo>
                  <a:cubicBezTo>
                    <a:pt x="518" y="297"/>
                    <a:pt x="251" y="160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24"/>
            <p:cNvSpPr/>
            <p:nvPr/>
          </p:nvSpPr>
          <p:spPr>
            <a:xfrm>
              <a:off x="-2794246" y="-6282446"/>
              <a:ext cx="74274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24"/>
            <p:cNvSpPr/>
            <p:nvPr/>
          </p:nvSpPr>
          <p:spPr>
            <a:xfrm>
              <a:off x="-2778131" y="-6536411"/>
              <a:ext cx="154001" cy="152183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24"/>
            <p:cNvSpPr/>
            <p:nvPr/>
          </p:nvSpPr>
          <p:spPr>
            <a:xfrm>
              <a:off x="-2207981" y="-7281707"/>
              <a:ext cx="83483" cy="177991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24"/>
            <p:cNvSpPr/>
            <p:nvPr/>
          </p:nvSpPr>
          <p:spPr>
            <a:xfrm>
              <a:off x="-2111654" y="-7268803"/>
              <a:ext cx="90874" cy="125406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24"/>
            <p:cNvSpPr/>
            <p:nvPr/>
          </p:nvSpPr>
          <p:spPr>
            <a:xfrm>
              <a:off x="-2048041" y="-7254505"/>
              <a:ext cx="86694" cy="93176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24"/>
            <p:cNvSpPr/>
            <p:nvPr/>
          </p:nvSpPr>
          <p:spPr>
            <a:xfrm>
              <a:off x="-2756927" y="-6371382"/>
              <a:ext cx="41984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24"/>
            <p:cNvSpPr/>
            <p:nvPr/>
          </p:nvSpPr>
          <p:spPr>
            <a:xfrm>
              <a:off x="-2675806" y="-6859078"/>
              <a:ext cx="150790" cy="137462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24"/>
            <p:cNvSpPr/>
            <p:nvPr/>
          </p:nvSpPr>
          <p:spPr>
            <a:xfrm>
              <a:off x="-2762924" y="-6441477"/>
              <a:ext cx="111593" cy="115288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24"/>
            <p:cNvSpPr/>
            <p:nvPr/>
          </p:nvSpPr>
          <p:spPr>
            <a:xfrm>
              <a:off x="-2257296" y="-7268803"/>
              <a:ext cx="32775" cy="193622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24"/>
            <p:cNvSpPr/>
            <p:nvPr/>
          </p:nvSpPr>
          <p:spPr>
            <a:xfrm>
              <a:off x="-2410754" y="-7193195"/>
              <a:ext cx="68276" cy="216643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24"/>
            <p:cNvSpPr/>
            <p:nvPr/>
          </p:nvSpPr>
          <p:spPr>
            <a:xfrm>
              <a:off x="-2334722" y="-7222699"/>
              <a:ext cx="44770" cy="193198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24"/>
            <p:cNvSpPr/>
            <p:nvPr/>
          </p:nvSpPr>
          <p:spPr>
            <a:xfrm>
              <a:off x="-2287709" y="-7254505"/>
              <a:ext cx="18962" cy="122195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24"/>
            <p:cNvSpPr/>
            <p:nvPr/>
          </p:nvSpPr>
          <p:spPr>
            <a:xfrm>
              <a:off x="-2749111" y="-6144619"/>
              <a:ext cx="22173" cy="26293"/>
            </a:xfrm>
            <a:custGeom>
              <a:avLst/>
              <a:gdLst/>
              <a:ahLst/>
              <a:cxnLst/>
              <a:rect l="l" t="t" r="r" b="b"/>
              <a:pathLst>
                <a:path w="366" h="434" extrusionOk="0">
                  <a:moveTo>
                    <a:pt x="1" y="0"/>
                  </a:moveTo>
                  <a:cubicBezTo>
                    <a:pt x="92" y="145"/>
                    <a:pt x="183" y="289"/>
                    <a:pt x="275" y="434"/>
                  </a:cubicBezTo>
                  <a:lnTo>
                    <a:pt x="366" y="168"/>
                  </a:lnTo>
                  <a:cubicBezTo>
                    <a:pt x="244" y="114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24"/>
            <p:cNvSpPr/>
            <p:nvPr/>
          </p:nvSpPr>
          <p:spPr>
            <a:xfrm>
              <a:off x="-2568391" y="-7052642"/>
              <a:ext cx="89904" cy="136008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24"/>
            <p:cNvSpPr/>
            <p:nvPr/>
          </p:nvSpPr>
          <p:spPr>
            <a:xfrm>
              <a:off x="-2148489" y="-7282192"/>
              <a:ext cx="96387" cy="151699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24"/>
            <p:cNvSpPr/>
            <p:nvPr/>
          </p:nvSpPr>
          <p:spPr>
            <a:xfrm>
              <a:off x="-2468853" y="-7178897"/>
              <a:ext cx="78878" cy="265048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24"/>
            <p:cNvSpPr/>
            <p:nvPr/>
          </p:nvSpPr>
          <p:spPr>
            <a:xfrm>
              <a:off x="-1980309" y="-7216277"/>
              <a:ext cx="94085" cy="40651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24"/>
            <p:cNvSpPr/>
            <p:nvPr/>
          </p:nvSpPr>
          <p:spPr>
            <a:xfrm>
              <a:off x="-2780918" y="-6123900"/>
              <a:ext cx="39257" cy="201013"/>
            </a:xfrm>
            <a:custGeom>
              <a:avLst/>
              <a:gdLst/>
              <a:ahLst/>
              <a:cxnLst/>
              <a:rect l="l" t="t" r="r" b="b"/>
              <a:pathLst>
                <a:path w="648" h="3318" extrusionOk="0">
                  <a:moveTo>
                    <a:pt x="290" y="1"/>
                  </a:moveTo>
                  <a:cubicBezTo>
                    <a:pt x="206" y="1089"/>
                    <a:pt x="16" y="2557"/>
                    <a:pt x="1" y="3318"/>
                  </a:cubicBezTo>
                  <a:cubicBezTo>
                    <a:pt x="16" y="2770"/>
                    <a:pt x="123" y="2230"/>
                    <a:pt x="305" y="1712"/>
                  </a:cubicBezTo>
                  <a:cubicBezTo>
                    <a:pt x="351" y="1507"/>
                    <a:pt x="404" y="1302"/>
                    <a:pt x="465" y="1104"/>
                  </a:cubicBezTo>
                  <a:cubicBezTo>
                    <a:pt x="526" y="921"/>
                    <a:pt x="587" y="731"/>
                    <a:pt x="647" y="548"/>
                  </a:cubicBezTo>
                  <a:cubicBezTo>
                    <a:pt x="526" y="373"/>
                    <a:pt x="404" y="191"/>
                    <a:pt x="29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24"/>
            <p:cNvSpPr/>
            <p:nvPr/>
          </p:nvSpPr>
          <p:spPr>
            <a:xfrm>
              <a:off x="-2208890" y="-7277103"/>
              <a:ext cx="37864" cy="93176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24"/>
            <p:cNvSpPr/>
            <p:nvPr/>
          </p:nvSpPr>
          <p:spPr>
            <a:xfrm>
              <a:off x="-2361439" y="-7189075"/>
              <a:ext cx="14297" cy="94569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24"/>
            <p:cNvSpPr/>
            <p:nvPr/>
          </p:nvSpPr>
          <p:spPr>
            <a:xfrm>
              <a:off x="-2723727" y="-6822667"/>
              <a:ext cx="170600" cy="188169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24"/>
            <p:cNvSpPr/>
            <p:nvPr/>
          </p:nvSpPr>
          <p:spPr>
            <a:xfrm>
              <a:off x="-2743538" y="-6713860"/>
              <a:ext cx="166905" cy="153092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24"/>
            <p:cNvSpPr/>
            <p:nvPr/>
          </p:nvSpPr>
          <p:spPr>
            <a:xfrm>
              <a:off x="-2511261" y="-7068333"/>
              <a:ext cx="74274" cy="185807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24"/>
            <p:cNvSpPr/>
            <p:nvPr/>
          </p:nvSpPr>
          <p:spPr>
            <a:xfrm>
              <a:off x="-2791035" y="-6340545"/>
              <a:ext cx="119893" cy="115773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24"/>
            <p:cNvSpPr/>
            <p:nvPr/>
          </p:nvSpPr>
          <p:spPr>
            <a:xfrm>
              <a:off x="-2594685" y="-7039253"/>
              <a:ext cx="130979" cy="210221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24"/>
            <p:cNvSpPr/>
            <p:nvPr/>
          </p:nvSpPr>
          <p:spPr>
            <a:xfrm>
              <a:off x="-2649512" y="-7025440"/>
              <a:ext cx="158605" cy="221732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24"/>
            <p:cNvSpPr/>
            <p:nvPr/>
          </p:nvSpPr>
          <p:spPr>
            <a:xfrm>
              <a:off x="-2762440" y="-7189075"/>
              <a:ext cx="902498" cy="1168939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24"/>
            <p:cNvSpPr/>
            <p:nvPr/>
          </p:nvSpPr>
          <p:spPr>
            <a:xfrm>
              <a:off x="-2478062" y="-6523022"/>
              <a:ext cx="95478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24"/>
            <p:cNvSpPr/>
            <p:nvPr/>
          </p:nvSpPr>
          <p:spPr>
            <a:xfrm>
              <a:off x="-2612193" y="-6575609"/>
              <a:ext cx="231910" cy="101052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24"/>
            <p:cNvSpPr/>
            <p:nvPr/>
          </p:nvSpPr>
          <p:spPr>
            <a:xfrm>
              <a:off x="-2496964" y="-6853080"/>
              <a:ext cx="292735" cy="56766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24"/>
            <p:cNvSpPr/>
            <p:nvPr/>
          </p:nvSpPr>
          <p:spPr>
            <a:xfrm>
              <a:off x="-2334298" y="-6891308"/>
              <a:ext cx="162361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24"/>
            <p:cNvSpPr/>
            <p:nvPr/>
          </p:nvSpPr>
          <p:spPr>
            <a:xfrm>
              <a:off x="-2588263" y="-6663636"/>
              <a:ext cx="291826" cy="102869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24"/>
            <p:cNvSpPr/>
            <p:nvPr/>
          </p:nvSpPr>
          <p:spPr>
            <a:xfrm>
              <a:off x="-2241605" y="-7099473"/>
              <a:ext cx="206041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24"/>
            <p:cNvSpPr/>
            <p:nvPr/>
          </p:nvSpPr>
          <p:spPr>
            <a:xfrm>
              <a:off x="-2678108" y="-6310557"/>
              <a:ext cx="172418" cy="63188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24"/>
            <p:cNvSpPr/>
            <p:nvPr/>
          </p:nvSpPr>
          <p:spPr>
            <a:xfrm>
              <a:off x="-2438440" y="-6432693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24"/>
            <p:cNvSpPr/>
            <p:nvPr/>
          </p:nvSpPr>
          <p:spPr>
            <a:xfrm>
              <a:off x="-2645877" y="-6493094"/>
              <a:ext cx="262807" cy="124982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24"/>
            <p:cNvSpPr/>
            <p:nvPr/>
          </p:nvSpPr>
          <p:spPr>
            <a:xfrm>
              <a:off x="-2713610" y="-6257122"/>
              <a:ext cx="185807" cy="83967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24"/>
            <p:cNvSpPr/>
            <p:nvPr/>
          </p:nvSpPr>
          <p:spPr>
            <a:xfrm>
              <a:off x="-2172964" y="-7154058"/>
              <a:ext cx="227306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24"/>
            <p:cNvSpPr/>
            <p:nvPr/>
          </p:nvSpPr>
          <p:spPr>
            <a:xfrm>
              <a:off x="-2306611" y="-7074936"/>
              <a:ext cx="314423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24"/>
            <p:cNvSpPr/>
            <p:nvPr/>
          </p:nvSpPr>
          <p:spPr>
            <a:xfrm>
              <a:off x="-2762440" y="-6169519"/>
              <a:ext cx="106989" cy="149396"/>
            </a:xfrm>
            <a:custGeom>
              <a:avLst/>
              <a:gdLst/>
              <a:ahLst/>
              <a:cxnLst/>
              <a:rect l="l" t="t" r="r" b="b"/>
              <a:pathLst>
                <a:path w="1766" h="2466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491" y="92"/>
                    <a:pt x="1217" y="191"/>
                    <a:pt x="944" y="297"/>
                  </a:cubicBezTo>
                  <a:cubicBezTo>
                    <a:pt x="845" y="343"/>
                    <a:pt x="738" y="381"/>
                    <a:pt x="639" y="434"/>
                  </a:cubicBezTo>
                  <a:cubicBezTo>
                    <a:pt x="472" y="906"/>
                    <a:pt x="312" y="1385"/>
                    <a:pt x="160" y="1857"/>
                  </a:cubicBezTo>
                  <a:cubicBezTo>
                    <a:pt x="99" y="2055"/>
                    <a:pt x="46" y="2260"/>
                    <a:pt x="0" y="2465"/>
                  </a:cubicBezTo>
                  <a:cubicBezTo>
                    <a:pt x="342" y="1492"/>
                    <a:pt x="959" y="64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24"/>
            <p:cNvSpPr/>
            <p:nvPr/>
          </p:nvSpPr>
          <p:spPr>
            <a:xfrm>
              <a:off x="-2373010" y="-7018291"/>
              <a:ext cx="367433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24"/>
            <p:cNvSpPr/>
            <p:nvPr/>
          </p:nvSpPr>
          <p:spPr>
            <a:xfrm>
              <a:off x="-1991335" y="-7189075"/>
              <a:ext cx="131403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24"/>
            <p:cNvSpPr/>
            <p:nvPr/>
          </p:nvSpPr>
          <p:spPr>
            <a:xfrm>
              <a:off x="-2384036" y="-6815094"/>
              <a:ext cx="171024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24"/>
            <p:cNvSpPr/>
            <p:nvPr/>
          </p:nvSpPr>
          <p:spPr>
            <a:xfrm>
              <a:off x="-2361015" y="-6981699"/>
              <a:ext cx="343018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24"/>
            <p:cNvSpPr/>
            <p:nvPr/>
          </p:nvSpPr>
          <p:spPr>
            <a:xfrm>
              <a:off x="-2531981" y="-6779290"/>
              <a:ext cx="315756" cy="49375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24"/>
            <p:cNvSpPr/>
            <p:nvPr/>
          </p:nvSpPr>
          <p:spPr>
            <a:xfrm>
              <a:off x="-2554154" y="-6737366"/>
              <a:ext cx="330114" cy="59492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24"/>
            <p:cNvSpPr/>
            <p:nvPr/>
          </p:nvSpPr>
          <p:spPr>
            <a:xfrm>
              <a:off x="-2452253" y="-6930990"/>
              <a:ext cx="382578" cy="64642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24"/>
            <p:cNvSpPr/>
            <p:nvPr/>
          </p:nvSpPr>
          <p:spPr>
            <a:xfrm>
              <a:off x="-2678592" y="-6389376"/>
              <a:ext cx="188593" cy="117106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8" name="Google Shape;6158;p24"/>
          <p:cNvGrpSpPr/>
          <p:nvPr/>
        </p:nvGrpSpPr>
        <p:grpSpPr>
          <a:xfrm rot="5006479">
            <a:off x="213751" y="3998790"/>
            <a:ext cx="1012503" cy="1736434"/>
            <a:chOff x="7115651" y="-2483192"/>
            <a:chExt cx="768431" cy="1317853"/>
          </a:xfrm>
        </p:grpSpPr>
        <p:sp>
          <p:nvSpPr>
            <p:cNvPr id="6159" name="Google Shape;6159;p24"/>
            <p:cNvSpPr/>
            <p:nvPr/>
          </p:nvSpPr>
          <p:spPr>
            <a:xfrm>
              <a:off x="7115651" y="-2322767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24"/>
            <p:cNvSpPr/>
            <p:nvPr/>
          </p:nvSpPr>
          <p:spPr>
            <a:xfrm>
              <a:off x="7342899" y="-24573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24"/>
            <p:cNvSpPr/>
            <p:nvPr/>
          </p:nvSpPr>
          <p:spPr>
            <a:xfrm>
              <a:off x="7342899" y="-24573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24"/>
            <p:cNvSpPr/>
            <p:nvPr/>
          </p:nvSpPr>
          <p:spPr>
            <a:xfrm>
              <a:off x="7377917" y="-2457383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24"/>
            <p:cNvSpPr/>
            <p:nvPr/>
          </p:nvSpPr>
          <p:spPr>
            <a:xfrm>
              <a:off x="7380703" y="-2317678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24"/>
            <p:cNvSpPr/>
            <p:nvPr/>
          </p:nvSpPr>
          <p:spPr>
            <a:xfrm>
              <a:off x="7386701" y="-2279874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24"/>
            <p:cNvSpPr/>
            <p:nvPr/>
          </p:nvSpPr>
          <p:spPr>
            <a:xfrm>
              <a:off x="7399605" y="-2231529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24"/>
            <p:cNvSpPr/>
            <p:nvPr/>
          </p:nvSpPr>
          <p:spPr>
            <a:xfrm>
              <a:off x="7416629" y="-2199723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24"/>
            <p:cNvSpPr/>
            <p:nvPr/>
          </p:nvSpPr>
          <p:spPr>
            <a:xfrm>
              <a:off x="7468246" y="-2124115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24"/>
            <p:cNvSpPr/>
            <p:nvPr/>
          </p:nvSpPr>
          <p:spPr>
            <a:xfrm>
              <a:off x="7528648" y="-1882569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24"/>
            <p:cNvSpPr/>
            <p:nvPr/>
          </p:nvSpPr>
          <p:spPr>
            <a:xfrm>
              <a:off x="7595471" y="-2050385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24"/>
            <p:cNvSpPr/>
            <p:nvPr/>
          </p:nvSpPr>
          <p:spPr>
            <a:xfrm>
              <a:off x="7491813" y="-2078920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24"/>
            <p:cNvSpPr/>
            <p:nvPr/>
          </p:nvSpPr>
          <p:spPr>
            <a:xfrm>
              <a:off x="7555365" y="-1809748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24"/>
            <p:cNvSpPr/>
            <p:nvPr/>
          </p:nvSpPr>
          <p:spPr>
            <a:xfrm>
              <a:off x="7658660" y="-2013005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24"/>
            <p:cNvSpPr/>
            <p:nvPr/>
          </p:nvSpPr>
          <p:spPr>
            <a:xfrm>
              <a:off x="7599167" y="-1687188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24"/>
            <p:cNvSpPr/>
            <p:nvPr/>
          </p:nvSpPr>
          <p:spPr>
            <a:xfrm>
              <a:off x="7680772" y="-1733716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24"/>
            <p:cNvSpPr/>
            <p:nvPr/>
          </p:nvSpPr>
          <p:spPr>
            <a:xfrm>
              <a:off x="7751715" y="-1862334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24"/>
            <p:cNvSpPr/>
            <p:nvPr/>
          </p:nvSpPr>
          <p:spPr>
            <a:xfrm>
              <a:off x="7686770" y="-1753102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24"/>
            <p:cNvSpPr/>
            <p:nvPr/>
          </p:nvSpPr>
          <p:spPr>
            <a:xfrm>
              <a:off x="7746687" y="-1547059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24"/>
            <p:cNvSpPr/>
            <p:nvPr/>
          </p:nvSpPr>
          <p:spPr>
            <a:xfrm>
              <a:off x="7822234" y="-1528157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24"/>
            <p:cNvSpPr/>
            <p:nvPr/>
          </p:nvSpPr>
          <p:spPr>
            <a:xfrm>
              <a:off x="7634184" y="-1934671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24"/>
            <p:cNvSpPr/>
            <p:nvPr/>
          </p:nvSpPr>
          <p:spPr>
            <a:xfrm>
              <a:off x="7801515" y="-1695003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24"/>
            <p:cNvSpPr/>
            <p:nvPr/>
          </p:nvSpPr>
          <p:spPr>
            <a:xfrm>
              <a:off x="7852708" y="-1595465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24"/>
            <p:cNvSpPr/>
            <p:nvPr/>
          </p:nvSpPr>
          <p:spPr>
            <a:xfrm>
              <a:off x="7607043" y="-1989074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24"/>
            <p:cNvSpPr/>
            <p:nvPr/>
          </p:nvSpPr>
          <p:spPr>
            <a:xfrm>
              <a:off x="7442438" y="-2087704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24"/>
            <p:cNvSpPr/>
            <p:nvPr/>
          </p:nvSpPr>
          <p:spPr>
            <a:xfrm>
              <a:off x="7377492" y="-2360995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24"/>
            <p:cNvSpPr/>
            <p:nvPr/>
          </p:nvSpPr>
          <p:spPr>
            <a:xfrm>
              <a:off x="7192168" y="-2483192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24"/>
            <p:cNvSpPr/>
            <p:nvPr/>
          </p:nvSpPr>
          <p:spPr>
            <a:xfrm>
              <a:off x="7192168" y="-2483192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24"/>
            <p:cNvSpPr/>
            <p:nvPr/>
          </p:nvSpPr>
          <p:spPr>
            <a:xfrm>
              <a:off x="7318908" y="-2327372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24"/>
            <p:cNvSpPr/>
            <p:nvPr/>
          </p:nvSpPr>
          <p:spPr>
            <a:xfrm>
              <a:off x="7293100" y="-2270242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24"/>
            <p:cNvSpPr/>
            <p:nvPr/>
          </p:nvSpPr>
          <p:spPr>
            <a:xfrm>
              <a:off x="7264989" y="-2216322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24"/>
            <p:cNvSpPr/>
            <p:nvPr/>
          </p:nvSpPr>
          <p:spPr>
            <a:xfrm>
              <a:off x="7213372" y="-2064682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24"/>
            <p:cNvSpPr/>
            <p:nvPr/>
          </p:nvSpPr>
          <p:spPr>
            <a:xfrm>
              <a:off x="7192653" y="-1925947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24"/>
            <p:cNvSpPr/>
            <p:nvPr/>
          </p:nvSpPr>
          <p:spPr>
            <a:xfrm>
              <a:off x="7196772" y="-1776124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24"/>
            <p:cNvSpPr/>
            <p:nvPr/>
          </p:nvSpPr>
          <p:spPr>
            <a:xfrm>
              <a:off x="7205557" y="-1719903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24"/>
            <p:cNvSpPr/>
            <p:nvPr/>
          </p:nvSpPr>
          <p:spPr>
            <a:xfrm>
              <a:off x="7236455" y="-1612973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24"/>
            <p:cNvSpPr/>
            <p:nvPr/>
          </p:nvSpPr>
          <p:spPr>
            <a:xfrm>
              <a:off x="7282982" y="-1540576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24"/>
            <p:cNvSpPr/>
            <p:nvPr/>
          </p:nvSpPr>
          <p:spPr>
            <a:xfrm>
              <a:off x="7381612" y="-1411049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24"/>
            <p:cNvSpPr/>
            <p:nvPr/>
          </p:nvSpPr>
          <p:spPr>
            <a:xfrm>
              <a:off x="7428625" y="-1518948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24"/>
            <p:cNvSpPr/>
            <p:nvPr/>
          </p:nvSpPr>
          <p:spPr>
            <a:xfrm>
              <a:off x="7472911" y="-1466362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24"/>
            <p:cNvSpPr/>
            <p:nvPr/>
          </p:nvSpPr>
          <p:spPr>
            <a:xfrm>
              <a:off x="7200953" y="-1992285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24"/>
            <p:cNvSpPr/>
            <p:nvPr/>
          </p:nvSpPr>
          <p:spPr>
            <a:xfrm>
              <a:off x="7251176" y="-2152225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24"/>
            <p:cNvSpPr/>
            <p:nvPr/>
          </p:nvSpPr>
          <p:spPr>
            <a:xfrm>
              <a:off x="7346110" y="-2381291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24"/>
            <p:cNvSpPr/>
            <p:nvPr/>
          </p:nvSpPr>
          <p:spPr>
            <a:xfrm>
              <a:off x="7368284" y="-2483192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3" name="Google Shape;6203;p24"/>
          <p:cNvGrpSpPr/>
          <p:nvPr/>
        </p:nvGrpSpPr>
        <p:grpSpPr>
          <a:xfrm rot="-1905346" flipH="1">
            <a:off x="8106364" y="3562311"/>
            <a:ext cx="1037609" cy="1448288"/>
            <a:chOff x="-2897540" y="-7282192"/>
            <a:chExt cx="1037608" cy="1448286"/>
          </a:xfrm>
        </p:grpSpPr>
        <p:sp>
          <p:nvSpPr>
            <p:cNvPr id="6204" name="Google Shape;6204;p24"/>
            <p:cNvSpPr/>
            <p:nvPr/>
          </p:nvSpPr>
          <p:spPr>
            <a:xfrm>
              <a:off x="-2897540" y="-7192044"/>
              <a:ext cx="935273" cy="1358138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24"/>
            <p:cNvSpPr/>
            <p:nvPr/>
          </p:nvSpPr>
          <p:spPr>
            <a:xfrm>
              <a:off x="-2806241" y="-7282010"/>
              <a:ext cx="920006" cy="1359592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24"/>
            <p:cNvSpPr/>
            <p:nvPr/>
          </p:nvSpPr>
          <p:spPr>
            <a:xfrm>
              <a:off x="-2721001" y="-6610141"/>
              <a:ext cx="125890" cy="131403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24"/>
            <p:cNvSpPr/>
            <p:nvPr/>
          </p:nvSpPr>
          <p:spPr>
            <a:xfrm>
              <a:off x="-2664295" y="-6924932"/>
              <a:ext cx="127284" cy="139219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24"/>
            <p:cNvSpPr/>
            <p:nvPr/>
          </p:nvSpPr>
          <p:spPr>
            <a:xfrm>
              <a:off x="-2752807" y="-6783470"/>
              <a:ext cx="63672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24"/>
            <p:cNvSpPr/>
            <p:nvPr/>
          </p:nvSpPr>
          <p:spPr>
            <a:xfrm>
              <a:off x="-2756927" y="-6211442"/>
              <a:ext cx="47981" cy="45679"/>
            </a:xfrm>
            <a:custGeom>
              <a:avLst/>
              <a:gdLst/>
              <a:ahLst/>
              <a:cxnLst/>
              <a:rect l="l" t="t" r="r" b="b"/>
              <a:pathLst>
                <a:path w="792" h="754" extrusionOk="0">
                  <a:moveTo>
                    <a:pt x="0" y="0"/>
                  </a:moveTo>
                  <a:lnTo>
                    <a:pt x="0" y="0"/>
                  </a:lnTo>
                  <a:cubicBezTo>
                    <a:pt x="259" y="221"/>
                    <a:pt x="487" y="472"/>
                    <a:pt x="670" y="753"/>
                  </a:cubicBezTo>
                  <a:cubicBezTo>
                    <a:pt x="708" y="647"/>
                    <a:pt x="746" y="533"/>
                    <a:pt x="792" y="426"/>
                  </a:cubicBezTo>
                  <a:cubicBezTo>
                    <a:pt x="518" y="297"/>
                    <a:pt x="251" y="160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24"/>
            <p:cNvSpPr/>
            <p:nvPr/>
          </p:nvSpPr>
          <p:spPr>
            <a:xfrm>
              <a:off x="-2794246" y="-6282446"/>
              <a:ext cx="74274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24"/>
            <p:cNvSpPr/>
            <p:nvPr/>
          </p:nvSpPr>
          <p:spPr>
            <a:xfrm>
              <a:off x="-2778131" y="-6536411"/>
              <a:ext cx="154001" cy="152183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24"/>
            <p:cNvSpPr/>
            <p:nvPr/>
          </p:nvSpPr>
          <p:spPr>
            <a:xfrm>
              <a:off x="-2207981" y="-7281707"/>
              <a:ext cx="83483" cy="177991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24"/>
            <p:cNvSpPr/>
            <p:nvPr/>
          </p:nvSpPr>
          <p:spPr>
            <a:xfrm>
              <a:off x="-2111654" y="-7268803"/>
              <a:ext cx="90874" cy="125406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24"/>
            <p:cNvSpPr/>
            <p:nvPr/>
          </p:nvSpPr>
          <p:spPr>
            <a:xfrm>
              <a:off x="-2048041" y="-7254505"/>
              <a:ext cx="86694" cy="93176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24"/>
            <p:cNvSpPr/>
            <p:nvPr/>
          </p:nvSpPr>
          <p:spPr>
            <a:xfrm>
              <a:off x="-2756927" y="-6371382"/>
              <a:ext cx="41984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24"/>
            <p:cNvSpPr/>
            <p:nvPr/>
          </p:nvSpPr>
          <p:spPr>
            <a:xfrm>
              <a:off x="-2675806" y="-6859078"/>
              <a:ext cx="150790" cy="137462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24"/>
            <p:cNvSpPr/>
            <p:nvPr/>
          </p:nvSpPr>
          <p:spPr>
            <a:xfrm>
              <a:off x="-2762924" y="-6441477"/>
              <a:ext cx="111593" cy="115288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24"/>
            <p:cNvSpPr/>
            <p:nvPr/>
          </p:nvSpPr>
          <p:spPr>
            <a:xfrm>
              <a:off x="-2257296" y="-7268803"/>
              <a:ext cx="32775" cy="193622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24"/>
            <p:cNvSpPr/>
            <p:nvPr/>
          </p:nvSpPr>
          <p:spPr>
            <a:xfrm>
              <a:off x="-2410754" y="-7193195"/>
              <a:ext cx="68276" cy="216643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24"/>
            <p:cNvSpPr/>
            <p:nvPr/>
          </p:nvSpPr>
          <p:spPr>
            <a:xfrm>
              <a:off x="-2334722" y="-7222699"/>
              <a:ext cx="44770" cy="193198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24"/>
            <p:cNvSpPr/>
            <p:nvPr/>
          </p:nvSpPr>
          <p:spPr>
            <a:xfrm>
              <a:off x="-2287709" y="-7254505"/>
              <a:ext cx="18962" cy="122195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24"/>
            <p:cNvSpPr/>
            <p:nvPr/>
          </p:nvSpPr>
          <p:spPr>
            <a:xfrm>
              <a:off x="-2749111" y="-6144619"/>
              <a:ext cx="22173" cy="26293"/>
            </a:xfrm>
            <a:custGeom>
              <a:avLst/>
              <a:gdLst/>
              <a:ahLst/>
              <a:cxnLst/>
              <a:rect l="l" t="t" r="r" b="b"/>
              <a:pathLst>
                <a:path w="366" h="434" extrusionOk="0">
                  <a:moveTo>
                    <a:pt x="1" y="0"/>
                  </a:moveTo>
                  <a:cubicBezTo>
                    <a:pt x="92" y="145"/>
                    <a:pt x="183" y="289"/>
                    <a:pt x="275" y="434"/>
                  </a:cubicBezTo>
                  <a:lnTo>
                    <a:pt x="366" y="168"/>
                  </a:lnTo>
                  <a:cubicBezTo>
                    <a:pt x="244" y="114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24"/>
            <p:cNvSpPr/>
            <p:nvPr/>
          </p:nvSpPr>
          <p:spPr>
            <a:xfrm>
              <a:off x="-2568391" y="-7052642"/>
              <a:ext cx="89904" cy="136008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24"/>
            <p:cNvSpPr/>
            <p:nvPr/>
          </p:nvSpPr>
          <p:spPr>
            <a:xfrm>
              <a:off x="-2148489" y="-7282192"/>
              <a:ext cx="96387" cy="151699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24"/>
            <p:cNvSpPr/>
            <p:nvPr/>
          </p:nvSpPr>
          <p:spPr>
            <a:xfrm>
              <a:off x="-2468853" y="-7178897"/>
              <a:ext cx="78878" cy="265048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24"/>
            <p:cNvSpPr/>
            <p:nvPr/>
          </p:nvSpPr>
          <p:spPr>
            <a:xfrm>
              <a:off x="-1980309" y="-7216277"/>
              <a:ext cx="94085" cy="40651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24"/>
            <p:cNvSpPr/>
            <p:nvPr/>
          </p:nvSpPr>
          <p:spPr>
            <a:xfrm>
              <a:off x="-2780918" y="-6123900"/>
              <a:ext cx="39257" cy="201013"/>
            </a:xfrm>
            <a:custGeom>
              <a:avLst/>
              <a:gdLst/>
              <a:ahLst/>
              <a:cxnLst/>
              <a:rect l="l" t="t" r="r" b="b"/>
              <a:pathLst>
                <a:path w="648" h="3318" extrusionOk="0">
                  <a:moveTo>
                    <a:pt x="290" y="1"/>
                  </a:moveTo>
                  <a:cubicBezTo>
                    <a:pt x="206" y="1089"/>
                    <a:pt x="16" y="2557"/>
                    <a:pt x="1" y="3318"/>
                  </a:cubicBezTo>
                  <a:cubicBezTo>
                    <a:pt x="16" y="2770"/>
                    <a:pt x="123" y="2230"/>
                    <a:pt x="305" y="1712"/>
                  </a:cubicBezTo>
                  <a:cubicBezTo>
                    <a:pt x="351" y="1507"/>
                    <a:pt x="404" y="1302"/>
                    <a:pt x="465" y="1104"/>
                  </a:cubicBezTo>
                  <a:cubicBezTo>
                    <a:pt x="526" y="921"/>
                    <a:pt x="587" y="731"/>
                    <a:pt x="647" y="548"/>
                  </a:cubicBezTo>
                  <a:cubicBezTo>
                    <a:pt x="526" y="373"/>
                    <a:pt x="404" y="191"/>
                    <a:pt x="29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24"/>
            <p:cNvSpPr/>
            <p:nvPr/>
          </p:nvSpPr>
          <p:spPr>
            <a:xfrm>
              <a:off x="-2208890" y="-7277103"/>
              <a:ext cx="37864" cy="93176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24"/>
            <p:cNvSpPr/>
            <p:nvPr/>
          </p:nvSpPr>
          <p:spPr>
            <a:xfrm>
              <a:off x="-2361439" y="-7189075"/>
              <a:ext cx="14297" cy="94569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24"/>
            <p:cNvSpPr/>
            <p:nvPr/>
          </p:nvSpPr>
          <p:spPr>
            <a:xfrm>
              <a:off x="-2723727" y="-6822667"/>
              <a:ext cx="170600" cy="188169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24"/>
            <p:cNvSpPr/>
            <p:nvPr/>
          </p:nvSpPr>
          <p:spPr>
            <a:xfrm>
              <a:off x="-2743538" y="-6713860"/>
              <a:ext cx="166905" cy="153092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24"/>
            <p:cNvSpPr/>
            <p:nvPr/>
          </p:nvSpPr>
          <p:spPr>
            <a:xfrm>
              <a:off x="-2511261" y="-7068333"/>
              <a:ext cx="74274" cy="185807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24"/>
            <p:cNvSpPr/>
            <p:nvPr/>
          </p:nvSpPr>
          <p:spPr>
            <a:xfrm>
              <a:off x="-2791035" y="-6340545"/>
              <a:ext cx="119893" cy="115773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24"/>
            <p:cNvSpPr/>
            <p:nvPr/>
          </p:nvSpPr>
          <p:spPr>
            <a:xfrm>
              <a:off x="-2594685" y="-7039253"/>
              <a:ext cx="130979" cy="210221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24"/>
            <p:cNvSpPr/>
            <p:nvPr/>
          </p:nvSpPr>
          <p:spPr>
            <a:xfrm>
              <a:off x="-2649512" y="-7025440"/>
              <a:ext cx="158605" cy="221732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24"/>
            <p:cNvSpPr/>
            <p:nvPr/>
          </p:nvSpPr>
          <p:spPr>
            <a:xfrm>
              <a:off x="-2762440" y="-7189075"/>
              <a:ext cx="902498" cy="1168939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24"/>
            <p:cNvSpPr/>
            <p:nvPr/>
          </p:nvSpPr>
          <p:spPr>
            <a:xfrm>
              <a:off x="-2478062" y="-6523022"/>
              <a:ext cx="95478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24"/>
            <p:cNvSpPr/>
            <p:nvPr/>
          </p:nvSpPr>
          <p:spPr>
            <a:xfrm>
              <a:off x="-2612193" y="-6575609"/>
              <a:ext cx="231910" cy="101052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24"/>
            <p:cNvSpPr/>
            <p:nvPr/>
          </p:nvSpPr>
          <p:spPr>
            <a:xfrm>
              <a:off x="-2496964" y="-6853080"/>
              <a:ext cx="292735" cy="56766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24"/>
            <p:cNvSpPr/>
            <p:nvPr/>
          </p:nvSpPr>
          <p:spPr>
            <a:xfrm>
              <a:off x="-2334298" y="-6891308"/>
              <a:ext cx="162361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24"/>
            <p:cNvSpPr/>
            <p:nvPr/>
          </p:nvSpPr>
          <p:spPr>
            <a:xfrm>
              <a:off x="-2588263" y="-6663636"/>
              <a:ext cx="291826" cy="102869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24"/>
            <p:cNvSpPr/>
            <p:nvPr/>
          </p:nvSpPr>
          <p:spPr>
            <a:xfrm>
              <a:off x="-2241605" y="-7099473"/>
              <a:ext cx="206041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24"/>
            <p:cNvSpPr/>
            <p:nvPr/>
          </p:nvSpPr>
          <p:spPr>
            <a:xfrm>
              <a:off x="-2678108" y="-6310557"/>
              <a:ext cx="172418" cy="63188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24"/>
            <p:cNvSpPr/>
            <p:nvPr/>
          </p:nvSpPr>
          <p:spPr>
            <a:xfrm>
              <a:off x="-2438440" y="-6432693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24"/>
            <p:cNvSpPr/>
            <p:nvPr/>
          </p:nvSpPr>
          <p:spPr>
            <a:xfrm>
              <a:off x="-2645877" y="-6493094"/>
              <a:ext cx="262807" cy="124982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24"/>
            <p:cNvSpPr/>
            <p:nvPr/>
          </p:nvSpPr>
          <p:spPr>
            <a:xfrm>
              <a:off x="-2713610" y="-6257122"/>
              <a:ext cx="185807" cy="83967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24"/>
            <p:cNvSpPr/>
            <p:nvPr/>
          </p:nvSpPr>
          <p:spPr>
            <a:xfrm>
              <a:off x="-2172964" y="-7154058"/>
              <a:ext cx="227306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24"/>
            <p:cNvSpPr/>
            <p:nvPr/>
          </p:nvSpPr>
          <p:spPr>
            <a:xfrm>
              <a:off x="-2306611" y="-7074936"/>
              <a:ext cx="314423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24"/>
            <p:cNvSpPr/>
            <p:nvPr/>
          </p:nvSpPr>
          <p:spPr>
            <a:xfrm>
              <a:off x="-2762440" y="-6169519"/>
              <a:ext cx="106989" cy="149396"/>
            </a:xfrm>
            <a:custGeom>
              <a:avLst/>
              <a:gdLst/>
              <a:ahLst/>
              <a:cxnLst/>
              <a:rect l="l" t="t" r="r" b="b"/>
              <a:pathLst>
                <a:path w="1766" h="2466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491" y="92"/>
                    <a:pt x="1217" y="191"/>
                    <a:pt x="944" y="297"/>
                  </a:cubicBezTo>
                  <a:cubicBezTo>
                    <a:pt x="845" y="343"/>
                    <a:pt x="738" y="381"/>
                    <a:pt x="639" y="434"/>
                  </a:cubicBezTo>
                  <a:cubicBezTo>
                    <a:pt x="472" y="906"/>
                    <a:pt x="312" y="1385"/>
                    <a:pt x="160" y="1857"/>
                  </a:cubicBezTo>
                  <a:cubicBezTo>
                    <a:pt x="99" y="2055"/>
                    <a:pt x="46" y="2260"/>
                    <a:pt x="0" y="2465"/>
                  </a:cubicBezTo>
                  <a:cubicBezTo>
                    <a:pt x="342" y="1492"/>
                    <a:pt x="959" y="64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24"/>
            <p:cNvSpPr/>
            <p:nvPr/>
          </p:nvSpPr>
          <p:spPr>
            <a:xfrm>
              <a:off x="-2373010" y="-7018291"/>
              <a:ext cx="367433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24"/>
            <p:cNvSpPr/>
            <p:nvPr/>
          </p:nvSpPr>
          <p:spPr>
            <a:xfrm>
              <a:off x="-1991335" y="-7189075"/>
              <a:ext cx="131403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24"/>
            <p:cNvSpPr/>
            <p:nvPr/>
          </p:nvSpPr>
          <p:spPr>
            <a:xfrm>
              <a:off x="-2384036" y="-6815094"/>
              <a:ext cx="171024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24"/>
            <p:cNvSpPr/>
            <p:nvPr/>
          </p:nvSpPr>
          <p:spPr>
            <a:xfrm>
              <a:off x="-2361015" y="-6981699"/>
              <a:ext cx="343018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24"/>
            <p:cNvSpPr/>
            <p:nvPr/>
          </p:nvSpPr>
          <p:spPr>
            <a:xfrm>
              <a:off x="-2531981" y="-6779290"/>
              <a:ext cx="315756" cy="49375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24"/>
            <p:cNvSpPr/>
            <p:nvPr/>
          </p:nvSpPr>
          <p:spPr>
            <a:xfrm>
              <a:off x="-2554154" y="-6737366"/>
              <a:ext cx="330114" cy="59492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24"/>
            <p:cNvSpPr/>
            <p:nvPr/>
          </p:nvSpPr>
          <p:spPr>
            <a:xfrm>
              <a:off x="-2452253" y="-6930990"/>
              <a:ext cx="382578" cy="64642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24"/>
            <p:cNvSpPr/>
            <p:nvPr/>
          </p:nvSpPr>
          <p:spPr>
            <a:xfrm>
              <a:off x="-2678592" y="-6389376"/>
              <a:ext cx="188593" cy="117106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8" name="Google Shape;6258;p24"/>
          <p:cNvGrpSpPr/>
          <p:nvPr/>
        </p:nvGrpSpPr>
        <p:grpSpPr>
          <a:xfrm rot="-5006479" flipH="1">
            <a:off x="7912238" y="3998790"/>
            <a:ext cx="1012503" cy="1736434"/>
            <a:chOff x="7115651" y="-2483192"/>
            <a:chExt cx="768431" cy="1317853"/>
          </a:xfrm>
        </p:grpSpPr>
        <p:sp>
          <p:nvSpPr>
            <p:cNvPr id="6259" name="Google Shape;6259;p24"/>
            <p:cNvSpPr/>
            <p:nvPr/>
          </p:nvSpPr>
          <p:spPr>
            <a:xfrm>
              <a:off x="7115651" y="-2322767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24"/>
            <p:cNvSpPr/>
            <p:nvPr/>
          </p:nvSpPr>
          <p:spPr>
            <a:xfrm>
              <a:off x="7342899" y="-24573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24"/>
            <p:cNvSpPr/>
            <p:nvPr/>
          </p:nvSpPr>
          <p:spPr>
            <a:xfrm>
              <a:off x="7342899" y="-24573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24"/>
            <p:cNvSpPr/>
            <p:nvPr/>
          </p:nvSpPr>
          <p:spPr>
            <a:xfrm>
              <a:off x="7377917" y="-2457383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24"/>
            <p:cNvSpPr/>
            <p:nvPr/>
          </p:nvSpPr>
          <p:spPr>
            <a:xfrm>
              <a:off x="7380703" y="-2317678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24"/>
            <p:cNvSpPr/>
            <p:nvPr/>
          </p:nvSpPr>
          <p:spPr>
            <a:xfrm>
              <a:off x="7386701" y="-2279874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24"/>
            <p:cNvSpPr/>
            <p:nvPr/>
          </p:nvSpPr>
          <p:spPr>
            <a:xfrm>
              <a:off x="7399605" y="-2231529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24"/>
            <p:cNvSpPr/>
            <p:nvPr/>
          </p:nvSpPr>
          <p:spPr>
            <a:xfrm>
              <a:off x="7416629" y="-2199723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24"/>
            <p:cNvSpPr/>
            <p:nvPr/>
          </p:nvSpPr>
          <p:spPr>
            <a:xfrm>
              <a:off x="7468246" y="-2124115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24"/>
            <p:cNvSpPr/>
            <p:nvPr/>
          </p:nvSpPr>
          <p:spPr>
            <a:xfrm>
              <a:off x="7528648" y="-1882569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24"/>
            <p:cNvSpPr/>
            <p:nvPr/>
          </p:nvSpPr>
          <p:spPr>
            <a:xfrm>
              <a:off x="7595471" y="-2050385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24"/>
            <p:cNvSpPr/>
            <p:nvPr/>
          </p:nvSpPr>
          <p:spPr>
            <a:xfrm>
              <a:off x="7491813" y="-2078920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24"/>
            <p:cNvSpPr/>
            <p:nvPr/>
          </p:nvSpPr>
          <p:spPr>
            <a:xfrm>
              <a:off x="7555365" y="-1809748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24"/>
            <p:cNvSpPr/>
            <p:nvPr/>
          </p:nvSpPr>
          <p:spPr>
            <a:xfrm>
              <a:off x="7658660" y="-2013005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24"/>
            <p:cNvSpPr/>
            <p:nvPr/>
          </p:nvSpPr>
          <p:spPr>
            <a:xfrm>
              <a:off x="7599167" y="-1687188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24"/>
            <p:cNvSpPr/>
            <p:nvPr/>
          </p:nvSpPr>
          <p:spPr>
            <a:xfrm>
              <a:off x="7680772" y="-1733716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24"/>
            <p:cNvSpPr/>
            <p:nvPr/>
          </p:nvSpPr>
          <p:spPr>
            <a:xfrm>
              <a:off x="7751715" y="-1862334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24"/>
            <p:cNvSpPr/>
            <p:nvPr/>
          </p:nvSpPr>
          <p:spPr>
            <a:xfrm>
              <a:off x="7686770" y="-1753102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24"/>
            <p:cNvSpPr/>
            <p:nvPr/>
          </p:nvSpPr>
          <p:spPr>
            <a:xfrm>
              <a:off x="7746687" y="-1547059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24"/>
            <p:cNvSpPr/>
            <p:nvPr/>
          </p:nvSpPr>
          <p:spPr>
            <a:xfrm>
              <a:off x="7822234" y="-1528157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24"/>
            <p:cNvSpPr/>
            <p:nvPr/>
          </p:nvSpPr>
          <p:spPr>
            <a:xfrm>
              <a:off x="7634184" y="-1934671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24"/>
            <p:cNvSpPr/>
            <p:nvPr/>
          </p:nvSpPr>
          <p:spPr>
            <a:xfrm>
              <a:off x="7801515" y="-1695003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24"/>
            <p:cNvSpPr/>
            <p:nvPr/>
          </p:nvSpPr>
          <p:spPr>
            <a:xfrm>
              <a:off x="7852708" y="-1595465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24"/>
            <p:cNvSpPr/>
            <p:nvPr/>
          </p:nvSpPr>
          <p:spPr>
            <a:xfrm>
              <a:off x="7607043" y="-1989074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24"/>
            <p:cNvSpPr/>
            <p:nvPr/>
          </p:nvSpPr>
          <p:spPr>
            <a:xfrm>
              <a:off x="7442438" y="-2087704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24"/>
            <p:cNvSpPr/>
            <p:nvPr/>
          </p:nvSpPr>
          <p:spPr>
            <a:xfrm>
              <a:off x="7377492" y="-2360995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24"/>
            <p:cNvSpPr/>
            <p:nvPr/>
          </p:nvSpPr>
          <p:spPr>
            <a:xfrm>
              <a:off x="7192168" y="-2483192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24"/>
            <p:cNvSpPr/>
            <p:nvPr/>
          </p:nvSpPr>
          <p:spPr>
            <a:xfrm>
              <a:off x="7192168" y="-2483192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24"/>
            <p:cNvSpPr/>
            <p:nvPr/>
          </p:nvSpPr>
          <p:spPr>
            <a:xfrm>
              <a:off x="7318908" y="-2327372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24"/>
            <p:cNvSpPr/>
            <p:nvPr/>
          </p:nvSpPr>
          <p:spPr>
            <a:xfrm>
              <a:off x="7293100" y="-2270242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24"/>
            <p:cNvSpPr/>
            <p:nvPr/>
          </p:nvSpPr>
          <p:spPr>
            <a:xfrm>
              <a:off x="7264989" y="-2216322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24"/>
            <p:cNvSpPr/>
            <p:nvPr/>
          </p:nvSpPr>
          <p:spPr>
            <a:xfrm>
              <a:off x="7213372" y="-2064682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24"/>
            <p:cNvSpPr/>
            <p:nvPr/>
          </p:nvSpPr>
          <p:spPr>
            <a:xfrm>
              <a:off x="7192653" y="-1925947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24"/>
            <p:cNvSpPr/>
            <p:nvPr/>
          </p:nvSpPr>
          <p:spPr>
            <a:xfrm>
              <a:off x="7196772" y="-1776124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24"/>
            <p:cNvSpPr/>
            <p:nvPr/>
          </p:nvSpPr>
          <p:spPr>
            <a:xfrm>
              <a:off x="7205557" y="-1719903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24"/>
            <p:cNvSpPr/>
            <p:nvPr/>
          </p:nvSpPr>
          <p:spPr>
            <a:xfrm>
              <a:off x="7236455" y="-1612973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24"/>
            <p:cNvSpPr/>
            <p:nvPr/>
          </p:nvSpPr>
          <p:spPr>
            <a:xfrm>
              <a:off x="7282982" y="-1540576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24"/>
            <p:cNvSpPr/>
            <p:nvPr/>
          </p:nvSpPr>
          <p:spPr>
            <a:xfrm>
              <a:off x="7381612" y="-1411049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24"/>
            <p:cNvSpPr/>
            <p:nvPr/>
          </p:nvSpPr>
          <p:spPr>
            <a:xfrm>
              <a:off x="7428625" y="-1518948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24"/>
            <p:cNvSpPr/>
            <p:nvPr/>
          </p:nvSpPr>
          <p:spPr>
            <a:xfrm>
              <a:off x="7472911" y="-1466362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24"/>
            <p:cNvSpPr/>
            <p:nvPr/>
          </p:nvSpPr>
          <p:spPr>
            <a:xfrm>
              <a:off x="7200953" y="-1992285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24"/>
            <p:cNvSpPr/>
            <p:nvPr/>
          </p:nvSpPr>
          <p:spPr>
            <a:xfrm>
              <a:off x="7251176" y="-2152225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24"/>
            <p:cNvSpPr/>
            <p:nvPr/>
          </p:nvSpPr>
          <p:spPr>
            <a:xfrm>
              <a:off x="7346110" y="-2381291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4"/>
            <p:cNvSpPr/>
            <p:nvPr/>
          </p:nvSpPr>
          <p:spPr>
            <a:xfrm>
              <a:off x="7368284" y="-2483192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24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26" name="Google Shape;4326;p19"/>
          <p:cNvSpPr txBox="1">
            <a:spLocks noGrp="1"/>
          </p:cNvSpPr>
          <p:nvPr>
            <p:ph type="title" idx="2"/>
          </p:nvPr>
        </p:nvSpPr>
        <p:spPr>
          <a:xfrm>
            <a:off x="1088250" y="2741825"/>
            <a:ext cx="204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7" name="Google Shape;4327;p19"/>
          <p:cNvSpPr txBox="1">
            <a:spLocks noGrp="1"/>
          </p:cNvSpPr>
          <p:nvPr>
            <p:ph type="subTitle" idx="1"/>
          </p:nvPr>
        </p:nvSpPr>
        <p:spPr>
          <a:xfrm>
            <a:off x="1088250" y="3186844"/>
            <a:ext cx="20445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8" name="Google Shape;4328;p19"/>
          <p:cNvSpPr txBox="1">
            <a:spLocks noGrp="1"/>
          </p:cNvSpPr>
          <p:nvPr>
            <p:ph type="title" idx="3"/>
          </p:nvPr>
        </p:nvSpPr>
        <p:spPr>
          <a:xfrm>
            <a:off x="3549750" y="2741825"/>
            <a:ext cx="204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9" name="Google Shape;4329;p19"/>
          <p:cNvSpPr txBox="1">
            <a:spLocks noGrp="1"/>
          </p:cNvSpPr>
          <p:nvPr>
            <p:ph type="subTitle" idx="4"/>
          </p:nvPr>
        </p:nvSpPr>
        <p:spPr>
          <a:xfrm>
            <a:off x="3549750" y="3186844"/>
            <a:ext cx="20445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0" name="Google Shape;4330;p19"/>
          <p:cNvSpPr txBox="1">
            <a:spLocks noGrp="1"/>
          </p:cNvSpPr>
          <p:nvPr>
            <p:ph type="title" idx="5"/>
          </p:nvPr>
        </p:nvSpPr>
        <p:spPr>
          <a:xfrm>
            <a:off x="6011325" y="2741825"/>
            <a:ext cx="204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1" name="Google Shape;4331;p19"/>
          <p:cNvSpPr txBox="1">
            <a:spLocks noGrp="1"/>
          </p:cNvSpPr>
          <p:nvPr>
            <p:ph type="subTitle" idx="6"/>
          </p:nvPr>
        </p:nvSpPr>
        <p:spPr>
          <a:xfrm>
            <a:off x="6011325" y="3186848"/>
            <a:ext cx="20445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2" name="Google Shape;4332;p19"/>
          <p:cNvSpPr/>
          <p:nvPr/>
        </p:nvSpPr>
        <p:spPr>
          <a:xfrm rot="886862" flipH="1">
            <a:off x="-4113025" y="5302082"/>
            <a:ext cx="39136" cy="16854"/>
          </a:xfrm>
          <a:custGeom>
            <a:avLst/>
            <a:gdLst/>
            <a:ahLst/>
            <a:cxnLst/>
            <a:rect l="l" t="t" r="r" b="b"/>
            <a:pathLst>
              <a:path w="548" h="236" extrusionOk="0">
                <a:moveTo>
                  <a:pt x="548" y="0"/>
                </a:moveTo>
                <a:lnTo>
                  <a:pt x="548" y="0"/>
                </a:lnTo>
                <a:cubicBezTo>
                  <a:pt x="358" y="68"/>
                  <a:pt x="175" y="145"/>
                  <a:pt x="0" y="236"/>
                </a:cubicBezTo>
                <a:cubicBezTo>
                  <a:pt x="167" y="221"/>
                  <a:pt x="335" y="198"/>
                  <a:pt x="502" y="167"/>
                </a:cubicBezTo>
                <a:cubicBezTo>
                  <a:pt x="525" y="114"/>
                  <a:pt x="540" y="61"/>
                  <a:pt x="548" y="0"/>
                </a:cubicBezTo>
                <a:close/>
              </a:path>
            </a:pathLst>
          </a:custGeom>
          <a:solidFill>
            <a:srgbClr val="758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3" name="Google Shape;4333;p19"/>
          <p:cNvGrpSpPr/>
          <p:nvPr/>
        </p:nvGrpSpPr>
        <p:grpSpPr>
          <a:xfrm>
            <a:off x="6989001" y="4415610"/>
            <a:ext cx="1368075" cy="954236"/>
            <a:chOff x="1150061" y="4491810"/>
            <a:chExt cx="1368075" cy="954236"/>
          </a:xfrm>
        </p:grpSpPr>
        <p:sp>
          <p:nvSpPr>
            <p:cNvPr id="4334" name="Google Shape;4334;p19"/>
            <p:cNvSpPr/>
            <p:nvPr/>
          </p:nvSpPr>
          <p:spPr>
            <a:xfrm>
              <a:off x="1150061" y="4565904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9"/>
            <p:cNvSpPr/>
            <p:nvPr/>
          </p:nvSpPr>
          <p:spPr>
            <a:xfrm>
              <a:off x="1372220" y="4632969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9"/>
            <p:cNvSpPr/>
            <p:nvPr/>
          </p:nvSpPr>
          <p:spPr>
            <a:xfrm>
              <a:off x="1410024" y="4654598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9"/>
            <p:cNvSpPr/>
            <p:nvPr/>
          </p:nvSpPr>
          <p:spPr>
            <a:xfrm>
              <a:off x="1456613" y="4689191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9"/>
            <p:cNvSpPr/>
            <p:nvPr/>
          </p:nvSpPr>
          <p:spPr>
            <a:xfrm>
              <a:off x="1487026" y="4727419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9"/>
            <p:cNvSpPr/>
            <p:nvPr/>
          </p:nvSpPr>
          <p:spPr>
            <a:xfrm>
              <a:off x="1557060" y="4826533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9"/>
            <p:cNvSpPr/>
            <p:nvPr/>
          </p:nvSpPr>
          <p:spPr>
            <a:xfrm>
              <a:off x="1848405" y="4930252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9"/>
            <p:cNvSpPr/>
            <p:nvPr/>
          </p:nvSpPr>
          <p:spPr>
            <a:xfrm>
              <a:off x="1625761" y="4968056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9"/>
            <p:cNvSpPr/>
            <p:nvPr/>
          </p:nvSpPr>
          <p:spPr>
            <a:xfrm>
              <a:off x="1599044" y="4868033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9"/>
            <p:cNvSpPr/>
            <p:nvPr/>
          </p:nvSpPr>
          <p:spPr>
            <a:xfrm>
              <a:off x="1929950" y="4974053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9"/>
            <p:cNvSpPr/>
            <p:nvPr/>
          </p:nvSpPr>
          <p:spPr>
            <a:xfrm>
              <a:off x="1660779" y="5040877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9"/>
            <p:cNvSpPr/>
            <p:nvPr/>
          </p:nvSpPr>
          <p:spPr>
            <a:xfrm>
              <a:off x="2071473" y="5037666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9"/>
            <p:cNvSpPr/>
            <p:nvPr/>
          </p:nvSpPr>
          <p:spPr>
            <a:xfrm>
              <a:off x="1967270" y="5155197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9"/>
            <p:cNvSpPr/>
            <p:nvPr/>
          </p:nvSpPr>
          <p:spPr>
            <a:xfrm>
              <a:off x="1809692" y="5193426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9"/>
            <p:cNvSpPr/>
            <p:nvPr/>
          </p:nvSpPr>
          <p:spPr>
            <a:xfrm>
              <a:off x="1927648" y="5178219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9"/>
            <p:cNvSpPr/>
            <p:nvPr/>
          </p:nvSpPr>
          <p:spPr>
            <a:xfrm>
              <a:off x="2191791" y="5259825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9"/>
            <p:cNvSpPr/>
            <p:nvPr/>
          </p:nvSpPr>
          <p:spPr>
            <a:xfrm>
              <a:off x="2201909" y="5337250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9"/>
            <p:cNvSpPr/>
            <p:nvPr/>
          </p:nvSpPr>
          <p:spPr>
            <a:xfrm>
              <a:off x="1736387" y="5093645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9"/>
            <p:cNvSpPr/>
            <p:nvPr/>
          </p:nvSpPr>
          <p:spPr>
            <a:xfrm>
              <a:off x="1993563" y="5293449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9"/>
            <p:cNvSpPr/>
            <p:nvPr/>
          </p:nvSpPr>
          <p:spPr>
            <a:xfrm>
              <a:off x="2112972" y="5357546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9"/>
            <p:cNvSpPr/>
            <p:nvPr/>
          </p:nvSpPr>
          <p:spPr>
            <a:xfrm>
              <a:off x="1683861" y="5036394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9"/>
            <p:cNvSpPr/>
            <p:nvPr/>
          </p:nvSpPr>
          <p:spPr>
            <a:xfrm>
              <a:off x="1616068" y="4779520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9"/>
            <p:cNvSpPr/>
            <p:nvPr/>
          </p:nvSpPr>
          <p:spPr>
            <a:xfrm>
              <a:off x="1461217" y="4531068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9"/>
            <p:cNvSpPr/>
            <p:nvPr/>
          </p:nvSpPr>
          <p:spPr>
            <a:xfrm>
              <a:off x="1530343" y="4513560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9"/>
            <p:cNvSpPr/>
            <p:nvPr/>
          </p:nvSpPr>
          <p:spPr>
            <a:xfrm>
              <a:off x="1722574" y="4491931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9"/>
            <p:cNvSpPr/>
            <p:nvPr/>
          </p:nvSpPr>
          <p:spPr>
            <a:xfrm>
              <a:off x="1892146" y="4497445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9"/>
            <p:cNvSpPr/>
            <p:nvPr/>
          </p:nvSpPr>
          <p:spPr>
            <a:xfrm>
              <a:off x="2062264" y="4535673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9"/>
            <p:cNvSpPr/>
            <p:nvPr/>
          </p:nvSpPr>
          <p:spPr>
            <a:xfrm>
              <a:off x="2117092" y="4560148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9"/>
            <p:cNvSpPr/>
            <p:nvPr/>
          </p:nvSpPr>
          <p:spPr>
            <a:xfrm>
              <a:off x="2163196" y="4622791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9"/>
            <p:cNvSpPr/>
            <p:nvPr/>
          </p:nvSpPr>
          <p:spPr>
            <a:xfrm>
              <a:off x="2233715" y="4700277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9"/>
            <p:cNvSpPr/>
            <p:nvPr/>
          </p:nvSpPr>
          <p:spPr>
            <a:xfrm>
              <a:off x="2439274" y="4845920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9"/>
            <p:cNvSpPr/>
            <p:nvPr/>
          </p:nvSpPr>
          <p:spPr>
            <a:xfrm>
              <a:off x="2250315" y="4907654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>
              <a:off x="2302356" y="4968056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>
              <a:off x="1811510" y="4491931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9"/>
            <p:cNvSpPr/>
            <p:nvPr/>
          </p:nvSpPr>
          <p:spPr>
            <a:xfrm>
              <a:off x="1612373" y="4506229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9"/>
            <p:cNvSpPr/>
            <p:nvPr/>
          </p:nvSpPr>
          <p:spPr>
            <a:xfrm>
              <a:off x="1220580" y="4586865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9"/>
            <p:cNvSpPr/>
            <p:nvPr/>
          </p:nvSpPr>
          <p:spPr>
            <a:xfrm>
              <a:off x="1327086" y="4612189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9"/>
            <p:cNvSpPr/>
            <p:nvPr/>
          </p:nvSpPr>
          <p:spPr>
            <a:xfrm>
              <a:off x="1386518" y="4548153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9"/>
            <p:cNvSpPr/>
            <p:nvPr/>
          </p:nvSpPr>
          <p:spPr>
            <a:xfrm>
              <a:off x="1317392" y="4566146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9"/>
            <p:cNvSpPr/>
            <p:nvPr/>
          </p:nvSpPr>
          <p:spPr>
            <a:xfrm>
              <a:off x="1190168" y="4577657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8" name="Google Shape;4378;p19"/>
          <p:cNvGrpSpPr/>
          <p:nvPr/>
        </p:nvGrpSpPr>
        <p:grpSpPr>
          <a:xfrm>
            <a:off x="7574479" y="3851012"/>
            <a:ext cx="1831420" cy="1720667"/>
            <a:chOff x="498490" y="3679950"/>
            <a:chExt cx="1831420" cy="1720667"/>
          </a:xfrm>
        </p:grpSpPr>
        <p:sp>
          <p:nvSpPr>
            <p:cNvPr id="4379" name="Google Shape;4379;p19"/>
            <p:cNvSpPr/>
            <p:nvPr/>
          </p:nvSpPr>
          <p:spPr>
            <a:xfrm rot="-1270888" flipH="1">
              <a:off x="752127" y="4014390"/>
              <a:ext cx="1414127" cy="1170281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9"/>
            <p:cNvSpPr/>
            <p:nvPr/>
          </p:nvSpPr>
          <p:spPr>
            <a:xfrm rot="-1270888" flipH="1">
              <a:off x="649718" y="3889549"/>
              <a:ext cx="1364388" cy="109218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9"/>
            <p:cNvSpPr/>
            <p:nvPr/>
          </p:nvSpPr>
          <p:spPr>
            <a:xfrm rot="-1270888" flipH="1">
              <a:off x="1016851" y="4347334"/>
              <a:ext cx="102870" cy="27153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9"/>
            <p:cNvSpPr/>
            <p:nvPr/>
          </p:nvSpPr>
          <p:spPr>
            <a:xfrm rot="-1270888" flipH="1">
              <a:off x="1028725" y="4097109"/>
              <a:ext cx="229125" cy="375735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9"/>
            <p:cNvSpPr/>
            <p:nvPr/>
          </p:nvSpPr>
          <p:spPr>
            <a:xfrm rot="-1270888" flipH="1">
              <a:off x="1050005" y="4000623"/>
              <a:ext cx="293645" cy="413963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9"/>
            <p:cNvSpPr/>
            <p:nvPr/>
          </p:nvSpPr>
          <p:spPr>
            <a:xfrm rot="-1270888" flipH="1">
              <a:off x="959533" y="4684034"/>
              <a:ext cx="61371" cy="189988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9"/>
            <p:cNvSpPr/>
            <p:nvPr/>
          </p:nvSpPr>
          <p:spPr>
            <a:xfrm rot="-1270888" flipH="1">
              <a:off x="1213345" y="3863037"/>
              <a:ext cx="273835" cy="316243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9"/>
            <p:cNvSpPr/>
            <p:nvPr/>
          </p:nvSpPr>
          <p:spPr>
            <a:xfrm rot="-1270888" flipH="1">
              <a:off x="1205303" y="4237047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9"/>
            <p:cNvSpPr/>
            <p:nvPr/>
          </p:nvSpPr>
          <p:spPr>
            <a:xfrm rot="-1270888" flipH="1">
              <a:off x="1258432" y="3906395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9"/>
            <p:cNvSpPr/>
            <p:nvPr/>
          </p:nvSpPr>
          <p:spPr>
            <a:xfrm rot="-1270888" flipH="1">
              <a:off x="875445" y="5096301"/>
              <a:ext cx="52647" cy="88996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9"/>
            <p:cNvSpPr/>
            <p:nvPr/>
          </p:nvSpPr>
          <p:spPr>
            <a:xfrm rot="-1270888" flipH="1">
              <a:off x="1190194" y="3926125"/>
              <a:ext cx="220885" cy="300128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9"/>
            <p:cNvSpPr/>
            <p:nvPr/>
          </p:nvSpPr>
          <p:spPr>
            <a:xfrm rot="-1270888" flipH="1">
              <a:off x="1559181" y="3767305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9"/>
            <p:cNvSpPr/>
            <p:nvPr/>
          </p:nvSpPr>
          <p:spPr>
            <a:xfrm rot="-1270888" flipH="1">
              <a:off x="1514955" y="3770505"/>
              <a:ext cx="163695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9"/>
            <p:cNvSpPr/>
            <p:nvPr/>
          </p:nvSpPr>
          <p:spPr>
            <a:xfrm rot="-1270888" flipH="1">
              <a:off x="1661024" y="3751892"/>
              <a:ext cx="148004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9"/>
            <p:cNvSpPr/>
            <p:nvPr/>
          </p:nvSpPr>
          <p:spPr>
            <a:xfrm rot="-1270888" flipH="1">
              <a:off x="1270307" y="3835822"/>
              <a:ext cx="258204" cy="282619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9"/>
            <p:cNvSpPr/>
            <p:nvPr/>
          </p:nvSpPr>
          <p:spPr>
            <a:xfrm rot="-1270888" flipH="1">
              <a:off x="1439493" y="3785590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9"/>
            <p:cNvSpPr/>
            <p:nvPr/>
          </p:nvSpPr>
          <p:spPr>
            <a:xfrm rot="-1270888" flipH="1">
              <a:off x="932120" y="4920682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9"/>
            <p:cNvSpPr/>
            <p:nvPr/>
          </p:nvSpPr>
          <p:spPr>
            <a:xfrm rot="-1270888" flipH="1">
              <a:off x="954021" y="4846130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9"/>
            <p:cNvSpPr/>
            <p:nvPr/>
          </p:nvSpPr>
          <p:spPr>
            <a:xfrm rot="-1270888" flipH="1">
              <a:off x="910887" y="4999035"/>
              <a:ext cx="28171" cy="80696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9"/>
            <p:cNvSpPr/>
            <p:nvPr/>
          </p:nvSpPr>
          <p:spPr>
            <a:xfrm rot="-1270888" flipH="1">
              <a:off x="1352614" y="3803409"/>
              <a:ext cx="244755" cy="241241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9"/>
            <p:cNvSpPr/>
            <p:nvPr/>
          </p:nvSpPr>
          <p:spPr>
            <a:xfrm rot="-1270888" flipH="1">
              <a:off x="991998" y="4513636"/>
              <a:ext cx="76092" cy="236516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9"/>
            <p:cNvSpPr/>
            <p:nvPr/>
          </p:nvSpPr>
          <p:spPr>
            <a:xfrm rot="-1270888" flipH="1">
              <a:off x="858265" y="5150720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9"/>
            <p:cNvSpPr/>
            <p:nvPr/>
          </p:nvSpPr>
          <p:spPr>
            <a:xfrm rot="-1270888" flipH="1">
              <a:off x="781050" y="3928779"/>
              <a:ext cx="1213658" cy="842163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9"/>
            <p:cNvSpPr/>
            <p:nvPr/>
          </p:nvSpPr>
          <p:spPr>
            <a:xfrm rot="-1270888" flipH="1">
              <a:off x="1320462" y="4010058"/>
              <a:ext cx="484482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9"/>
            <p:cNvSpPr/>
            <p:nvPr/>
          </p:nvSpPr>
          <p:spPr>
            <a:xfrm rot="-1270888" flipH="1">
              <a:off x="1684936" y="3871186"/>
              <a:ext cx="119954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9"/>
            <p:cNvSpPr/>
            <p:nvPr/>
          </p:nvSpPr>
          <p:spPr>
            <a:xfrm rot="-1270888" flipH="1">
              <a:off x="1252060" y="4228914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9"/>
            <p:cNvSpPr/>
            <p:nvPr/>
          </p:nvSpPr>
          <p:spPr>
            <a:xfrm rot="-1270888" flipH="1">
              <a:off x="1603329" y="3849971"/>
              <a:ext cx="210707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9"/>
            <p:cNvSpPr/>
            <p:nvPr/>
          </p:nvSpPr>
          <p:spPr>
            <a:xfrm rot="-1270888" flipH="1">
              <a:off x="1185031" y="4143484"/>
              <a:ext cx="578022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9"/>
            <p:cNvSpPr/>
            <p:nvPr/>
          </p:nvSpPr>
          <p:spPr>
            <a:xfrm rot="-1270888" flipH="1">
              <a:off x="1047914" y="4465414"/>
              <a:ext cx="411661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9"/>
            <p:cNvSpPr/>
            <p:nvPr/>
          </p:nvSpPr>
          <p:spPr>
            <a:xfrm rot="-1270888" flipH="1">
              <a:off x="1718664" y="3798143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9"/>
            <p:cNvSpPr/>
            <p:nvPr/>
          </p:nvSpPr>
          <p:spPr>
            <a:xfrm rot="-1270888" flipH="1">
              <a:off x="1266098" y="4116052"/>
              <a:ext cx="387670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9"/>
            <p:cNvSpPr/>
            <p:nvPr/>
          </p:nvSpPr>
          <p:spPr>
            <a:xfrm rot="-1270888" flipH="1">
              <a:off x="1089505" y="4312385"/>
              <a:ext cx="542520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9"/>
            <p:cNvSpPr/>
            <p:nvPr/>
          </p:nvSpPr>
          <p:spPr>
            <a:xfrm rot="-1270888" flipH="1">
              <a:off x="1760175" y="3745705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9"/>
            <p:cNvSpPr/>
            <p:nvPr/>
          </p:nvSpPr>
          <p:spPr>
            <a:xfrm rot="-1270888" flipH="1">
              <a:off x="1406165" y="3956603"/>
              <a:ext cx="400150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9"/>
            <p:cNvSpPr/>
            <p:nvPr/>
          </p:nvSpPr>
          <p:spPr>
            <a:xfrm rot="-1270888" flipH="1">
              <a:off x="1032331" y="4596231"/>
              <a:ext cx="225429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9"/>
            <p:cNvSpPr/>
            <p:nvPr/>
          </p:nvSpPr>
          <p:spPr>
            <a:xfrm rot="-1270888" flipH="1">
              <a:off x="992145" y="4802878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9"/>
            <p:cNvSpPr/>
            <p:nvPr/>
          </p:nvSpPr>
          <p:spPr>
            <a:xfrm rot="-1270888" flipH="1">
              <a:off x="1018647" y="4742801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9"/>
            <p:cNvSpPr/>
            <p:nvPr/>
          </p:nvSpPr>
          <p:spPr>
            <a:xfrm rot="-1270888" flipH="1">
              <a:off x="1019573" y="4639916"/>
              <a:ext cx="210707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9"/>
            <p:cNvSpPr/>
            <p:nvPr/>
          </p:nvSpPr>
          <p:spPr>
            <a:xfrm rot="-1270888" flipH="1">
              <a:off x="963199" y="4902952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9"/>
            <p:cNvSpPr/>
            <p:nvPr/>
          </p:nvSpPr>
          <p:spPr>
            <a:xfrm rot="-1270888" flipH="1">
              <a:off x="1241284" y="4492836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9"/>
            <p:cNvSpPr/>
            <p:nvPr/>
          </p:nvSpPr>
          <p:spPr>
            <a:xfrm rot="-1270888" flipH="1">
              <a:off x="1132926" y="4210867"/>
              <a:ext cx="594622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9"/>
            <p:cNvSpPr/>
            <p:nvPr/>
          </p:nvSpPr>
          <p:spPr>
            <a:xfrm rot="-1270888" flipH="1">
              <a:off x="1132866" y="4344784"/>
              <a:ext cx="461884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1" name="Google Shape;4421;p19"/>
          <p:cNvGrpSpPr/>
          <p:nvPr/>
        </p:nvGrpSpPr>
        <p:grpSpPr>
          <a:xfrm flipH="1">
            <a:off x="786925" y="4415610"/>
            <a:ext cx="1368075" cy="954236"/>
            <a:chOff x="1150061" y="4491810"/>
            <a:chExt cx="1368075" cy="954236"/>
          </a:xfrm>
        </p:grpSpPr>
        <p:sp>
          <p:nvSpPr>
            <p:cNvPr id="4422" name="Google Shape;4422;p19"/>
            <p:cNvSpPr/>
            <p:nvPr/>
          </p:nvSpPr>
          <p:spPr>
            <a:xfrm>
              <a:off x="1150061" y="4565904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9"/>
            <p:cNvSpPr/>
            <p:nvPr/>
          </p:nvSpPr>
          <p:spPr>
            <a:xfrm>
              <a:off x="1372220" y="4632969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9"/>
            <p:cNvSpPr/>
            <p:nvPr/>
          </p:nvSpPr>
          <p:spPr>
            <a:xfrm>
              <a:off x="1410024" y="4654598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9"/>
            <p:cNvSpPr/>
            <p:nvPr/>
          </p:nvSpPr>
          <p:spPr>
            <a:xfrm>
              <a:off x="1456613" y="4689191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9"/>
            <p:cNvSpPr/>
            <p:nvPr/>
          </p:nvSpPr>
          <p:spPr>
            <a:xfrm>
              <a:off x="1487026" y="4727419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9"/>
            <p:cNvSpPr/>
            <p:nvPr/>
          </p:nvSpPr>
          <p:spPr>
            <a:xfrm>
              <a:off x="1557060" y="4826533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9"/>
            <p:cNvSpPr/>
            <p:nvPr/>
          </p:nvSpPr>
          <p:spPr>
            <a:xfrm>
              <a:off x="1848405" y="4930252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9"/>
            <p:cNvSpPr/>
            <p:nvPr/>
          </p:nvSpPr>
          <p:spPr>
            <a:xfrm>
              <a:off x="1625761" y="4968056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9"/>
            <p:cNvSpPr/>
            <p:nvPr/>
          </p:nvSpPr>
          <p:spPr>
            <a:xfrm>
              <a:off x="1599044" y="4868033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9"/>
            <p:cNvSpPr/>
            <p:nvPr/>
          </p:nvSpPr>
          <p:spPr>
            <a:xfrm>
              <a:off x="1929950" y="4974053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9"/>
            <p:cNvSpPr/>
            <p:nvPr/>
          </p:nvSpPr>
          <p:spPr>
            <a:xfrm>
              <a:off x="1660779" y="5040877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9"/>
            <p:cNvSpPr/>
            <p:nvPr/>
          </p:nvSpPr>
          <p:spPr>
            <a:xfrm>
              <a:off x="2071473" y="5037666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9"/>
            <p:cNvSpPr/>
            <p:nvPr/>
          </p:nvSpPr>
          <p:spPr>
            <a:xfrm>
              <a:off x="1967270" y="5155197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9"/>
            <p:cNvSpPr/>
            <p:nvPr/>
          </p:nvSpPr>
          <p:spPr>
            <a:xfrm>
              <a:off x="1809692" y="5193426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9"/>
            <p:cNvSpPr/>
            <p:nvPr/>
          </p:nvSpPr>
          <p:spPr>
            <a:xfrm>
              <a:off x="1927648" y="5178219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9"/>
            <p:cNvSpPr/>
            <p:nvPr/>
          </p:nvSpPr>
          <p:spPr>
            <a:xfrm>
              <a:off x="2191791" y="5259825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9"/>
            <p:cNvSpPr/>
            <p:nvPr/>
          </p:nvSpPr>
          <p:spPr>
            <a:xfrm>
              <a:off x="2201909" y="5337250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9"/>
            <p:cNvSpPr/>
            <p:nvPr/>
          </p:nvSpPr>
          <p:spPr>
            <a:xfrm>
              <a:off x="1736387" y="5093645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9"/>
            <p:cNvSpPr/>
            <p:nvPr/>
          </p:nvSpPr>
          <p:spPr>
            <a:xfrm>
              <a:off x="1993563" y="5293449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9"/>
            <p:cNvSpPr/>
            <p:nvPr/>
          </p:nvSpPr>
          <p:spPr>
            <a:xfrm>
              <a:off x="2112972" y="5357546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9"/>
            <p:cNvSpPr/>
            <p:nvPr/>
          </p:nvSpPr>
          <p:spPr>
            <a:xfrm>
              <a:off x="1683861" y="5036394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9"/>
            <p:cNvSpPr/>
            <p:nvPr/>
          </p:nvSpPr>
          <p:spPr>
            <a:xfrm>
              <a:off x="1616068" y="4779520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9"/>
            <p:cNvSpPr/>
            <p:nvPr/>
          </p:nvSpPr>
          <p:spPr>
            <a:xfrm>
              <a:off x="1461217" y="4531068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9"/>
            <p:cNvSpPr/>
            <p:nvPr/>
          </p:nvSpPr>
          <p:spPr>
            <a:xfrm>
              <a:off x="1530343" y="4513560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9"/>
            <p:cNvSpPr/>
            <p:nvPr/>
          </p:nvSpPr>
          <p:spPr>
            <a:xfrm>
              <a:off x="1722574" y="4491931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9"/>
            <p:cNvSpPr/>
            <p:nvPr/>
          </p:nvSpPr>
          <p:spPr>
            <a:xfrm>
              <a:off x="1892146" y="4497445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9"/>
            <p:cNvSpPr/>
            <p:nvPr/>
          </p:nvSpPr>
          <p:spPr>
            <a:xfrm>
              <a:off x="2062264" y="4535673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9"/>
            <p:cNvSpPr/>
            <p:nvPr/>
          </p:nvSpPr>
          <p:spPr>
            <a:xfrm>
              <a:off x="2117092" y="4560148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9"/>
            <p:cNvSpPr/>
            <p:nvPr/>
          </p:nvSpPr>
          <p:spPr>
            <a:xfrm>
              <a:off x="2163196" y="4622791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9"/>
            <p:cNvSpPr/>
            <p:nvPr/>
          </p:nvSpPr>
          <p:spPr>
            <a:xfrm>
              <a:off x="2233715" y="4700277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9"/>
            <p:cNvSpPr/>
            <p:nvPr/>
          </p:nvSpPr>
          <p:spPr>
            <a:xfrm>
              <a:off x="2439274" y="4845920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9"/>
            <p:cNvSpPr/>
            <p:nvPr/>
          </p:nvSpPr>
          <p:spPr>
            <a:xfrm>
              <a:off x="2250315" y="4907654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9"/>
            <p:cNvSpPr/>
            <p:nvPr/>
          </p:nvSpPr>
          <p:spPr>
            <a:xfrm>
              <a:off x="2302356" y="4968056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9"/>
            <p:cNvSpPr/>
            <p:nvPr/>
          </p:nvSpPr>
          <p:spPr>
            <a:xfrm>
              <a:off x="1811510" y="4491931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9"/>
            <p:cNvSpPr/>
            <p:nvPr/>
          </p:nvSpPr>
          <p:spPr>
            <a:xfrm>
              <a:off x="1612373" y="4506229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9"/>
            <p:cNvSpPr/>
            <p:nvPr/>
          </p:nvSpPr>
          <p:spPr>
            <a:xfrm>
              <a:off x="1220580" y="4586865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9"/>
            <p:cNvSpPr/>
            <p:nvPr/>
          </p:nvSpPr>
          <p:spPr>
            <a:xfrm>
              <a:off x="1327086" y="4612189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9"/>
            <p:cNvSpPr/>
            <p:nvPr/>
          </p:nvSpPr>
          <p:spPr>
            <a:xfrm>
              <a:off x="1386518" y="4548153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9"/>
            <p:cNvSpPr/>
            <p:nvPr/>
          </p:nvSpPr>
          <p:spPr>
            <a:xfrm>
              <a:off x="1317392" y="4566146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9"/>
            <p:cNvSpPr/>
            <p:nvPr/>
          </p:nvSpPr>
          <p:spPr>
            <a:xfrm>
              <a:off x="1190168" y="4577657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6" name="Google Shape;4466;p19"/>
          <p:cNvGrpSpPr/>
          <p:nvPr/>
        </p:nvGrpSpPr>
        <p:grpSpPr>
          <a:xfrm flipH="1">
            <a:off x="-261899" y="3851012"/>
            <a:ext cx="1831420" cy="1720667"/>
            <a:chOff x="498490" y="3679950"/>
            <a:chExt cx="1831420" cy="1720667"/>
          </a:xfrm>
        </p:grpSpPr>
        <p:sp>
          <p:nvSpPr>
            <p:cNvPr id="4467" name="Google Shape;4467;p19"/>
            <p:cNvSpPr/>
            <p:nvPr/>
          </p:nvSpPr>
          <p:spPr>
            <a:xfrm rot="-1270888" flipH="1">
              <a:off x="752127" y="4014390"/>
              <a:ext cx="1414127" cy="1170281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9"/>
            <p:cNvSpPr/>
            <p:nvPr/>
          </p:nvSpPr>
          <p:spPr>
            <a:xfrm rot="-1270888" flipH="1">
              <a:off x="649718" y="3889549"/>
              <a:ext cx="1364388" cy="109218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9"/>
            <p:cNvSpPr/>
            <p:nvPr/>
          </p:nvSpPr>
          <p:spPr>
            <a:xfrm rot="-1270888" flipH="1">
              <a:off x="1016851" y="4347334"/>
              <a:ext cx="102870" cy="27153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9"/>
            <p:cNvSpPr/>
            <p:nvPr/>
          </p:nvSpPr>
          <p:spPr>
            <a:xfrm rot="-1270888" flipH="1">
              <a:off x="1028725" y="4097109"/>
              <a:ext cx="229125" cy="375735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9"/>
            <p:cNvSpPr/>
            <p:nvPr/>
          </p:nvSpPr>
          <p:spPr>
            <a:xfrm rot="-1270888" flipH="1">
              <a:off x="1050005" y="4000623"/>
              <a:ext cx="293645" cy="413963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9"/>
            <p:cNvSpPr/>
            <p:nvPr/>
          </p:nvSpPr>
          <p:spPr>
            <a:xfrm rot="-1270888" flipH="1">
              <a:off x="959533" y="4684034"/>
              <a:ext cx="61371" cy="189988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9"/>
            <p:cNvSpPr/>
            <p:nvPr/>
          </p:nvSpPr>
          <p:spPr>
            <a:xfrm rot="-1270888" flipH="1">
              <a:off x="1213345" y="3863037"/>
              <a:ext cx="273835" cy="316243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9"/>
            <p:cNvSpPr/>
            <p:nvPr/>
          </p:nvSpPr>
          <p:spPr>
            <a:xfrm rot="-1270888" flipH="1">
              <a:off x="1205303" y="4237047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9"/>
            <p:cNvSpPr/>
            <p:nvPr/>
          </p:nvSpPr>
          <p:spPr>
            <a:xfrm rot="-1270888" flipH="1">
              <a:off x="1258432" y="3906395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9"/>
            <p:cNvSpPr/>
            <p:nvPr/>
          </p:nvSpPr>
          <p:spPr>
            <a:xfrm rot="-1270888" flipH="1">
              <a:off x="875445" y="5096301"/>
              <a:ext cx="52647" cy="88996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9"/>
            <p:cNvSpPr/>
            <p:nvPr/>
          </p:nvSpPr>
          <p:spPr>
            <a:xfrm rot="-1270888" flipH="1">
              <a:off x="1190194" y="3926125"/>
              <a:ext cx="220885" cy="300128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9"/>
            <p:cNvSpPr/>
            <p:nvPr/>
          </p:nvSpPr>
          <p:spPr>
            <a:xfrm rot="-1270888" flipH="1">
              <a:off x="1559181" y="3767305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9"/>
            <p:cNvSpPr/>
            <p:nvPr/>
          </p:nvSpPr>
          <p:spPr>
            <a:xfrm rot="-1270888" flipH="1">
              <a:off x="1514955" y="3770505"/>
              <a:ext cx="163695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9"/>
            <p:cNvSpPr/>
            <p:nvPr/>
          </p:nvSpPr>
          <p:spPr>
            <a:xfrm rot="-1270888" flipH="1">
              <a:off x="1661024" y="3751892"/>
              <a:ext cx="148004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9"/>
            <p:cNvSpPr/>
            <p:nvPr/>
          </p:nvSpPr>
          <p:spPr>
            <a:xfrm rot="-1270888" flipH="1">
              <a:off x="1270307" y="3835822"/>
              <a:ext cx="258204" cy="282619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9"/>
            <p:cNvSpPr/>
            <p:nvPr/>
          </p:nvSpPr>
          <p:spPr>
            <a:xfrm rot="-1270888" flipH="1">
              <a:off x="1439493" y="3785590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9"/>
            <p:cNvSpPr/>
            <p:nvPr/>
          </p:nvSpPr>
          <p:spPr>
            <a:xfrm rot="-1270888" flipH="1">
              <a:off x="932120" y="4920682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9"/>
            <p:cNvSpPr/>
            <p:nvPr/>
          </p:nvSpPr>
          <p:spPr>
            <a:xfrm rot="-1270888" flipH="1">
              <a:off x="954021" y="4846130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9"/>
            <p:cNvSpPr/>
            <p:nvPr/>
          </p:nvSpPr>
          <p:spPr>
            <a:xfrm rot="-1270888" flipH="1">
              <a:off x="910887" y="4999035"/>
              <a:ext cx="28171" cy="80696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9"/>
            <p:cNvSpPr/>
            <p:nvPr/>
          </p:nvSpPr>
          <p:spPr>
            <a:xfrm rot="-1270888" flipH="1">
              <a:off x="1352614" y="3803409"/>
              <a:ext cx="244755" cy="241241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9"/>
            <p:cNvSpPr/>
            <p:nvPr/>
          </p:nvSpPr>
          <p:spPr>
            <a:xfrm rot="-1270888" flipH="1">
              <a:off x="991998" y="4513636"/>
              <a:ext cx="76092" cy="236516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9"/>
            <p:cNvSpPr/>
            <p:nvPr/>
          </p:nvSpPr>
          <p:spPr>
            <a:xfrm rot="-1270888" flipH="1">
              <a:off x="858265" y="5150720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9"/>
            <p:cNvSpPr/>
            <p:nvPr/>
          </p:nvSpPr>
          <p:spPr>
            <a:xfrm rot="-1270888" flipH="1">
              <a:off x="781050" y="3928779"/>
              <a:ext cx="1213658" cy="842163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9"/>
            <p:cNvSpPr/>
            <p:nvPr/>
          </p:nvSpPr>
          <p:spPr>
            <a:xfrm rot="-1270888" flipH="1">
              <a:off x="1320462" y="4010058"/>
              <a:ext cx="484482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9"/>
            <p:cNvSpPr/>
            <p:nvPr/>
          </p:nvSpPr>
          <p:spPr>
            <a:xfrm rot="-1270888" flipH="1">
              <a:off x="1684936" y="3871186"/>
              <a:ext cx="119954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9"/>
            <p:cNvSpPr/>
            <p:nvPr/>
          </p:nvSpPr>
          <p:spPr>
            <a:xfrm rot="-1270888" flipH="1">
              <a:off x="1252060" y="4228914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9"/>
            <p:cNvSpPr/>
            <p:nvPr/>
          </p:nvSpPr>
          <p:spPr>
            <a:xfrm rot="-1270888" flipH="1">
              <a:off x="1603329" y="3849971"/>
              <a:ext cx="210707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9"/>
            <p:cNvSpPr/>
            <p:nvPr/>
          </p:nvSpPr>
          <p:spPr>
            <a:xfrm rot="-1270888" flipH="1">
              <a:off x="1185031" y="4143484"/>
              <a:ext cx="578022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9"/>
            <p:cNvSpPr/>
            <p:nvPr/>
          </p:nvSpPr>
          <p:spPr>
            <a:xfrm rot="-1270888" flipH="1">
              <a:off x="1047914" y="4465414"/>
              <a:ext cx="411661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9"/>
            <p:cNvSpPr/>
            <p:nvPr/>
          </p:nvSpPr>
          <p:spPr>
            <a:xfrm rot="-1270888" flipH="1">
              <a:off x="1718664" y="3798143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9"/>
            <p:cNvSpPr/>
            <p:nvPr/>
          </p:nvSpPr>
          <p:spPr>
            <a:xfrm rot="-1270888" flipH="1">
              <a:off x="1266098" y="4116052"/>
              <a:ext cx="387670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9"/>
            <p:cNvSpPr/>
            <p:nvPr/>
          </p:nvSpPr>
          <p:spPr>
            <a:xfrm rot="-1270888" flipH="1">
              <a:off x="1089505" y="4312385"/>
              <a:ext cx="542520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9"/>
            <p:cNvSpPr/>
            <p:nvPr/>
          </p:nvSpPr>
          <p:spPr>
            <a:xfrm rot="-1270888" flipH="1">
              <a:off x="1760175" y="3745705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9"/>
            <p:cNvSpPr/>
            <p:nvPr/>
          </p:nvSpPr>
          <p:spPr>
            <a:xfrm rot="-1270888" flipH="1">
              <a:off x="1406165" y="3956603"/>
              <a:ext cx="400150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9"/>
            <p:cNvSpPr/>
            <p:nvPr/>
          </p:nvSpPr>
          <p:spPr>
            <a:xfrm rot="-1270888" flipH="1">
              <a:off x="1032331" y="4596231"/>
              <a:ext cx="225429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9"/>
            <p:cNvSpPr/>
            <p:nvPr/>
          </p:nvSpPr>
          <p:spPr>
            <a:xfrm rot="-1270888" flipH="1">
              <a:off x="992145" y="4802878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9"/>
            <p:cNvSpPr/>
            <p:nvPr/>
          </p:nvSpPr>
          <p:spPr>
            <a:xfrm rot="-1270888" flipH="1">
              <a:off x="1018647" y="4742801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9"/>
            <p:cNvSpPr/>
            <p:nvPr/>
          </p:nvSpPr>
          <p:spPr>
            <a:xfrm rot="-1270888" flipH="1">
              <a:off x="1019573" y="4639916"/>
              <a:ext cx="210707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9"/>
            <p:cNvSpPr/>
            <p:nvPr/>
          </p:nvSpPr>
          <p:spPr>
            <a:xfrm rot="-1270888" flipH="1">
              <a:off x="963199" y="4902952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9"/>
            <p:cNvSpPr/>
            <p:nvPr/>
          </p:nvSpPr>
          <p:spPr>
            <a:xfrm rot="-1270888" flipH="1">
              <a:off x="1241284" y="4492836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9"/>
            <p:cNvSpPr/>
            <p:nvPr/>
          </p:nvSpPr>
          <p:spPr>
            <a:xfrm rot="-1270888" flipH="1">
              <a:off x="1132926" y="4210867"/>
              <a:ext cx="594622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9"/>
            <p:cNvSpPr/>
            <p:nvPr/>
          </p:nvSpPr>
          <p:spPr>
            <a:xfrm rot="-1270888" flipH="1">
              <a:off x="1132866" y="4344784"/>
              <a:ext cx="461884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9" name="Google Shape;4509;p19"/>
          <p:cNvGrpSpPr/>
          <p:nvPr/>
        </p:nvGrpSpPr>
        <p:grpSpPr>
          <a:xfrm rot="-4273357">
            <a:off x="8370370" y="-51673"/>
            <a:ext cx="1698594" cy="1621819"/>
            <a:chOff x="418224" y="3824252"/>
            <a:chExt cx="1698551" cy="1621779"/>
          </a:xfrm>
        </p:grpSpPr>
        <p:sp>
          <p:nvSpPr>
            <p:cNvPr id="4510" name="Google Shape;4510;p19"/>
            <p:cNvSpPr/>
            <p:nvPr/>
          </p:nvSpPr>
          <p:spPr>
            <a:xfrm rot="-3242227">
              <a:off x="921524" y="3911624"/>
              <a:ext cx="702934" cy="157495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9"/>
            <p:cNvSpPr/>
            <p:nvPr/>
          </p:nvSpPr>
          <p:spPr>
            <a:xfrm rot="-3242227">
              <a:off x="601974" y="4096162"/>
              <a:ext cx="542997" cy="554871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9"/>
            <p:cNvSpPr/>
            <p:nvPr/>
          </p:nvSpPr>
          <p:spPr>
            <a:xfrm rot="-3242227">
              <a:off x="556637" y="4307627"/>
              <a:ext cx="97355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9"/>
            <p:cNvSpPr/>
            <p:nvPr/>
          </p:nvSpPr>
          <p:spPr>
            <a:xfrm rot="-3242227">
              <a:off x="723263" y="4317150"/>
              <a:ext cx="143822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9"/>
            <p:cNvSpPr/>
            <p:nvPr/>
          </p:nvSpPr>
          <p:spPr>
            <a:xfrm rot="-3242227">
              <a:off x="659737" y="4310526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9"/>
            <p:cNvSpPr/>
            <p:nvPr/>
          </p:nvSpPr>
          <p:spPr>
            <a:xfrm rot="-3242227">
              <a:off x="602066" y="4311034"/>
              <a:ext cx="77969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9"/>
            <p:cNvSpPr/>
            <p:nvPr/>
          </p:nvSpPr>
          <p:spPr>
            <a:xfrm rot="-3242227">
              <a:off x="622718" y="4296149"/>
              <a:ext cx="109290" cy="38348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9"/>
            <p:cNvSpPr/>
            <p:nvPr/>
          </p:nvSpPr>
          <p:spPr>
            <a:xfrm rot="-3242227">
              <a:off x="1184544" y="4287400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9"/>
            <p:cNvSpPr/>
            <p:nvPr/>
          </p:nvSpPr>
          <p:spPr>
            <a:xfrm rot="-3242227">
              <a:off x="1009439" y="4284565"/>
              <a:ext cx="114803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9"/>
            <p:cNvSpPr/>
            <p:nvPr/>
          </p:nvSpPr>
          <p:spPr>
            <a:xfrm rot="-3242227">
              <a:off x="1024122" y="4253037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9"/>
            <p:cNvSpPr/>
            <p:nvPr/>
          </p:nvSpPr>
          <p:spPr>
            <a:xfrm rot="-3242227">
              <a:off x="924123" y="4302703"/>
              <a:ext cx="180292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9"/>
            <p:cNvSpPr/>
            <p:nvPr/>
          </p:nvSpPr>
          <p:spPr>
            <a:xfrm rot="-3242227">
              <a:off x="685267" y="4295467"/>
              <a:ext cx="143882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9"/>
            <p:cNvSpPr/>
            <p:nvPr/>
          </p:nvSpPr>
          <p:spPr>
            <a:xfrm rot="-3242227">
              <a:off x="1095085" y="4274901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9"/>
            <p:cNvSpPr/>
            <p:nvPr/>
          </p:nvSpPr>
          <p:spPr>
            <a:xfrm rot="-3242227">
              <a:off x="1138351" y="4278335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9"/>
            <p:cNvSpPr/>
            <p:nvPr/>
          </p:nvSpPr>
          <p:spPr>
            <a:xfrm rot="-3242227">
              <a:off x="1232474" y="4294448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9"/>
            <p:cNvSpPr/>
            <p:nvPr/>
          </p:nvSpPr>
          <p:spPr>
            <a:xfrm rot="-3242227">
              <a:off x="791555" y="4313807"/>
              <a:ext cx="190894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9"/>
            <p:cNvSpPr/>
            <p:nvPr/>
          </p:nvSpPr>
          <p:spPr>
            <a:xfrm rot="-3242227">
              <a:off x="847317" y="4317510"/>
              <a:ext cx="202405" cy="22415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9"/>
            <p:cNvSpPr/>
            <p:nvPr/>
          </p:nvSpPr>
          <p:spPr>
            <a:xfrm rot="-3242227">
              <a:off x="745732" y="4309769"/>
              <a:ext cx="169630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9"/>
            <p:cNvSpPr/>
            <p:nvPr/>
          </p:nvSpPr>
          <p:spPr>
            <a:xfrm rot="-3242227">
              <a:off x="931221" y="4271526"/>
              <a:ext cx="52101" cy="5149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9"/>
            <p:cNvSpPr/>
            <p:nvPr/>
          </p:nvSpPr>
          <p:spPr>
            <a:xfrm rot="-3242227">
              <a:off x="606301" y="3935402"/>
              <a:ext cx="691423" cy="817313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9"/>
            <p:cNvSpPr/>
            <p:nvPr/>
          </p:nvSpPr>
          <p:spPr>
            <a:xfrm rot="-3242227">
              <a:off x="551951" y="4200577"/>
              <a:ext cx="42468" cy="83482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9"/>
            <p:cNvSpPr/>
            <p:nvPr/>
          </p:nvSpPr>
          <p:spPr>
            <a:xfrm rot="-3242227">
              <a:off x="590866" y="4162687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9"/>
            <p:cNvSpPr/>
            <p:nvPr/>
          </p:nvSpPr>
          <p:spPr>
            <a:xfrm rot="-3242227">
              <a:off x="827250" y="4046771"/>
              <a:ext cx="64581" cy="253112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9"/>
            <p:cNvSpPr/>
            <p:nvPr/>
          </p:nvSpPr>
          <p:spPr>
            <a:xfrm rot="-3242227">
              <a:off x="661367" y="4110092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9"/>
            <p:cNvSpPr/>
            <p:nvPr/>
          </p:nvSpPr>
          <p:spPr>
            <a:xfrm rot="-3242227">
              <a:off x="962677" y="4049477"/>
              <a:ext cx="76152" cy="211674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9"/>
            <p:cNvSpPr/>
            <p:nvPr/>
          </p:nvSpPr>
          <p:spPr>
            <a:xfrm rot="-3242227">
              <a:off x="497879" y="4287394"/>
              <a:ext cx="65974" cy="64156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9"/>
            <p:cNvSpPr/>
            <p:nvPr/>
          </p:nvSpPr>
          <p:spPr>
            <a:xfrm rot="-3242227">
              <a:off x="937317" y="4048474"/>
              <a:ext cx="62339" cy="224941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9"/>
            <p:cNvSpPr/>
            <p:nvPr/>
          </p:nvSpPr>
          <p:spPr>
            <a:xfrm rot="-3242227">
              <a:off x="684867" y="4091859"/>
              <a:ext cx="46588" cy="234210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9"/>
            <p:cNvSpPr/>
            <p:nvPr/>
          </p:nvSpPr>
          <p:spPr>
            <a:xfrm rot="-3242227">
              <a:off x="759387" y="4074446"/>
              <a:ext cx="19871" cy="239299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9"/>
            <p:cNvSpPr/>
            <p:nvPr/>
          </p:nvSpPr>
          <p:spPr>
            <a:xfrm rot="-3242227">
              <a:off x="1356911" y="4255499"/>
              <a:ext cx="73365" cy="94084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9"/>
            <p:cNvSpPr/>
            <p:nvPr/>
          </p:nvSpPr>
          <p:spPr>
            <a:xfrm rot="-3242227">
              <a:off x="619127" y="4135482"/>
              <a:ext cx="66398" cy="206585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9"/>
            <p:cNvSpPr/>
            <p:nvPr/>
          </p:nvSpPr>
          <p:spPr>
            <a:xfrm rot="-3242227">
              <a:off x="560462" y="4191938"/>
              <a:ext cx="77969" cy="153091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9"/>
            <p:cNvSpPr/>
            <p:nvPr/>
          </p:nvSpPr>
          <p:spPr>
            <a:xfrm rot="-3242227">
              <a:off x="520764" y="4244320"/>
              <a:ext cx="64156" cy="99112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9"/>
            <p:cNvSpPr/>
            <p:nvPr/>
          </p:nvSpPr>
          <p:spPr>
            <a:xfrm rot="-3242227">
              <a:off x="1162576" y="4099108"/>
              <a:ext cx="118014" cy="225002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9"/>
            <p:cNvSpPr/>
            <p:nvPr/>
          </p:nvSpPr>
          <p:spPr>
            <a:xfrm rot="-3242227">
              <a:off x="1121588" y="4130352"/>
              <a:ext cx="75182" cy="180716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9"/>
            <p:cNvSpPr/>
            <p:nvPr/>
          </p:nvSpPr>
          <p:spPr>
            <a:xfrm rot="-3242227">
              <a:off x="896756" y="4061293"/>
              <a:ext cx="21749" cy="116681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9"/>
            <p:cNvSpPr/>
            <p:nvPr/>
          </p:nvSpPr>
          <p:spPr>
            <a:xfrm rot="-3242227">
              <a:off x="783270" y="4043045"/>
              <a:ext cx="50768" cy="257232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9"/>
            <p:cNvSpPr/>
            <p:nvPr/>
          </p:nvSpPr>
          <p:spPr>
            <a:xfrm rot="-3242227">
              <a:off x="1398180" y="4292207"/>
              <a:ext cx="51677" cy="72153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9"/>
            <p:cNvSpPr/>
            <p:nvPr/>
          </p:nvSpPr>
          <p:spPr>
            <a:xfrm rot="-3242227">
              <a:off x="1044959" y="4053283"/>
              <a:ext cx="98264" cy="222215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9"/>
            <p:cNvSpPr/>
            <p:nvPr/>
          </p:nvSpPr>
          <p:spPr>
            <a:xfrm rot="-3242227">
              <a:off x="1307273" y="4212317"/>
              <a:ext cx="98688" cy="134129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9"/>
            <p:cNvSpPr/>
            <p:nvPr/>
          </p:nvSpPr>
          <p:spPr>
            <a:xfrm rot="-3242227">
              <a:off x="1114510" y="4050111"/>
              <a:ext cx="123103" cy="273407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9"/>
            <p:cNvSpPr/>
            <p:nvPr/>
          </p:nvSpPr>
          <p:spPr>
            <a:xfrm rot="-3242227">
              <a:off x="1006425" y="4051349"/>
              <a:ext cx="92267" cy="236997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9"/>
            <p:cNvSpPr/>
            <p:nvPr/>
          </p:nvSpPr>
          <p:spPr>
            <a:xfrm rot="-3242227">
              <a:off x="886274" y="4041904"/>
              <a:ext cx="57674" cy="251719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9"/>
            <p:cNvSpPr/>
            <p:nvPr/>
          </p:nvSpPr>
          <p:spPr>
            <a:xfrm rot="-3242227">
              <a:off x="1219572" y="4148670"/>
              <a:ext cx="127768" cy="179808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9"/>
            <p:cNvSpPr/>
            <p:nvPr/>
          </p:nvSpPr>
          <p:spPr>
            <a:xfrm rot="-3242227">
              <a:off x="1256588" y="4171056"/>
              <a:ext cx="114379" cy="163693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9"/>
            <p:cNvSpPr/>
            <p:nvPr/>
          </p:nvSpPr>
          <p:spPr>
            <a:xfrm rot="-3242227">
              <a:off x="1185256" y="4094719"/>
              <a:ext cx="67367" cy="121709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9"/>
            <p:cNvSpPr/>
            <p:nvPr/>
          </p:nvSpPr>
          <p:spPr>
            <a:xfrm rot="-3242227">
              <a:off x="1362159" y="4301387"/>
              <a:ext cx="43437" cy="103777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9"/>
            <p:cNvSpPr/>
            <p:nvPr/>
          </p:nvSpPr>
          <p:spPr>
            <a:xfrm rot="-3242227">
              <a:off x="1471829" y="3922426"/>
              <a:ext cx="217550" cy="1141488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8" name="Google Shape;4558;p19"/>
          <p:cNvGrpSpPr/>
          <p:nvPr/>
        </p:nvGrpSpPr>
        <p:grpSpPr>
          <a:xfrm rot="8878912">
            <a:off x="7600196" y="-515925"/>
            <a:ext cx="934821" cy="1326607"/>
            <a:chOff x="111744" y="3876977"/>
            <a:chExt cx="934800" cy="1326576"/>
          </a:xfrm>
        </p:grpSpPr>
        <p:sp>
          <p:nvSpPr>
            <p:cNvPr id="4559" name="Google Shape;4559;p19"/>
            <p:cNvSpPr/>
            <p:nvPr/>
          </p:nvSpPr>
          <p:spPr>
            <a:xfrm flipH="1">
              <a:off x="450040" y="402262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9"/>
            <p:cNvSpPr/>
            <p:nvPr/>
          </p:nvSpPr>
          <p:spPr>
            <a:xfrm flipH="1">
              <a:off x="483724" y="4218546"/>
              <a:ext cx="61" cy="12965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213"/>
                  </a:moveTo>
                  <a:lnTo>
                    <a:pt x="1" y="0"/>
                  </a:lnTo>
                  <a:cubicBezTo>
                    <a:pt x="1" y="69"/>
                    <a:pt x="1" y="145"/>
                    <a:pt x="1" y="213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9"/>
            <p:cNvSpPr/>
            <p:nvPr/>
          </p:nvSpPr>
          <p:spPr>
            <a:xfrm flipH="1">
              <a:off x="151861" y="3951010"/>
              <a:ext cx="894682" cy="1252543"/>
            </a:xfrm>
            <a:custGeom>
              <a:avLst/>
              <a:gdLst/>
              <a:ahLst/>
              <a:cxnLst/>
              <a:rect l="l" t="t" r="r" b="b"/>
              <a:pathLst>
                <a:path w="14768" h="20675" extrusionOk="0">
                  <a:moveTo>
                    <a:pt x="12531" y="1343"/>
                  </a:moveTo>
                  <a:cubicBezTo>
                    <a:pt x="12295" y="1388"/>
                    <a:pt x="12059" y="1434"/>
                    <a:pt x="11816" y="1472"/>
                  </a:cubicBezTo>
                  <a:cubicBezTo>
                    <a:pt x="12059" y="1426"/>
                    <a:pt x="12295" y="1388"/>
                    <a:pt x="12531" y="1343"/>
                  </a:cubicBezTo>
                  <a:close/>
                  <a:moveTo>
                    <a:pt x="3158" y="5527"/>
                  </a:moveTo>
                  <a:cubicBezTo>
                    <a:pt x="3066" y="5633"/>
                    <a:pt x="2983" y="5732"/>
                    <a:pt x="2899" y="5839"/>
                  </a:cubicBezTo>
                  <a:cubicBezTo>
                    <a:pt x="2983" y="5732"/>
                    <a:pt x="3066" y="5626"/>
                    <a:pt x="3158" y="5527"/>
                  </a:cubicBezTo>
                  <a:close/>
                  <a:moveTo>
                    <a:pt x="10841" y="1"/>
                  </a:moveTo>
                  <a:cubicBezTo>
                    <a:pt x="10585" y="1"/>
                    <a:pt x="10321" y="12"/>
                    <a:pt x="10051" y="34"/>
                  </a:cubicBezTo>
                  <a:lnTo>
                    <a:pt x="10058" y="34"/>
                  </a:lnTo>
                  <a:cubicBezTo>
                    <a:pt x="9952" y="42"/>
                    <a:pt x="9845" y="49"/>
                    <a:pt x="9731" y="57"/>
                  </a:cubicBezTo>
                  <a:lnTo>
                    <a:pt x="9723" y="57"/>
                  </a:lnTo>
                  <a:cubicBezTo>
                    <a:pt x="9503" y="80"/>
                    <a:pt x="9275" y="110"/>
                    <a:pt x="9046" y="156"/>
                  </a:cubicBezTo>
                  <a:lnTo>
                    <a:pt x="9062" y="148"/>
                  </a:lnTo>
                  <a:lnTo>
                    <a:pt x="9062" y="148"/>
                  </a:lnTo>
                  <a:cubicBezTo>
                    <a:pt x="8841" y="178"/>
                    <a:pt x="8613" y="224"/>
                    <a:pt x="8392" y="277"/>
                  </a:cubicBezTo>
                  <a:lnTo>
                    <a:pt x="8377" y="285"/>
                  </a:lnTo>
                  <a:cubicBezTo>
                    <a:pt x="6779" y="643"/>
                    <a:pt x="5121" y="1335"/>
                    <a:pt x="3774" y="2385"/>
                  </a:cubicBezTo>
                  <a:cubicBezTo>
                    <a:pt x="2785" y="3115"/>
                    <a:pt x="1948" y="4028"/>
                    <a:pt x="1301" y="5078"/>
                  </a:cubicBezTo>
                  <a:lnTo>
                    <a:pt x="1301" y="5093"/>
                  </a:lnTo>
                  <a:cubicBezTo>
                    <a:pt x="1248" y="5177"/>
                    <a:pt x="1203" y="5261"/>
                    <a:pt x="1149" y="5344"/>
                  </a:cubicBezTo>
                  <a:lnTo>
                    <a:pt x="1126" y="5390"/>
                  </a:lnTo>
                  <a:cubicBezTo>
                    <a:pt x="1126" y="5390"/>
                    <a:pt x="1126" y="5398"/>
                    <a:pt x="1126" y="5398"/>
                  </a:cubicBezTo>
                  <a:cubicBezTo>
                    <a:pt x="738" y="6097"/>
                    <a:pt x="449" y="6851"/>
                    <a:pt x="267" y="7627"/>
                  </a:cubicBezTo>
                  <a:cubicBezTo>
                    <a:pt x="259" y="7672"/>
                    <a:pt x="252" y="7718"/>
                    <a:pt x="244" y="7764"/>
                  </a:cubicBezTo>
                  <a:cubicBezTo>
                    <a:pt x="0" y="8905"/>
                    <a:pt x="0" y="10092"/>
                    <a:pt x="244" y="11233"/>
                  </a:cubicBezTo>
                  <a:cubicBezTo>
                    <a:pt x="510" y="12503"/>
                    <a:pt x="1012" y="13721"/>
                    <a:pt x="1720" y="14809"/>
                  </a:cubicBezTo>
                  <a:cubicBezTo>
                    <a:pt x="1743" y="14847"/>
                    <a:pt x="1766" y="14877"/>
                    <a:pt x="1788" y="14915"/>
                  </a:cubicBezTo>
                  <a:cubicBezTo>
                    <a:pt x="1811" y="14946"/>
                    <a:pt x="1834" y="14984"/>
                    <a:pt x="1857" y="15022"/>
                  </a:cubicBezTo>
                  <a:cubicBezTo>
                    <a:pt x="1910" y="15090"/>
                    <a:pt x="1956" y="15166"/>
                    <a:pt x="2009" y="15235"/>
                  </a:cubicBezTo>
                  <a:cubicBezTo>
                    <a:pt x="2024" y="15257"/>
                    <a:pt x="2032" y="15273"/>
                    <a:pt x="2047" y="15296"/>
                  </a:cubicBezTo>
                  <a:cubicBezTo>
                    <a:pt x="2062" y="15311"/>
                    <a:pt x="2070" y="15334"/>
                    <a:pt x="2085" y="15349"/>
                  </a:cubicBezTo>
                  <a:cubicBezTo>
                    <a:pt x="2306" y="15653"/>
                    <a:pt x="2542" y="15950"/>
                    <a:pt x="2793" y="16239"/>
                  </a:cubicBezTo>
                  <a:cubicBezTo>
                    <a:pt x="2914" y="16383"/>
                    <a:pt x="3036" y="16520"/>
                    <a:pt x="3173" y="16657"/>
                  </a:cubicBezTo>
                  <a:lnTo>
                    <a:pt x="3181" y="16657"/>
                  </a:lnTo>
                  <a:cubicBezTo>
                    <a:pt x="3386" y="16886"/>
                    <a:pt x="3614" y="17106"/>
                    <a:pt x="3842" y="17327"/>
                  </a:cubicBezTo>
                  <a:lnTo>
                    <a:pt x="3911" y="17388"/>
                  </a:lnTo>
                  <a:lnTo>
                    <a:pt x="3987" y="17456"/>
                  </a:lnTo>
                  <a:cubicBezTo>
                    <a:pt x="4017" y="17479"/>
                    <a:pt x="4048" y="17509"/>
                    <a:pt x="4071" y="17532"/>
                  </a:cubicBezTo>
                  <a:lnTo>
                    <a:pt x="4078" y="17532"/>
                  </a:lnTo>
                  <a:cubicBezTo>
                    <a:pt x="5433" y="18750"/>
                    <a:pt x="7122" y="19815"/>
                    <a:pt x="9122" y="20674"/>
                  </a:cubicBezTo>
                  <a:cubicBezTo>
                    <a:pt x="8734" y="20477"/>
                    <a:pt x="8362" y="20264"/>
                    <a:pt x="8004" y="20043"/>
                  </a:cubicBezTo>
                  <a:cubicBezTo>
                    <a:pt x="7905" y="19990"/>
                    <a:pt x="7814" y="19936"/>
                    <a:pt x="7715" y="19883"/>
                  </a:cubicBezTo>
                  <a:lnTo>
                    <a:pt x="7685" y="19860"/>
                  </a:lnTo>
                  <a:cubicBezTo>
                    <a:pt x="7601" y="19807"/>
                    <a:pt x="7517" y="19754"/>
                    <a:pt x="7433" y="19701"/>
                  </a:cubicBezTo>
                  <a:cubicBezTo>
                    <a:pt x="7213" y="19571"/>
                    <a:pt x="7007" y="19427"/>
                    <a:pt x="6802" y="19290"/>
                  </a:cubicBezTo>
                  <a:cubicBezTo>
                    <a:pt x="6703" y="19214"/>
                    <a:pt x="6597" y="19145"/>
                    <a:pt x="6498" y="19069"/>
                  </a:cubicBezTo>
                  <a:cubicBezTo>
                    <a:pt x="6216" y="18856"/>
                    <a:pt x="5950" y="18643"/>
                    <a:pt x="5699" y="18422"/>
                  </a:cubicBezTo>
                  <a:cubicBezTo>
                    <a:pt x="5531" y="18270"/>
                    <a:pt x="5364" y="18126"/>
                    <a:pt x="5212" y="17966"/>
                  </a:cubicBezTo>
                  <a:cubicBezTo>
                    <a:pt x="5067" y="17829"/>
                    <a:pt x="4930" y="17684"/>
                    <a:pt x="4801" y="17547"/>
                  </a:cubicBezTo>
                  <a:cubicBezTo>
                    <a:pt x="4497" y="17205"/>
                    <a:pt x="4215" y="16840"/>
                    <a:pt x="3957" y="16460"/>
                  </a:cubicBezTo>
                  <a:lnTo>
                    <a:pt x="3957" y="16467"/>
                  </a:lnTo>
                  <a:cubicBezTo>
                    <a:pt x="3804" y="16247"/>
                    <a:pt x="3668" y="16018"/>
                    <a:pt x="3553" y="15798"/>
                  </a:cubicBezTo>
                  <a:lnTo>
                    <a:pt x="3553" y="15790"/>
                  </a:lnTo>
                  <a:cubicBezTo>
                    <a:pt x="3348" y="15417"/>
                    <a:pt x="3181" y="15029"/>
                    <a:pt x="3044" y="14626"/>
                  </a:cubicBezTo>
                  <a:cubicBezTo>
                    <a:pt x="2930" y="14276"/>
                    <a:pt x="2838" y="13918"/>
                    <a:pt x="2785" y="13553"/>
                  </a:cubicBezTo>
                  <a:cubicBezTo>
                    <a:pt x="2785" y="13546"/>
                    <a:pt x="2785" y="13546"/>
                    <a:pt x="2785" y="13546"/>
                  </a:cubicBezTo>
                  <a:lnTo>
                    <a:pt x="2777" y="13470"/>
                  </a:lnTo>
                  <a:lnTo>
                    <a:pt x="2777" y="13477"/>
                  </a:lnTo>
                  <a:cubicBezTo>
                    <a:pt x="2732" y="13158"/>
                    <a:pt x="2709" y="12831"/>
                    <a:pt x="2717" y="12511"/>
                  </a:cubicBezTo>
                  <a:lnTo>
                    <a:pt x="2717" y="12503"/>
                  </a:lnTo>
                  <a:cubicBezTo>
                    <a:pt x="2724" y="12321"/>
                    <a:pt x="2739" y="12138"/>
                    <a:pt x="2762" y="11956"/>
                  </a:cubicBezTo>
                  <a:cubicBezTo>
                    <a:pt x="2914" y="10898"/>
                    <a:pt x="3302" y="9894"/>
                    <a:pt x="3903" y="9011"/>
                  </a:cubicBezTo>
                  <a:cubicBezTo>
                    <a:pt x="3934" y="8958"/>
                    <a:pt x="3964" y="8905"/>
                    <a:pt x="4002" y="8859"/>
                  </a:cubicBezTo>
                  <a:cubicBezTo>
                    <a:pt x="4246" y="8494"/>
                    <a:pt x="4520" y="8152"/>
                    <a:pt x="4809" y="7824"/>
                  </a:cubicBezTo>
                  <a:cubicBezTo>
                    <a:pt x="4892" y="7741"/>
                    <a:pt x="4968" y="7649"/>
                    <a:pt x="5052" y="7566"/>
                  </a:cubicBezTo>
                  <a:cubicBezTo>
                    <a:pt x="5752" y="6835"/>
                    <a:pt x="6521" y="6166"/>
                    <a:pt x="7335" y="5565"/>
                  </a:cubicBezTo>
                  <a:cubicBezTo>
                    <a:pt x="7753" y="5245"/>
                    <a:pt x="8187" y="4949"/>
                    <a:pt x="8628" y="4660"/>
                  </a:cubicBezTo>
                  <a:cubicBezTo>
                    <a:pt x="8871" y="4492"/>
                    <a:pt x="9115" y="4332"/>
                    <a:pt x="9366" y="4180"/>
                  </a:cubicBezTo>
                  <a:cubicBezTo>
                    <a:pt x="10142" y="3686"/>
                    <a:pt x="10948" y="3214"/>
                    <a:pt x="11770" y="2742"/>
                  </a:cubicBezTo>
                  <a:lnTo>
                    <a:pt x="11991" y="2613"/>
                  </a:lnTo>
                  <a:lnTo>
                    <a:pt x="12592" y="2278"/>
                  </a:lnTo>
                  <a:lnTo>
                    <a:pt x="12645" y="2248"/>
                  </a:lnTo>
                  <a:lnTo>
                    <a:pt x="12995" y="2050"/>
                  </a:lnTo>
                  <a:lnTo>
                    <a:pt x="13246" y="1905"/>
                  </a:lnTo>
                  <a:lnTo>
                    <a:pt x="13619" y="1700"/>
                  </a:lnTo>
                  <a:lnTo>
                    <a:pt x="13763" y="1616"/>
                  </a:lnTo>
                  <a:lnTo>
                    <a:pt x="14517" y="1198"/>
                  </a:lnTo>
                  <a:lnTo>
                    <a:pt x="14768" y="1053"/>
                  </a:lnTo>
                  <a:cubicBezTo>
                    <a:pt x="14752" y="1023"/>
                    <a:pt x="14730" y="993"/>
                    <a:pt x="14699" y="977"/>
                  </a:cubicBezTo>
                  <a:cubicBezTo>
                    <a:pt x="14631" y="924"/>
                    <a:pt x="14547" y="901"/>
                    <a:pt x="14456" y="894"/>
                  </a:cubicBezTo>
                  <a:cubicBezTo>
                    <a:pt x="14387" y="886"/>
                    <a:pt x="14326" y="878"/>
                    <a:pt x="14265" y="863"/>
                  </a:cubicBezTo>
                  <a:lnTo>
                    <a:pt x="14258" y="863"/>
                  </a:lnTo>
                  <a:cubicBezTo>
                    <a:pt x="14197" y="856"/>
                    <a:pt x="14144" y="840"/>
                    <a:pt x="14091" y="825"/>
                  </a:cubicBezTo>
                  <a:lnTo>
                    <a:pt x="14060" y="818"/>
                  </a:lnTo>
                  <a:cubicBezTo>
                    <a:pt x="14014" y="802"/>
                    <a:pt x="13976" y="795"/>
                    <a:pt x="13938" y="779"/>
                  </a:cubicBezTo>
                  <a:cubicBezTo>
                    <a:pt x="13916" y="772"/>
                    <a:pt x="13900" y="764"/>
                    <a:pt x="13885" y="757"/>
                  </a:cubicBezTo>
                  <a:cubicBezTo>
                    <a:pt x="13855" y="741"/>
                    <a:pt x="13817" y="734"/>
                    <a:pt x="13794" y="719"/>
                  </a:cubicBezTo>
                  <a:cubicBezTo>
                    <a:pt x="13695" y="681"/>
                    <a:pt x="13604" y="635"/>
                    <a:pt x="13512" y="589"/>
                  </a:cubicBezTo>
                  <a:lnTo>
                    <a:pt x="13497" y="582"/>
                  </a:lnTo>
                  <a:cubicBezTo>
                    <a:pt x="13421" y="544"/>
                    <a:pt x="13345" y="506"/>
                    <a:pt x="13269" y="468"/>
                  </a:cubicBezTo>
                  <a:cubicBezTo>
                    <a:pt x="12666" y="160"/>
                    <a:pt x="11815" y="1"/>
                    <a:pt x="10841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9"/>
            <p:cNvSpPr/>
            <p:nvPr/>
          </p:nvSpPr>
          <p:spPr>
            <a:xfrm flipH="1">
              <a:off x="114966" y="3877159"/>
              <a:ext cx="917764" cy="1253088"/>
            </a:xfrm>
            <a:custGeom>
              <a:avLst/>
              <a:gdLst/>
              <a:ahLst/>
              <a:cxnLst/>
              <a:rect l="l" t="t" r="r" b="b"/>
              <a:pathLst>
                <a:path w="15149" h="20684" extrusionOk="0">
                  <a:moveTo>
                    <a:pt x="11259" y="0"/>
                  </a:moveTo>
                  <a:cubicBezTo>
                    <a:pt x="9076" y="0"/>
                    <a:pt x="6273" y="781"/>
                    <a:pt x="4216" y="2386"/>
                  </a:cubicBezTo>
                  <a:cubicBezTo>
                    <a:pt x="1203" y="4631"/>
                    <a:pt x="1" y="8077"/>
                    <a:pt x="685" y="11227"/>
                  </a:cubicBezTo>
                  <a:cubicBezTo>
                    <a:pt x="1416" y="14932"/>
                    <a:pt x="4474" y="18500"/>
                    <a:pt x="9549" y="20684"/>
                  </a:cubicBezTo>
                  <a:cubicBezTo>
                    <a:pt x="9161" y="20478"/>
                    <a:pt x="8788" y="20265"/>
                    <a:pt x="8438" y="20052"/>
                  </a:cubicBezTo>
                  <a:cubicBezTo>
                    <a:pt x="7244" y="19390"/>
                    <a:pt x="6163" y="18546"/>
                    <a:pt x="5235" y="17549"/>
                  </a:cubicBezTo>
                  <a:cubicBezTo>
                    <a:pt x="3987" y="16301"/>
                    <a:pt x="2975" y="14841"/>
                    <a:pt x="2253" y="13235"/>
                  </a:cubicBezTo>
                  <a:cubicBezTo>
                    <a:pt x="891" y="10124"/>
                    <a:pt x="1887" y="6944"/>
                    <a:pt x="4512" y="4616"/>
                  </a:cubicBezTo>
                  <a:cubicBezTo>
                    <a:pt x="7510" y="2128"/>
                    <a:pt x="11261" y="1626"/>
                    <a:pt x="15148" y="979"/>
                  </a:cubicBezTo>
                  <a:cubicBezTo>
                    <a:pt x="15072" y="926"/>
                    <a:pt x="14988" y="903"/>
                    <a:pt x="14905" y="895"/>
                  </a:cubicBezTo>
                  <a:cubicBezTo>
                    <a:pt x="14387" y="842"/>
                    <a:pt x="14068" y="637"/>
                    <a:pt x="13703" y="469"/>
                  </a:cubicBezTo>
                  <a:cubicBezTo>
                    <a:pt x="13096" y="158"/>
                    <a:pt x="12240" y="0"/>
                    <a:pt x="1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9"/>
            <p:cNvSpPr/>
            <p:nvPr/>
          </p:nvSpPr>
          <p:spPr>
            <a:xfrm flipH="1">
              <a:off x="917441" y="4339289"/>
              <a:ext cx="83907" cy="281648"/>
            </a:xfrm>
            <a:custGeom>
              <a:avLst/>
              <a:gdLst/>
              <a:ahLst/>
              <a:cxnLst/>
              <a:rect l="l" t="t" r="r" b="b"/>
              <a:pathLst>
                <a:path w="1385" h="4649" extrusionOk="0">
                  <a:moveTo>
                    <a:pt x="190" y="0"/>
                  </a:moveTo>
                  <a:cubicBezTo>
                    <a:pt x="91" y="442"/>
                    <a:pt x="23" y="891"/>
                    <a:pt x="0" y="1347"/>
                  </a:cubicBezTo>
                  <a:cubicBezTo>
                    <a:pt x="213" y="2298"/>
                    <a:pt x="540" y="3219"/>
                    <a:pt x="989" y="4093"/>
                  </a:cubicBezTo>
                  <a:cubicBezTo>
                    <a:pt x="997" y="4109"/>
                    <a:pt x="1012" y="4132"/>
                    <a:pt x="1020" y="4147"/>
                  </a:cubicBezTo>
                  <a:cubicBezTo>
                    <a:pt x="1134" y="4322"/>
                    <a:pt x="1255" y="4489"/>
                    <a:pt x="1385" y="4649"/>
                  </a:cubicBezTo>
                  <a:cubicBezTo>
                    <a:pt x="1347" y="4497"/>
                    <a:pt x="1309" y="4345"/>
                    <a:pt x="1271" y="4192"/>
                  </a:cubicBezTo>
                  <a:cubicBezTo>
                    <a:pt x="1065" y="3934"/>
                    <a:pt x="905" y="3645"/>
                    <a:pt x="799" y="3333"/>
                  </a:cubicBezTo>
                  <a:cubicBezTo>
                    <a:pt x="639" y="2891"/>
                    <a:pt x="533" y="2435"/>
                    <a:pt x="479" y="1963"/>
                  </a:cubicBezTo>
                  <a:cubicBezTo>
                    <a:pt x="472" y="1887"/>
                    <a:pt x="464" y="1803"/>
                    <a:pt x="457" y="1727"/>
                  </a:cubicBezTo>
                  <a:cubicBezTo>
                    <a:pt x="297" y="1164"/>
                    <a:pt x="213" y="586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9"/>
            <p:cNvSpPr/>
            <p:nvPr/>
          </p:nvSpPr>
          <p:spPr>
            <a:xfrm flipH="1">
              <a:off x="827536" y="4063635"/>
              <a:ext cx="131464" cy="428258"/>
            </a:xfrm>
            <a:custGeom>
              <a:avLst/>
              <a:gdLst/>
              <a:ahLst/>
              <a:cxnLst/>
              <a:rect l="l" t="t" r="r" b="b"/>
              <a:pathLst>
                <a:path w="2170" h="7069" extrusionOk="0">
                  <a:moveTo>
                    <a:pt x="2169" y="1"/>
                  </a:moveTo>
                  <a:lnTo>
                    <a:pt x="2169" y="1"/>
                  </a:lnTo>
                  <a:cubicBezTo>
                    <a:pt x="1446" y="670"/>
                    <a:pt x="830" y="1446"/>
                    <a:pt x="343" y="2314"/>
                  </a:cubicBezTo>
                  <a:cubicBezTo>
                    <a:pt x="123" y="3166"/>
                    <a:pt x="9" y="4041"/>
                    <a:pt x="1" y="4923"/>
                  </a:cubicBezTo>
                  <a:cubicBezTo>
                    <a:pt x="1" y="5357"/>
                    <a:pt x="9" y="5783"/>
                    <a:pt x="47" y="6209"/>
                  </a:cubicBezTo>
                  <a:cubicBezTo>
                    <a:pt x="123" y="6498"/>
                    <a:pt x="214" y="6780"/>
                    <a:pt x="321" y="7069"/>
                  </a:cubicBezTo>
                  <a:cubicBezTo>
                    <a:pt x="275" y="6764"/>
                    <a:pt x="244" y="6452"/>
                    <a:pt x="229" y="6148"/>
                  </a:cubicBezTo>
                  <a:cubicBezTo>
                    <a:pt x="161" y="5098"/>
                    <a:pt x="275" y="4048"/>
                    <a:pt x="579" y="3044"/>
                  </a:cubicBezTo>
                  <a:cubicBezTo>
                    <a:pt x="922" y="1994"/>
                    <a:pt x="1431" y="1005"/>
                    <a:pt x="2086" y="115"/>
                  </a:cubicBezTo>
                  <a:cubicBezTo>
                    <a:pt x="2116" y="77"/>
                    <a:pt x="2139" y="39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9"/>
            <p:cNvSpPr/>
            <p:nvPr/>
          </p:nvSpPr>
          <p:spPr>
            <a:xfrm flipH="1">
              <a:off x="699404" y="3970579"/>
              <a:ext cx="231425" cy="468303"/>
            </a:xfrm>
            <a:custGeom>
              <a:avLst/>
              <a:gdLst/>
              <a:ahLst/>
              <a:cxnLst/>
              <a:rect l="l" t="t" r="r" b="b"/>
              <a:pathLst>
                <a:path w="3820" h="7730" extrusionOk="0">
                  <a:moveTo>
                    <a:pt x="3819" y="0"/>
                  </a:moveTo>
                  <a:cubicBezTo>
                    <a:pt x="3446" y="205"/>
                    <a:pt x="3089" y="434"/>
                    <a:pt x="2747" y="685"/>
                  </a:cubicBezTo>
                  <a:cubicBezTo>
                    <a:pt x="2488" y="959"/>
                    <a:pt x="2252" y="1248"/>
                    <a:pt x="2031" y="1537"/>
                  </a:cubicBezTo>
                  <a:cubicBezTo>
                    <a:pt x="1362" y="2404"/>
                    <a:pt x="837" y="3370"/>
                    <a:pt x="472" y="4405"/>
                  </a:cubicBezTo>
                  <a:cubicBezTo>
                    <a:pt x="145" y="5379"/>
                    <a:pt x="0" y="6406"/>
                    <a:pt x="46" y="7441"/>
                  </a:cubicBezTo>
                  <a:cubicBezTo>
                    <a:pt x="53" y="7532"/>
                    <a:pt x="53" y="7631"/>
                    <a:pt x="61" y="7730"/>
                  </a:cubicBezTo>
                  <a:cubicBezTo>
                    <a:pt x="167" y="7113"/>
                    <a:pt x="358" y="6528"/>
                    <a:pt x="616" y="5965"/>
                  </a:cubicBezTo>
                  <a:cubicBezTo>
                    <a:pt x="700" y="4953"/>
                    <a:pt x="1088" y="3926"/>
                    <a:pt x="1621" y="2975"/>
                  </a:cubicBezTo>
                  <a:cubicBezTo>
                    <a:pt x="2069" y="2168"/>
                    <a:pt x="2602" y="1415"/>
                    <a:pt x="3195" y="723"/>
                  </a:cubicBezTo>
                  <a:cubicBezTo>
                    <a:pt x="3401" y="479"/>
                    <a:pt x="3606" y="236"/>
                    <a:pt x="3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9"/>
            <p:cNvSpPr/>
            <p:nvPr/>
          </p:nvSpPr>
          <p:spPr>
            <a:xfrm flipH="1">
              <a:off x="785613" y="4698366"/>
              <a:ext cx="158120" cy="163209"/>
            </a:xfrm>
            <a:custGeom>
              <a:avLst/>
              <a:gdLst/>
              <a:ahLst/>
              <a:cxnLst/>
              <a:rect l="l" t="t" r="r" b="b"/>
              <a:pathLst>
                <a:path w="2610" h="2694" extrusionOk="0">
                  <a:moveTo>
                    <a:pt x="0" y="0"/>
                  </a:moveTo>
                  <a:cubicBezTo>
                    <a:pt x="297" y="624"/>
                    <a:pt x="647" y="1225"/>
                    <a:pt x="1058" y="1788"/>
                  </a:cubicBezTo>
                  <a:cubicBezTo>
                    <a:pt x="1141" y="1856"/>
                    <a:pt x="1225" y="1910"/>
                    <a:pt x="1316" y="1970"/>
                  </a:cubicBezTo>
                  <a:cubicBezTo>
                    <a:pt x="1727" y="2252"/>
                    <a:pt x="2153" y="2495"/>
                    <a:pt x="2610" y="2693"/>
                  </a:cubicBezTo>
                  <a:cubicBezTo>
                    <a:pt x="2488" y="2541"/>
                    <a:pt x="2374" y="2389"/>
                    <a:pt x="2260" y="2229"/>
                  </a:cubicBezTo>
                  <a:cubicBezTo>
                    <a:pt x="1879" y="1925"/>
                    <a:pt x="1506" y="1628"/>
                    <a:pt x="1172" y="1309"/>
                  </a:cubicBezTo>
                  <a:cubicBezTo>
                    <a:pt x="746" y="905"/>
                    <a:pt x="358" y="4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9"/>
            <p:cNvSpPr/>
            <p:nvPr/>
          </p:nvSpPr>
          <p:spPr>
            <a:xfrm flipH="1">
              <a:off x="457436" y="3885762"/>
              <a:ext cx="345260" cy="312545"/>
            </a:xfrm>
            <a:custGeom>
              <a:avLst/>
              <a:gdLst/>
              <a:ahLst/>
              <a:cxnLst/>
              <a:rect l="l" t="t" r="r" b="b"/>
              <a:pathLst>
                <a:path w="5699" h="5159" extrusionOk="0">
                  <a:moveTo>
                    <a:pt x="5698" y="0"/>
                  </a:moveTo>
                  <a:lnTo>
                    <a:pt x="5698" y="0"/>
                  </a:lnTo>
                  <a:cubicBezTo>
                    <a:pt x="5478" y="38"/>
                    <a:pt x="5257" y="84"/>
                    <a:pt x="5029" y="137"/>
                  </a:cubicBezTo>
                  <a:cubicBezTo>
                    <a:pt x="4207" y="609"/>
                    <a:pt x="3424" y="1164"/>
                    <a:pt x="2709" y="1788"/>
                  </a:cubicBezTo>
                  <a:cubicBezTo>
                    <a:pt x="1628" y="2716"/>
                    <a:pt x="677" y="3728"/>
                    <a:pt x="145" y="4831"/>
                  </a:cubicBezTo>
                  <a:cubicBezTo>
                    <a:pt x="99" y="4938"/>
                    <a:pt x="46" y="5052"/>
                    <a:pt x="0" y="5158"/>
                  </a:cubicBezTo>
                  <a:cubicBezTo>
                    <a:pt x="122" y="5037"/>
                    <a:pt x="244" y="4907"/>
                    <a:pt x="365" y="4786"/>
                  </a:cubicBezTo>
                  <a:cubicBezTo>
                    <a:pt x="419" y="4694"/>
                    <a:pt x="472" y="4595"/>
                    <a:pt x="525" y="4504"/>
                  </a:cubicBezTo>
                  <a:cubicBezTo>
                    <a:pt x="989" y="3690"/>
                    <a:pt x="1575" y="2952"/>
                    <a:pt x="2267" y="2321"/>
                  </a:cubicBezTo>
                  <a:cubicBezTo>
                    <a:pt x="2952" y="1704"/>
                    <a:pt x="3698" y="1149"/>
                    <a:pt x="4481" y="677"/>
                  </a:cubicBezTo>
                  <a:cubicBezTo>
                    <a:pt x="4869" y="441"/>
                    <a:pt x="5272" y="213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9"/>
            <p:cNvSpPr/>
            <p:nvPr/>
          </p:nvSpPr>
          <p:spPr>
            <a:xfrm flipH="1">
              <a:off x="845043" y="4214851"/>
              <a:ext cx="22658" cy="69185"/>
            </a:xfrm>
            <a:custGeom>
              <a:avLst/>
              <a:gdLst/>
              <a:ahLst/>
              <a:cxnLst/>
              <a:rect l="l" t="t" r="r" b="b"/>
              <a:pathLst>
                <a:path w="374" h="1142" extrusionOk="0">
                  <a:moveTo>
                    <a:pt x="373" y="0"/>
                  </a:moveTo>
                  <a:cubicBezTo>
                    <a:pt x="221" y="358"/>
                    <a:pt x="99" y="731"/>
                    <a:pt x="8" y="1111"/>
                  </a:cubicBezTo>
                  <a:lnTo>
                    <a:pt x="0" y="1141"/>
                  </a:lnTo>
                  <a:cubicBezTo>
                    <a:pt x="38" y="1088"/>
                    <a:pt x="61" y="1043"/>
                    <a:pt x="99" y="989"/>
                  </a:cubicBezTo>
                  <a:cubicBezTo>
                    <a:pt x="175" y="655"/>
                    <a:pt x="267" y="32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9"/>
            <p:cNvSpPr/>
            <p:nvPr/>
          </p:nvSpPr>
          <p:spPr>
            <a:xfrm flipH="1">
              <a:off x="593866" y="3922173"/>
              <a:ext cx="119408" cy="88087"/>
            </a:xfrm>
            <a:custGeom>
              <a:avLst/>
              <a:gdLst/>
              <a:ahLst/>
              <a:cxnLst/>
              <a:rect l="l" t="t" r="r" b="b"/>
              <a:pathLst>
                <a:path w="1971" h="1454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605" y="137"/>
                    <a:pt x="1240" y="289"/>
                    <a:pt x="890" y="457"/>
                  </a:cubicBezTo>
                  <a:cubicBezTo>
                    <a:pt x="578" y="784"/>
                    <a:pt x="282" y="1119"/>
                    <a:pt x="0" y="1453"/>
                  </a:cubicBezTo>
                  <a:lnTo>
                    <a:pt x="91" y="1370"/>
                  </a:lnTo>
                  <a:cubicBezTo>
                    <a:pt x="670" y="852"/>
                    <a:pt x="1301" y="396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9"/>
            <p:cNvSpPr/>
            <p:nvPr/>
          </p:nvSpPr>
          <p:spPr>
            <a:xfrm flipH="1">
              <a:off x="454222" y="5062896"/>
              <a:ext cx="133706" cy="67368"/>
            </a:xfrm>
            <a:custGeom>
              <a:avLst/>
              <a:gdLst/>
              <a:ahLst/>
              <a:cxnLst/>
              <a:rect l="l" t="t" r="r" b="b"/>
              <a:pathLst>
                <a:path w="2207" h="1112" extrusionOk="0">
                  <a:moveTo>
                    <a:pt x="0" y="1"/>
                  </a:moveTo>
                  <a:lnTo>
                    <a:pt x="0" y="1"/>
                  </a:lnTo>
                  <a:cubicBezTo>
                    <a:pt x="716" y="412"/>
                    <a:pt x="1454" y="785"/>
                    <a:pt x="2207" y="1112"/>
                  </a:cubicBezTo>
                  <a:cubicBezTo>
                    <a:pt x="1819" y="906"/>
                    <a:pt x="1446" y="693"/>
                    <a:pt x="1088" y="480"/>
                  </a:cubicBezTo>
                  <a:cubicBezTo>
                    <a:pt x="891" y="366"/>
                    <a:pt x="700" y="244"/>
                    <a:pt x="510" y="130"/>
                  </a:cubicBezTo>
                  <a:cubicBezTo>
                    <a:pt x="343" y="92"/>
                    <a:pt x="175" y="4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9"/>
            <p:cNvSpPr/>
            <p:nvPr/>
          </p:nvSpPr>
          <p:spPr>
            <a:xfrm flipH="1">
              <a:off x="576360" y="3927686"/>
              <a:ext cx="257233" cy="307456"/>
            </a:xfrm>
            <a:custGeom>
              <a:avLst/>
              <a:gdLst/>
              <a:ahLst/>
              <a:cxnLst/>
              <a:rect l="l" t="t" r="r" b="b"/>
              <a:pathLst>
                <a:path w="4246" h="5075" extrusionOk="0">
                  <a:moveTo>
                    <a:pt x="4246" y="0"/>
                  </a:moveTo>
                  <a:lnTo>
                    <a:pt x="4246" y="0"/>
                  </a:lnTo>
                  <a:cubicBezTo>
                    <a:pt x="3652" y="343"/>
                    <a:pt x="3082" y="738"/>
                    <a:pt x="2557" y="1180"/>
                  </a:cubicBezTo>
                  <a:cubicBezTo>
                    <a:pt x="1834" y="1773"/>
                    <a:pt x="1218" y="2496"/>
                    <a:pt x="746" y="3302"/>
                  </a:cubicBezTo>
                  <a:cubicBezTo>
                    <a:pt x="434" y="3865"/>
                    <a:pt x="183" y="4459"/>
                    <a:pt x="0" y="5075"/>
                  </a:cubicBezTo>
                  <a:lnTo>
                    <a:pt x="61" y="5007"/>
                  </a:lnTo>
                  <a:cubicBezTo>
                    <a:pt x="107" y="4793"/>
                    <a:pt x="168" y="4580"/>
                    <a:pt x="251" y="4383"/>
                  </a:cubicBezTo>
                  <a:cubicBezTo>
                    <a:pt x="510" y="3759"/>
                    <a:pt x="868" y="3181"/>
                    <a:pt x="1309" y="2663"/>
                  </a:cubicBezTo>
                  <a:cubicBezTo>
                    <a:pt x="1735" y="2146"/>
                    <a:pt x="2207" y="1667"/>
                    <a:pt x="2709" y="1225"/>
                  </a:cubicBezTo>
                  <a:cubicBezTo>
                    <a:pt x="3196" y="784"/>
                    <a:pt x="3705" y="373"/>
                    <a:pt x="4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9"/>
            <p:cNvSpPr/>
            <p:nvPr/>
          </p:nvSpPr>
          <p:spPr>
            <a:xfrm flipH="1">
              <a:off x="187354" y="3903271"/>
              <a:ext cx="226821" cy="89904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3424" y="0"/>
                  </a:moveTo>
                  <a:cubicBezTo>
                    <a:pt x="3211" y="69"/>
                    <a:pt x="3013" y="137"/>
                    <a:pt x="2823" y="213"/>
                  </a:cubicBezTo>
                  <a:cubicBezTo>
                    <a:pt x="2367" y="373"/>
                    <a:pt x="1933" y="563"/>
                    <a:pt x="1507" y="738"/>
                  </a:cubicBezTo>
                  <a:cubicBezTo>
                    <a:pt x="1066" y="913"/>
                    <a:pt x="640" y="1119"/>
                    <a:pt x="221" y="1354"/>
                  </a:cubicBezTo>
                  <a:cubicBezTo>
                    <a:pt x="153" y="1393"/>
                    <a:pt x="77" y="1438"/>
                    <a:pt x="1" y="1484"/>
                  </a:cubicBezTo>
                  <a:cubicBezTo>
                    <a:pt x="411" y="1385"/>
                    <a:pt x="830" y="1286"/>
                    <a:pt x="1256" y="1195"/>
                  </a:cubicBezTo>
                  <a:cubicBezTo>
                    <a:pt x="1545" y="1043"/>
                    <a:pt x="1834" y="883"/>
                    <a:pt x="2146" y="746"/>
                  </a:cubicBezTo>
                  <a:cubicBezTo>
                    <a:pt x="2625" y="533"/>
                    <a:pt x="3105" y="350"/>
                    <a:pt x="3607" y="206"/>
                  </a:cubicBezTo>
                  <a:lnTo>
                    <a:pt x="3744" y="160"/>
                  </a:lnTo>
                  <a:cubicBezTo>
                    <a:pt x="3660" y="114"/>
                    <a:pt x="3576" y="76"/>
                    <a:pt x="3493" y="38"/>
                  </a:cubicBezTo>
                  <a:lnTo>
                    <a:pt x="3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9"/>
            <p:cNvSpPr/>
            <p:nvPr/>
          </p:nvSpPr>
          <p:spPr>
            <a:xfrm flipH="1">
              <a:off x="224673" y="3890790"/>
              <a:ext cx="239725" cy="116682"/>
            </a:xfrm>
            <a:custGeom>
              <a:avLst/>
              <a:gdLst/>
              <a:ahLst/>
              <a:cxnLst/>
              <a:rect l="l" t="t" r="r" b="b"/>
              <a:pathLst>
                <a:path w="3957" h="1926" extrusionOk="0">
                  <a:moveTo>
                    <a:pt x="3660" y="1"/>
                  </a:moveTo>
                  <a:cubicBezTo>
                    <a:pt x="3226" y="168"/>
                    <a:pt x="2823" y="343"/>
                    <a:pt x="2427" y="533"/>
                  </a:cubicBezTo>
                  <a:cubicBezTo>
                    <a:pt x="1895" y="784"/>
                    <a:pt x="1385" y="1043"/>
                    <a:pt x="913" y="1332"/>
                  </a:cubicBezTo>
                  <a:cubicBezTo>
                    <a:pt x="594" y="1522"/>
                    <a:pt x="289" y="1720"/>
                    <a:pt x="0" y="1926"/>
                  </a:cubicBezTo>
                  <a:lnTo>
                    <a:pt x="206" y="1865"/>
                  </a:lnTo>
                  <a:cubicBezTo>
                    <a:pt x="312" y="1773"/>
                    <a:pt x="419" y="1697"/>
                    <a:pt x="541" y="1621"/>
                  </a:cubicBezTo>
                  <a:cubicBezTo>
                    <a:pt x="959" y="1347"/>
                    <a:pt x="1408" y="1112"/>
                    <a:pt x="1872" y="914"/>
                  </a:cubicBezTo>
                  <a:cubicBezTo>
                    <a:pt x="2283" y="731"/>
                    <a:pt x="2694" y="564"/>
                    <a:pt x="3127" y="396"/>
                  </a:cubicBezTo>
                  <a:cubicBezTo>
                    <a:pt x="3401" y="282"/>
                    <a:pt x="3675" y="191"/>
                    <a:pt x="3957" y="92"/>
                  </a:cubicBezTo>
                  <a:cubicBezTo>
                    <a:pt x="3865" y="62"/>
                    <a:pt x="3766" y="31"/>
                    <a:pt x="3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9"/>
            <p:cNvSpPr/>
            <p:nvPr/>
          </p:nvSpPr>
          <p:spPr>
            <a:xfrm flipH="1">
              <a:off x="114956" y="3920295"/>
              <a:ext cx="176598" cy="45679"/>
            </a:xfrm>
            <a:custGeom>
              <a:avLst/>
              <a:gdLst/>
              <a:ahLst/>
              <a:cxnLst/>
              <a:rect l="l" t="t" r="r" b="b"/>
              <a:pathLst>
                <a:path w="2915" h="754" extrusionOk="0">
                  <a:moveTo>
                    <a:pt x="1986" y="1"/>
                  </a:moveTo>
                  <a:lnTo>
                    <a:pt x="1910" y="24"/>
                  </a:lnTo>
                  <a:cubicBezTo>
                    <a:pt x="1377" y="183"/>
                    <a:pt x="852" y="374"/>
                    <a:pt x="343" y="594"/>
                  </a:cubicBezTo>
                  <a:cubicBezTo>
                    <a:pt x="229" y="647"/>
                    <a:pt x="115" y="701"/>
                    <a:pt x="0" y="754"/>
                  </a:cubicBezTo>
                  <a:cubicBezTo>
                    <a:pt x="936" y="571"/>
                    <a:pt x="1895" y="419"/>
                    <a:pt x="2914" y="259"/>
                  </a:cubicBezTo>
                  <a:cubicBezTo>
                    <a:pt x="2838" y="214"/>
                    <a:pt x="2754" y="183"/>
                    <a:pt x="2671" y="183"/>
                  </a:cubicBezTo>
                  <a:cubicBezTo>
                    <a:pt x="2435" y="153"/>
                    <a:pt x="2207" y="92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9"/>
            <p:cNvSpPr/>
            <p:nvPr/>
          </p:nvSpPr>
          <p:spPr>
            <a:xfrm flipH="1">
              <a:off x="396610" y="3878856"/>
              <a:ext cx="344836" cy="263231"/>
            </a:xfrm>
            <a:custGeom>
              <a:avLst/>
              <a:gdLst/>
              <a:ahLst/>
              <a:cxnLst/>
              <a:rect l="l" t="t" r="r" b="b"/>
              <a:pathLst>
                <a:path w="5692" h="4345" extrusionOk="0">
                  <a:moveTo>
                    <a:pt x="5692" y="0"/>
                  </a:moveTo>
                  <a:lnTo>
                    <a:pt x="5692" y="0"/>
                  </a:lnTo>
                  <a:cubicBezTo>
                    <a:pt x="5585" y="8"/>
                    <a:pt x="5479" y="15"/>
                    <a:pt x="5372" y="30"/>
                  </a:cubicBezTo>
                  <a:cubicBezTo>
                    <a:pt x="4832" y="274"/>
                    <a:pt x="4299" y="555"/>
                    <a:pt x="3790" y="867"/>
                  </a:cubicBezTo>
                  <a:cubicBezTo>
                    <a:pt x="3029" y="1316"/>
                    <a:pt x="2306" y="1834"/>
                    <a:pt x="1644" y="2419"/>
                  </a:cubicBezTo>
                  <a:cubicBezTo>
                    <a:pt x="1013" y="2982"/>
                    <a:pt x="457" y="3629"/>
                    <a:pt x="1" y="4344"/>
                  </a:cubicBezTo>
                  <a:cubicBezTo>
                    <a:pt x="298" y="4101"/>
                    <a:pt x="610" y="3880"/>
                    <a:pt x="937" y="3675"/>
                  </a:cubicBezTo>
                  <a:cubicBezTo>
                    <a:pt x="1294" y="3157"/>
                    <a:pt x="1720" y="2686"/>
                    <a:pt x="2192" y="2267"/>
                  </a:cubicBezTo>
                  <a:cubicBezTo>
                    <a:pt x="2717" y="1788"/>
                    <a:pt x="3288" y="1354"/>
                    <a:pt x="3889" y="974"/>
                  </a:cubicBezTo>
                  <a:cubicBezTo>
                    <a:pt x="4467" y="609"/>
                    <a:pt x="5068" y="282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9"/>
            <p:cNvSpPr/>
            <p:nvPr/>
          </p:nvSpPr>
          <p:spPr>
            <a:xfrm flipH="1">
              <a:off x="263871" y="3883884"/>
              <a:ext cx="287646" cy="152607"/>
            </a:xfrm>
            <a:custGeom>
              <a:avLst/>
              <a:gdLst/>
              <a:ahLst/>
              <a:cxnLst/>
              <a:rect l="l" t="t" r="r" b="b"/>
              <a:pathLst>
                <a:path w="4748" h="2519" extrusionOk="0">
                  <a:moveTo>
                    <a:pt x="4603" y="1"/>
                  </a:moveTo>
                  <a:cubicBezTo>
                    <a:pt x="2930" y="571"/>
                    <a:pt x="1400" y="1309"/>
                    <a:pt x="267" y="2275"/>
                  </a:cubicBezTo>
                  <a:cubicBezTo>
                    <a:pt x="175" y="2352"/>
                    <a:pt x="84" y="2435"/>
                    <a:pt x="0" y="2519"/>
                  </a:cubicBezTo>
                  <a:cubicBezTo>
                    <a:pt x="229" y="2428"/>
                    <a:pt x="457" y="2344"/>
                    <a:pt x="693" y="2268"/>
                  </a:cubicBezTo>
                  <a:cubicBezTo>
                    <a:pt x="1157" y="1948"/>
                    <a:pt x="1629" y="1621"/>
                    <a:pt x="2138" y="1317"/>
                  </a:cubicBezTo>
                  <a:cubicBezTo>
                    <a:pt x="2618" y="1028"/>
                    <a:pt x="3135" y="762"/>
                    <a:pt x="3675" y="503"/>
                  </a:cubicBezTo>
                  <a:cubicBezTo>
                    <a:pt x="4018" y="335"/>
                    <a:pt x="4375" y="176"/>
                    <a:pt x="4748" y="3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9"/>
            <p:cNvSpPr/>
            <p:nvPr/>
          </p:nvSpPr>
          <p:spPr>
            <a:xfrm flipH="1">
              <a:off x="661174" y="4926462"/>
              <a:ext cx="112502" cy="66944"/>
            </a:xfrm>
            <a:custGeom>
              <a:avLst/>
              <a:gdLst/>
              <a:ahLst/>
              <a:cxnLst/>
              <a:rect l="l" t="t" r="r" b="b"/>
              <a:pathLst>
                <a:path w="1857" h="1105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69"/>
                    <a:pt x="153" y="146"/>
                    <a:pt x="236" y="214"/>
                  </a:cubicBezTo>
                  <a:cubicBezTo>
                    <a:pt x="754" y="526"/>
                    <a:pt x="1294" y="823"/>
                    <a:pt x="1857" y="1104"/>
                  </a:cubicBezTo>
                  <a:cubicBezTo>
                    <a:pt x="1682" y="952"/>
                    <a:pt x="1514" y="800"/>
                    <a:pt x="1362" y="648"/>
                  </a:cubicBezTo>
                  <a:cubicBezTo>
                    <a:pt x="891" y="457"/>
                    <a:pt x="442" y="24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9"/>
            <p:cNvSpPr/>
            <p:nvPr/>
          </p:nvSpPr>
          <p:spPr>
            <a:xfrm flipH="1">
              <a:off x="718305" y="4860608"/>
              <a:ext cx="118984" cy="77000"/>
            </a:xfrm>
            <a:custGeom>
              <a:avLst/>
              <a:gdLst/>
              <a:ahLst/>
              <a:cxnLst/>
              <a:rect l="l" t="t" r="r" b="b"/>
              <a:pathLst>
                <a:path w="1964" h="1271" extrusionOk="0">
                  <a:moveTo>
                    <a:pt x="0" y="0"/>
                  </a:moveTo>
                  <a:cubicBezTo>
                    <a:pt x="122" y="145"/>
                    <a:pt x="252" y="282"/>
                    <a:pt x="381" y="418"/>
                  </a:cubicBezTo>
                  <a:cubicBezTo>
                    <a:pt x="662" y="586"/>
                    <a:pt x="959" y="753"/>
                    <a:pt x="1248" y="913"/>
                  </a:cubicBezTo>
                  <a:cubicBezTo>
                    <a:pt x="1476" y="1035"/>
                    <a:pt x="1720" y="1156"/>
                    <a:pt x="1963" y="1271"/>
                  </a:cubicBezTo>
                  <a:cubicBezTo>
                    <a:pt x="1902" y="1210"/>
                    <a:pt x="1842" y="1149"/>
                    <a:pt x="1781" y="1088"/>
                  </a:cubicBezTo>
                  <a:cubicBezTo>
                    <a:pt x="1165" y="738"/>
                    <a:pt x="571" y="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9"/>
            <p:cNvSpPr/>
            <p:nvPr/>
          </p:nvSpPr>
          <p:spPr>
            <a:xfrm flipH="1">
              <a:off x="594775" y="4991044"/>
              <a:ext cx="101960" cy="54888"/>
            </a:xfrm>
            <a:custGeom>
              <a:avLst/>
              <a:gdLst/>
              <a:ahLst/>
              <a:cxnLst/>
              <a:rect l="l" t="t" r="r" b="b"/>
              <a:pathLst>
                <a:path w="1683" h="906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236"/>
                    <a:pt x="655" y="472"/>
                    <a:pt x="998" y="692"/>
                  </a:cubicBezTo>
                  <a:cubicBezTo>
                    <a:pt x="1226" y="768"/>
                    <a:pt x="1454" y="837"/>
                    <a:pt x="1682" y="905"/>
                  </a:cubicBezTo>
                  <a:cubicBezTo>
                    <a:pt x="1583" y="829"/>
                    <a:pt x="1477" y="761"/>
                    <a:pt x="1378" y="685"/>
                  </a:cubicBezTo>
                  <a:cubicBezTo>
                    <a:pt x="906" y="457"/>
                    <a:pt x="450" y="23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9"/>
            <p:cNvSpPr/>
            <p:nvPr/>
          </p:nvSpPr>
          <p:spPr>
            <a:xfrm flipH="1">
              <a:off x="311309" y="3876977"/>
              <a:ext cx="337929" cy="204224"/>
            </a:xfrm>
            <a:custGeom>
              <a:avLst/>
              <a:gdLst/>
              <a:ahLst/>
              <a:cxnLst/>
              <a:rect l="l" t="t" r="r" b="b"/>
              <a:pathLst>
                <a:path w="5578" h="3371" extrusionOk="0">
                  <a:moveTo>
                    <a:pt x="4733" y="1"/>
                  </a:moveTo>
                  <a:cubicBezTo>
                    <a:pt x="4109" y="274"/>
                    <a:pt x="3500" y="586"/>
                    <a:pt x="2914" y="929"/>
                  </a:cubicBezTo>
                  <a:cubicBezTo>
                    <a:pt x="2306" y="1286"/>
                    <a:pt x="1735" y="1697"/>
                    <a:pt x="1195" y="2154"/>
                  </a:cubicBezTo>
                  <a:cubicBezTo>
                    <a:pt x="761" y="2519"/>
                    <a:pt x="358" y="2922"/>
                    <a:pt x="1" y="3371"/>
                  </a:cubicBezTo>
                  <a:cubicBezTo>
                    <a:pt x="236" y="3242"/>
                    <a:pt x="480" y="3120"/>
                    <a:pt x="731" y="3006"/>
                  </a:cubicBezTo>
                  <a:cubicBezTo>
                    <a:pt x="982" y="2762"/>
                    <a:pt x="1256" y="2526"/>
                    <a:pt x="1545" y="2306"/>
                  </a:cubicBezTo>
                  <a:cubicBezTo>
                    <a:pt x="2108" y="1865"/>
                    <a:pt x="2701" y="1469"/>
                    <a:pt x="3325" y="1111"/>
                  </a:cubicBezTo>
                  <a:cubicBezTo>
                    <a:pt x="3987" y="723"/>
                    <a:pt x="4687" y="381"/>
                    <a:pt x="5402" y="99"/>
                  </a:cubicBezTo>
                  <a:lnTo>
                    <a:pt x="5577" y="31"/>
                  </a:lnTo>
                  <a:cubicBezTo>
                    <a:pt x="5296" y="8"/>
                    <a:pt x="5014" y="1"/>
                    <a:pt x="4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9"/>
            <p:cNvSpPr/>
            <p:nvPr/>
          </p:nvSpPr>
          <p:spPr>
            <a:xfrm flipH="1">
              <a:off x="862554" y="4519948"/>
              <a:ext cx="135160" cy="226821"/>
            </a:xfrm>
            <a:custGeom>
              <a:avLst/>
              <a:gdLst/>
              <a:ahLst/>
              <a:cxnLst/>
              <a:rect l="l" t="t" r="r" b="b"/>
              <a:pathLst>
                <a:path w="2231" h="374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06"/>
                    <a:pt x="62" y="412"/>
                    <a:pt x="107" y="617"/>
                  </a:cubicBezTo>
                  <a:cubicBezTo>
                    <a:pt x="191" y="1020"/>
                    <a:pt x="298" y="1416"/>
                    <a:pt x="427" y="1811"/>
                  </a:cubicBezTo>
                  <a:cubicBezTo>
                    <a:pt x="503" y="1926"/>
                    <a:pt x="587" y="2047"/>
                    <a:pt x="663" y="2169"/>
                  </a:cubicBezTo>
                  <a:cubicBezTo>
                    <a:pt x="815" y="2344"/>
                    <a:pt x="975" y="2511"/>
                    <a:pt x="1134" y="2686"/>
                  </a:cubicBezTo>
                  <a:cubicBezTo>
                    <a:pt x="1477" y="3059"/>
                    <a:pt x="1842" y="3417"/>
                    <a:pt x="2230" y="3744"/>
                  </a:cubicBezTo>
                  <a:cubicBezTo>
                    <a:pt x="2040" y="3409"/>
                    <a:pt x="1872" y="3067"/>
                    <a:pt x="1713" y="2717"/>
                  </a:cubicBezTo>
                  <a:cubicBezTo>
                    <a:pt x="1682" y="2686"/>
                    <a:pt x="1652" y="2648"/>
                    <a:pt x="1621" y="2610"/>
                  </a:cubicBezTo>
                  <a:cubicBezTo>
                    <a:pt x="1287" y="2230"/>
                    <a:pt x="998" y="1819"/>
                    <a:pt x="754" y="1378"/>
                  </a:cubicBezTo>
                  <a:cubicBezTo>
                    <a:pt x="457" y="952"/>
                    <a:pt x="206" y="4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9"/>
            <p:cNvSpPr/>
            <p:nvPr/>
          </p:nvSpPr>
          <p:spPr>
            <a:xfrm flipH="1">
              <a:off x="324211" y="5091976"/>
              <a:ext cx="197802" cy="87178"/>
            </a:xfrm>
            <a:custGeom>
              <a:avLst/>
              <a:gdLst/>
              <a:ahLst/>
              <a:cxnLst/>
              <a:rect l="l" t="t" r="r" b="b"/>
              <a:pathLst>
                <a:path w="3265" h="1439" extrusionOk="0">
                  <a:moveTo>
                    <a:pt x="0" y="0"/>
                  </a:moveTo>
                  <a:cubicBezTo>
                    <a:pt x="358" y="213"/>
                    <a:pt x="731" y="426"/>
                    <a:pt x="1119" y="632"/>
                  </a:cubicBezTo>
                  <a:cubicBezTo>
                    <a:pt x="1803" y="921"/>
                    <a:pt x="2519" y="1195"/>
                    <a:pt x="3264" y="1438"/>
                  </a:cubicBezTo>
                  <a:cubicBezTo>
                    <a:pt x="2131" y="1065"/>
                    <a:pt x="1043" y="578"/>
                    <a:pt x="0" y="0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9"/>
            <p:cNvSpPr/>
            <p:nvPr/>
          </p:nvSpPr>
          <p:spPr>
            <a:xfrm flipH="1">
              <a:off x="111754" y="3936470"/>
              <a:ext cx="867057" cy="1003913"/>
            </a:xfrm>
            <a:custGeom>
              <a:avLst/>
              <a:gdLst/>
              <a:ahLst/>
              <a:cxnLst/>
              <a:rect l="l" t="t" r="r" b="b"/>
              <a:pathLst>
                <a:path w="14312" h="16571" extrusionOk="0">
                  <a:moveTo>
                    <a:pt x="14258" y="0"/>
                  </a:moveTo>
                  <a:cubicBezTo>
                    <a:pt x="10371" y="647"/>
                    <a:pt x="6620" y="1149"/>
                    <a:pt x="3622" y="3637"/>
                  </a:cubicBezTo>
                  <a:cubicBezTo>
                    <a:pt x="997" y="5965"/>
                    <a:pt x="1" y="9145"/>
                    <a:pt x="1363" y="12256"/>
                  </a:cubicBezTo>
                  <a:cubicBezTo>
                    <a:pt x="2085" y="13862"/>
                    <a:pt x="3097" y="15322"/>
                    <a:pt x="4345" y="16570"/>
                  </a:cubicBezTo>
                  <a:cubicBezTo>
                    <a:pt x="2702" y="14767"/>
                    <a:pt x="2078" y="12751"/>
                    <a:pt x="2306" y="10978"/>
                  </a:cubicBezTo>
                  <a:cubicBezTo>
                    <a:pt x="2671" y="8262"/>
                    <a:pt x="4687" y="6239"/>
                    <a:pt x="6878" y="4595"/>
                  </a:cubicBezTo>
                  <a:cubicBezTo>
                    <a:pt x="9123" y="2921"/>
                    <a:pt x="11672" y="1575"/>
                    <a:pt x="14312" y="76"/>
                  </a:cubicBezTo>
                  <a:cubicBezTo>
                    <a:pt x="14304" y="46"/>
                    <a:pt x="14281" y="15"/>
                    <a:pt x="14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9"/>
            <p:cNvSpPr/>
            <p:nvPr/>
          </p:nvSpPr>
          <p:spPr>
            <a:xfrm flipH="1">
              <a:off x="267569" y="4028557"/>
              <a:ext cx="456307" cy="99658"/>
            </a:xfrm>
            <a:custGeom>
              <a:avLst/>
              <a:gdLst/>
              <a:ahLst/>
              <a:cxnLst/>
              <a:rect l="l" t="t" r="r" b="b"/>
              <a:pathLst>
                <a:path w="7532" h="1645" extrusionOk="0">
                  <a:moveTo>
                    <a:pt x="7369" y="1"/>
                  </a:moveTo>
                  <a:cubicBezTo>
                    <a:pt x="5682" y="1"/>
                    <a:pt x="4003" y="230"/>
                    <a:pt x="2381" y="702"/>
                  </a:cubicBezTo>
                  <a:cubicBezTo>
                    <a:pt x="1719" y="877"/>
                    <a:pt x="1058" y="1097"/>
                    <a:pt x="418" y="1356"/>
                  </a:cubicBezTo>
                  <a:cubicBezTo>
                    <a:pt x="274" y="1447"/>
                    <a:pt x="137" y="1538"/>
                    <a:pt x="0" y="1645"/>
                  </a:cubicBezTo>
                  <a:cubicBezTo>
                    <a:pt x="1963" y="998"/>
                    <a:pt x="3987" y="580"/>
                    <a:pt x="6033" y="397"/>
                  </a:cubicBezTo>
                  <a:cubicBezTo>
                    <a:pt x="6345" y="367"/>
                    <a:pt x="6657" y="344"/>
                    <a:pt x="6961" y="329"/>
                  </a:cubicBezTo>
                  <a:lnTo>
                    <a:pt x="7532" y="2"/>
                  </a:lnTo>
                  <a:cubicBezTo>
                    <a:pt x="7478" y="1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9"/>
            <p:cNvSpPr/>
            <p:nvPr/>
          </p:nvSpPr>
          <p:spPr>
            <a:xfrm flipH="1">
              <a:off x="203468" y="3991541"/>
              <a:ext cx="113895" cy="9511"/>
            </a:xfrm>
            <a:custGeom>
              <a:avLst/>
              <a:gdLst/>
              <a:ahLst/>
              <a:cxnLst/>
              <a:rect l="l" t="t" r="r" b="b"/>
              <a:pathLst>
                <a:path w="1880" h="157" extrusionOk="0">
                  <a:moveTo>
                    <a:pt x="1095" y="0"/>
                  </a:moveTo>
                  <a:cubicBezTo>
                    <a:pt x="730" y="0"/>
                    <a:pt x="364" y="12"/>
                    <a:pt x="0" y="34"/>
                  </a:cubicBezTo>
                  <a:cubicBezTo>
                    <a:pt x="236" y="34"/>
                    <a:pt x="464" y="42"/>
                    <a:pt x="693" y="57"/>
                  </a:cubicBezTo>
                  <a:cubicBezTo>
                    <a:pt x="1012" y="80"/>
                    <a:pt x="1324" y="118"/>
                    <a:pt x="1628" y="156"/>
                  </a:cubicBezTo>
                  <a:lnTo>
                    <a:pt x="1880" y="19"/>
                  </a:lnTo>
                  <a:cubicBezTo>
                    <a:pt x="1619" y="6"/>
                    <a:pt x="1357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9"/>
            <p:cNvSpPr/>
            <p:nvPr/>
          </p:nvSpPr>
          <p:spPr>
            <a:xfrm flipH="1">
              <a:off x="748717" y="4192253"/>
              <a:ext cx="79787" cy="36955"/>
            </a:xfrm>
            <a:custGeom>
              <a:avLst/>
              <a:gdLst/>
              <a:ahLst/>
              <a:cxnLst/>
              <a:rect l="l" t="t" r="r" b="b"/>
              <a:pathLst>
                <a:path w="1317" h="610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898" y="168"/>
                    <a:pt x="487" y="335"/>
                    <a:pt x="76" y="510"/>
                  </a:cubicBezTo>
                  <a:lnTo>
                    <a:pt x="0" y="609"/>
                  </a:lnTo>
                  <a:cubicBezTo>
                    <a:pt x="434" y="411"/>
                    <a:pt x="867" y="198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9"/>
            <p:cNvSpPr/>
            <p:nvPr/>
          </p:nvSpPr>
          <p:spPr>
            <a:xfrm flipH="1">
              <a:off x="172571" y="3968216"/>
              <a:ext cx="208888" cy="17145"/>
            </a:xfrm>
            <a:custGeom>
              <a:avLst/>
              <a:gdLst/>
              <a:ahLst/>
              <a:cxnLst/>
              <a:rect l="l" t="t" r="r" b="b"/>
              <a:pathLst>
                <a:path w="3448" h="283" extrusionOk="0">
                  <a:moveTo>
                    <a:pt x="1302" y="1"/>
                  </a:moveTo>
                  <a:cubicBezTo>
                    <a:pt x="868" y="92"/>
                    <a:pt x="434" y="184"/>
                    <a:pt x="1" y="282"/>
                  </a:cubicBezTo>
                  <a:cubicBezTo>
                    <a:pt x="723" y="196"/>
                    <a:pt x="1453" y="156"/>
                    <a:pt x="2183" y="156"/>
                  </a:cubicBezTo>
                  <a:cubicBezTo>
                    <a:pt x="2483" y="156"/>
                    <a:pt x="2783" y="163"/>
                    <a:pt x="3082" y="176"/>
                  </a:cubicBezTo>
                  <a:cubicBezTo>
                    <a:pt x="3158" y="184"/>
                    <a:pt x="3227" y="191"/>
                    <a:pt x="3303" y="191"/>
                  </a:cubicBezTo>
                  <a:lnTo>
                    <a:pt x="3447" y="107"/>
                  </a:lnTo>
                  <a:cubicBezTo>
                    <a:pt x="3021" y="54"/>
                    <a:pt x="2572" y="24"/>
                    <a:pt x="2116" y="9"/>
                  </a:cubicBezTo>
                  <a:cubicBezTo>
                    <a:pt x="1850" y="1"/>
                    <a:pt x="1576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9"/>
            <p:cNvSpPr/>
            <p:nvPr/>
          </p:nvSpPr>
          <p:spPr>
            <a:xfrm flipH="1">
              <a:off x="370804" y="4088534"/>
              <a:ext cx="499200" cy="199195"/>
            </a:xfrm>
            <a:custGeom>
              <a:avLst/>
              <a:gdLst/>
              <a:ahLst/>
              <a:cxnLst/>
              <a:rect l="l" t="t" r="r" b="b"/>
              <a:pathLst>
                <a:path w="8240" h="3288" extrusionOk="0">
                  <a:moveTo>
                    <a:pt x="8240" y="1"/>
                  </a:moveTo>
                  <a:lnTo>
                    <a:pt x="8240" y="1"/>
                  </a:lnTo>
                  <a:cubicBezTo>
                    <a:pt x="7137" y="145"/>
                    <a:pt x="6003" y="457"/>
                    <a:pt x="4923" y="845"/>
                  </a:cubicBezTo>
                  <a:cubicBezTo>
                    <a:pt x="4154" y="1119"/>
                    <a:pt x="3409" y="1408"/>
                    <a:pt x="2671" y="1720"/>
                  </a:cubicBezTo>
                  <a:cubicBezTo>
                    <a:pt x="1940" y="2032"/>
                    <a:pt x="1218" y="2390"/>
                    <a:pt x="510" y="2724"/>
                  </a:cubicBezTo>
                  <a:lnTo>
                    <a:pt x="305" y="2816"/>
                  </a:lnTo>
                  <a:cubicBezTo>
                    <a:pt x="198" y="2975"/>
                    <a:pt x="99" y="3128"/>
                    <a:pt x="0" y="3287"/>
                  </a:cubicBezTo>
                  <a:cubicBezTo>
                    <a:pt x="571" y="2899"/>
                    <a:pt x="1172" y="2572"/>
                    <a:pt x="1803" y="2306"/>
                  </a:cubicBezTo>
                  <a:cubicBezTo>
                    <a:pt x="2519" y="2002"/>
                    <a:pt x="3249" y="1735"/>
                    <a:pt x="3987" y="1461"/>
                  </a:cubicBezTo>
                  <a:cubicBezTo>
                    <a:pt x="4877" y="1127"/>
                    <a:pt x="5782" y="807"/>
                    <a:pt x="6703" y="526"/>
                  </a:cubicBezTo>
                  <a:cubicBezTo>
                    <a:pt x="7129" y="389"/>
                    <a:pt x="7555" y="267"/>
                    <a:pt x="7989" y="153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9"/>
            <p:cNvSpPr/>
            <p:nvPr/>
          </p:nvSpPr>
          <p:spPr>
            <a:xfrm flipH="1">
              <a:off x="700313" y="4335108"/>
              <a:ext cx="232394" cy="266018"/>
            </a:xfrm>
            <a:custGeom>
              <a:avLst/>
              <a:gdLst/>
              <a:ahLst/>
              <a:cxnLst/>
              <a:rect l="l" t="t" r="r" b="b"/>
              <a:pathLst>
                <a:path w="3836" h="4391" extrusionOk="0">
                  <a:moveTo>
                    <a:pt x="3835" y="1"/>
                  </a:moveTo>
                  <a:lnTo>
                    <a:pt x="3835" y="1"/>
                  </a:lnTo>
                  <a:cubicBezTo>
                    <a:pt x="3675" y="100"/>
                    <a:pt x="3516" y="199"/>
                    <a:pt x="3363" y="298"/>
                  </a:cubicBezTo>
                  <a:cubicBezTo>
                    <a:pt x="2382" y="906"/>
                    <a:pt x="1477" y="1629"/>
                    <a:pt x="655" y="2443"/>
                  </a:cubicBezTo>
                  <a:cubicBezTo>
                    <a:pt x="419" y="2679"/>
                    <a:pt x="206" y="2922"/>
                    <a:pt x="1" y="3189"/>
                  </a:cubicBezTo>
                  <a:cubicBezTo>
                    <a:pt x="23" y="3592"/>
                    <a:pt x="77" y="3995"/>
                    <a:pt x="168" y="4391"/>
                  </a:cubicBezTo>
                  <a:cubicBezTo>
                    <a:pt x="830" y="2679"/>
                    <a:pt x="2123" y="1340"/>
                    <a:pt x="3592" y="267"/>
                  </a:cubicBezTo>
                  <a:cubicBezTo>
                    <a:pt x="3675" y="176"/>
                    <a:pt x="3751" y="92"/>
                    <a:pt x="3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9"/>
            <p:cNvSpPr/>
            <p:nvPr/>
          </p:nvSpPr>
          <p:spPr>
            <a:xfrm flipH="1">
              <a:off x="148155" y="3952585"/>
              <a:ext cx="83483" cy="10663"/>
            </a:xfrm>
            <a:custGeom>
              <a:avLst/>
              <a:gdLst/>
              <a:ahLst/>
              <a:cxnLst/>
              <a:rect l="l" t="t" r="r" b="b"/>
              <a:pathLst>
                <a:path w="1378" h="176" extrusionOk="0">
                  <a:moveTo>
                    <a:pt x="236" y="0"/>
                  </a:moveTo>
                  <a:lnTo>
                    <a:pt x="0" y="46"/>
                  </a:lnTo>
                  <a:cubicBezTo>
                    <a:pt x="449" y="69"/>
                    <a:pt x="891" y="107"/>
                    <a:pt x="1324" y="175"/>
                  </a:cubicBezTo>
                  <a:lnTo>
                    <a:pt x="1377" y="145"/>
                  </a:lnTo>
                  <a:cubicBezTo>
                    <a:pt x="1005" y="92"/>
                    <a:pt x="624" y="46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9"/>
            <p:cNvSpPr/>
            <p:nvPr/>
          </p:nvSpPr>
          <p:spPr>
            <a:xfrm flipH="1">
              <a:off x="447743" y="4077932"/>
              <a:ext cx="349925" cy="115773"/>
            </a:xfrm>
            <a:custGeom>
              <a:avLst/>
              <a:gdLst/>
              <a:ahLst/>
              <a:cxnLst/>
              <a:rect l="l" t="t" r="r" b="b"/>
              <a:pathLst>
                <a:path w="5776" h="1911" extrusionOk="0">
                  <a:moveTo>
                    <a:pt x="5775" y="1"/>
                  </a:moveTo>
                  <a:lnTo>
                    <a:pt x="5775" y="1"/>
                  </a:lnTo>
                  <a:cubicBezTo>
                    <a:pt x="4094" y="259"/>
                    <a:pt x="2443" y="678"/>
                    <a:pt x="845" y="1256"/>
                  </a:cubicBezTo>
                  <a:lnTo>
                    <a:pt x="564" y="1362"/>
                  </a:lnTo>
                  <a:cubicBezTo>
                    <a:pt x="366" y="1537"/>
                    <a:pt x="183" y="1720"/>
                    <a:pt x="1" y="1910"/>
                  </a:cubicBezTo>
                  <a:cubicBezTo>
                    <a:pt x="465" y="1720"/>
                    <a:pt x="929" y="1537"/>
                    <a:pt x="1401" y="1370"/>
                  </a:cubicBezTo>
                  <a:cubicBezTo>
                    <a:pt x="2260" y="1051"/>
                    <a:pt x="3135" y="761"/>
                    <a:pt x="4025" y="488"/>
                  </a:cubicBezTo>
                  <a:cubicBezTo>
                    <a:pt x="4604" y="313"/>
                    <a:pt x="5189" y="145"/>
                    <a:pt x="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9"/>
            <p:cNvSpPr/>
            <p:nvPr/>
          </p:nvSpPr>
          <p:spPr>
            <a:xfrm flipH="1">
              <a:off x="541768" y="4194071"/>
              <a:ext cx="389545" cy="275711"/>
            </a:xfrm>
            <a:custGeom>
              <a:avLst/>
              <a:gdLst/>
              <a:ahLst/>
              <a:cxnLst/>
              <a:rect l="l" t="t" r="r" b="b"/>
              <a:pathLst>
                <a:path w="6430" h="4551" extrusionOk="0">
                  <a:moveTo>
                    <a:pt x="6429" y="1"/>
                  </a:moveTo>
                  <a:lnTo>
                    <a:pt x="6429" y="1"/>
                  </a:lnTo>
                  <a:cubicBezTo>
                    <a:pt x="5874" y="199"/>
                    <a:pt x="5326" y="412"/>
                    <a:pt x="4786" y="648"/>
                  </a:cubicBezTo>
                  <a:cubicBezTo>
                    <a:pt x="4154" y="914"/>
                    <a:pt x="3546" y="1226"/>
                    <a:pt x="2952" y="1576"/>
                  </a:cubicBezTo>
                  <a:cubicBezTo>
                    <a:pt x="2359" y="1933"/>
                    <a:pt x="1796" y="2329"/>
                    <a:pt x="1241" y="2717"/>
                  </a:cubicBezTo>
                  <a:cubicBezTo>
                    <a:pt x="891" y="2968"/>
                    <a:pt x="548" y="3211"/>
                    <a:pt x="206" y="3432"/>
                  </a:cubicBezTo>
                  <a:cubicBezTo>
                    <a:pt x="99" y="3797"/>
                    <a:pt x="31" y="4170"/>
                    <a:pt x="0" y="4550"/>
                  </a:cubicBezTo>
                  <a:cubicBezTo>
                    <a:pt x="609" y="3721"/>
                    <a:pt x="1339" y="2983"/>
                    <a:pt x="2176" y="2375"/>
                  </a:cubicBezTo>
                  <a:cubicBezTo>
                    <a:pt x="3447" y="1416"/>
                    <a:pt x="4885" y="670"/>
                    <a:pt x="6368" y="31"/>
                  </a:cubicBezTo>
                  <a:lnTo>
                    <a:pt x="6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9"/>
            <p:cNvSpPr/>
            <p:nvPr/>
          </p:nvSpPr>
          <p:spPr>
            <a:xfrm flipH="1">
              <a:off x="111744" y="3936470"/>
              <a:ext cx="52586" cy="12965"/>
            </a:xfrm>
            <a:custGeom>
              <a:avLst/>
              <a:gdLst/>
              <a:ahLst/>
              <a:cxnLst/>
              <a:rect l="l" t="t" r="r" b="b"/>
              <a:pathLst>
                <a:path w="868" h="214" extrusionOk="0">
                  <a:moveTo>
                    <a:pt x="814" y="0"/>
                  </a:moveTo>
                  <a:cubicBezTo>
                    <a:pt x="540" y="38"/>
                    <a:pt x="266" y="84"/>
                    <a:pt x="0" y="122"/>
                  </a:cubicBezTo>
                  <a:cubicBezTo>
                    <a:pt x="206" y="152"/>
                    <a:pt x="411" y="183"/>
                    <a:pt x="616" y="213"/>
                  </a:cubicBezTo>
                  <a:lnTo>
                    <a:pt x="868" y="76"/>
                  </a:lnTo>
                  <a:cubicBezTo>
                    <a:pt x="860" y="46"/>
                    <a:pt x="837" y="15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9"/>
            <p:cNvSpPr/>
            <p:nvPr/>
          </p:nvSpPr>
          <p:spPr>
            <a:xfrm flipH="1">
              <a:off x="240366" y="4008080"/>
              <a:ext cx="382154" cy="59310"/>
            </a:xfrm>
            <a:custGeom>
              <a:avLst/>
              <a:gdLst/>
              <a:ahLst/>
              <a:cxnLst/>
              <a:rect l="l" t="t" r="r" b="b"/>
              <a:pathLst>
                <a:path w="6308" h="979" extrusionOk="0">
                  <a:moveTo>
                    <a:pt x="4804" y="0"/>
                  </a:moveTo>
                  <a:cubicBezTo>
                    <a:pt x="4319" y="0"/>
                    <a:pt x="3834" y="25"/>
                    <a:pt x="3348" y="73"/>
                  </a:cubicBezTo>
                  <a:cubicBezTo>
                    <a:pt x="2801" y="127"/>
                    <a:pt x="2238" y="195"/>
                    <a:pt x="1675" y="286"/>
                  </a:cubicBezTo>
                  <a:cubicBezTo>
                    <a:pt x="1104" y="477"/>
                    <a:pt x="549" y="712"/>
                    <a:pt x="1" y="979"/>
                  </a:cubicBezTo>
                  <a:cubicBezTo>
                    <a:pt x="138" y="933"/>
                    <a:pt x="267" y="895"/>
                    <a:pt x="404" y="857"/>
                  </a:cubicBezTo>
                  <a:cubicBezTo>
                    <a:pt x="1271" y="606"/>
                    <a:pt x="2154" y="416"/>
                    <a:pt x="3052" y="286"/>
                  </a:cubicBezTo>
                  <a:cubicBezTo>
                    <a:pt x="3911" y="165"/>
                    <a:pt x="4779" y="104"/>
                    <a:pt x="5654" y="104"/>
                  </a:cubicBezTo>
                  <a:cubicBezTo>
                    <a:pt x="5851" y="104"/>
                    <a:pt x="6057" y="111"/>
                    <a:pt x="6255" y="119"/>
                  </a:cubicBezTo>
                  <a:lnTo>
                    <a:pt x="6308" y="81"/>
                  </a:lnTo>
                  <a:cubicBezTo>
                    <a:pt x="5808" y="27"/>
                    <a:pt x="5306" y="0"/>
                    <a:pt x="4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9"/>
            <p:cNvSpPr/>
            <p:nvPr/>
          </p:nvSpPr>
          <p:spPr>
            <a:xfrm flipH="1">
              <a:off x="825718" y="4508437"/>
              <a:ext cx="80696" cy="181687"/>
            </a:xfrm>
            <a:custGeom>
              <a:avLst/>
              <a:gdLst/>
              <a:ahLst/>
              <a:cxnLst/>
              <a:rect l="l" t="t" r="r" b="b"/>
              <a:pathLst>
                <a:path w="1332" h="2999" extrusionOk="0">
                  <a:moveTo>
                    <a:pt x="1332" y="1"/>
                  </a:moveTo>
                  <a:cubicBezTo>
                    <a:pt x="784" y="700"/>
                    <a:pt x="350" y="1476"/>
                    <a:pt x="46" y="2306"/>
                  </a:cubicBezTo>
                  <a:lnTo>
                    <a:pt x="0" y="2420"/>
                  </a:lnTo>
                  <a:cubicBezTo>
                    <a:pt x="54" y="2549"/>
                    <a:pt x="107" y="2686"/>
                    <a:pt x="168" y="2815"/>
                  </a:cubicBezTo>
                  <a:lnTo>
                    <a:pt x="244" y="2998"/>
                  </a:lnTo>
                  <a:cubicBezTo>
                    <a:pt x="267" y="2823"/>
                    <a:pt x="289" y="2640"/>
                    <a:pt x="320" y="2465"/>
                  </a:cubicBezTo>
                  <a:cubicBezTo>
                    <a:pt x="419" y="1933"/>
                    <a:pt x="578" y="1423"/>
                    <a:pt x="807" y="929"/>
                  </a:cubicBezTo>
                  <a:cubicBezTo>
                    <a:pt x="959" y="609"/>
                    <a:pt x="1134" y="297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9"/>
            <p:cNvSpPr/>
            <p:nvPr/>
          </p:nvSpPr>
          <p:spPr>
            <a:xfrm flipH="1">
              <a:off x="791124" y="4763311"/>
              <a:ext cx="30958" cy="91358"/>
            </a:xfrm>
            <a:custGeom>
              <a:avLst/>
              <a:gdLst/>
              <a:ahLst/>
              <a:cxnLst/>
              <a:rect l="l" t="t" r="r" b="b"/>
              <a:pathLst>
                <a:path w="511" h="1508" extrusionOk="0">
                  <a:moveTo>
                    <a:pt x="1" y="1"/>
                  </a:moveTo>
                  <a:cubicBezTo>
                    <a:pt x="1" y="290"/>
                    <a:pt x="16" y="579"/>
                    <a:pt x="39" y="868"/>
                  </a:cubicBezTo>
                  <a:cubicBezTo>
                    <a:pt x="191" y="1081"/>
                    <a:pt x="343" y="1294"/>
                    <a:pt x="510" y="1507"/>
                  </a:cubicBezTo>
                  <a:cubicBezTo>
                    <a:pt x="503" y="1393"/>
                    <a:pt x="503" y="1279"/>
                    <a:pt x="503" y="1165"/>
                  </a:cubicBezTo>
                  <a:cubicBezTo>
                    <a:pt x="297" y="792"/>
                    <a:pt x="130" y="40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9"/>
            <p:cNvSpPr/>
            <p:nvPr/>
          </p:nvSpPr>
          <p:spPr>
            <a:xfrm flipH="1">
              <a:off x="837713" y="4693701"/>
              <a:ext cx="10663" cy="87178"/>
            </a:xfrm>
            <a:custGeom>
              <a:avLst/>
              <a:gdLst/>
              <a:ahLst/>
              <a:cxnLst/>
              <a:rect l="l" t="t" r="r" b="b"/>
              <a:pathLst>
                <a:path w="176" h="1439" extrusionOk="0">
                  <a:moveTo>
                    <a:pt x="161" y="1"/>
                  </a:moveTo>
                  <a:cubicBezTo>
                    <a:pt x="85" y="298"/>
                    <a:pt x="39" y="610"/>
                    <a:pt x="16" y="921"/>
                  </a:cubicBezTo>
                  <a:cubicBezTo>
                    <a:pt x="1" y="1043"/>
                    <a:pt x="1" y="1157"/>
                    <a:pt x="1" y="1279"/>
                  </a:cubicBezTo>
                  <a:cubicBezTo>
                    <a:pt x="31" y="1332"/>
                    <a:pt x="62" y="1386"/>
                    <a:pt x="92" y="1439"/>
                  </a:cubicBezTo>
                  <a:cubicBezTo>
                    <a:pt x="85" y="975"/>
                    <a:pt x="107" y="518"/>
                    <a:pt x="176" y="69"/>
                  </a:cubicBezTo>
                  <a:cubicBezTo>
                    <a:pt x="168" y="47"/>
                    <a:pt x="161" y="24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9"/>
            <p:cNvSpPr/>
            <p:nvPr/>
          </p:nvSpPr>
          <p:spPr>
            <a:xfrm flipH="1">
              <a:off x="830807" y="4556359"/>
              <a:ext cx="42892" cy="181202"/>
            </a:xfrm>
            <a:custGeom>
              <a:avLst/>
              <a:gdLst/>
              <a:ahLst/>
              <a:cxnLst/>
              <a:rect l="l" t="t" r="r" b="b"/>
              <a:pathLst>
                <a:path w="708" h="2991" extrusionOk="0">
                  <a:moveTo>
                    <a:pt x="708" y="1"/>
                  </a:moveTo>
                  <a:cubicBezTo>
                    <a:pt x="685" y="46"/>
                    <a:pt x="655" y="100"/>
                    <a:pt x="632" y="145"/>
                  </a:cubicBezTo>
                  <a:cubicBezTo>
                    <a:pt x="229" y="982"/>
                    <a:pt x="16" y="1888"/>
                    <a:pt x="0" y="2808"/>
                  </a:cubicBezTo>
                  <a:cubicBezTo>
                    <a:pt x="38" y="2869"/>
                    <a:pt x="69" y="2930"/>
                    <a:pt x="99" y="2991"/>
                  </a:cubicBezTo>
                  <a:cubicBezTo>
                    <a:pt x="160" y="2405"/>
                    <a:pt x="305" y="1842"/>
                    <a:pt x="525" y="1302"/>
                  </a:cubicBezTo>
                  <a:cubicBezTo>
                    <a:pt x="533" y="1112"/>
                    <a:pt x="541" y="929"/>
                    <a:pt x="563" y="754"/>
                  </a:cubicBezTo>
                  <a:cubicBezTo>
                    <a:pt x="594" y="495"/>
                    <a:pt x="647" y="244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9"/>
            <p:cNvSpPr/>
            <p:nvPr/>
          </p:nvSpPr>
          <p:spPr>
            <a:xfrm flipH="1">
              <a:off x="715577" y="4874421"/>
              <a:ext cx="51677" cy="65974"/>
            </a:xfrm>
            <a:custGeom>
              <a:avLst/>
              <a:gdLst/>
              <a:ahLst/>
              <a:cxnLst/>
              <a:rect l="l" t="t" r="r" b="b"/>
              <a:pathLst>
                <a:path w="853" h="1089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6"/>
                    <a:pt x="16" y="92"/>
                    <a:pt x="24" y="137"/>
                  </a:cubicBezTo>
                  <a:cubicBezTo>
                    <a:pt x="24" y="160"/>
                    <a:pt x="31" y="183"/>
                    <a:pt x="39" y="206"/>
                  </a:cubicBezTo>
                  <a:cubicBezTo>
                    <a:pt x="290" y="502"/>
                    <a:pt x="564" y="799"/>
                    <a:pt x="853" y="1088"/>
                  </a:cubicBezTo>
                  <a:cubicBezTo>
                    <a:pt x="541" y="746"/>
                    <a:pt x="260" y="381"/>
                    <a:pt x="1" y="0"/>
                  </a:cubicBez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9"/>
            <p:cNvSpPr/>
            <p:nvPr/>
          </p:nvSpPr>
          <p:spPr>
            <a:xfrm flipH="1">
              <a:off x="764408" y="4413927"/>
              <a:ext cx="63672" cy="65974"/>
            </a:xfrm>
            <a:custGeom>
              <a:avLst/>
              <a:gdLst/>
              <a:ahLst/>
              <a:cxnLst/>
              <a:rect l="l" t="t" r="r" b="b"/>
              <a:pathLst>
                <a:path w="1051" h="1089" extrusionOk="0">
                  <a:moveTo>
                    <a:pt x="1051" y="1"/>
                  </a:moveTo>
                  <a:cubicBezTo>
                    <a:pt x="670" y="336"/>
                    <a:pt x="320" y="701"/>
                    <a:pt x="1" y="1089"/>
                  </a:cubicBezTo>
                  <a:cubicBezTo>
                    <a:pt x="130" y="952"/>
                    <a:pt x="252" y="815"/>
                    <a:pt x="381" y="686"/>
                  </a:cubicBezTo>
                  <a:cubicBezTo>
                    <a:pt x="564" y="495"/>
                    <a:pt x="754" y="320"/>
                    <a:pt x="944" y="153"/>
                  </a:cubicBezTo>
                  <a:cubicBezTo>
                    <a:pt x="982" y="92"/>
                    <a:pt x="1013" y="47"/>
                    <a:pt x="1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9"/>
            <p:cNvSpPr/>
            <p:nvPr/>
          </p:nvSpPr>
          <p:spPr>
            <a:xfrm flipH="1">
              <a:off x="429812" y="4124036"/>
              <a:ext cx="480298" cy="248933"/>
            </a:xfrm>
            <a:custGeom>
              <a:avLst/>
              <a:gdLst/>
              <a:ahLst/>
              <a:cxnLst/>
              <a:rect l="l" t="t" r="r" b="b"/>
              <a:pathLst>
                <a:path w="7928" h="4109" extrusionOk="0">
                  <a:moveTo>
                    <a:pt x="7928" y="0"/>
                  </a:moveTo>
                  <a:lnTo>
                    <a:pt x="7928" y="0"/>
                  </a:lnTo>
                  <a:cubicBezTo>
                    <a:pt x="6992" y="290"/>
                    <a:pt x="6064" y="609"/>
                    <a:pt x="5159" y="951"/>
                  </a:cubicBezTo>
                  <a:cubicBezTo>
                    <a:pt x="4398" y="1241"/>
                    <a:pt x="3645" y="1530"/>
                    <a:pt x="2914" y="1842"/>
                  </a:cubicBezTo>
                  <a:cubicBezTo>
                    <a:pt x="2199" y="2123"/>
                    <a:pt x="1514" y="2481"/>
                    <a:pt x="883" y="2914"/>
                  </a:cubicBezTo>
                  <a:cubicBezTo>
                    <a:pt x="678" y="3059"/>
                    <a:pt x="480" y="3219"/>
                    <a:pt x="297" y="3386"/>
                  </a:cubicBezTo>
                  <a:cubicBezTo>
                    <a:pt x="183" y="3622"/>
                    <a:pt x="84" y="3858"/>
                    <a:pt x="0" y="4109"/>
                  </a:cubicBezTo>
                  <a:cubicBezTo>
                    <a:pt x="769" y="3614"/>
                    <a:pt x="1545" y="3028"/>
                    <a:pt x="2344" y="2549"/>
                  </a:cubicBezTo>
                  <a:cubicBezTo>
                    <a:pt x="3569" y="1826"/>
                    <a:pt x="4892" y="1286"/>
                    <a:pt x="6239" y="837"/>
                  </a:cubicBezTo>
                  <a:cubicBezTo>
                    <a:pt x="6505" y="754"/>
                    <a:pt x="6772" y="670"/>
                    <a:pt x="7038" y="571"/>
                  </a:cubicBezTo>
                  <a:cubicBezTo>
                    <a:pt x="7335" y="381"/>
                    <a:pt x="7631" y="191"/>
                    <a:pt x="7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9"/>
            <p:cNvSpPr/>
            <p:nvPr/>
          </p:nvSpPr>
          <p:spPr>
            <a:xfrm flipH="1">
              <a:off x="577754" y="4226361"/>
              <a:ext cx="324965" cy="237423"/>
            </a:xfrm>
            <a:custGeom>
              <a:avLst/>
              <a:gdLst/>
              <a:ahLst/>
              <a:cxnLst/>
              <a:rect l="l" t="t" r="r" b="b"/>
              <a:pathLst>
                <a:path w="5364" h="3919" extrusionOk="0">
                  <a:moveTo>
                    <a:pt x="5364" y="0"/>
                  </a:moveTo>
                  <a:lnTo>
                    <a:pt x="5364" y="0"/>
                  </a:lnTo>
                  <a:cubicBezTo>
                    <a:pt x="4953" y="191"/>
                    <a:pt x="4557" y="396"/>
                    <a:pt x="4162" y="609"/>
                  </a:cubicBezTo>
                  <a:cubicBezTo>
                    <a:pt x="2747" y="1370"/>
                    <a:pt x="1408" y="2283"/>
                    <a:pt x="358" y="3477"/>
                  </a:cubicBezTo>
                  <a:cubicBezTo>
                    <a:pt x="236" y="3622"/>
                    <a:pt x="114" y="3766"/>
                    <a:pt x="0" y="3919"/>
                  </a:cubicBezTo>
                  <a:cubicBezTo>
                    <a:pt x="350" y="3584"/>
                    <a:pt x="715" y="3264"/>
                    <a:pt x="1103" y="2968"/>
                  </a:cubicBezTo>
                  <a:cubicBezTo>
                    <a:pt x="2016" y="2245"/>
                    <a:pt x="3005" y="1621"/>
                    <a:pt x="4048" y="1104"/>
                  </a:cubicBezTo>
                  <a:cubicBezTo>
                    <a:pt x="4466" y="716"/>
                    <a:pt x="4900" y="358"/>
                    <a:pt x="5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19"/>
          <p:cNvGrpSpPr/>
          <p:nvPr/>
        </p:nvGrpSpPr>
        <p:grpSpPr>
          <a:xfrm rot="4273357" flipH="1">
            <a:off x="-924966" y="-51673"/>
            <a:ext cx="1698594" cy="1621819"/>
            <a:chOff x="418224" y="3824252"/>
            <a:chExt cx="1698551" cy="1621779"/>
          </a:xfrm>
        </p:grpSpPr>
        <p:sp>
          <p:nvSpPr>
            <p:cNvPr id="4604" name="Google Shape;4604;p19"/>
            <p:cNvSpPr/>
            <p:nvPr/>
          </p:nvSpPr>
          <p:spPr>
            <a:xfrm rot="-3242227">
              <a:off x="921524" y="3911624"/>
              <a:ext cx="702934" cy="157495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9"/>
            <p:cNvSpPr/>
            <p:nvPr/>
          </p:nvSpPr>
          <p:spPr>
            <a:xfrm rot="-3242227">
              <a:off x="601974" y="4096162"/>
              <a:ext cx="542997" cy="554871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9"/>
            <p:cNvSpPr/>
            <p:nvPr/>
          </p:nvSpPr>
          <p:spPr>
            <a:xfrm rot="-3242227">
              <a:off x="556637" y="4307627"/>
              <a:ext cx="97355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9"/>
            <p:cNvSpPr/>
            <p:nvPr/>
          </p:nvSpPr>
          <p:spPr>
            <a:xfrm rot="-3242227">
              <a:off x="723263" y="4317150"/>
              <a:ext cx="143822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9"/>
            <p:cNvSpPr/>
            <p:nvPr/>
          </p:nvSpPr>
          <p:spPr>
            <a:xfrm rot="-3242227">
              <a:off x="659737" y="4310526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9"/>
            <p:cNvSpPr/>
            <p:nvPr/>
          </p:nvSpPr>
          <p:spPr>
            <a:xfrm rot="-3242227">
              <a:off x="602066" y="4311034"/>
              <a:ext cx="77969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9"/>
            <p:cNvSpPr/>
            <p:nvPr/>
          </p:nvSpPr>
          <p:spPr>
            <a:xfrm rot="-3242227">
              <a:off x="622718" y="4296149"/>
              <a:ext cx="109290" cy="38348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9"/>
            <p:cNvSpPr/>
            <p:nvPr/>
          </p:nvSpPr>
          <p:spPr>
            <a:xfrm rot="-3242227">
              <a:off x="1184544" y="4287400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9"/>
            <p:cNvSpPr/>
            <p:nvPr/>
          </p:nvSpPr>
          <p:spPr>
            <a:xfrm rot="-3242227">
              <a:off x="1009439" y="4284565"/>
              <a:ext cx="114803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9"/>
            <p:cNvSpPr/>
            <p:nvPr/>
          </p:nvSpPr>
          <p:spPr>
            <a:xfrm rot="-3242227">
              <a:off x="1024122" y="4253037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9"/>
            <p:cNvSpPr/>
            <p:nvPr/>
          </p:nvSpPr>
          <p:spPr>
            <a:xfrm rot="-3242227">
              <a:off x="924123" y="4302703"/>
              <a:ext cx="180292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9"/>
            <p:cNvSpPr/>
            <p:nvPr/>
          </p:nvSpPr>
          <p:spPr>
            <a:xfrm rot="-3242227">
              <a:off x="685267" y="4295467"/>
              <a:ext cx="143882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9"/>
            <p:cNvSpPr/>
            <p:nvPr/>
          </p:nvSpPr>
          <p:spPr>
            <a:xfrm rot="-3242227">
              <a:off x="1095085" y="4274901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9"/>
            <p:cNvSpPr/>
            <p:nvPr/>
          </p:nvSpPr>
          <p:spPr>
            <a:xfrm rot="-3242227">
              <a:off x="1138351" y="4278335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9"/>
            <p:cNvSpPr/>
            <p:nvPr/>
          </p:nvSpPr>
          <p:spPr>
            <a:xfrm rot="-3242227">
              <a:off x="1232474" y="4294448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9"/>
            <p:cNvSpPr/>
            <p:nvPr/>
          </p:nvSpPr>
          <p:spPr>
            <a:xfrm rot="-3242227">
              <a:off x="791555" y="4313807"/>
              <a:ext cx="190894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9"/>
            <p:cNvSpPr/>
            <p:nvPr/>
          </p:nvSpPr>
          <p:spPr>
            <a:xfrm rot="-3242227">
              <a:off x="847317" y="4317510"/>
              <a:ext cx="202405" cy="22415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9"/>
            <p:cNvSpPr/>
            <p:nvPr/>
          </p:nvSpPr>
          <p:spPr>
            <a:xfrm rot="-3242227">
              <a:off x="745732" y="4309769"/>
              <a:ext cx="169630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9"/>
            <p:cNvSpPr/>
            <p:nvPr/>
          </p:nvSpPr>
          <p:spPr>
            <a:xfrm rot="-3242227">
              <a:off x="931221" y="4271526"/>
              <a:ext cx="52101" cy="5149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9"/>
            <p:cNvSpPr/>
            <p:nvPr/>
          </p:nvSpPr>
          <p:spPr>
            <a:xfrm rot="-3242227">
              <a:off x="606301" y="3935402"/>
              <a:ext cx="691423" cy="817313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9"/>
            <p:cNvSpPr/>
            <p:nvPr/>
          </p:nvSpPr>
          <p:spPr>
            <a:xfrm rot="-3242227">
              <a:off x="551951" y="4200577"/>
              <a:ext cx="42468" cy="83482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9"/>
            <p:cNvSpPr/>
            <p:nvPr/>
          </p:nvSpPr>
          <p:spPr>
            <a:xfrm rot="-3242227">
              <a:off x="590866" y="4162687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9"/>
            <p:cNvSpPr/>
            <p:nvPr/>
          </p:nvSpPr>
          <p:spPr>
            <a:xfrm rot="-3242227">
              <a:off x="827250" y="4046771"/>
              <a:ext cx="64581" cy="253112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9"/>
            <p:cNvSpPr/>
            <p:nvPr/>
          </p:nvSpPr>
          <p:spPr>
            <a:xfrm rot="-3242227">
              <a:off x="661367" y="4110092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9"/>
            <p:cNvSpPr/>
            <p:nvPr/>
          </p:nvSpPr>
          <p:spPr>
            <a:xfrm rot="-3242227">
              <a:off x="962677" y="4049477"/>
              <a:ext cx="76152" cy="211674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9"/>
            <p:cNvSpPr/>
            <p:nvPr/>
          </p:nvSpPr>
          <p:spPr>
            <a:xfrm rot="-3242227">
              <a:off x="497879" y="4287394"/>
              <a:ext cx="65974" cy="64156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9"/>
            <p:cNvSpPr/>
            <p:nvPr/>
          </p:nvSpPr>
          <p:spPr>
            <a:xfrm rot="-3242227">
              <a:off x="937317" y="4048474"/>
              <a:ext cx="62339" cy="224941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9"/>
            <p:cNvSpPr/>
            <p:nvPr/>
          </p:nvSpPr>
          <p:spPr>
            <a:xfrm rot="-3242227">
              <a:off x="684867" y="4091859"/>
              <a:ext cx="46588" cy="234210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9"/>
            <p:cNvSpPr/>
            <p:nvPr/>
          </p:nvSpPr>
          <p:spPr>
            <a:xfrm rot="-3242227">
              <a:off x="759387" y="4074446"/>
              <a:ext cx="19871" cy="239299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9"/>
            <p:cNvSpPr/>
            <p:nvPr/>
          </p:nvSpPr>
          <p:spPr>
            <a:xfrm rot="-3242227">
              <a:off x="1356911" y="4255499"/>
              <a:ext cx="73365" cy="94084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9"/>
            <p:cNvSpPr/>
            <p:nvPr/>
          </p:nvSpPr>
          <p:spPr>
            <a:xfrm rot="-3242227">
              <a:off x="619127" y="4135482"/>
              <a:ext cx="66398" cy="206585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9"/>
            <p:cNvSpPr/>
            <p:nvPr/>
          </p:nvSpPr>
          <p:spPr>
            <a:xfrm rot="-3242227">
              <a:off x="560462" y="4191938"/>
              <a:ext cx="77969" cy="153091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9"/>
            <p:cNvSpPr/>
            <p:nvPr/>
          </p:nvSpPr>
          <p:spPr>
            <a:xfrm rot="-3242227">
              <a:off x="520764" y="4244320"/>
              <a:ext cx="64156" cy="99112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9"/>
            <p:cNvSpPr/>
            <p:nvPr/>
          </p:nvSpPr>
          <p:spPr>
            <a:xfrm rot="-3242227">
              <a:off x="1162576" y="4099108"/>
              <a:ext cx="118014" cy="225002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9"/>
            <p:cNvSpPr/>
            <p:nvPr/>
          </p:nvSpPr>
          <p:spPr>
            <a:xfrm rot="-3242227">
              <a:off x="1121588" y="4130352"/>
              <a:ext cx="75182" cy="180716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9"/>
            <p:cNvSpPr/>
            <p:nvPr/>
          </p:nvSpPr>
          <p:spPr>
            <a:xfrm rot="-3242227">
              <a:off x="896756" y="4061293"/>
              <a:ext cx="21749" cy="116681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9"/>
            <p:cNvSpPr/>
            <p:nvPr/>
          </p:nvSpPr>
          <p:spPr>
            <a:xfrm rot="-3242227">
              <a:off x="783270" y="4043045"/>
              <a:ext cx="50768" cy="257232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9"/>
            <p:cNvSpPr/>
            <p:nvPr/>
          </p:nvSpPr>
          <p:spPr>
            <a:xfrm rot="-3242227">
              <a:off x="1398180" y="4292207"/>
              <a:ext cx="51677" cy="72153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9"/>
            <p:cNvSpPr/>
            <p:nvPr/>
          </p:nvSpPr>
          <p:spPr>
            <a:xfrm rot="-3242227">
              <a:off x="1044959" y="4053283"/>
              <a:ext cx="98264" cy="222215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9"/>
            <p:cNvSpPr/>
            <p:nvPr/>
          </p:nvSpPr>
          <p:spPr>
            <a:xfrm rot="-3242227">
              <a:off x="1307273" y="4212317"/>
              <a:ext cx="98688" cy="134129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9"/>
            <p:cNvSpPr/>
            <p:nvPr/>
          </p:nvSpPr>
          <p:spPr>
            <a:xfrm rot="-3242227">
              <a:off x="1114510" y="4050111"/>
              <a:ext cx="123103" cy="273407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9"/>
            <p:cNvSpPr/>
            <p:nvPr/>
          </p:nvSpPr>
          <p:spPr>
            <a:xfrm rot="-3242227">
              <a:off x="1006425" y="4051349"/>
              <a:ext cx="92267" cy="236997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9"/>
            <p:cNvSpPr/>
            <p:nvPr/>
          </p:nvSpPr>
          <p:spPr>
            <a:xfrm rot="-3242227">
              <a:off x="886274" y="4041904"/>
              <a:ext cx="57674" cy="251719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9"/>
            <p:cNvSpPr/>
            <p:nvPr/>
          </p:nvSpPr>
          <p:spPr>
            <a:xfrm rot="-3242227">
              <a:off x="1219572" y="4148670"/>
              <a:ext cx="127768" cy="179808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9"/>
            <p:cNvSpPr/>
            <p:nvPr/>
          </p:nvSpPr>
          <p:spPr>
            <a:xfrm rot="-3242227">
              <a:off x="1256588" y="4171056"/>
              <a:ext cx="114379" cy="163693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9"/>
            <p:cNvSpPr/>
            <p:nvPr/>
          </p:nvSpPr>
          <p:spPr>
            <a:xfrm rot="-3242227">
              <a:off x="1185256" y="4094719"/>
              <a:ext cx="67367" cy="121709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9"/>
            <p:cNvSpPr/>
            <p:nvPr/>
          </p:nvSpPr>
          <p:spPr>
            <a:xfrm rot="-3242227">
              <a:off x="1362159" y="4301387"/>
              <a:ext cx="43437" cy="103777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9"/>
            <p:cNvSpPr/>
            <p:nvPr/>
          </p:nvSpPr>
          <p:spPr>
            <a:xfrm rot="-3242227">
              <a:off x="1471829" y="3922426"/>
              <a:ext cx="217550" cy="1141488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19"/>
          <p:cNvGrpSpPr/>
          <p:nvPr/>
        </p:nvGrpSpPr>
        <p:grpSpPr>
          <a:xfrm rot="-8878912" flipH="1">
            <a:off x="608980" y="-515925"/>
            <a:ext cx="934821" cy="1326607"/>
            <a:chOff x="111744" y="3876977"/>
            <a:chExt cx="934800" cy="1326576"/>
          </a:xfrm>
        </p:grpSpPr>
        <p:sp>
          <p:nvSpPr>
            <p:cNvPr id="4653" name="Google Shape;4653;p19"/>
            <p:cNvSpPr/>
            <p:nvPr/>
          </p:nvSpPr>
          <p:spPr>
            <a:xfrm flipH="1">
              <a:off x="450040" y="402262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9"/>
            <p:cNvSpPr/>
            <p:nvPr/>
          </p:nvSpPr>
          <p:spPr>
            <a:xfrm flipH="1">
              <a:off x="483724" y="4218546"/>
              <a:ext cx="61" cy="12965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213"/>
                  </a:moveTo>
                  <a:lnTo>
                    <a:pt x="1" y="0"/>
                  </a:lnTo>
                  <a:cubicBezTo>
                    <a:pt x="1" y="69"/>
                    <a:pt x="1" y="145"/>
                    <a:pt x="1" y="213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9"/>
            <p:cNvSpPr/>
            <p:nvPr/>
          </p:nvSpPr>
          <p:spPr>
            <a:xfrm flipH="1">
              <a:off x="151861" y="3951010"/>
              <a:ext cx="894682" cy="1252543"/>
            </a:xfrm>
            <a:custGeom>
              <a:avLst/>
              <a:gdLst/>
              <a:ahLst/>
              <a:cxnLst/>
              <a:rect l="l" t="t" r="r" b="b"/>
              <a:pathLst>
                <a:path w="14768" h="20675" extrusionOk="0">
                  <a:moveTo>
                    <a:pt x="12531" y="1343"/>
                  </a:moveTo>
                  <a:cubicBezTo>
                    <a:pt x="12295" y="1388"/>
                    <a:pt x="12059" y="1434"/>
                    <a:pt x="11816" y="1472"/>
                  </a:cubicBezTo>
                  <a:cubicBezTo>
                    <a:pt x="12059" y="1426"/>
                    <a:pt x="12295" y="1388"/>
                    <a:pt x="12531" y="1343"/>
                  </a:cubicBezTo>
                  <a:close/>
                  <a:moveTo>
                    <a:pt x="3158" y="5527"/>
                  </a:moveTo>
                  <a:cubicBezTo>
                    <a:pt x="3066" y="5633"/>
                    <a:pt x="2983" y="5732"/>
                    <a:pt x="2899" y="5839"/>
                  </a:cubicBezTo>
                  <a:cubicBezTo>
                    <a:pt x="2983" y="5732"/>
                    <a:pt x="3066" y="5626"/>
                    <a:pt x="3158" y="5527"/>
                  </a:cubicBezTo>
                  <a:close/>
                  <a:moveTo>
                    <a:pt x="10841" y="1"/>
                  </a:moveTo>
                  <a:cubicBezTo>
                    <a:pt x="10585" y="1"/>
                    <a:pt x="10321" y="12"/>
                    <a:pt x="10051" y="34"/>
                  </a:cubicBezTo>
                  <a:lnTo>
                    <a:pt x="10058" y="34"/>
                  </a:lnTo>
                  <a:cubicBezTo>
                    <a:pt x="9952" y="42"/>
                    <a:pt x="9845" y="49"/>
                    <a:pt x="9731" y="57"/>
                  </a:cubicBezTo>
                  <a:lnTo>
                    <a:pt x="9723" y="57"/>
                  </a:lnTo>
                  <a:cubicBezTo>
                    <a:pt x="9503" y="80"/>
                    <a:pt x="9275" y="110"/>
                    <a:pt x="9046" y="156"/>
                  </a:cubicBezTo>
                  <a:lnTo>
                    <a:pt x="9062" y="148"/>
                  </a:lnTo>
                  <a:lnTo>
                    <a:pt x="9062" y="148"/>
                  </a:lnTo>
                  <a:cubicBezTo>
                    <a:pt x="8841" y="178"/>
                    <a:pt x="8613" y="224"/>
                    <a:pt x="8392" y="277"/>
                  </a:cubicBezTo>
                  <a:lnTo>
                    <a:pt x="8377" y="285"/>
                  </a:lnTo>
                  <a:cubicBezTo>
                    <a:pt x="6779" y="643"/>
                    <a:pt x="5121" y="1335"/>
                    <a:pt x="3774" y="2385"/>
                  </a:cubicBezTo>
                  <a:cubicBezTo>
                    <a:pt x="2785" y="3115"/>
                    <a:pt x="1948" y="4028"/>
                    <a:pt x="1301" y="5078"/>
                  </a:cubicBezTo>
                  <a:lnTo>
                    <a:pt x="1301" y="5093"/>
                  </a:lnTo>
                  <a:cubicBezTo>
                    <a:pt x="1248" y="5177"/>
                    <a:pt x="1203" y="5261"/>
                    <a:pt x="1149" y="5344"/>
                  </a:cubicBezTo>
                  <a:lnTo>
                    <a:pt x="1126" y="5390"/>
                  </a:lnTo>
                  <a:cubicBezTo>
                    <a:pt x="1126" y="5390"/>
                    <a:pt x="1126" y="5398"/>
                    <a:pt x="1126" y="5398"/>
                  </a:cubicBezTo>
                  <a:cubicBezTo>
                    <a:pt x="738" y="6097"/>
                    <a:pt x="449" y="6851"/>
                    <a:pt x="267" y="7627"/>
                  </a:cubicBezTo>
                  <a:cubicBezTo>
                    <a:pt x="259" y="7672"/>
                    <a:pt x="252" y="7718"/>
                    <a:pt x="244" y="7764"/>
                  </a:cubicBezTo>
                  <a:cubicBezTo>
                    <a:pt x="0" y="8905"/>
                    <a:pt x="0" y="10092"/>
                    <a:pt x="244" y="11233"/>
                  </a:cubicBezTo>
                  <a:cubicBezTo>
                    <a:pt x="510" y="12503"/>
                    <a:pt x="1012" y="13721"/>
                    <a:pt x="1720" y="14809"/>
                  </a:cubicBezTo>
                  <a:cubicBezTo>
                    <a:pt x="1743" y="14847"/>
                    <a:pt x="1766" y="14877"/>
                    <a:pt x="1788" y="14915"/>
                  </a:cubicBezTo>
                  <a:cubicBezTo>
                    <a:pt x="1811" y="14946"/>
                    <a:pt x="1834" y="14984"/>
                    <a:pt x="1857" y="15022"/>
                  </a:cubicBezTo>
                  <a:cubicBezTo>
                    <a:pt x="1910" y="15090"/>
                    <a:pt x="1956" y="15166"/>
                    <a:pt x="2009" y="15235"/>
                  </a:cubicBezTo>
                  <a:cubicBezTo>
                    <a:pt x="2024" y="15257"/>
                    <a:pt x="2032" y="15273"/>
                    <a:pt x="2047" y="15296"/>
                  </a:cubicBezTo>
                  <a:cubicBezTo>
                    <a:pt x="2062" y="15311"/>
                    <a:pt x="2070" y="15334"/>
                    <a:pt x="2085" y="15349"/>
                  </a:cubicBezTo>
                  <a:cubicBezTo>
                    <a:pt x="2306" y="15653"/>
                    <a:pt x="2542" y="15950"/>
                    <a:pt x="2793" y="16239"/>
                  </a:cubicBezTo>
                  <a:cubicBezTo>
                    <a:pt x="2914" y="16383"/>
                    <a:pt x="3036" y="16520"/>
                    <a:pt x="3173" y="16657"/>
                  </a:cubicBezTo>
                  <a:lnTo>
                    <a:pt x="3181" y="16657"/>
                  </a:lnTo>
                  <a:cubicBezTo>
                    <a:pt x="3386" y="16886"/>
                    <a:pt x="3614" y="17106"/>
                    <a:pt x="3842" y="17327"/>
                  </a:cubicBezTo>
                  <a:lnTo>
                    <a:pt x="3911" y="17388"/>
                  </a:lnTo>
                  <a:lnTo>
                    <a:pt x="3987" y="17456"/>
                  </a:lnTo>
                  <a:cubicBezTo>
                    <a:pt x="4017" y="17479"/>
                    <a:pt x="4048" y="17509"/>
                    <a:pt x="4071" y="17532"/>
                  </a:cubicBezTo>
                  <a:lnTo>
                    <a:pt x="4078" y="17532"/>
                  </a:lnTo>
                  <a:cubicBezTo>
                    <a:pt x="5433" y="18750"/>
                    <a:pt x="7122" y="19815"/>
                    <a:pt x="9122" y="20674"/>
                  </a:cubicBezTo>
                  <a:cubicBezTo>
                    <a:pt x="8734" y="20477"/>
                    <a:pt x="8362" y="20264"/>
                    <a:pt x="8004" y="20043"/>
                  </a:cubicBezTo>
                  <a:cubicBezTo>
                    <a:pt x="7905" y="19990"/>
                    <a:pt x="7814" y="19936"/>
                    <a:pt x="7715" y="19883"/>
                  </a:cubicBezTo>
                  <a:lnTo>
                    <a:pt x="7685" y="19860"/>
                  </a:lnTo>
                  <a:cubicBezTo>
                    <a:pt x="7601" y="19807"/>
                    <a:pt x="7517" y="19754"/>
                    <a:pt x="7433" y="19701"/>
                  </a:cubicBezTo>
                  <a:cubicBezTo>
                    <a:pt x="7213" y="19571"/>
                    <a:pt x="7007" y="19427"/>
                    <a:pt x="6802" y="19290"/>
                  </a:cubicBezTo>
                  <a:cubicBezTo>
                    <a:pt x="6703" y="19214"/>
                    <a:pt x="6597" y="19145"/>
                    <a:pt x="6498" y="19069"/>
                  </a:cubicBezTo>
                  <a:cubicBezTo>
                    <a:pt x="6216" y="18856"/>
                    <a:pt x="5950" y="18643"/>
                    <a:pt x="5699" y="18422"/>
                  </a:cubicBezTo>
                  <a:cubicBezTo>
                    <a:pt x="5531" y="18270"/>
                    <a:pt x="5364" y="18126"/>
                    <a:pt x="5212" y="17966"/>
                  </a:cubicBezTo>
                  <a:cubicBezTo>
                    <a:pt x="5067" y="17829"/>
                    <a:pt x="4930" y="17684"/>
                    <a:pt x="4801" y="17547"/>
                  </a:cubicBezTo>
                  <a:cubicBezTo>
                    <a:pt x="4497" y="17205"/>
                    <a:pt x="4215" y="16840"/>
                    <a:pt x="3957" y="16460"/>
                  </a:cubicBezTo>
                  <a:lnTo>
                    <a:pt x="3957" y="16467"/>
                  </a:lnTo>
                  <a:cubicBezTo>
                    <a:pt x="3804" y="16247"/>
                    <a:pt x="3668" y="16018"/>
                    <a:pt x="3553" y="15798"/>
                  </a:cubicBezTo>
                  <a:lnTo>
                    <a:pt x="3553" y="15790"/>
                  </a:lnTo>
                  <a:cubicBezTo>
                    <a:pt x="3348" y="15417"/>
                    <a:pt x="3181" y="15029"/>
                    <a:pt x="3044" y="14626"/>
                  </a:cubicBezTo>
                  <a:cubicBezTo>
                    <a:pt x="2930" y="14276"/>
                    <a:pt x="2838" y="13918"/>
                    <a:pt x="2785" y="13553"/>
                  </a:cubicBezTo>
                  <a:cubicBezTo>
                    <a:pt x="2785" y="13546"/>
                    <a:pt x="2785" y="13546"/>
                    <a:pt x="2785" y="13546"/>
                  </a:cubicBezTo>
                  <a:lnTo>
                    <a:pt x="2777" y="13470"/>
                  </a:lnTo>
                  <a:lnTo>
                    <a:pt x="2777" y="13477"/>
                  </a:lnTo>
                  <a:cubicBezTo>
                    <a:pt x="2732" y="13158"/>
                    <a:pt x="2709" y="12831"/>
                    <a:pt x="2717" y="12511"/>
                  </a:cubicBezTo>
                  <a:lnTo>
                    <a:pt x="2717" y="12503"/>
                  </a:lnTo>
                  <a:cubicBezTo>
                    <a:pt x="2724" y="12321"/>
                    <a:pt x="2739" y="12138"/>
                    <a:pt x="2762" y="11956"/>
                  </a:cubicBezTo>
                  <a:cubicBezTo>
                    <a:pt x="2914" y="10898"/>
                    <a:pt x="3302" y="9894"/>
                    <a:pt x="3903" y="9011"/>
                  </a:cubicBezTo>
                  <a:cubicBezTo>
                    <a:pt x="3934" y="8958"/>
                    <a:pt x="3964" y="8905"/>
                    <a:pt x="4002" y="8859"/>
                  </a:cubicBezTo>
                  <a:cubicBezTo>
                    <a:pt x="4246" y="8494"/>
                    <a:pt x="4520" y="8152"/>
                    <a:pt x="4809" y="7824"/>
                  </a:cubicBezTo>
                  <a:cubicBezTo>
                    <a:pt x="4892" y="7741"/>
                    <a:pt x="4968" y="7649"/>
                    <a:pt x="5052" y="7566"/>
                  </a:cubicBezTo>
                  <a:cubicBezTo>
                    <a:pt x="5752" y="6835"/>
                    <a:pt x="6521" y="6166"/>
                    <a:pt x="7335" y="5565"/>
                  </a:cubicBezTo>
                  <a:cubicBezTo>
                    <a:pt x="7753" y="5245"/>
                    <a:pt x="8187" y="4949"/>
                    <a:pt x="8628" y="4660"/>
                  </a:cubicBezTo>
                  <a:cubicBezTo>
                    <a:pt x="8871" y="4492"/>
                    <a:pt x="9115" y="4332"/>
                    <a:pt x="9366" y="4180"/>
                  </a:cubicBezTo>
                  <a:cubicBezTo>
                    <a:pt x="10142" y="3686"/>
                    <a:pt x="10948" y="3214"/>
                    <a:pt x="11770" y="2742"/>
                  </a:cubicBezTo>
                  <a:lnTo>
                    <a:pt x="11991" y="2613"/>
                  </a:lnTo>
                  <a:lnTo>
                    <a:pt x="12592" y="2278"/>
                  </a:lnTo>
                  <a:lnTo>
                    <a:pt x="12645" y="2248"/>
                  </a:lnTo>
                  <a:lnTo>
                    <a:pt x="12995" y="2050"/>
                  </a:lnTo>
                  <a:lnTo>
                    <a:pt x="13246" y="1905"/>
                  </a:lnTo>
                  <a:lnTo>
                    <a:pt x="13619" y="1700"/>
                  </a:lnTo>
                  <a:lnTo>
                    <a:pt x="13763" y="1616"/>
                  </a:lnTo>
                  <a:lnTo>
                    <a:pt x="14517" y="1198"/>
                  </a:lnTo>
                  <a:lnTo>
                    <a:pt x="14768" y="1053"/>
                  </a:lnTo>
                  <a:cubicBezTo>
                    <a:pt x="14752" y="1023"/>
                    <a:pt x="14730" y="993"/>
                    <a:pt x="14699" y="977"/>
                  </a:cubicBezTo>
                  <a:cubicBezTo>
                    <a:pt x="14631" y="924"/>
                    <a:pt x="14547" y="901"/>
                    <a:pt x="14456" y="894"/>
                  </a:cubicBezTo>
                  <a:cubicBezTo>
                    <a:pt x="14387" y="886"/>
                    <a:pt x="14326" y="878"/>
                    <a:pt x="14265" y="863"/>
                  </a:cubicBezTo>
                  <a:lnTo>
                    <a:pt x="14258" y="863"/>
                  </a:lnTo>
                  <a:cubicBezTo>
                    <a:pt x="14197" y="856"/>
                    <a:pt x="14144" y="840"/>
                    <a:pt x="14091" y="825"/>
                  </a:cubicBezTo>
                  <a:lnTo>
                    <a:pt x="14060" y="818"/>
                  </a:lnTo>
                  <a:cubicBezTo>
                    <a:pt x="14014" y="802"/>
                    <a:pt x="13976" y="795"/>
                    <a:pt x="13938" y="779"/>
                  </a:cubicBezTo>
                  <a:cubicBezTo>
                    <a:pt x="13916" y="772"/>
                    <a:pt x="13900" y="764"/>
                    <a:pt x="13885" y="757"/>
                  </a:cubicBezTo>
                  <a:cubicBezTo>
                    <a:pt x="13855" y="741"/>
                    <a:pt x="13817" y="734"/>
                    <a:pt x="13794" y="719"/>
                  </a:cubicBezTo>
                  <a:cubicBezTo>
                    <a:pt x="13695" y="681"/>
                    <a:pt x="13604" y="635"/>
                    <a:pt x="13512" y="589"/>
                  </a:cubicBezTo>
                  <a:lnTo>
                    <a:pt x="13497" y="582"/>
                  </a:lnTo>
                  <a:cubicBezTo>
                    <a:pt x="13421" y="544"/>
                    <a:pt x="13345" y="506"/>
                    <a:pt x="13269" y="468"/>
                  </a:cubicBezTo>
                  <a:cubicBezTo>
                    <a:pt x="12666" y="160"/>
                    <a:pt x="11815" y="1"/>
                    <a:pt x="10841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9"/>
            <p:cNvSpPr/>
            <p:nvPr/>
          </p:nvSpPr>
          <p:spPr>
            <a:xfrm flipH="1">
              <a:off x="114966" y="3877159"/>
              <a:ext cx="917764" cy="1253088"/>
            </a:xfrm>
            <a:custGeom>
              <a:avLst/>
              <a:gdLst/>
              <a:ahLst/>
              <a:cxnLst/>
              <a:rect l="l" t="t" r="r" b="b"/>
              <a:pathLst>
                <a:path w="15149" h="20684" extrusionOk="0">
                  <a:moveTo>
                    <a:pt x="11259" y="0"/>
                  </a:moveTo>
                  <a:cubicBezTo>
                    <a:pt x="9076" y="0"/>
                    <a:pt x="6273" y="781"/>
                    <a:pt x="4216" y="2386"/>
                  </a:cubicBezTo>
                  <a:cubicBezTo>
                    <a:pt x="1203" y="4631"/>
                    <a:pt x="1" y="8077"/>
                    <a:pt x="685" y="11227"/>
                  </a:cubicBezTo>
                  <a:cubicBezTo>
                    <a:pt x="1416" y="14932"/>
                    <a:pt x="4474" y="18500"/>
                    <a:pt x="9549" y="20684"/>
                  </a:cubicBezTo>
                  <a:cubicBezTo>
                    <a:pt x="9161" y="20478"/>
                    <a:pt x="8788" y="20265"/>
                    <a:pt x="8438" y="20052"/>
                  </a:cubicBezTo>
                  <a:cubicBezTo>
                    <a:pt x="7244" y="19390"/>
                    <a:pt x="6163" y="18546"/>
                    <a:pt x="5235" y="17549"/>
                  </a:cubicBezTo>
                  <a:cubicBezTo>
                    <a:pt x="3987" y="16301"/>
                    <a:pt x="2975" y="14841"/>
                    <a:pt x="2253" y="13235"/>
                  </a:cubicBezTo>
                  <a:cubicBezTo>
                    <a:pt x="891" y="10124"/>
                    <a:pt x="1887" y="6944"/>
                    <a:pt x="4512" y="4616"/>
                  </a:cubicBezTo>
                  <a:cubicBezTo>
                    <a:pt x="7510" y="2128"/>
                    <a:pt x="11261" y="1626"/>
                    <a:pt x="15148" y="979"/>
                  </a:cubicBezTo>
                  <a:cubicBezTo>
                    <a:pt x="15072" y="926"/>
                    <a:pt x="14988" y="903"/>
                    <a:pt x="14905" y="895"/>
                  </a:cubicBezTo>
                  <a:cubicBezTo>
                    <a:pt x="14387" y="842"/>
                    <a:pt x="14068" y="637"/>
                    <a:pt x="13703" y="469"/>
                  </a:cubicBezTo>
                  <a:cubicBezTo>
                    <a:pt x="13096" y="158"/>
                    <a:pt x="12240" y="0"/>
                    <a:pt x="1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9"/>
            <p:cNvSpPr/>
            <p:nvPr/>
          </p:nvSpPr>
          <p:spPr>
            <a:xfrm flipH="1">
              <a:off x="917441" y="4339289"/>
              <a:ext cx="83907" cy="281648"/>
            </a:xfrm>
            <a:custGeom>
              <a:avLst/>
              <a:gdLst/>
              <a:ahLst/>
              <a:cxnLst/>
              <a:rect l="l" t="t" r="r" b="b"/>
              <a:pathLst>
                <a:path w="1385" h="4649" extrusionOk="0">
                  <a:moveTo>
                    <a:pt x="190" y="0"/>
                  </a:moveTo>
                  <a:cubicBezTo>
                    <a:pt x="91" y="442"/>
                    <a:pt x="23" y="891"/>
                    <a:pt x="0" y="1347"/>
                  </a:cubicBezTo>
                  <a:cubicBezTo>
                    <a:pt x="213" y="2298"/>
                    <a:pt x="540" y="3219"/>
                    <a:pt x="989" y="4093"/>
                  </a:cubicBezTo>
                  <a:cubicBezTo>
                    <a:pt x="997" y="4109"/>
                    <a:pt x="1012" y="4132"/>
                    <a:pt x="1020" y="4147"/>
                  </a:cubicBezTo>
                  <a:cubicBezTo>
                    <a:pt x="1134" y="4322"/>
                    <a:pt x="1255" y="4489"/>
                    <a:pt x="1385" y="4649"/>
                  </a:cubicBezTo>
                  <a:cubicBezTo>
                    <a:pt x="1347" y="4497"/>
                    <a:pt x="1309" y="4345"/>
                    <a:pt x="1271" y="4192"/>
                  </a:cubicBezTo>
                  <a:cubicBezTo>
                    <a:pt x="1065" y="3934"/>
                    <a:pt x="905" y="3645"/>
                    <a:pt x="799" y="3333"/>
                  </a:cubicBezTo>
                  <a:cubicBezTo>
                    <a:pt x="639" y="2891"/>
                    <a:pt x="533" y="2435"/>
                    <a:pt x="479" y="1963"/>
                  </a:cubicBezTo>
                  <a:cubicBezTo>
                    <a:pt x="472" y="1887"/>
                    <a:pt x="464" y="1803"/>
                    <a:pt x="457" y="1727"/>
                  </a:cubicBezTo>
                  <a:cubicBezTo>
                    <a:pt x="297" y="1164"/>
                    <a:pt x="213" y="586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9"/>
            <p:cNvSpPr/>
            <p:nvPr/>
          </p:nvSpPr>
          <p:spPr>
            <a:xfrm flipH="1">
              <a:off x="827536" y="4063635"/>
              <a:ext cx="131464" cy="428258"/>
            </a:xfrm>
            <a:custGeom>
              <a:avLst/>
              <a:gdLst/>
              <a:ahLst/>
              <a:cxnLst/>
              <a:rect l="l" t="t" r="r" b="b"/>
              <a:pathLst>
                <a:path w="2170" h="7069" extrusionOk="0">
                  <a:moveTo>
                    <a:pt x="2169" y="1"/>
                  </a:moveTo>
                  <a:lnTo>
                    <a:pt x="2169" y="1"/>
                  </a:lnTo>
                  <a:cubicBezTo>
                    <a:pt x="1446" y="670"/>
                    <a:pt x="830" y="1446"/>
                    <a:pt x="343" y="2314"/>
                  </a:cubicBezTo>
                  <a:cubicBezTo>
                    <a:pt x="123" y="3166"/>
                    <a:pt x="9" y="4041"/>
                    <a:pt x="1" y="4923"/>
                  </a:cubicBezTo>
                  <a:cubicBezTo>
                    <a:pt x="1" y="5357"/>
                    <a:pt x="9" y="5783"/>
                    <a:pt x="47" y="6209"/>
                  </a:cubicBezTo>
                  <a:cubicBezTo>
                    <a:pt x="123" y="6498"/>
                    <a:pt x="214" y="6780"/>
                    <a:pt x="321" y="7069"/>
                  </a:cubicBezTo>
                  <a:cubicBezTo>
                    <a:pt x="275" y="6764"/>
                    <a:pt x="244" y="6452"/>
                    <a:pt x="229" y="6148"/>
                  </a:cubicBezTo>
                  <a:cubicBezTo>
                    <a:pt x="161" y="5098"/>
                    <a:pt x="275" y="4048"/>
                    <a:pt x="579" y="3044"/>
                  </a:cubicBezTo>
                  <a:cubicBezTo>
                    <a:pt x="922" y="1994"/>
                    <a:pt x="1431" y="1005"/>
                    <a:pt x="2086" y="115"/>
                  </a:cubicBezTo>
                  <a:cubicBezTo>
                    <a:pt x="2116" y="77"/>
                    <a:pt x="2139" y="39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9"/>
            <p:cNvSpPr/>
            <p:nvPr/>
          </p:nvSpPr>
          <p:spPr>
            <a:xfrm flipH="1">
              <a:off x="699404" y="3970579"/>
              <a:ext cx="231425" cy="468303"/>
            </a:xfrm>
            <a:custGeom>
              <a:avLst/>
              <a:gdLst/>
              <a:ahLst/>
              <a:cxnLst/>
              <a:rect l="l" t="t" r="r" b="b"/>
              <a:pathLst>
                <a:path w="3820" h="7730" extrusionOk="0">
                  <a:moveTo>
                    <a:pt x="3819" y="0"/>
                  </a:moveTo>
                  <a:cubicBezTo>
                    <a:pt x="3446" y="205"/>
                    <a:pt x="3089" y="434"/>
                    <a:pt x="2747" y="685"/>
                  </a:cubicBezTo>
                  <a:cubicBezTo>
                    <a:pt x="2488" y="959"/>
                    <a:pt x="2252" y="1248"/>
                    <a:pt x="2031" y="1537"/>
                  </a:cubicBezTo>
                  <a:cubicBezTo>
                    <a:pt x="1362" y="2404"/>
                    <a:pt x="837" y="3370"/>
                    <a:pt x="472" y="4405"/>
                  </a:cubicBezTo>
                  <a:cubicBezTo>
                    <a:pt x="145" y="5379"/>
                    <a:pt x="0" y="6406"/>
                    <a:pt x="46" y="7441"/>
                  </a:cubicBezTo>
                  <a:cubicBezTo>
                    <a:pt x="53" y="7532"/>
                    <a:pt x="53" y="7631"/>
                    <a:pt x="61" y="7730"/>
                  </a:cubicBezTo>
                  <a:cubicBezTo>
                    <a:pt x="167" y="7113"/>
                    <a:pt x="358" y="6528"/>
                    <a:pt x="616" y="5965"/>
                  </a:cubicBezTo>
                  <a:cubicBezTo>
                    <a:pt x="700" y="4953"/>
                    <a:pt x="1088" y="3926"/>
                    <a:pt x="1621" y="2975"/>
                  </a:cubicBezTo>
                  <a:cubicBezTo>
                    <a:pt x="2069" y="2168"/>
                    <a:pt x="2602" y="1415"/>
                    <a:pt x="3195" y="723"/>
                  </a:cubicBezTo>
                  <a:cubicBezTo>
                    <a:pt x="3401" y="479"/>
                    <a:pt x="3606" y="236"/>
                    <a:pt x="3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9"/>
            <p:cNvSpPr/>
            <p:nvPr/>
          </p:nvSpPr>
          <p:spPr>
            <a:xfrm flipH="1">
              <a:off x="785613" y="4698366"/>
              <a:ext cx="158120" cy="163209"/>
            </a:xfrm>
            <a:custGeom>
              <a:avLst/>
              <a:gdLst/>
              <a:ahLst/>
              <a:cxnLst/>
              <a:rect l="l" t="t" r="r" b="b"/>
              <a:pathLst>
                <a:path w="2610" h="2694" extrusionOk="0">
                  <a:moveTo>
                    <a:pt x="0" y="0"/>
                  </a:moveTo>
                  <a:cubicBezTo>
                    <a:pt x="297" y="624"/>
                    <a:pt x="647" y="1225"/>
                    <a:pt x="1058" y="1788"/>
                  </a:cubicBezTo>
                  <a:cubicBezTo>
                    <a:pt x="1141" y="1856"/>
                    <a:pt x="1225" y="1910"/>
                    <a:pt x="1316" y="1970"/>
                  </a:cubicBezTo>
                  <a:cubicBezTo>
                    <a:pt x="1727" y="2252"/>
                    <a:pt x="2153" y="2495"/>
                    <a:pt x="2610" y="2693"/>
                  </a:cubicBezTo>
                  <a:cubicBezTo>
                    <a:pt x="2488" y="2541"/>
                    <a:pt x="2374" y="2389"/>
                    <a:pt x="2260" y="2229"/>
                  </a:cubicBezTo>
                  <a:cubicBezTo>
                    <a:pt x="1879" y="1925"/>
                    <a:pt x="1506" y="1628"/>
                    <a:pt x="1172" y="1309"/>
                  </a:cubicBezTo>
                  <a:cubicBezTo>
                    <a:pt x="746" y="905"/>
                    <a:pt x="358" y="4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9"/>
            <p:cNvSpPr/>
            <p:nvPr/>
          </p:nvSpPr>
          <p:spPr>
            <a:xfrm flipH="1">
              <a:off x="457436" y="3885762"/>
              <a:ext cx="345260" cy="312545"/>
            </a:xfrm>
            <a:custGeom>
              <a:avLst/>
              <a:gdLst/>
              <a:ahLst/>
              <a:cxnLst/>
              <a:rect l="l" t="t" r="r" b="b"/>
              <a:pathLst>
                <a:path w="5699" h="5159" extrusionOk="0">
                  <a:moveTo>
                    <a:pt x="5698" y="0"/>
                  </a:moveTo>
                  <a:lnTo>
                    <a:pt x="5698" y="0"/>
                  </a:lnTo>
                  <a:cubicBezTo>
                    <a:pt x="5478" y="38"/>
                    <a:pt x="5257" y="84"/>
                    <a:pt x="5029" y="137"/>
                  </a:cubicBezTo>
                  <a:cubicBezTo>
                    <a:pt x="4207" y="609"/>
                    <a:pt x="3424" y="1164"/>
                    <a:pt x="2709" y="1788"/>
                  </a:cubicBezTo>
                  <a:cubicBezTo>
                    <a:pt x="1628" y="2716"/>
                    <a:pt x="677" y="3728"/>
                    <a:pt x="145" y="4831"/>
                  </a:cubicBezTo>
                  <a:cubicBezTo>
                    <a:pt x="99" y="4938"/>
                    <a:pt x="46" y="5052"/>
                    <a:pt x="0" y="5158"/>
                  </a:cubicBezTo>
                  <a:cubicBezTo>
                    <a:pt x="122" y="5037"/>
                    <a:pt x="244" y="4907"/>
                    <a:pt x="365" y="4786"/>
                  </a:cubicBezTo>
                  <a:cubicBezTo>
                    <a:pt x="419" y="4694"/>
                    <a:pt x="472" y="4595"/>
                    <a:pt x="525" y="4504"/>
                  </a:cubicBezTo>
                  <a:cubicBezTo>
                    <a:pt x="989" y="3690"/>
                    <a:pt x="1575" y="2952"/>
                    <a:pt x="2267" y="2321"/>
                  </a:cubicBezTo>
                  <a:cubicBezTo>
                    <a:pt x="2952" y="1704"/>
                    <a:pt x="3698" y="1149"/>
                    <a:pt x="4481" y="677"/>
                  </a:cubicBezTo>
                  <a:cubicBezTo>
                    <a:pt x="4869" y="441"/>
                    <a:pt x="5272" y="213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9"/>
            <p:cNvSpPr/>
            <p:nvPr/>
          </p:nvSpPr>
          <p:spPr>
            <a:xfrm flipH="1">
              <a:off x="845043" y="4214851"/>
              <a:ext cx="22658" cy="69185"/>
            </a:xfrm>
            <a:custGeom>
              <a:avLst/>
              <a:gdLst/>
              <a:ahLst/>
              <a:cxnLst/>
              <a:rect l="l" t="t" r="r" b="b"/>
              <a:pathLst>
                <a:path w="374" h="1142" extrusionOk="0">
                  <a:moveTo>
                    <a:pt x="373" y="0"/>
                  </a:moveTo>
                  <a:cubicBezTo>
                    <a:pt x="221" y="358"/>
                    <a:pt x="99" y="731"/>
                    <a:pt x="8" y="1111"/>
                  </a:cubicBezTo>
                  <a:lnTo>
                    <a:pt x="0" y="1141"/>
                  </a:lnTo>
                  <a:cubicBezTo>
                    <a:pt x="38" y="1088"/>
                    <a:pt x="61" y="1043"/>
                    <a:pt x="99" y="989"/>
                  </a:cubicBezTo>
                  <a:cubicBezTo>
                    <a:pt x="175" y="655"/>
                    <a:pt x="267" y="32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9"/>
            <p:cNvSpPr/>
            <p:nvPr/>
          </p:nvSpPr>
          <p:spPr>
            <a:xfrm flipH="1">
              <a:off x="593866" y="3922173"/>
              <a:ext cx="119408" cy="88087"/>
            </a:xfrm>
            <a:custGeom>
              <a:avLst/>
              <a:gdLst/>
              <a:ahLst/>
              <a:cxnLst/>
              <a:rect l="l" t="t" r="r" b="b"/>
              <a:pathLst>
                <a:path w="1971" h="1454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605" y="137"/>
                    <a:pt x="1240" y="289"/>
                    <a:pt x="890" y="457"/>
                  </a:cubicBezTo>
                  <a:cubicBezTo>
                    <a:pt x="578" y="784"/>
                    <a:pt x="282" y="1119"/>
                    <a:pt x="0" y="1453"/>
                  </a:cubicBezTo>
                  <a:lnTo>
                    <a:pt x="91" y="1370"/>
                  </a:lnTo>
                  <a:cubicBezTo>
                    <a:pt x="670" y="852"/>
                    <a:pt x="1301" y="396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9"/>
            <p:cNvSpPr/>
            <p:nvPr/>
          </p:nvSpPr>
          <p:spPr>
            <a:xfrm flipH="1">
              <a:off x="454222" y="5062896"/>
              <a:ext cx="133706" cy="67368"/>
            </a:xfrm>
            <a:custGeom>
              <a:avLst/>
              <a:gdLst/>
              <a:ahLst/>
              <a:cxnLst/>
              <a:rect l="l" t="t" r="r" b="b"/>
              <a:pathLst>
                <a:path w="2207" h="1112" extrusionOk="0">
                  <a:moveTo>
                    <a:pt x="0" y="1"/>
                  </a:moveTo>
                  <a:lnTo>
                    <a:pt x="0" y="1"/>
                  </a:lnTo>
                  <a:cubicBezTo>
                    <a:pt x="716" y="412"/>
                    <a:pt x="1454" y="785"/>
                    <a:pt x="2207" y="1112"/>
                  </a:cubicBezTo>
                  <a:cubicBezTo>
                    <a:pt x="1819" y="906"/>
                    <a:pt x="1446" y="693"/>
                    <a:pt x="1088" y="480"/>
                  </a:cubicBezTo>
                  <a:cubicBezTo>
                    <a:pt x="891" y="366"/>
                    <a:pt x="700" y="244"/>
                    <a:pt x="510" y="130"/>
                  </a:cubicBezTo>
                  <a:cubicBezTo>
                    <a:pt x="343" y="92"/>
                    <a:pt x="175" y="4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9"/>
            <p:cNvSpPr/>
            <p:nvPr/>
          </p:nvSpPr>
          <p:spPr>
            <a:xfrm flipH="1">
              <a:off x="576360" y="3927686"/>
              <a:ext cx="257233" cy="307456"/>
            </a:xfrm>
            <a:custGeom>
              <a:avLst/>
              <a:gdLst/>
              <a:ahLst/>
              <a:cxnLst/>
              <a:rect l="l" t="t" r="r" b="b"/>
              <a:pathLst>
                <a:path w="4246" h="5075" extrusionOk="0">
                  <a:moveTo>
                    <a:pt x="4246" y="0"/>
                  </a:moveTo>
                  <a:lnTo>
                    <a:pt x="4246" y="0"/>
                  </a:lnTo>
                  <a:cubicBezTo>
                    <a:pt x="3652" y="343"/>
                    <a:pt x="3082" y="738"/>
                    <a:pt x="2557" y="1180"/>
                  </a:cubicBezTo>
                  <a:cubicBezTo>
                    <a:pt x="1834" y="1773"/>
                    <a:pt x="1218" y="2496"/>
                    <a:pt x="746" y="3302"/>
                  </a:cubicBezTo>
                  <a:cubicBezTo>
                    <a:pt x="434" y="3865"/>
                    <a:pt x="183" y="4459"/>
                    <a:pt x="0" y="5075"/>
                  </a:cubicBezTo>
                  <a:lnTo>
                    <a:pt x="61" y="5007"/>
                  </a:lnTo>
                  <a:cubicBezTo>
                    <a:pt x="107" y="4793"/>
                    <a:pt x="168" y="4580"/>
                    <a:pt x="251" y="4383"/>
                  </a:cubicBezTo>
                  <a:cubicBezTo>
                    <a:pt x="510" y="3759"/>
                    <a:pt x="868" y="3181"/>
                    <a:pt x="1309" y="2663"/>
                  </a:cubicBezTo>
                  <a:cubicBezTo>
                    <a:pt x="1735" y="2146"/>
                    <a:pt x="2207" y="1667"/>
                    <a:pt x="2709" y="1225"/>
                  </a:cubicBezTo>
                  <a:cubicBezTo>
                    <a:pt x="3196" y="784"/>
                    <a:pt x="3705" y="373"/>
                    <a:pt x="4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9"/>
            <p:cNvSpPr/>
            <p:nvPr/>
          </p:nvSpPr>
          <p:spPr>
            <a:xfrm flipH="1">
              <a:off x="187354" y="3903271"/>
              <a:ext cx="226821" cy="89904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3424" y="0"/>
                  </a:moveTo>
                  <a:cubicBezTo>
                    <a:pt x="3211" y="69"/>
                    <a:pt x="3013" y="137"/>
                    <a:pt x="2823" y="213"/>
                  </a:cubicBezTo>
                  <a:cubicBezTo>
                    <a:pt x="2367" y="373"/>
                    <a:pt x="1933" y="563"/>
                    <a:pt x="1507" y="738"/>
                  </a:cubicBezTo>
                  <a:cubicBezTo>
                    <a:pt x="1066" y="913"/>
                    <a:pt x="640" y="1119"/>
                    <a:pt x="221" y="1354"/>
                  </a:cubicBezTo>
                  <a:cubicBezTo>
                    <a:pt x="153" y="1393"/>
                    <a:pt x="77" y="1438"/>
                    <a:pt x="1" y="1484"/>
                  </a:cubicBezTo>
                  <a:cubicBezTo>
                    <a:pt x="411" y="1385"/>
                    <a:pt x="830" y="1286"/>
                    <a:pt x="1256" y="1195"/>
                  </a:cubicBezTo>
                  <a:cubicBezTo>
                    <a:pt x="1545" y="1043"/>
                    <a:pt x="1834" y="883"/>
                    <a:pt x="2146" y="746"/>
                  </a:cubicBezTo>
                  <a:cubicBezTo>
                    <a:pt x="2625" y="533"/>
                    <a:pt x="3105" y="350"/>
                    <a:pt x="3607" y="206"/>
                  </a:cubicBezTo>
                  <a:lnTo>
                    <a:pt x="3744" y="160"/>
                  </a:lnTo>
                  <a:cubicBezTo>
                    <a:pt x="3660" y="114"/>
                    <a:pt x="3576" y="76"/>
                    <a:pt x="3493" y="38"/>
                  </a:cubicBezTo>
                  <a:lnTo>
                    <a:pt x="3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9"/>
            <p:cNvSpPr/>
            <p:nvPr/>
          </p:nvSpPr>
          <p:spPr>
            <a:xfrm flipH="1">
              <a:off x="224673" y="3890790"/>
              <a:ext cx="239725" cy="116682"/>
            </a:xfrm>
            <a:custGeom>
              <a:avLst/>
              <a:gdLst/>
              <a:ahLst/>
              <a:cxnLst/>
              <a:rect l="l" t="t" r="r" b="b"/>
              <a:pathLst>
                <a:path w="3957" h="1926" extrusionOk="0">
                  <a:moveTo>
                    <a:pt x="3660" y="1"/>
                  </a:moveTo>
                  <a:cubicBezTo>
                    <a:pt x="3226" y="168"/>
                    <a:pt x="2823" y="343"/>
                    <a:pt x="2427" y="533"/>
                  </a:cubicBezTo>
                  <a:cubicBezTo>
                    <a:pt x="1895" y="784"/>
                    <a:pt x="1385" y="1043"/>
                    <a:pt x="913" y="1332"/>
                  </a:cubicBezTo>
                  <a:cubicBezTo>
                    <a:pt x="594" y="1522"/>
                    <a:pt x="289" y="1720"/>
                    <a:pt x="0" y="1926"/>
                  </a:cubicBezTo>
                  <a:lnTo>
                    <a:pt x="206" y="1865"/>
                  </a:lnTo>
                  <a:cubicBezTo>
                    <a:pt x="312" y="1773"/>
                    <a:pt x="419" y="1697"/>
                    <a:pt x="541" y="1621"/>
                  </a:cubicBezTo>
                  <a:cubicBezTo>
                    <a:pt x="959" y="1347"/>
                    <a:pt x="1408" y="1112"/>
                    <a:pt x="1872" y="914"/>
                  </a:cubicBezTo>
                  <a:cubicBezTo>
                    <a:pt x="2283" y="731"/>
                    <a:pt x="2694" y="564"/>
                    <a:pt x="3127" y="396"/>
                  </a:cubicBezTo>
                  <a:cubicBezTo>
                    <a:pt x="3401" y="282"/>
                    <a:pt x="3675" y="191"/>
                    <a:pt x="3957" y="92"/>
                  </a:cubicBezTo>
                  <a:cubicBezTo>
                    <a:pt x="3865" y="62"/>
                    <a:pt x="3766" y="31"/>
                    <a:pt x="3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9"/>
            <p:cNvSpPr/>
            <p:nvPr/>
          </p:nvSpPr>
          <p:spPr>
            <a:xfrm flipH="1">
              <a:off x="114956" y="3920295"/>
              <a:ext cx="176598" cy="45679"/>
            </a:xfrm>
            <a:custGeom>
              <a:avLst/>
              <a:gdLst/>
              <a:ahLst/>
              <a:cxnLst/>
              <a:rect l="l" t="t" r="r" b="b"/>
              <a:pathLst>
                <a:path w="2915" h="754" extrusionOk="0">
                  <a:moveTo>
                    <a:pt x="1986" y="1"/>
                  </a:moveTo>
                  <a:lnTo>
                    <a:pt x="1910" y="24"/>
                  </a:lnTo>
                  <a:cubicBezTo>
                    <a:pt x="1377" y="183"/>
                    <a:pt x="852" y="374"/>
                    <a:pt x="343" y="594"/>
                  </a:cubicBezTo>
                  <a:cubicBezTo>
                    <a:pt x="229" y="647"/>
                    <a:pt x="115" y="701"/>
                    <a:pt x="0" y="754"/>
                  </a:cubicBezTo>
                  <a:cubicBezTo>
                    <a:pt x="936" y="571"/>
                    <a:pt x="1895" y="419"/>
                    <a:pt x="2914" y="259"/>
                  </a:cubicBezTo>
                  <a:cubicBezTo>
                    <a:pt x="2838" y="214"/>
                    <a:pt x="2754" y="183"/>
                    <a:pt x="2671" y="183"/>
                  </a:cubicBezTo>
                  <a:cubicBezTo>
                    <a:pt x="2435" y="153"/>
                    <a:pt x="2207" y="92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9"/>
            <p:cNvSpPr/>
            <p:nvPr/>
          </p:nvSpPr>
          <p:spPr>
            <a:xfrm flipH="1">
              <a:off x="396610" y="3878856"/>
              <a:ext cx="344836" cy="263231"/>
            </a:xfrm>
            <a:custGeom>
              <a:avLst/>
              <a:gdLst/>
              <a:ahLst/>
              <a:cxnLst/>
              <a:rect l="l" t="t" r="r" b="b"/>
              <a:pathLst>
                <a:path w="5692" h="4345" extrusionOk="0">
                  <a:moveTo>
                    <a:pt x="5692" y="0"/>
                  </a:moveTo>
                  <a:lnTo>
                    <a:pt x="5692" y="0"/>
                  </a:lnTo>
                  <a:cubicBezTo>
                    <a:pt x="5585" y="8"/>
                    <a:pt x="5479" y="15"/>
                    <a:pt x="5372" y="30"/>
                  </a:cubicBezTo>
                  <a:cubicBezTo>
                    <a:pt x="4832" y="274"/>
                    <a:pt x="4299" y="555"/>
                    <a:pt x="3790" y="867"/>
                  </a:cubicBezTo>
                  <a:cubicBezTo>
                    <a:pt x="3029" y="1316"/>
                    <a:pt x="2306" y="1834"/>
                    <a:pt x="1644" y="2419"/>
                  </a:cubicBezTo>
                  <a:cubicBezTo>
                    <a:pt x="1013" y="2982"/>
                    <a:pt x="457" y="3629"/>
                    <a:pt x="1" y="4344"/>
                  </a:cubicBezTo>
                  <a:cubicBezTo>
                    <a:pt x="298" y="4101"/>
                    <a:pt x="610" y="3880"/>
                    <a:pt x="937" y="3675"/>
                  </a:cubicBezTo>
                  <a:cubicBezTo>
                    <a:pt x="1294" y="3157"/>
                    <a:pt x="1720" y="2686"/>
                    <a:pt x="2192" y="2267"/>
                  </a:cubicBezTo>
                  <a:cubicBezTo>
                    <a:pt x="2717" y="1788"/>
                    <a:pt x="3288" y="1354"/>
                    <a:pt x="3889" y="974"/>
                  </a:cubicBezTo>
                  <a:cubicBezTo>
                    <a:pt x="4467" y="609"/>
                    <a:pt x="5068" y="282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9"/>
            <p:cNvSpPr/>
            <p:nvPr/>
          </p:nvSpPr>
          <p:spPr>
            <a:xfrm flipH="1">
              <a:off x="263871" y="3883884"/>
              <a:ext cx="287646" cy="152607"/>
            </a:xfrm>
            <a:custGeom>
              <a:avLst/>
              <a:gdLst/>
              <a:ahLst/>
              <a:cxnLst/>
              <a:rect l="l" t="t" r="r" b="b"/>
              <a:pathLst>
                <a:path w="4748" h="2519" extrusionOk="0">
                  <a:moveTo>
                    <a:pt x="4603" y="1"/>
                  </a:moveTo>
                  <a:cubicBezTo>
                    <a:pt x="2930" y="571"/>
                    <a:pt x="1400" y="1309"/>
                    <a:pt x="267" y="2275"/>
                  </a:cubicBezTo>
                  <a:cubicBezTo>
                    <a:pt x="175" y="2352"/>
                    <a:pt x="84" y="2435"/>
                    <a:pt x="0" y="2519"/>
                  </a:cubicBezTo>
                  <a:cubicBezTo>
                    <a:pt x="229" y="2428"/>
                    <a:pt x="457" y="2344"/>
                    <a:pt x="693" y="2268"/>
                  </a:cubicBezTo>
                  <a:cubicBezTo>
                    <a:pt x="1157" y="1948"/>
                    <a:pt x="1629" y="1621"/>
                    <a:pt x="2138" y="1317"/>
                  </a:cubicBezTo>
                  <a:cubicBezTo>
                    <a:pt x="2618" y="1028"/>
                    <a:pt x="3135" y="762"/>
                    <a:pt x="3675" y="503"/>
                  </a:cubicBezTo>
                  <a:cubicBezTo>
                    <a:pt x="4018" y="335"/>
                    <a:pt x="4375" y="176"/>
                    <a:pt x="4748" y="3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9"/>
            <p:cNvSpPr/>
            <p:nvPr/>
          </p:nvSpPr>
          <p:spPr>
            <a:xfrm flipH="1">
              <a:off x="661174" y="4926462"/>
              <a:ext cx="112502" cy="66944"/>
            </a:xfrm>
            <a:custGeom>
              <a:avLst/>
              <a:gdLst/>
              <a:ahLst/>
              <a:cxnLst/>
              <a:rect l="l" t="t" r="r" b="b"/>
              <a:pathLst>
                <a:path w="1857" h="1105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69"/>
                    <a:pt x="153" y="146"/>
                    <a:pt x="236" y="214"/>
                  </a:cubicBezTo>
                  <a:cubicBezTo>
                    <a:pt x="754" y="526"/>
                    <a:pt x="1294" y="823"/>
                    <a:pt x="1857" y="1104"/>
                  </a:cubicBezTo>
                  <a:cubicBezTo>
                    <a:pt x="1682" y="952"/>
                    <a:pt x="1514" y="800"/>
                    <a:pt x="1362" y="648"/>
                  </a:cubicBezTo>
                  <a:cubicBezTo>
                    <a:pt x="891" y="457"/>
                    <a:pt x="442" y="24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9"/>
            <p:cNvSpPr/>
            <p:nvPr/>
          </p:nvSpPr>
          <p:spPr>
            <a:xfrm flipH="1">
              <a:off x="718305" y="4860608"/>
              <a:ext cx="118984" cy="77000"/>
            </a:xfrm>
            <a:custGeom>
              <a:avLst/>
              <a:gdLst/>
              <a:ahLst/>
              <a:cxnLst/>
              <a:rect l="l" t="t" r="r" b="b"/>
              <a:pathLst>
                <a:path w="1964" h="1271" extrusionOk="0">
                  <a:moveTo>
                    <a:pt x="0" y="0"/>
                  </a:moveTo>
                  <a:cubicBezTo>
                    <a:pt x="122" y="145"/>
                    <a:pt x="252" y="282"/>
                    <a:pt x="381" y="418"/>
                  </a:cubicBezTo>
                  <a:cubicBezTo>
                    <a:pt x="662" y="586"/>
                    <a:pt x="959" y="753"/>
                    <a:pt x="1248" y="913"/>
                  </a:cubicBezTo>
                  <a:cubicBezTo>
                    <a:pt x="1476" y="1035"/>
                    <a:pt x="1720" y="1156"/>
                    <a:pt x="1963" y="1271"/>
                  </a:cubicBezTo>
                  <a:cubicBezTo>
                    <a:pt x="1902" y="1210"/>
                    <a:pt x="1842" y="1149"/>
                    <a:pt x="1781" y="1088"/>
                  </a:cubicBezTo>
                  <a:cubicBezTo>
                    <a:pt x="1165" y="738"/>
                    <a:pt x="571" y="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9"/>
            <p:cNvSpPr/>
            <p:nvPr/>
          </p:nvSpPr>
          <p:spPr>
            <a:xfrm flipH="1">
              <a:off x="594775" y="4991044"/>
              <a:ext cx="101960" cy="54888"/>
            </a:xfrm>
            <a:custGeom>
              <a:avLst/>
              <a:gdLst/>
              <a:ahLst/>
              <a:cxnLst/>
              <a:rect l="l" t="t" r="r" b="b"/>
              <a:pathLst>
                <a:path w="1683" h="906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236"/>
                    <a:pt x="655" y="472"/>
                    <a:pt x="998" y="692"/>
                  </a:cubicBezTo>
                  <a:cubicBezTo>
                    <a:pt x="1226" y="768"/>
                    <a:pt x="1454" y="837"/>
                    <a:pt x="1682" y="905"/>
                  </a:cubicBezTo>
                  <a:cubicBezTo>
                    <a:pt x="1583" y="829"/>
                    <a:pt x="1477" y="761"/>
                    <a:pt x="1378" y="685"/>
                  </a:cubicBezTo>
                  <a:cubicBezTo>
                    <a:pt x="906" y="457"/>
                    <a:pt x="450" y="23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9"/>
            <p:cNvSpPr/>
            <p:nvPr/>
          </p:nvSpPr>
          <p:spPr>
            <a:xfrm flipH="1">
              <a:off x="311309" y="3876977"/>
              <a:ext cx="337929" cy="204224"/>
            </a:xfrm>
            <a:custGeom>
              <a:avLst/>
              <a:gdLst/>
              <a:ahLst/>
              <a:cxnLst/>
              <a:rect l="l" t="t" r="r" b="b"/>
              <a:pathLst>
                <a:path w="5578" h="3371" extrusionOk="0">
                  <a:moveTo>
                    <a:pt x="4733" y="1"/>
                  </a:moveTo>
                  <a:cubicBezTo>
                    <a:pt x="4109" y="274"/>
                    <a:pt x="3500" y="586"/>
                    <a:pt x="2914" y="929"/>
                  </a:cubicBezTo>
                  <a:cubicBezTo>
                    <a:pt x="2306" y="1286"/>
                    <a:pt x="1735" y="1697"/>
                    <a:pt x="1195" y="2154"/>
                  </a:cubicBezTo>
                  <a:cubicBezTo>
                    <a:pt x="761" y="2519"/>
                    <a:pt x="358" y="2922"/>
                    <a:pt x="1" y="3371"/>
                  </a:cubicBezTo>
                  <a:cubicBezTo>
                    <a:pt x="236" y="3242"/>
                    <a:pt x="480" y="3120"/>
                    <a:pt x="731" y="3006"/>
                  </a:cubicBezTo>
                  <a:cubicBezTo>
                    <a:pt x="982" y="2762"/>
                    <a:pt x="1256" y="2526"/>
                    <a:pt x="1545" y="2306"/>
                  </a:cubicBezTo>
                  <a:cubicBezTo>
                    <a:pt x="2108" y="1865"/>
                    <a:pt x="2701" y="1469"/>
                    <a:pt x="3325" y="1111"/>
                  </a:cubicBezTo>
                  <a:cubicBezTo>
                    <a:pt x="3987" y="723"/>
                    <a:pt x="4687" y="381"/>
                    <a:pt x="5402" y="99"/>
                  </a:cubicBezTo>
                  <a:lnTo>
                    <a:pt x="5577" y="31"/>
                  </a:lnTo>
                  <a:cubicBezTo>
                    <a:pt x="5296" y="8"/>
                    <a:pt x="5014" y="1"/>
                    <a:pt x="4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9"/>
            <p:cNvSpPr/>
            <p:nvPr/>
          </p:nvSpPr>
          <p:spPr>
            <a:xfrm flipH="1">
              <a:off x="862554" y="4519948"/>
              <a:ext cx="135160" cy="226821"/>
            </a:xfrm>
            <a:custGeom>
              <a:avLst/>
              <a:gdLst/>
              <a:ahLst/>
              <a:cxnLst/>
              <a:rect l="l" t="t" r="r" b="b"/>
              <a:pathLst>
                <a:path w="2231" h="374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06"/>
                    <a:pt x="62" y="412"/>
                    <a:pt x="107" y="617"/>
                  </a:cubicBezTo>
                  <a:cubicBezTo>
                    <a:pt x="191" y="1020"/>
                    <a:pt x="298" y="1416"/>
                    <a:pt x="427" y="1811"/>
                  </a:cubicBezTo>
                  <a:cubicBezTo>
                    <a:pt x="503" y="1926"/>
                    <a:pt x="587" y="2047"/>
                    <a:pt x="663" y="2169"/>
                  </a:cubicBezTo>
                  <a:cubicBezTo>
                    <a:pt x="815" y="2344"/>
                    <a:pt x="975" y="2511"/>
                    <a:pt x="1134" y="2686"/>
                  </a:cubicBezTo>
                  <a:cubicBezTo>
                    <a:pt x="1477" y="3059"/>
                    <a:pt x="1842" y="3417"/>
                    <a:pt x="2230" y="3744"/>
                  </a:cubicBezTo>
                  <a:cubicBezTo>
                    <a:pt x="2040" y="3409"/>
                    <a:pt x="1872" y="3067"/>
                    <a:pt x="1713" y="2717"/>
                  </a:cubicBezTo>
                  <a:cubicBezTo>
                    <a:pt x="1682" y="2686"/>
                    <a:pt x="1652" y="2648"/>
                    <a:pt x="1621" y="2610"/>
                  </a:cubicBezTo>
                  <a:cubicBezTo>
                    <a:pt x="1287" y="2230"/>
                    <a:pt x="998" y="1819"/>
                    <a:pt x="754" y="1378"/>
                  </a:cubicBezTo>
                  <a:cubicBezTo>
                    <a:pt x="457" y="952"/>
                    <a:pt x="206" y="4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9"/>
            <p:cNvSpPr/>
            <p:nvPr/>
          </p:nvSpPr>
          <p:spPr>
            <a:xfrm flipH="1">
              <a:off x="324211" y="5091976"/>
              <a:ext cx="197802" cy="87178"/>
            </a:xfrm>
            <a:custGeom>
              <a:avLst/>
              <a:gdLst/>
              <a:ahLst/>
              <a:cxnLst/>
              <a:rect l="l" t="t" r="r" b="b"/>
              <a:pathLst>
                <a:path w="3265" h="1439" extrusionOk="0">
                  <a:moveTo>
                    <a:pt x="0" y="0"/>
                  </a:moveTo>
                  <a:cubicBezTo>
                    <a:pt x="358" y="213"/>
                    <a:pt x="731" y="426"/>
                    <a:pt x="1119" y="632"/>
                  </a:cubicBezTo>
                  <a:cubicBezTo>
                    <a:pt x="1803" y="921"/>
                    <a:pt x="2519" y="1195"/>
                    <a:pt x="3264" y="1438"/>
                  </a:cubicBezTo>
                  <a:cubicBezTo>
                    <a:pt x="2131" y="1065"/>
                    <a:pt x="1043" y="578"/>
                    <a:pt x="0" y="0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9"/>
            <p:cNvSpPr/>
            <p:nvPr/>
          </p:nvSpPr>
          <p:spPr>
            <a:xfrm flipH="1">
              <a:off x="111754" y="3936470"/>
              <a:ext cx="867057" cy="1003913"/>
            </a:xfrm>
            <a:custGeom>
              <a:avLst/>
              <a:gdLst/>
              <a:ahLst/>
              <a:cxnLst/>
              <a:rect l="l" t="t" r="r" b="b"/>
              <a:pathLst>
                <a:path w="14312" h="16571" extrusionOk="0">
                  <a:moveTo>
                    <a:pt x="14258" y="0"/>
                  </a:moveTo>
                  <a:cubicBezTo>
                    <a:pt x="10371" y="647"/>
                    <a:pt x="6620" y="1149"/>
                    <a:pt x="3622" y="3637"/>
                  </a:cubicBezTo>
                  <a:cubicBezTo>
                    <a:pt x="997" y="5965"/>
                    <a:pt x="1" y="9145"/>
                    <a:pt x="1363" y="12256"/>
                  </a:cubicBezTo>
                  <a:cubicBezTo>
                    <a:pt x="2085" y="13862"/>
                    <a:pt x="3097" y="15322"/>
                    <a:pt x="4345" y="16570"/>
                  </a:cubicBezTo>
                  <a:cubicBezTo>
                    <a:pt x="2702" y="14767"/>
                    <a:pt x="2078" y="12751"/>
                    <a:pt x="2306" y="10978"/>
                  </a:cubicBezTo>
                  <a:cubicBezTo>
                    <a:pt x="2671" y="8262"/>
                    <a:pt x="4687" y="6239"/>
                    <a:pt x="6878" y="4595"/>
                  </a:cubicBezTo>
                  <a:cubicBezTo>
                    <a:pt x="9123" y="2921"/>
                    <a:pt x="11672" y="1575"/>
                    <a:pt x="14312" y="76"/>
                  </a:cubicBezTo>
                  <a:cubicBezTo>
                    <a:pt x="14304" y="46"/>
                    <a:pt x="14281" y="15"/>
                    <a:pt x="14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9"/>
            <p:cNvSpPr/>
            <p:nvPr/>
          </p:nvSpPr>
          <p:spPr>
            <a:xfrm flipH="1">
              <a:off x="267569" y="4028557"/>
              <a:ext cx="456307" cy="99658"/>
            </a:xfrm>
            <a:custGeom>
              <a:avLst/>
              <a:gdLst/>
              <a:ahLst/>
              <a:cxnLst/>
              <a:rect l="l" t="t" r="r" b="b"/>
              <a:pathLst>
                <a:path w="7532" h="1645" extrusionOk="0">
                  <a:moveTo>
                    <a:pt x="7369" y="1"/>
                  </a:moveTo>
                  <a:cubicBezTo>
                    <a:pt x="5682" y="1"/>
                    <a:pt x="4003" y="230"/>
                    <a:pt x="2381" y="702"/>
                  </a:cubicBezTo>
                  <a:cubicBezTo>
                    <a:pt x="1719" y="877"/>
                    <a:pt x="1058" y="1097"/>
                    <a:pt x="418" y="1356"/>
                  </a:cubicBezTo>
                  <a:cubicBezTo>
                    <a:pt x="274" y="1447"/>
                    <a:pt x="137" y="1538"/>
                    <a:pt x="0" y="1645"/>
                  </a:cubicBezTo>
                  <a:cubicBezTo>
                    <a:pt x="1963" y="998"/>
                    <a:pt x="3987" y="580"/>
                    <a:pt x="6033" y="397"/>
                  </a:cubicBezTo>
                  <a:cubicBezTo>
                    <a:pt x="6345" y="367"/>
                    <a:pt x="6657" y="344"/>
                    <a:pt x="6961" y="329"/>
                  </a:cubicBezTo>
                  <a:lnTo>
                    <a:pt x="7532" y="2"/>
                  </a:lnTo>
                  <a:cubicBezTo>
                    <a:pt x="7478" y="1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9"/>
            <p:cNvSpPr/>
            <p:nvPr/>
          </p:nvSpPr>
          <p:spPr>
            <a:xfrm flipH="1">
              <a:off x="203468" y="3991541"/>
              <a:ext cx="113895" cy="9511"/>
            </a:xfrm>
            <a:custGeom>
              <a:avLst/>
              <a:gdLst/>
              <a:ahLst/>
              <a:cxnLst/>
              <a:rect l="l" t="t" r="r" b="b"/>
              <a:pathLst>
                <a:path w="1880" h="157" extrusionOk="0">
                  <a:moveTo>
                    <a:pt x="1095" y="0"/>
                  </a:moveTo>
                  <a:cubicBezTo>
                    <a:pt x="730" y="0"/>
                    <a:pt x="364" y="12"/>
                    <a:pt x="0" y="34"/>
                  </a:cubicBezTo>
                  <a:cubicBezTo>
                    <a:pt x="236" y="34"/>
                    <a:pt x="464" y="42"/>
                    <a:pt x="693" y="57"/>
                  </a:cubicBezTo>
                  <a:cubicBezTo>
                    <a:pt x="1012" y="80"/>
                    <a:pt x="1324" y="118"/>
                    <a:pt x="1628" y="156"/>
                  </a:cubicBezTo>
                  <a:lnTo>
                    <a:pt x="1880" y="19"/>
                  </a:lnTo>
                  <a:cubicBezTo>
                    <a:pt x="1619" y="6"/>
                    <a:pt x="1357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9"/>
            <p:cNvSpPr/>
            <p:nvPr/>
          </p:nvSpPr>
          <p:spPr>
            <a:xfrm flipH="1">
              <a:off x="748717" y="4192253"/>
              <a:ext cx="79787" cy="36955"/>
            </a:xfrm>
            <a:custGeom>
              <a:avLst/>
              <a:gdLst/>
              <a:ahLst/>
              <a:cxnLst/>
              <a:rect l="l" t="t" r="r" b="b"/>
              <a:pathLst>
                <a:path w="1317" h="610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898" y="168"/>
                    <a:pt x="487" y="335"/>
                    <a:pt x="76" y="510"/>
                  </a:cubicBezTo>
                  <a:lnTo>
                    <a:pt x="0" y="609"/>
                  </a:lnTo>
                  <a:cubicBezTo>
                    <a:pt x="434" y="411"/>
                    <a:pt x="867" y="198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9"/>
            <p:cNvSpPr/>
            <p:nvPr/>
          </p:nvSpPr>
          <p:spPr>
            <a:xfrm flipH="1">
              <a:off x="172571" y="3968216"/>
              <a:ext cx="208888" cy="17145"/>
            </a:xfrm>
            <a:custGeom>
              <a:avLst/>
              <a:gdLst/>
              <a:ahLst/>
              <a:cxnLst/>
              <a:rect l="l" t="t" r="r" b="b"/>
              <a:pathLst>
                <a:path w="3448" h="283" extrusionOk="0">
                  <a:moveTo>
                    <a:pt x="1302" y="1"/>
                  </a:moveTo>
                  <a:cubicBezTo>
                    <a:pt x="868" y="92"/>
                    <a:pt x="434" y="184"/>
                    <a:pt x="1" y="282"/>
                  </a:cubicBezTo>
                  <a:cubicBezTo>
                    <a:pt x="723" y="196"/>
                    <a:pt x="1453" y="156"/>
                    <a:pt x="2183" y="156"/>
                  </a:cubicBezTo>
                  <a:cubicBezTo>
                    <a:pt x="2483" y="156"/>
                    <a:pt x="2783" y="163"/>
                    <a:pt x="3082" y="176"/>
                  </a:cubicBezTo>
                  <a:cubicBezTo>
                    <a:pt x="3158" y="184"/>
                    <a:pt x="3227" y="191"/>
                    <a:pt x="3303" y="191"/>
                  </a:cubicBezTo>
                  <a:lnTo>
                    <a:pt x="3447" y="107"/>
                  </a:lnTo>
                  <a:cubicBezTo>
                    <a:pt x="3021" y="54"/>
                    <a:pt x="2572" y="24"/>
                    <a:pt x="2116" y="9"/>
                  </a:cubicBezTo>
                  <a:cubicBezTo>
                    <a:pt x="1850" y="1"/>
                    <a:pt x="1576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9"/>
            <p:cNvSpPr/>
            <p:nvPr/>
          </p:nvSpPr>
          <p:spPr>
            <a:xfrm flipH="1">
              <a:off x="370804" y="4088534"/>
              <a:ext cx="499200" cy="199195"/>
            </a:xfrm>
            <a:custGeom>
              <a:avLst/>
              <a:gdLst/>
              <a:ahLst/>
              <a:cxnLst/>
              <a:rect l="l" t="t" r="r" b="b"/>
              <a:pathLst>
                <a:path w="8240" h="3288" extrusionOk="0">
                  <a:moveTo>
                    <a:pt x="8240" y="1"/>
                  </a:moveTo>
                  <a:lnTo>
                    <a:pt x="8240" y="1"/>
                  </a:lnTo>
                  <a:cubicBezTo>
                    <a:pt x="7137" y="145"/>
                    <a:pt x="6003" y="457"/>
                    <a:pt x="4923" y="845"/>
                  </a:cubicBezTo>
                  <a:cubicBezTo>
                    <a:pt x="4154" y="1119"/>
                    <a:pt x="3409" y="1408"/>
                    <a:pt x="2671" y="1720"/>
                  </a:cubicBezTo>
                  <a:cubicBezTo>
                    <a:pt x="1940" y="2032"/>
                    <a:pt x="1218" y="2390"/>
                    <a:pt x="510" y="2724"/>
                  </a:cubicBezTo>
                  <a:lnTo>
                    <a:pt x="305" y="2816"/>
                  </a:lnTo>
                  <a:cubicBezTo>
                    <a:pt x="198" y="2975"/>
                    <a:pt x="99" y="3128"/>
                    <a:pt x="0" y="3287"/>
                  </a:cubicBezTo>
                  <a:cubicBezTo>
                    <a:pt x="571" y="2899"/>
                    <a:pt x="1172" y="2572"/>
                    <a:pt x="1803" y="2306"/>
                  </a:cubicBezTo>
                  <a:cubicBezTo>
                    <a:pt x="2519" y="2002"/>
                    <a:pt x="3249" y="1735"/>
                    <a:pt x="3987" y="1461"/>
                  </a:cubicBezTo>
                  <a:cubicBezTo>
                    <a:pt x="4877" y="1127"/>
                    <a:pt x="5782" y="807"/>
                    <a:pt x="6703" y="526"/>
                  </a:cubicBezTo>
                  <a:cubicBezTo>
                    <a:pt x="7129" y="389"/>
                    <a:pt x="7555" y="267"/>
                    <a:pt x="7989" y="153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9"/>
            <p:cNvSpPr/>
            <p:nvPr/>
          </p:nvSpPr>
          <p:spPr>
            <a:xfrm flipH="1">
              <a:off x="700313" y="4335108"/>
              <a:ext cx="232394" cy="266018"/>
            </a:xfrm>
            <a:custGeom>
              <a:avLst/>
              <a:gdLst/>
              <a:ahLst/>
              <a:cxnLst/>
              <a:rect l="l" t="t" r="r" b="b"/>
              <a:pathLst>
                <a:path w="3836" h="4391" extrusionOk="0">
                  <a:moveTo>
                    <a:pt x="3835" y="1"/>
                  </a:moveTo>
                  <a:lnTo>
                    <a:pt x="3835" y="1"/>
                  </a:lnTo>
                  <a:cubicBezTo>
                    <a:pt x="3675" y="100"/>
                    <a:pt x="3516" y="199"/>
                    <a:pt x="3363" y="298"/>
                  </a:cubicBezTo>
                  <a:cubicBezTo>
                    <a:pt x="2382" y="906"/>
                    <a:pt x="1477" y="1629"/>
                    <a:pt x="655" y="2443"/>
                  </a:cubicBezTo>
                  <a:cubicBezTo>
                    <a:pt x="419" y="2679"/>
                    <a:pt x="206" y="2922"/>
                    <a:pt x="1" y="3189"/>
                  </a:cubicBezTo>
                  <a:cubicBezTo>
                    <a:pt x="23" y="3592"/>
                    <a:pt x="77" y="3995"/>
                    <a:pt x="168" y="4391"/>
                  </a:cubicBezTo>
                  <a:cubicBezTo>
                    <a:pt x="830" y="2679"/>
                    <a:pt x="2123" y="1340"/>
                    <a:pt x="3592" y="267"/>
                  </a:cubicBezTo>
                  <a:cubicBezTo>
                    <a:pt x="3675" y="176"/>
                    <a:pt x="3751" y="92"/>
                    <a:pt x="3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9"/>
            <p:cNvSpPr/>
            <p:nvPr/>
          </p:nvSpPr>
          <p:spPr>
            <a:xfrm flipH="1">
              <a:off x="148155" y="3952585"/>
              <a:ext cx="83483" cy="10663"/>
            </a:xfrm>
            <a:custGeom>
              <a:avLst/>
              <a:gdLst/>
              <a:ahLst/>
              <a:cxnLst/>
              <a:rect l="l" t="t" r="r" b="b"/>
              <a:pathLst>
                <a:path w="1378" h="176" extrusionOk="0">
                  <a:moveTo>
                    <a:pt x="236" y="0"/>
                  </a:moveTo>
                  <a:lnTo>
                    <a:pt x="0" y="46"/>
                  </a:lnTo>
                  <a:cubicBezTo>
                    <a:pt x="449" y="69"/>
                    <a:pt x="891" y="107"/>
                    <a:pt x="1324" y="175"/>
                  </a:cubicBezTo>
                  <a:lnTo>
                    <a:pt x="1377" y="145"/>
                  </a:lnTo>
                  <a:cubicBezTo>
                    <a:pt x="1005" y="92"/>
                    <a:pt x="624" y="46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9"/>
            <p:cNvSpPr/>
            <p:nvPr/>
          </p:nvSpPr>
          <p:spPr>
            <a:xfrm flipH="1">
              <a:off x="447743" y="4077932"/>
              <a:ext cx="349925" cy="115773"/>
            </a:xfrm>
            <a:custGeom>
              <a:avLst/>
              <a:gdLst/>
              <a:ahLst/>
              <a:cxnLst/>
              <a:rect l="l" t="t" r="r" b="b"/>
              <a:pathLst>
                <a:path w="5776" h="1911" extrusionOk="0">
                  <a:moveTo>
                    <a:pt x="5775" y="1"/>
                  </a:moveTo>
                  <a:lnTo>
                    <a:pt x="5775" y="1"/>
                  </a:lnTo>
                  <a:cubicBezTo>
                    <a:pt x="4094" y="259"/>
                    <a:pt x="2443" y="678"/>
                    <a:pt x="845" y="1256"/>
                  </a:cubicBezTo>
                  <a:lnTo>
                    <a:pt x="564" y="1362"/>
                  </a:lnTo>
                  <a:cubicBezTo>
                    <a:pt x="366" y="1537"/>
                    <a:pt x="183" y="1720"/>
                    <a:pt x="1" y="1910"/>
                  </a:cubicBezTo>
                  <a:cubicBezTo>
                    <a:pt x="465" y="1720"/>
                    <a:pt x="929" y="1537"/>
                    <a:pt x="1401" y="1370"/>
                  </a:cubicBezTo>
                  <a:cubicBezTo>
                    <a:pt x="2260" y="1051"/>
                    <a:pt x="3135" y="761"/>
                    <a:pt x="4025" y="488"/>
                  </a:cubicBezTo>
                  <a:cubicBezTo>
                    <a:pt x="4604" y="313"/>
                    <a:pt x="5189" y="145"/>
                    <a:pt x="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9"/>
            <p:cNvSpPr/>
            <p:nvPr/>
          </p:nvSpPr>
          <p:spPr>
            <a:xfrm flipH="1">
              <a:off x="541768" y="4194071"/>
              <a:ext cx="389545" cy="275711"/>
            </a:xfrm>
            <a:custGeom>
              <a:avLst/>
              <a:gdLst/>
              <a:ahLst/>
              <a:cxnLst/>
              <a:rect l="l" t="t" r="r" b="b"/>
              <a:pathLst>
                <a:path w="6430" h="4551" extrusionOk="0">
                  <a:moveTo>
                    <a:pt x="6429" y="1"/>
                  </a:moveTo>
                  <a:lnTo>
                    <a:pt x="6429" y="1"/>
                  </a:lnTo>
                  <a:cubicBezTo>
                    <a:pt x="5874" y="199"/>
                    <a:pt x="5326" y="412"/>
                    <a:pt x="4786" y="648"/>
                  </a:cubicBezTo>
                  <a:cubicBezTo>
                    <a:pt x="4154" y="914"/>
                    <a:pt x="3546" y="1226"/>
                    <a:pt x="2952" y="1576"/>
                  </a:cubicBezTo>
                  <a:cubicBezTo>
                    <a:pt x="2359" y="1933"/>
                    <a:pt x="1796" y="2329"/>
                    <a:pt x="1241" y="2717"/>
                  </a:cubicBezTo>
                  <a:cubicBezTo>
                    <a:pt x="891" y="2968"/>
                    <a:pt x="548" y="3211"/>
                    <a:pt x="206" y="3432"/>
                  </a:cubicBezTo>
                  <a:cubicBezTo>
                    <a:pt x="99" y="3797"/>
                    <a:pt x="31" y="4170"/>
                    <a:pt x="0" y="4550"/>
                  </a:cubicBezTo>
                  <a:cubicBezTo>
                    <a:pt x="609" y="3721"/>
                    <a:pt x="1339" y="2983"/>
                    <a:pt x="2176" y="2375"/>
                  </a:cubicBezTo>
                  <a:cubicBezTo>
                    <a:pt x="3447" y="1416"/>
                    <a:pt x="4885" y="670"/>
                    <a:pt x="6368" y="31"/>
                  </a:cubicBezTo>
                  <a:lnTo>
                    <a:pt x="6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9"/>
            <p:cNvSpPr/>
            <p:nvPr/>
          </p:nvSpPr>
          <p:spPr>
            <a:xfrm flipH="1">
              <a:off x="111744" y="3936470"/>
              <a:ext cx="52586" cy="12965"/>
            </a:xfrm>
            <a:custGeom>
              <a:avLst/>
              <a:gdLst/>
              <a:ahLst/>
              <a:cxnLst/>
              <a:rect l="l" t="t" r="r" b="b"/>
              <a:pathLst>
                <a:path w="868" h="214" extrusionOk="0">
                  <a:moveTo>
                    <a:pt x="814" y="0"/>
                  </a:moveTo>
                  <a:cubicBezTo>
                    <a:pt x="540" y="38"/>
                    <a:pt x="266" y="84"/>
                    <a:pt x="0" y="122"/>
                  </a:cubicBezTo>
                  <a:cubicBezTo>
                    <a:pt x="206" y="152"/>
                    <a:pt x="411" y="183"/>
                    <a:pt x="616" y="213"/>
                  </a:cubicBezTo>
                  <a:lnTo>
                    <a:pt x="868" y="76"/>
                  </a:lnTo>
                  <a:cubicBezTo>
                    <a:pt x="860" y="46"/>
                    <a:pt x="837" y="15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9"/>
            <p:cNvSpPr/>
            <p:nvPr/>
          </p:nvSpPr>
          <p:spPr>
            <a:xfrm flipH="1">
              <a:off x="240366" y="4008080"/>
              <a:ext cx="382154" cy="59310"/>
            </a:xfrm>
            <a:custGeom>
              <a:avLst/>
              <a:gdLst/>
              <a:ahLst/>
              <a:cxnLst/>
              <a:rect l="l" t="t" r="r" b="b"/>
              <a:pathLst>
                <a:path w="6308" h="979" extrusionOk="0">
                  <a:moveTo>
                    <a:pt x="4804" y="0"/>
                  </a:moveTo>
                  <a:cubicBezTo>
                    <a:pt x="4319" y="0"/>
                    <a:pt x="3834" y="25"/>
                    <a:pt x="3348" y="73"/>
                  </a:cubicBezTo>
                  <a:cubicBezTo>
                    <a:pt x="2801" y="127"/>
                    <a:pt x="2238" y="195"/>
                    <a:pt x="1675" y="286"/>
                  </a:cubicBezTo>
                  <a:cubicBezTo>
                    <a:pt x="1104" y="477"/>
                    <a:pt x="549" y="712"/>
                    <a:pt x="1" y="979"/>
                  </a:cubicBezTo>
                  <a:cubicBezTo>
                    <a:pt x="138" y="933"/>
                    <a:pt x="267" y="895"/>
                    <a:pt x="404" y="857"/>
                  </a:cubicBezTo>
                  <a:cubicBezTo>
                    <a:pt x="1271" y="606"/>
                    <a:pt x="2154" y="416"/>
                    <a:pt x="3052" y="286"/>
                  </a:cubicBezTo>
                  <a:cubicBezTo>
                    <a:pt x="3911" y="165"/>
                    <a:pt x="4779" y="104"/>
                    <a:pt x="5654" y="104"/>
                  </a:cubicBezTo>
                  <a:cubicBezTo>
                    <a:pt x="5851" y="104"/>
                    <a:pt x="6057" y="111"/>
                    <a:pt x="6255" y="119"/>
                  </a:cubicBezTo>
                  <a:lnTo>
                    <a:pt x="6308" y="81"/>
                  </a:lnTo>
                  <a:cubicBezTo>
                    <a:pt x="5808" y="27"/>
                    <a:pt x="5306" y="0"/>
                    <a:pt x="4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9"/>
            <p:cNvSpPr/>
            <p:nvPr/>
          </p:nvSpPr>
          <p:spPr>
            <a:xfrm flipH="1">
              <a:off x="825718" y="4508437"/>
              <a:ext cx="80696" cy="181687"/>
            </a:xfrm>
            <a:custGeom>
              <a:avLst/>
              <a:gdLst/>
              <a:ahLst/>
              <a:cxnLst/>
              <a:rect l="l" t="t" r="r" b="b"/>
              <a:pathLst>
                <a:path w="1332" h="2999" extrusionOk="0">
                  <a:moveTo>
                    <a:pt x="1332" y="1"/>
                  </a:moveTo>
                  <a:cubicBezTo>
                    <a:pt x="784" y="700"/>
                    <a:pt x="350" y="1476"/>
                    <a:pt x="46" y="2306"/>
                  </a:cubicBezTo>
                  <a:lnTo>
                    <a:pt x="0" y="2420"/>
                  </a:lnTo>
                  <a:cubicBezTo>
                    <a:pt x="54" y="2549"/>
                    <a:pt x="107" y="2686"/>
                    <a:pt x="168" y="2815"/>
                  </a:cubicBezTo>
                  <a:lnTo>
                    <a:pt x="244" y="2998"/>
                  </a:lnTo>
                  <a:cubicBezTo>
                    <a:pt x="267" y="2823"/>
                    <a:pt x="289" y="2640"/>
                    <a:pt x="320" y="2465"/>
                  </a:cubicBezTo>
                  <a:cubicBezTo>
                    <a:pt x="419" y="1933"/>
                    <a:pt x="578" y="1423"/>
                    <a:pt x="807" y="929"/>
                  </a:cubicBezTo>
                  <a:cubicBezTo>
                    <a:pt x="959" y="609"/>
                    <a:pt x="1134" y="297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9"/>
            <p:cNvSpPr/>
            <p:nvPr/>
          </p:nvSpPr>
          <p:spPr>
            <a:xfrm flipH="1">
              <a:off x="791124" y="4763311"/>
              <a:ext cx="30958" cy="91358"/>
            </a:xfrm>
            <a:custGeom>
              <a:avLst/>
              <a:gdLst/>
              <a:ahLst/>
              <a:cxnLst/>
              <a:rect l="l" t="t" r="r" b="b"/>
              <a:pathLst>
                <a:path w="511" h="1508" extrusionOk="0">
                  <a:moveTo>
                    <a:pt x="1" y="1"/>
                  </a:moveTo>
                  <a:cubicBezTo>
                    <a:pt x="1" y="290"/>
                    <a:pt x="16" y="579"/>
                    <a:pt x="39" y="868"/>
                  </a:cubicBezTo>
                  <a:cubicBezTo>
                    <a:pt x="191" y="1081"/>
                    <a:pt x="343" y="1294"/>
                    <a:pt x="510" y="1507"/>
                  </a:cubicBezTo>
                  <a:cubicBezTo>
                    <a:pt x="503" y="1393"/>
                    <a:pt x="503" y="1279"/>
                    <a:pt x="503" y="1165"/>
                  </a:cubicBezTo>
                  <a:cubicBezTo>
                    <a:pt x="297" y="792"/>
                    <a:pt x="130" y="40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9"/>
            <p:cNvSpPr/>
            <p:nvPr/>
          </p:nvSpPr>
          <p:spPr>
            <a:xfrm flipH="1">
              <a:off x="837713" y="4693701"/>
              <a:ext cx="10663" cy="87178"/>
            </a:xfrm>
            <a:custGeom>
              <a:avLst/>
              <a:gdLst/>
              <a:ahLst/>
              <a:cxnLst/>
              <a:rect l="l" t="t" r="r" b="b"/>
              <a:pathLst>
                <a:path w="176" h="1439" extrusionOk="0">
                  <a:moveTo>
                    <a:pt x="161" y="1"/>
                  </a:moveTo>
                  <a:cubicBezTo>
                    <a:pt x="85" y="298"/>
                    <a:pt x="39" y="610"/>
                    <a:pt x="16" y="921"/>
                  </a:cubicBezTo>
                  <a:cubicBezTo>
                    <a:pt x="1" y="1043"/>
                    <a:pt x="1" y="1157"/>
                    <a:pt x="1" y="1279"/>
                  </a:cubicBezTo>
                  <a:cubicBezTo>
                    <a:pt x="31" y="1332"/>
                    <a:pt x="62" y="1386"/>
                    <a:pt x="92" y="1439"/>
                  </a:cubicBezTo>
                  <a:cubicBezTo>
                    <a:pt x="85" y="975"/>
                    <a:pt x="107" y="518"/>
                    <a:pt x="176" y="69"/>
                  </a:cubicBezTo>
                  <a:cubicBezTo>
                    <a:pt x="168" y="47"/>
                    <a:pt x="161" y="24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9"/>
            <p:cNvSpPr/>
            <p:nvPr/>
          </p:nvSpPr>
          <p:spPr>
            <a:xfrm flipH="1">
              <a:off x="830807" y="4556359"/>
              <a:ext cx="42892" cy="181202"/>
            </a:xfrm>
            <a:custGeom>
              <a:avLst/>
              <a:gdLst/>
              <a:ahLst/>
              <a:cxnLst/>
              <a:rect l="l" t="t" r="r" b="b"/>
              <a:pathLst>
                <a:path w="708" h="2991" extrusionOk="0">
                  <a:moveTo>
                    <a:pt x="708" y="1"/>
                  </a:moveTo>
                  <a:cubicBezTo>
                    <a:pt x="685" y="46"/>
                    <a:pt x="655" y="100"/>
                    <a:pt x="632" y="145"/>
                  </a:cubicBezTo>
                  <a:cubicBezTo>
                    <a:pt x="229" y="982"/>
                    <a:pt x="16" y="1888"/>
                    <a:pt x="0" y="2808"/>
                  </a:cubicBezTo>
                  <a:cubicBezTo>
                    <a:pt x="38" y="2869"/>
                    <a:pt x="69" y="2930"/>
                    <a:pt x="99" y="2991"/>
                  </a:cubicBezTo>
                  <a:cubicBezTo>
                    <a:pt x="160" y="2405"/>
                    <a:pt x="305" y="1842"/>
                    <a:pt x="525" y="1302"/>
                  </a:cubicBezTo>
                  <a:cubicBezTo>
                    <a:pt x="533" y="1112"/>
                    <a:pt x="541" y="929"/>
                    <a:pt x="563" y="754"/>
                  </a:cubicBezTo>
                  <a:cubicBezTo>
                    <a:pt x="594" y="495"/>
                    <a:pt x="647" y="244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9"/>
            <p:cNvSpPr/>
            <p:nvPr/>
          </p:nvSpPr>
          <p:spPr>
            <a:xfrm flipH="1">
              <a:off x="715577" y="4874421"/>
              <a:ext cx="51677" cy="65974"/>
            </a:xfrm>
            <a:custGeom>
              <a:avLst/>
              <a:gdLst/>
              <a:ahLst/>
              <a:cxnLst/>
              <a:rect l="l" t="t" r="r" b="b"/>
              <a:pathLst>
                <a:path w="853" h="1089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6"/>
                    <a:pt x="16" y="92"/>
                    <a:pt x="24" y="137"/>
                  </a:cubicBezTo>
                  <a:cubicBezTo>
                    <a:pt x="24" y="160"/>
                    <a:pt x="31" y="183"/>
                    <a:pt x="39" y="206"/>
                  </a:cubicBezTo>
                  <a:cubicBezTo>
                    <a:pt x="290" y="502"/>
                    <a:pt x="564" y="799"/>
                    <a:pt x="853" y="1088"/>
                  </a:cubicBezTo>
                  <a:cubicBezTo>
                    <a:pt x="541" y="746"/>
                    <a:pt x="260" y="381"/>
                    <a:pt x="1" y="0"/>
                  </a:cubicBez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9"/>
            <p:cNvSpPr/>
            <p:nvPr/>
          </p:nvSpPr>
          <p:spPr>
            <a:xfrm flipH="1">
              <a:off x="764408" y="4413927"/>
              <a:ext cx="63672" cy="65974"/>
            </a:xfrm>
            <a:custGeom>
              <a:avLst/>
              <a:gdLst/>
              <a:ahLst/>
              <a:cxnLst/>
              <a:rect l="l" t="t" r="r" b="b"/>
              <a:pathLst>
                <a:path w="1051" h="1089" extrusionOk="0">
                  <a:moveTo>
                    <a:pt x="1051" y="1"/>
                  </a:moveTo>
                  <a:cubicBezTo>
                    <a:pt x="670" y="336"/>
                    <a:pt x="320" y="701"/>
                    <a:pt x="1" y="1089"/>
                  </a:cubicBezTo>
                  <a:cubicBezTo>
                    <a:pt x="130" y="952"/>
                    <a:pt x="252" y="815"/>
                    <a:pt x="381" y="686"/>
                  </a:cubicBezTo>
                  <a:cubicBezTo>
                    <a:pt x="564" y="495"/>
                    <a:pt x="754" y="320"/>
                    <a:pt x="944" y="153"/>
                  </a:cubicBezTo>
                  <a:cubicBezTo>
                    <a:pt x="982" y="92"/>
                    <a:pt x="1013" y="47"/>
                    <a:pt x="1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9"/>
            <p:cNvSpPr/>
            <p:nvPr/>
          </p:nvSpPr>
          <p:spPr>
            <a:xfrm flipH="1">
              <a:off x="429812" y="4124036"/>
              <a:ext cx="480298" cy="248933"/>
            </a:xfrm>
            <a:custGeom>
              <a:avLst/>
              <a:gdLst/>
              <a:ahLst/>
              <a:cxnLst/>
              <a:rect l="l" t="t" r="r" b="b"/>
              <a:pathLst>
                <a:path w="7928" h="4109" extrusionOk="0">
                  <a:moveTo>
                    <a:pt x="7928" y="0"/>
                  </a:moveTo>
                  <a:lnTo>
                    <a:pt x="7928" y="0"/>
                  </a:lnTo>
                  <a:cubicBezTo>
                    <a:pt x="6992" y="290"/>
                    <a:pt x="6064" y="609"/>
                    <a:pt x="5159" y="951"/>
                  </a:cubicBezTo>
                  <a:cubicBezTo>
                    <a:pt x="4398" y="1241"/>
                    <a:pt x="3645" y="1530"/>
                    <a:pt x="2914" y="1842"/>
                  </a:cubicBezTo>
                  <a:cubicBezTo>
                    <a:pt x="2199" y="2123"/>
                    <a:pt x="1514" y="2481"/>
                    <a:pt x="883" y="2914"/>
                  </a:cubicBezTo>
                  <a:cubicBezTo>
                    <a:pt x="678" y="3059"/>
                    <a:pt x="480" y="3219"/>
                    <a:pt x="297" y="3386"/>
                  </a:cubicBezTo>
                  <a:cubicBezTo>
                    <a:pt x="183" y="3622"/>
                    <a:pt x="84" y="3858"/>
                    <a:pt x="0" y="4109"/>
                  </a:cubicBezTo>
                  <a:cubicBezTo>
                    <a:pt x="769" y="3614"/>
                    <a:pt x="1545" y="3028"/>
                    <a:pt x="2344" y="2549"/>
                  </a:cubicBezTo>
                  <a:cubicBezTo>
                    <a:pt x="3569" y="1826"/>
                    <a:pt x="4892" y="1286"/>
                    <a:pt x="6239" y="837"/>
                  </a:cubicBezTo>
                  <a:cubicBezTo>
                    <a:pt x="6505" y="754"/>
                    <a:pt x="6772" y="670"/>
                    <a:pt x="7038" y="571"/>
                  </a:cubicBezTo>
                  <a:cubicBezTo>
                    <a:pt x="7335" y="381"/>
                    <a:pt x="7631" y="191"/>
                    <a:pt x="7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9"/>
            <p:cNvSpPr/>
            <p:nvPr/>
          </p:nvSpPr>
          <p:spPr>
            <a:xfrm flipH="1">
              <a:off x="577754" y="4226361"/>
              <a:ext cx="324965" cy="237423"/>
            </a:xfrm>
            <a:custGeom>
              <a:avLst/>
              <a:gdLst/>
              <a:ahLst/>
              <a:cxnLst/>
              <a:rect l="l" t="t" r="r" b="b"/>
              <a:pathLst>
                <a:path w="5364" h="3919" extrusionOk="0">
                  <a:moveTo>
                    <a:pt x="5364" y="0"/>
                  </a:moveTo>
                  <a:lnTo>
                    <a:pt x="5364" y="0"/>
                  </a:lnTo>
                  <a:cubicBezTo>
                    <a:pt x="4953" y="191"/>
                    <a:pt x="4557" y="396"/>
                    <a:pt x="4162" y="609"/>
                  </a:cubicBezTo>
                  <a:cubicBezTo>
                    <a:pt x="2747" y="1370"/>
                    <a:pt x="1408" y="2283"/>
                    <a:pt x="358" y="3477"/>
                  </a:cubicBezTo>
                  <a:cubicBezTo>
                    <a:pt x="236" y="3622"/>
                    <a:pt x="114" y="3766"/>
                    <a:pt x="0" y="3919"/>
                  </a:cubicBezTo>
                  <a:cubicBezTo>
                    <a:pt x="350" y="3584"/>
                    <a:pt x="715" y="3264"/>
                    <a:pt x="1103" y="2968"/>
                  </a:cubicBezTo>
                  <a:cubicBezTo>
                    <a:pt x="2016" y="2245"/>
                    <a:pt x="3005" y="1621"/>
                    <a:pt x="4048" y="1104"/>
                  </a:cubicBezTo>
                  <a:cubicBezTo>
                    <a:pt x="4466" y="716"/>
                    <a:pt x="4900" y="358"/>
                    <a:pt x="5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68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ntserrat Light"/>
              <a:buNone/>
              <a:defRPr sz="2800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○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■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○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■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●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○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Thin"/>
              <a:buChar char="■"/>
              <a:defRPr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2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9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2" name="Google Shape;9652;p41"/>
          <p:cNvSpPr txBox="1">
            <a:spLocks noGrp="1"/>
          </p:cNvSpPr>
          <p:nvPr>
            <p:ph type="ctrTitle"/>
          </p:nvPr>
        </p:nvSpPr>
        <p:spPr>
          <a:xfrm>
            <a:off x="3962338" y="235405"/>
            <a:ext cx="2294663" cy="1690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7000" dirty="0">
                <a:solidFill>
                  <a:srgbClr val="3399FF"/>
                </a:solidFill>
                <a:latin typeface="Raleway Thin" panose="020B0604020202020204" charset="0"/>
              </a:rPr>
              <a:t>躾</a:t>
            </a:r>
            <a:endParaRPr sz="7000" dirty="0">
              <a:solidFill>
                <a:srgbClr val="3399FF"/>
              </a:solidFill>
              <a:latin typeface="Raleway Thin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BE4D6-DE09-4596-B6E4-E97853681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6" y="1650207"/>
            <a:ext cx="5800722" cy="2357438"/>
          </a:xfrm>
        </p:spPr>
        <p:txBody>
          <a:bodyPr/>
          <a:lstStyle/>
          <a:p>
            <a:r>
              <a:rPr lang="ja-JP" altLang="en-US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名前</a:t>
            </a:r>
            <a:r>
              <a:rPr lang="en-US" altLang="ja-JP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ja-JP" sz="3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学生番号</a:t>
            </a:r>
            <a:r>
              <a:rPr lang="en-US" altLang="ja-JP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ja-JP" sz="3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クラス</a:t>
            </a:r>
            <a:r>
              <a:rPr lang="en-US" altLang="ja-JP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en-US" altLang="ja-JP" sz="3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54" name="Google Shape;9654;p41"/>
          <p:cNvCxnSpPr/>
          <p:nvPr/>
        </p:nvCxnSpPr>
        <p:spPr>
          <a:xfrm>
            <a:off x="1816400" y="3567225"/>
            <a:ext cx="0" cy="205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p57"/>
          <p:cNvSpPr/>
          <p:nvPr/>
        </p:nvSpPr>
        <p:spPr>
          <a:xfrm rot="-1508448" flipH="1">
            <a:off x="5912442" y="4517223"/>
            <a:ext cx="13082" cy="19225"/>
          </a:xfrm>
          <a:custGeom>
            <a:avLst/>
            <a:gdLst/>
            <a:ahLst/>
            <a:cxnLst/>
            <a:rect l="l" t="t" r="r" b="b"/>
            <a:pathLst>
              <a:path w="115" h="169" extrusionOk="0">
                <a:moveTo>
                  <a:pt x="1" y="1"/>
                </a:moveTo>
                <a:cubicBezTo>
                  <a:pt x="31" y="62"/>
                  <a:pt x="69" y="115"/>
                  <a:pt x="115" y="168"/>
                </a:cubicBezTo>
                <a:cubicBezTo>
                  <a:pt x="77" y="107"/>
                  <a:pt x="39" y="54"/>
                  <a:pt x="1" y="1"/>
                </a:cubicBezTo>
                <a:close/>
              </a:path>
            </a:pathLst>
          </a:custGeom>
          <a:solidFill>
            <a:srgbClr val="708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2D1944-56B9-46F5-AC09-A7F5573A0979}"/>
              </a:ext>
            </a:extLst>
          </p:cNvPr>
          <p:cNvSpPr txBox="1"/>
          <p:nvPr/>
        </p:nvSpPr>
        <p:spPr>
          <a:xfrm>
            <a:off x="935831" y="2217807"/>
            <a:ext cx="7452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chemeClr val="accent5"/>
                </a:solidFill>
              </a:rPr>
              <a:t>ご清聴ありがとうございました</a:t>
            </a:r>
            <a:endParaRPr lang="en-US" sz="4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主人や旦那が野菜嫌いで心配! 簡単に克服させる方法! | 生活に役立つ記事">
            <a:extLst>
              <a:ext uri="{FF2B5EF4-FFF2-40B4-BE49-F238E27FC236}">
                <a16:creationId xmlns:a16="http://schemas.microsoft.com/office/drawing/2014/main" id="{9C391658-1327-4CC7-BA97-24DB07C1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9" y="1486157"/>
            <a:ext cx="3671886" cy="25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無料イラスト] エプロン姿で怒っている主婦 - パブリックドメインQ：著作権フリー画像素材集">
            <a:extLst>
              <a:ext uri="{FF2B5EF4-FFF2-40B4-BE49-F238E27FC236}">
                <a16:creationId xmlns:a16="http://schemas.microsoft.com/office/drawing/2014/main" id="{6AAF861A-BC25-4A2B-9873-CDF4F9C5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98" y="1085592"/>
            <a:ext cx="2024063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ách bảo quản cà rốt trong tủ lạnh: Bạn có thể bảo quản tươi và luộc bao  nhiêu để không bị nhão ở nhà, bảo quản đúng cách gọt vỏ rửa sạch">
            <a:extLst>
              <a:ext uri="{FF2B5EF4-FFF2-40B4-BE49-F238E27FC236}">
                <a16:creationId xmlns:a16="http://schemas.microsoft.com/office/drawing/2014/main" id="{014CB174-33AA-4022-8D0C-05C8AE44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485202"/>
            <a:ext cx="3045619" cy="18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Ăn cà rốt theo cách này sẽ lợi ích tuyệt vời cho sức khỏe">
            <a:extLst>
              <a:ext uri="{FF2B5EF4-FFF2-40B4-BE49-F238E27FC236}">
                <a16:creationId xmlns:a16="http://schemas.microsoft.com/office/drawing/2014/main" id="{FA63A6DA-DCE1-4D66-A442-44257406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28" y="469948"/>
            <a:ext cx="2893220" cy="181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ước ép cà rốt uống mỗi ngày tốt không? Tác dụng của nước ép cà rốt">
            <a:extLst>
              <a:ext uri="{FF2B5EF4-FFF2-40B4-BE49-F238E27FC236}">
                <a16:creationId xmlns:a16="http://schemas.microsoft.com/office/drawing/2014/main" id="{54A9EA91-111B-4E4E-861C-061C586E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65" y="2571750"/>
            <a:ext cx="3674269" cy="22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6647FB08-5486-4696-9995-3211D8D2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16" y="985838"/>
            <a:ext cx="3810090" cy="3524333"/>
          </a:xfrm>
          <a:prstGeom prst="rect">
            <a:avLst/>
          </a:prstGeom>
        </p:spPr>
      </p:pic>
      <p:pic>
        <p:nvPicPr>
          <p:cNvPr id="8" name="Picture 7" descr="A glass of beer&#10;&#10;Description automatically generated with medium confidence">
            <a:extLst>
              <a:ext uri="{FF2B5EF4-FFF2-40B4-BE49-F238E27FC236}">
                <a16:creationId xmlns:a16="http://schemas.microsoft.com/office/drawing/2014/main" id="{48259F35-3F4F-417B-8CF4-6E2C59E1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861" y="1300163"/>
            <a:ext cx="842879" cy="1385888"/>
          </a:xfrm>
          <a:prstGeom prst="rect">
            <a:avLst/>
          </a:prstGeom>
        </p:spPr>
      </p:pic>
      <p:pic>
        <p:nvPicPr>
          <p:cNvPr id="1034" name="Picture 10" descr="Tránh nhầm lẫn trong tên sản phẩm theo quy chuẩn sữa dạng lỏng">
            <a:extLst>
              <a:ext uri="{FF2B5EF4-FFF2-40B4-BE49-F238E27FC236}">
                <a16:creationId xmlns:a16="http://schemas.microsoft.com/office/drawing/2014/main" id="{57A48FD2-9E8F-4462-9690-C0B34F51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" y="1204913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2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31DD40CB-0A76-42FE-BEB2-7CB1B1223D1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51" y="1428748"/>
            <a:ext cx="3167419" cy="3424237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CFAC584-1CA0-4828-864A-CBE9ACBF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332180"/>
            <a:ext cx="2016040" cy="2411020"/>
          </a:xfrm>
          <a:prstGeom prst="rect">
            <a:avLst/>
          </a:prstGeom>
        </p:spPr>
      </p:pic>
      <p:pic>
        <p:nvPicPr>
          <p:cNvPr id="4098" name="Picture 2" descr="Đường Tăng ôm sách tiếng Việt lớp 1 2 3 4 5 - Ảnh chế meme">
            <a:extLst>
              <a:ext uri="{FF2B5EF4-FFF2-40B4-BE49-F238E27FC236}">
                <a16:creationId xmlns:a16="http://schemas.microsoft.com/office/drawing/2014/main" id="{AA2BDA9E-257E-4343-8C19-FDC8681F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62" y="332180"/>
            <a:ext cx="1894576" cy="256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52F7737C-2173-4456-82DC-174B7F7D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35983" y="382902"/>
            <a:ext cx="5086350" cy="4704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5D875-23E0-4FCB-B939-F6C2B51999DA}"/>
              </a:ext>
            </a:extLst>
          </p:cNvPr>
          <p:cNvSpPr txBox="1"/>
          <p:nvPr/>
        </p:nvSpPr>
        <p:spPr>
          <a:xfrm>
            <a:off x="5200649" y="1321593"/>
            <a:ext cx="19216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00" b="1" dirty="0">
                <a:solidFill>
                  <a:srgbClr val="66CCFF"/>
                </a:solidFill>
              </a:rPr>
              <a:t>波は風から始まる</a:t>
            </a:r>
            <a:r>
              <a:rPr lang="en-US" altLang="ja-JP" sz="2500" b="1" dirty="0">
                <a:solidFill>
                  <a:srgbClr val="66CCFF"/>
                </a:solidFill>
              </a:rPr>
              <a:t>…</a:t>
            </a:r>
            <a:endParaRPr lang="en-US" sz="2500" b="1" dirty="0">
              <a:solidFill>
                <a:srgbClr val="66CCFF"/>
              </a:solidFill>
            </a:endParaRPr>
          </a:p>
          <a:p>
            <a:endParaRPr lang="en-US" sz="2500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3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ách làm trứng chiên thịt bằm ngon không ngừng đũa">
            <a:extLst>
              <a:ext uri="{FF2B5EF4-FFF2-40B4-BE49-F238E27FC236}">
                <a16:creationId xmlns:a16="http://schemas.microsoft.com/office/drawing/2014/main" id="{CCD404F5-771A-49E5-8DCF-FC23ACB1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" y="251325"/>
            <a:ext cx="3293269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ướng dẫn cách nấu chè tuyết yến chuẩn vị cực ngon - QuanTriMang.com">
            <a:extLst>
              <a:ext uri="{FF2B5EF4-FFF2-40B4-BE49-F238E27FC236}">
                <a16:creationId xmlns:a16="http://schemas.microsoft.com/office/drawing/2014/main" id="{3324BE57-6C3B-4478-B260-569F55C0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16695"/>
            <a:ext cx="3619500" cy="223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ách làm chè khúc bạch bằng bột gelatin thơm ngon khó cưỡng - VietNamNet">
            <a:extLst>
              <a:ext uri="{FF2B5EF4-FFF2-40B4-BE49-F238E27FC236}">
                <a16:creationId xmlns:a16="http://schemas.microsoft.com/office/drawing/2014/main" id="{258591FE-2CBE-458E-A690-B9C24343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696664"/>
            <a:ext cx="3619500" cy="21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ách pha nước chấm nem hải sản ngon bất bại">
            <a:extLst>
              <a:ext uri="{FF2B5EF4-FFF2-40B4-BE49-F238E27FC236}">
                <a16:creationId xmlns:a16="http://schemas.microsoft.com/office/drawing/2014/main" id="{43B270D5-426F-4808-B537-E1B4448A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" y="2696664"/>
            <a:ext cx="3293269" cy="21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旨味が濃い！ごちゃまぜ野菜のかき揚げ | フレッシュ夏野菜クッキング | 【公式】dancyu (ダンチュウ)">
            <a:extLst>
              <a:ext uri="{FF2B5EF4-FFF2-40B4-BE49-F238E27FC236}">
                <a16:creationId xmlns:a16="http://schemas.microsoft.com/office/drawing/2014/main" id="{64C2D7A3-CADC-4382-AB05-956D514C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" y="388141"/>
            <a:ext cx="31718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出国留学，准备成绩单需要注意什么？ - 雪花新闻">
            <a:extLst>
              <a:ext uri="{FF2B5EF4-FFF2-40B4-BE49-F238E27FC236}">
                <a16:creationId xmlns:a16="http://schemas.microsoft.com/office/drawing/2014/main" id="{E56D3319-A568-43A9-8E2F-C5465A95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24" y="195258"/>
            <a:ext cx="3513715" cy="2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ướp đắng xào trứng đơn giản, vừa ngon vừa tốt cho sức khỏe ~ Ẩm Thực Thông  Thái">
            <a:extLst>
              <a:ext uri="{FF2B5EF4-FFF2-40B4-BE49-F238E27FC236}">
                <a16:creationId xmlns:a16="http://schemas.microsoft.com/office/drawing/2014/main" id="{29C43BF8-A97A-4FCD-AEC1-D0C0BA00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2640810"/>
            <a:ext cx="3513715" cy="23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6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ự lập là gì? Bạn nhận được gì khi lựa chọn sống tự lập? - Ảnh 1">
            <a:extLst>
              <a:ext uri="{FF2B5EF4-FFF2-40B4-BE49-F238E27FC236}">
                <a16:creationId xmlns:a16="http://schemas.microsoft.com/office/drawing/2014/main" id="{20379CB3-7814-4B2F-9929-6AF23A7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09" y="455356"/>
            <a:ext cx="6349181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2764"/>
      </p:ext>
    </p:extLst>
  </p:cSld>
  <p:clrMapOvr>
    <a:masterClrMapping/>
  </p:clrMapOvr>
</p:sld>
</file>

<file path=ppt/theme/theme1.xml><?xml version="1.0" encoding="utf-8"?>
<a:theme xmlns:a="http://schemas.openxmlformats.org/drawingml/2006/main" name="Agencia Selv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BE3"/>
      </a:lt2>
      <a:accent1>
        <a:srgbClr val="BCC48D"/>
      </a:accent1>
      <a:accent2>
        <a:srgbClr val="979E71"/>
      </a:accent2>
      <a:accent3>
        <a:srgbClr val="7B815C"/>
      </a:accent3>
      <a:accent4>
        <a:srgbClr val="7D9775"/>
      </a:accent4>
      <a:accent5>
        <a:srgbClr val="50624B"/>
      </a:accent5>
      <a:accent6>
        <a:srgbClr val="CDDFC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38</Words>
  <Application>Microsoft Office PowerPoint</Application>
  <PresentationFormat>On-screen Show (16:9)</PresentationFormat>
  <Paragraphs>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 Light</vt:lpstr>
      <vt:lpstr>Roboto Condensed Light</vt:lpstr>
      <vt:lpstr>Raleway Thin</vt:lpstr>
      <vt:lpstr>Raleway</vt:lpstr>
      <vt:lpstr>Times New Roman</vt:lpstr>
      <vt:lpstr>Arial</vt:lpstr>
      <vt:lpstr>Livvic</vt:lpstr>
      <vt:lpstr>Agencia Selva by Slidesgo</vt:lpstr>
      <vt:lpstr>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AGENCIA SELVA </dc:title>
  <cp:lastModifiedBy>LE NGOC LONG 20184137</cp:lastModifiedBy>
  <cp:revision>66</cp:revision>
  <dcterms:modified xsi:type="dcterms:W3CDTF">2021-08-14T17:02:31Z</dcterms:modified>
</cp:coreProperties>
</file>