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7" r:id="rId8"/>
    <p:sldId id="269" r:id="rId9"/>
    <p:sldId id="268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85BD5A71-2238-4DFB-9721-EA2D39F79E3A}">
          <p14:sldIdLst>
            <p14:sldId id="256"/>
            <p14:sldId id="257"/>
            <p14:sldId id="263"/>
            <p14:sldId id="262"/>
            <p14:sldId id="264"/>
            <p14:sldId id="265"/>
            <p14:sldId id="267"/>
            <p14:sldId id="269"/>
            <p14:sldId id="268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ùng nguyễn văn" initials="hnv" lastIdx="1" clrIdx="0">
    <p:extLst>
      <p:ext uri="{19B8F6BF-5375-455C-9EA6-DF929625EA0E}">
        <p15:presenceInfo xmlns:p15="http://schemas.microsoft.com/office/powerpoint/2012/main" userId="8f23018b93865f0f" providerId="Windows Live"/>
      </p:ext>
    </p:extLst>
  </p:cmAuthor>
  <p:cmAuthor id="2" name="World Hello" initials="WH" lastIdx="1" clrIdx="1">
    <p:extLst>
      <p:ext uri="{19B8F6BF-5375-455C-9EA6-DF929625EA0E}">
        <p15:presenceInfo xmlns:p15="http://schemas.microsoft.com/office/powerpoint/2012/main" userId="d8943556a0ed9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F48C4-389C-4935-91E0-20D2AD9407D8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074DCD-54E7-494F-B8E7-A15E28ABCA92}">
      <dgm:prSet phldrT="[Text]" custT="1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5000" dirty="0">
              <a:solidFill>
                <a:schemeClr val="bg1"/>
              </a:solidFill>
            </a:rPr>
            <a:t>Mouse</a:t>
          </a:r>
        </a:p>
      </dgm:t>
    </dgm:pt>
    <dgm:pt modelId="{53D5B7B0-78D3-4757-AE2E-528FF21F04EF}" type="parTrans" cxnId="{E962D3AA-2E16-4529-AFAE-9C11A7AD6D17}">
      <dgm:prSet/>
      <dgm:spPr/>
      <dgm:t>
        <a:bodyPr/>
        <a:lstStyle/>
        <a:p>
          <a:endParaRPr lang="en-US"/>
        </a:p>
      </dgm:t>
    </dgm:pt>
    <dgm:pt modelId="{AA56B87E-8122-48F2-920C-1A9C1A3622D4}" type="sibTrans" cxnId="{E962D3AA-2E16-4529-AFAE-9C11A7AD6D17}">
      <dgm:prSet/>
      <dgm:spPr/>
      <dgm:t>
        <a:bodyPr/>
        <a:lstStyle/>
        <a:p>
          <a:endParaRPr lang="en-US"/>
        </a:p>
      </dgm:t>
    </dgm:pt>
    <dgm:pt modelId="{779B32BB-BC74-4C5C-B230-AB70BF9EBBAC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4000" dirty="0">
              <a:solidFill>
                <a:schemeClr val="bg1"/>
              </a:solidFill>
            </a:rPr>
            <a:t>History</a:t>
          </a:r>
        </a:p>
      </dgm:t>
    </dgm:pt>
    <dgm:pt modelId="{0DF42B2A-CA8B-4FAE-8F30-6D24CD0B7896}" type="parTrans" cxnId="{4BC02741-F1D6-44F5-8EEF-BF487D4A8D8D}">
      <dgm:prSet/>
      <dgm:spPr/>
      <dgm:t>
        <a:bodyPr/>
        <a:lstStyle/>
        <a:p>
          <a:endParaRPr lang="en-US"/>
        </a:p>
      </dgm:t>
    </dgm:pt>
    <dgm:pt modelId="{2FE80430-7F32-46BF-99C7-A90DB999D7AC}" type="sibTrans" cxnId="{4BC02741-F1D6-44F5-8EEF-BF487D4A8D8D}">
      <dgm:prSet/>
      <dgm:spPr/>
      <dgm:t>
        <a:bodyPr/>
        <a:lstStyle/>
        <a:p>
          <a:endParaRPr lang="en-US"/>
        </a:p>
      </dgm:t>
    </dgm:pt>
    <dgm:pt modelId="{56CA60D8-EAB9-4D64-9D97-D5FE7EF54441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</a:rPr>
            <a:t>What is a computer mouse?</a:t>
          </a:r>
          <a:endParaRPr lang="en-US" dirty="0">
            <a:solidFill>
              <a:schemeClr val="bg1"/>
            </a:solidFill>
          </a:endParaRPr>
        </a:p>
      </dgm:t>
    </dgm:pt>
    <dgm:pt modelId="{F2FEC0D4-4426-45D6-9D8B-A3343BD02A67}" type="parTrans" cxnId="{318E0B4F-E497-4B2A-A453-A557810DAF52}">
      <dgm:prSet/>
      <dgm:spPr/>
      <dgm:t>
        <a:bodyPr/>
        <a:lstStyle/>
        <a:p>
          <a:endParaRPr lang="en-US"/>
        </a:p>
      </dgm:t>
    </dgm:pt>
    <dgm:pt modelId="{8BEE7BB8-D582-4A55-8773-742C87563CD2}" type="sibTrans" cxnId="{318E0B4F-E497-4B2A-A453-A557810DAF52}">
      <dgm:prSet/>
      <dgm:spPr/>
      <dgm:t>
        <a:bodyPr/>
        <a:lstStyle/>
        <a:p>
          <a:endParaRPr lang="en-US"/>
        </a:p>
      </dgm:t>
    </dgm:pt>
    <dgm:pt modelId="{2046FF25-8369-4ABE-8400-7667D25CAFA3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3500" b="0" i="0" dirty="0">
              <a:solidFill>
                <a:schemeClr val="bg1"/>
              </a:solidFill>
            </a:rPr>
            <a:t>Types of computer mouse</a:t>
          </a:r>
        </a:p>
      </dgm:t>
    </dgm:pt>
    <dgm:pt modelId="{61AB6250-F1B0-44D4-9DE3-21A98848A3CD}" type="parTrans" cxnId="{B1C7FF33-7FD2-430A-80E3-A3C6912F8E92}">
      <dgm:prSet/>
      <dgm:spPr/>
      <dgm:t>
        <a:bodyPr/>
        <a:lstStyle/>
        <a:p>
          <a:endParaRPr lang="en-US"/>
        </a:p>
      </dgm:t>
    </dgm:pt>
    <dgm:pt modelId="{A9C1FFD8-270E-4FEC-9AFB-8C683CA8435B}" type="sibTrans" cxnId="{B1C7FF33-7FD2-430A-80E3-A3C6912F8E92}">
      <dgm:prSet/>
      <dgm:spPr/>
      <dgm:t>
        <a:bodyPr/>
        <a:lstStyle/>
        <a:p>
          <a:endParaRPr lang="en-US"/>
        </a:p>
      </dgm:t>
    </dgm:pt>
    <dgm:pt modelId="{120B6F6E-9DF8-4AE0-BB3A-57A9AC8F18C0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3500" dirty="0">
              <a:solidFill>
                <a:schemeClr val="bg1"/>
              </a:solidFill>
            </a:rPr>
            <a:t>Button Function</a:t>
          </a:r>
        </a:p>
      </dgm:t>
    </dgm:pt>
    <dgm:pt modelId="{EC2B10CF-2F39-4A0A-A567-F4FFEFDFD9AF}" type="parTrans" cxnId="{761D38E2-0A71-430E-8AA8-FE7E0ADAC59B}">
      <dgm:prSet/>
      <dgm:spPr/>
      <dgm:t>
        <a:bodyPr/>
        <a:lstStyle/>
        <a:p>
          <a:endParaRPr lang="en-US"/>
        </a:p>
      </dgm:t>
    </dgm:pt>
    <dgm:pt modelId="{7FF11E2F-C895-457E-976C-94A9036942A5}" type="sibTrans" cxnId="{761D38E2-0A71-430E-8AA8-FE7E0ADAC59B}">
      <dgm:prSet/>
      <dgm:spPr/>
      <dgm:t>
        <a:bodyPr/>
        <a:lstStyle/>
        <a:p>
          <a:endParaRPr lang="en-US"/>
        </a:p>
      </dgm:t>
    </dgm:pt>
    <dgm:pt modelId="{1573CE1C-E668-470B-864B-EE5EE5E3597F}">
      <dgm:prSet phldrT="[Text]" custScaleX="224014" custScaleY="106580" custRadScaleRad="68633" custRadScaleInc="-146098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369E4631-97D1-47E5-8D00-2C00848ABB00}" type="parTrans" cxnId="{36FF68E6-90E9-4D45-840D-0091A74F239F}">
      <dgm:prSet/>
      <dgm:spPr/>
      <dgm:t>
        <a:bodyPr/>
        <a:lstStyle/>
        <a:p>
          <a:endParaRPr lang="en-US"/>
        </a:p>
      </dgm:t>
    </dgm:pt>
    <dgm:pt modelId="{E8493B1B-808A-47EF-8772-556EE8C97230}" type="sibTrans" cxnId="{36FF68E6-90E9-4D45-840D-0091A74F239F}">
      <dgm:prSet/>
      <dgm:spPr/>
      <dgm:t>
        <a:bodyPr/>
        <a:lstStyle/>
        <a:p>
          <a:endParaRPr lang="en-US"/>
        </a:p>
      </dgm:t>
    </dgm:pt>
    <dgm:pt modelId="{9061C989-8B00-48A7-A868-0E7719F2D396}">
      <dgm:prSet phldrT="[Text]" custScaleX="215631" custScaleY="128628" custRadScaleRad="134675" custRadScaleInc="-136145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163DEC0C-C138-47B9-9BCD-C67EE823C214}" type="parTrans" cxnId="{3C9A8144-09E3-48DC-AA13-DD93A9E624D4}">
      <dgm:prSet/>
      <dgm:spPr/>
      <dgm:t>
        <a:bodyPr/>
        <a:lstStyle/>
        <a:p>
          <a:endParaRPr lang="en-US"/>
        </a:p>
      </dgm:t>
    </dgm:pt>
    <dgm:pt modelId="{76F03310-6AEF-4279-9143-B477BED7B33B}" type="sibTrans" cxnId="{3C9A8144-09E3-48DC-AA13-DD93A9E624D4}">
      <dgm:prSet/>
      <dgm:spPr/>
      <dgm:t>
        <a:bodyPr/>
        <a:lstStyle/>
        <a:p>
          <a:endParaRPr lang="en-US"/>
        </a:p>
      </dgm:t>
    </dgm:pt>
    <dgm:pt modelId="{5A8DB5B8-ED8C-40E1-9D25-019E6C2B09B7}" type="pres">
      <dgm:prSet presAssocID="{A3EF48C4-389C-4935-91E0-20D2AD9407D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271CCEE-2306-4303-95A9-DC573BAF0FA7}" type="pres">
      <dgm:prSet presAssocID="{88074DCD-54E7-494F-B8E7-A15E28ABCA92}" presName="singleCycle" presStyleCnt="0"/>
      <dgm:spPr/>
    </dgm:pt>
    <dgm:pt modelId="{47258D21-3C5A-4F2E-AEA7-82F18BE028A7}" type="pres">
      <dgm:prSet presAssocID="{88074DCD-54E7-494F-B8E7-A15E28ABCA92}" presName="singleCenter" presStyleLbl="node1" presStyleIdx="0" presStyleCnt="5" custScaleX="99513" custScaleY="133584" custLinFactNeighborX="-36698" custLinFactNeighborY="-29680">
        <dgm:presLayoutVars>
          <dgm:chMax val="7"/>
          <dgm:chPref val="7"/>
        </dgm:presLayoutVars>
      </dgm:prSet>
      <dgm:spPr>
        <a:prstGeom prst="flowChartAlternateProcess">
          <a:avLst/>
        </a:prstGeom>
      </dgm:spPr>
    </dgm:pt>
    <dgm:pt modelId="{F2542C77-492C-4978-8B5D-EF1AA3E1D76B}" type="pres">
      <dgm:prSet presAssocID="{0DF42B2A-CA8B-4FAE-8F30-6D24CD0B7896}" presName="Name56" presStyleLbl="parChTrans1D2" presStyleIdx="0" presStyleCnt="4"/>
      <dgm:spPr/>
    </dgm:pt>
    <dgm:pt modelId="{136263BB-CBA9-4DF5-B6E7-048D0FBABCFA}" type="pres">
      <dgm:prSet presAssocID="{779B32BB-BC74-4C5C-B230-AB70BF9EBBAC}" presName="text0" presStyleLbl="node1" presStyleIdx="1" presStyleCnt="5" custScaleX="208679" custScaleY="106353" custRadScaleRad="79936" custRadScaleInc="115668">
        <dgm:presLayoutVars>
          <dgm:bulletEnabled val="1"/>
        </dgm:presLayoutVars>
      </dgm:prSet>
      <dgm:spPr/>
    </dgm:pt>
    <dgm:pt modelId="{D19FC4BF-57FA-450B-8C71-3E8DCE5EE0BC}" type="pres">
      <dgm:prSet presAssocID="{F2FEC0D4-4426-45D6-9D8B-A3343BD02A67}" presName="Name56" presStyleLbl="parChTrans1D2" presStyleIdx="1" presStyleCnt="4"/>
      <dgm:spPr/>
    </dgm:pt>
    <dgm:pt modelId="{27BF7E3B-D76E-4FB7-892E-63C569E7E0EE}" type="pres">
      <dgm:prSet presAssocID="{56CA60D8-EAB9-4D64-9D97-D5FE7EF54441}" presName="text0" presStyleLbl="node1" presStyleIdx="2" presStyleCnt="5" custScaleX="215631" custScaleY="128628" custRadScaleRad="135871" custRadScaleInc="-135804">
        <dgm:presLayoutVars>
          <dgm:bulletEnabled val="1"/>
        </dgm:presLayoutVars>
      </dgm:prSet>
      <dgm:spPr/>
    </dgm:pt>
    <dgm:pt modelId="{66D2598E-3C4F-46B5-8747-A431F2FD552F}" type="pres">
      <dgm:prSet presAssocID="{61AB6250-F1B0-44D4-9DE3-21A98848A3CD}" presName="Name56" presStyleLbl="parChTrans1D2" presStyleIdx="2" presStyleCnt="4"/>
      <dgm:spPr/>
    </dgm:pt>
    <dgm:pt modelId="{0C429100-FD79-4BC0-B49C-7D7E3FE64E49}" type="pres">
      <dgm:prSet presAssocID="{2046FF25-8369-4ABE-8400-7667D25CAFA3}" presName="text0" presStyleLbl="node1" presStyleIdx="3" presStyleCnt="5" custScaleX="208542" custScaleY="106580" custRadScaleRad="124008" custRadScaleInc="68407">
        <dgm:presLayoutVars>
          <dgm:bulletEnabled val="1"/>
        </dgm:presLayoutVars>
      </dgm:prSet>
      <dgm:spPr/>
    </dgm:pt>
    <dgm:pt modelId="{AFA1848D-3BF0-45AA-A687-B5D0BCE5E4BB}" type="pres">
      <dgm:prSet presAssocID="{EC2B10CF-2F39-4A0A-A567-F4FFEFDFD9AF}" presName="Name56" presStyleLbl="parChTrans1D2" presStyleIdx="3" presStyleCnt="4"/>
      <dgm:spPr/>
    </dgm:pt>
    <dgm:pt modelId="{C071F3EF-BE82-4D29-854E-CD34D2B31E2F}" type="pres">
      <dgm:prSet presAssocID="{120B6F6E-9DF8-4AE0-BB3A-57A9AC8F18C0}" presName="text0" presStyleLbl="node1" presStyleIdx="4" presStyleCnt="5" custScaleX="197710" custRadScaleRad="50005" custRadScaleInc="-328765">
        <dgm:presLayoutVars>
          <dgm:bulletEnabled val="1"/>
        </dgm:presLayoutVars>
      </dgm:prSet>
      <dgm:spPr/>
    </dgm:pt>
  </dgm:ptLst>
  <dgm:cxnLst>
    <dgm:cxn modelId="{CC018E25-5A6E-4DD8-8DF6-71DB0C83B835}" type="presOf" srcId="{88074DCD-54E7-494F-B8E7-A15E28ABCA92}" destId="{47258D21-3C5A-4F2E-AEA7-82F18BE028A7}" srcOrd="0" destOrd="0" presId="urn:microsoft.com/office/officeart/2008/layout/RadialCluster"/>
    <dgm:cxn modelId="{B1C7FF33-7FD2-430A-80E3-A3C6912F8E92}" srcId="{88074DCD-54E7-494F-B8E7-A15E28ABCA92}" destId="{2046FF25-8369-4ABE-8400-7667D25CAFA3}" srcOrd="2" destOrd="0" parTransId="{61AB6250-F1B0-44D4-9DE3-21A98848A3CD}" sibTransId="{A9C1FFD8-270E-4FEC-9AFB-8C683CA8435B}"/>
    <dgm:cxn modelId="{543AFC5E-2413-49E2-99F3-BFE7AF000F26}" type="presOf" srcId="{120B6F6E-9DF8-4AE0-BB3A-57A9AC8F18C0}" destId="{C071F3EF-BE82-4D29-854E-CD34D2B31E2F}" srcOrd="0" destOrd="0" presId="urn:microsoft.com/office/officeart/2008/layout/RadialCluster"/>
    <dgm:cxn modelId="{4BC02741-F1D6-44F5-8EEF-BF487D4A8D8D}" srcId="{88074DCD-54E7-494F-B8E7-A15E28ABCA92}" destId="{779B32BB-BC74-4C5C-B230-AB70BF9EBBAC}" srcOrd="0" destOrd="0" parTransId="{0DF42B2A-CA8B-4FAE-8F30-6D24CD0B7896}" sibTransId="{2FE80430-7F32-46BF-99C7-A90DB999D7AC}"/>
    <dgm:cxn modelId="{B5507A64-201D-4C8C-9A1E-1BCEB97F6951}" type="presOf" srcId="{779B32BB-BC74-4C5C-B230-AB70BF9EBBAC}" destId="{136263BB-CBA9-4DF5-B6E7-048D0FBABCFA}" srcOrd="0" destOrd="0" presId="urn:microsoft.com/office/officeart/2008/layout/RadialCluster"/>
    <dgm:cxn modelId="{3C9A8144-09E3-48DC-AA13-DD93A9E624D4}" srcId="{A3EF48C4-389C-4935-91E0-20D2AD9407D8}" destId="{9061C989-8B00-48A7-A868-0E7719F2D396}" srcOrd="2" destOrd="0" parTransId="{163DEC0C-C138-47B9-9BCD-C67EE823C214}" sibTransId="{76F03310-6AEF-4279-9143-B477BED7B33B}"/>
    <dgm:cxn modelId="{E28D874E-173E-4F76-A134-2E7F2315B66B}" type="presOf" srcId="{0DF42B2A-CA8B-4FAE-8F30-6D24CD0B7896}" destId="{F2542C77-492C-4978-8B5D-EF1AA3E1D76B}" srcOrd="0" destOrd="0" presId="urn:microsoft.com/office/officeart/2008/layout/RadialCluster"/>
    <dgm:cxn modelId="{318E0B4F-E497-4B2A-A453-A557810DAF52}" srcId="{88074DCD-54E7-494F-B8E7-A15E28ABCA92}" destId="{56CA60D8-EAB9-4D64-9D97-D5FE7EF54441}" srcOrd="1" destOrd="0" parTransId="{F2FEC0D4-4426-45D6-9D8B-A3343BD02A67}" sibTransId="{8BEE7BB8-D582-4A55-8773-742C87563CD2}"/>
    <dgm:cxn modelId="{18FA7A77-6141-4B42-8B55-6BE0133C6B4F}" type="presOf" srcId="{61AB6250-F1B0-44D4-9DE3-21A98848A3CD}" destId="{66D2598E-3C4F-46B5-8747-A431F2FD552F}" srcOrd="0" destOrd="0" presId="urn:microsoft.com/office/officeart/2008/layout/RadialCluster"/>
    <dgm:cxn modelId="{853FCC77-0233-4A56-BA87-83149898764A}" type="presOf" srcId="{F2FEC0D4-4426-45D6-9D8B-A3343BD02A67}" destId="{D19FC4BF-57FA-450B-8C71-3E8DCE5EE0BC}" srcOrd="0" destOrd="0" presId="urn:microsoft.com/office/officeart/2008/layout/RadialCluster"/>
    <dgm:cxn modelId="{AC01237A-FEFF-4436-8CA7-42D088A4936E}" type="presOf" srcId="{A3EF48C4-389C-4935-91E0-20D2AD9407D8}" destId="{5A8DB5B8-ED8C-40E1-9D25-019E6C2B09B7}" srcOrd="0" destOrd="0" presId="urn:microsoft.com/office/officeart/2008/layout/RadialCluster"/>
    <dgm:cxn modelId="{F5478F8B-1B8A-48E6-9F17-FCE0894A5D58}" type="presOf" srcId="{56CA60D8-EAB9-4D64-9D97-D5FE7EF54441}" destId="{27BF7E3B-D76E-4FB7-892E-63C569E7E0EE}" srcOrd="0" destOrd="0" presId="urn:microsoft.com/office/officeart/2008/layout/RadialCluster"/>
    <dgm:cxn modelId="{E962D3AA-2E16-4529-AFAE-9C11A7AD6D17}" srcId="{A3EF48C4-389C-4935-91E0-20D2AD9407D8}" destId="{88074DCD-54E7-494F-B8E7-A15E28ABCA92}" srcOrd="0" destOrd="0" parTransId="{53D5B7B0-78D3-4757-AE2E-528FF21F04EF}" sibTransId="{AA56B87E-8122-48F2-920C-1A9C1A3622D4}"/>
    <dgm:cxn modelId="{77E0D6D0-055A-424D-BC25-A3F09A7F046C}" type="presOf" srcId="{EC2B10CF-2F39-4A0A-A567-F4FFEFDFD9AF}" destId="{AFA1848D-3BF0-45AA-A687-B5D0BCE5E4BB}" srcOrd="0" destOrd="0" presId="urn:microsoft.com/office/officeart/2008/layout/RadialCluster"/>
    <dgm:cxn modelId="{761D38E2-0A71-430E-8AA8-FE7E0ADAC59B}" srcId="{88074DCD-54E7-494F-B8E7-A15E28ABCA92}" destId="{120B6F6E-9DF8-4AE0-BB3A-57A9AC8F18C0}" srcOrd="3" destOrd="0" parTransId="{EC2B10CF-2F39-4A0A-A567-F4FFEFDFD9AF}" sibTransId="{7FF11E2F-C895-457E-976C-94A9036942A5}"/>
    <dgm:cxn modelId="{36FF68E6-90E9-4D45-840D-0091A74F239F}" srcId="{A3EF48C4-389C-4935-91E0-20D2AD9407D8}" destId="{1573CE1C-E668-470B-864B-EE5EE5E3597F}" srcOrd="1" destOrd="0" parTransId="{369E4631-97D1-47E5-8D00-2C00848ABB00}" sibTransId="{E8493B1B-808A-47EF-8772-556EE8C97230}"/>
    <dgm:cxn modelId="{010CFAF0-3A90-4996-AE00-07315E99DE71}" type="presOf" srcId="{2046FF25-8369-4ABE-8400-7667D25CAFA3}" destId="{0C429100-FD79-4BC0-B49C-7D7E3FE64E49}" srcOrd="0" destOrd="0" presId="urn:microsoft.com/office/officeart/2008/layout/RadialCluster"/>
    <dgm:cxn modelId="{A203EB5F-5BDC-4CD6-8B0C-624DF717D662}" type="presParOf" srcId="{5A8DB5B8-ED8C-40E1-9D25-019E6C2B09B7}" destId="{A271CCEE-2306-4303-95A9-DC573BAF0FA7}" srcOrd="0" destOrd="0" presId="urn:microsoft.com/office/officeart/2008/layout/RadialCluster"/>
    <dgm:cxn modelId="{C3505068-3B74-41DC-9F2A-8BAA95C9C9DD}" type="presParOf" srcId="{A271CCEE-2306-4303-95A9-DC573BAF0FA7}" destId="{47258D21-3C5A-4F2E-AEA7-82F18BE028A7}" srcOrd="0" destOrd="0" presId="urn:microsoft.com/office/officeart/2008/layout/RadialCluster"/>
    <dgm:cxn modelId="{6877650D-16AC-4EBE-8B17-B1024A9E96E0}" type="presParOf" srcId="{A271CCEE-2306-4303-95A9-DC573BAF0FA7}" destId="{F2542C77-492C-4978-8B5D-EF1AA3E1D76B}" srcOrd="1" destOrd="0" presId="urn:microsoft.com/office/officeart/2008/layout/RadialCluster"/>
    <dgm:cxn modelId="{7F0A9F41-B905-4096-A55E-E6B4DD02C1D0}" type="presParOf" srcId="{A271CCEE-2306-4303-95A9-DC573BAF0FA7}" destId="{136263BB-CBA9-4DF5-B6E7-048D0FBABCFA}" srcOrd="2" destOrd="0" presId="urn:microsoft.com/office/officeart/2008/layout/RadialCluster"/>
    <dgm:cxn modelId="{E991DDCB-0329-4CAB-828C-98AE0BA47315}" type="presParOf" srcId="{A271CCEE-2306-4303-95A9-DC573BAF0FA7}" destId="{D19FC4BF-57FA-450B-8C71-3E8DCE5EE0BC}" srcOrd="3" destOrd="0" presId="urn:microsoft.com/office/officeart/2008/layout/RadialCluster"/>
    <dgm:cxn modelId="{9B902A51-BCE1-4DF5-9116-0E3F0A1F71D9}" type="presParOf" srcId="{A271CCEE-2306-4303-95A9-DC573BAF0FA7}" destId="{27BF7E3B-D76E-4FB7-892E-63C569E7E0EE}" srcOrd="4" destOrd="0" presId="urn:microsoft.com/office/officeart/2008/layout/RadialCluster"/>
    <dgm:cxn modelId="{CA15A53D-B1FE-49E4-B363-96657BB6E0FD}" type="presParOf" srcId="{A271CCEE-2306-4303-95A9-DC573BAF0FA7}" destId="{66D2598E-3C4F-46B5-8747-A431F2FD552F}" srcOrd="5" destOrd="0" presId="urn:microsoft.com/office/officeart/2008/layout/RadialCluster"/>
    <dgm:cxn modelId="{4311F798-C0FF-4D22-AC09-A0E9942829F3}" type="presParOf" srcId="{A271CCEE-2306-4303-95A9-DC573BAF0FA7}" destId="{0C429100-FD79-4BC0-B49C-7D7E3FE64E49}" srcOrd="6" destOrd="0" presId="urn:microsoft.com/office/officeart/2008/layout/RadialCluster"/>
    <dgm:cxn modelId="{C5921CDF-F18F-4E44-8B23-7D22624F1A98}" type="presParOf" srcId="{A271CCEE-2306-4303-95A9-DC573BAF0FA7}" destId="{AFA1848D-3BF0-45AA-A687-B5D0BCE5E4BB}" srcOrd="7" destOrd="0" presId="urn:microsoft.com/office/officeart/2008/layout/RadialCluster"/>
    <dgm:cxn modelId="{B77B4685-AC6B-4857-8143-4D042F62164E}" type="presParOf" srcId="{A271CCEE-2306-4303-95A9-DC573BAF0FA7}" destId="{C071F3EF-BE82-4D29-854E-CD34D2B31E2F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58D21-3C5A-4F2E-AEA7-82F18BE028A7}">
      <dsp:nvSpPr>
        <dsp:cNvPr id="0" name=""/>
        <dsp:cNvSpPr/>
      </dsp:nvSpPr>
      <dsp:spPr>
        <a:xfrm>
          <a:off x="241542" y="958805"/>
          <a:ext cx="1484621" cy="1992922"/>
        </a:xfrm>
        <a:prstGeom prst="flowChartAlternateProcess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bg1"/>
              </a:solidFill>
            </a:rPr>
            <a:t>Mouse</a:t>
          </a:r>
        </a:p>
      </dsp:txBody>
      <dsp:txXfrm>
        <a:off x="314014" y="1031277"/>
        <a:ext cx="1339677" cy="1847978"/>
      </dsp:txXfrm>
    </dsp:sp>
    <dsp:sp modelId="{F2542C77-492C-4978-8B5D-EF1AA3E1D76B}">
      <dsp:nvSpPr>
        <dsp:cNvPr id="0" name=""/>
        <dsp:cNvSpPr/>
      </dsp:nvSpPr>
      <dsp:spPr>
        <a:xfrm rot="256595">
          <a:off x="1724873" y="2045346"/>
          <a:ext cx="9271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1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3BB-CBA9-4DF5-B6E7-048D0FBABCFA}">
      <dsp:nvSpPr>
        <dsp:cNvPr id="0" name=""/>
        <dsp:cNvSpPr/>
      </dsp:nvSpPr>
      <dsp:spPr>
        <a:xfrm>
          <a:off x="2650777" y="1626374"/>
          <a:ext cx="2085880" cy="1063066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History</a:t>
          </a:r>
        </a:p>
      </dsp:txBody>
      <dsp:txXfrm>
        <a:off x="2702672" y="1678269"/>
        <a:ext cx="1982090" cy="959276"/>
      </dsp:txXfrm>
    </dsp:sp>
    <dsp:sp modelId="{D19FC4BF-57FA-450B-8C71-3E8DCE5EE0BC}">
      <dsp:nvSpPr>
        <dsp:cNvPr id="0" name=""/>
        <dsp:cNvSpPr/>
      </dsp:nvSpPr>
      <dsp:spPr>
        <a:xfrm rot="20207728">
          <a:off x="1684725" y="1435207"/>
          <a:ext cx="10245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45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F7E3B-D76E-4FB7-892E-63C569E7E0EE}">
      <dsp:nvSpPr>
        <dsp:cNvPr id="0" name=""/>
        <dsp:cNvSpPr/>
      </dsp:nvSpPr>
      <dsp:spPr>
        <a:xfrm>
          <a:off x="2667788" y="128515"/>
          <a:ext cx="2155370" cy="128571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>
              <a:solidFill>
                <a:schemeClr val="bg1"/>
              </a:solidFill>
            </a:rPr>
            <a:t>What is a computer mouse?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2730552" y="191279"/>
        <a:ext cx="2029842" cy="1160191"/>
      </dsp:txXfrm>
    </dsp:sp>
    <dsp:sp modelId="{66D2598E-3C4F-46B5-8747-A431F2FD552F}">
      <dsp:nvSpPr>
        <dsp:cNvPr id="0" name=""/>
        <dsp:cNvSpPr/>
      </dsp:nvSpPr>
      <dsp:spPr>
        <a:xfrm rot="5194475">
          <a:off x="211759" y="3834739"/>
          <a:ext cx="17691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91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29100-FD79-4BC0-B49C-7D7E3FE64E49}">
      <dsp:nvSpPr>
        <dsp:cNvPr id="0" name=""/>
        <dsp:cNvSpPr/>
      </dsp:nvSpPr>
      <dsp:spPr>
        <a:xfrm>
          <a:off x="138832" y="4717750"/>
          <a:ext cx="2084511" cy="1065335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>
              <a:solidFill>
                <a:schemeClr val="bg1"/>
              </a:solidFill>
            </a:rPr>
            <a:t>Types of computer mouse</a:t>
          </a:r>
        </a:p>
      </dsp:txBody>
      <dsp:txXfrm>
        <a:off x="190837" y="4769755"/>
        <a:ext cx="1980501" cy="961325"/>
      </dsp:txXfrm>
    </dsp:sp>
    <dsp:sp modelId="{AFA1848D-3BF0-45AA-A687-B5D0BCE5E4BB}">
      <dsp:nvSpPr>
        <dsp:cNvPr id="0" name=""/>
        <dsp:cNvSpPr/>
      </dsp:nvSpPr>
      <dsp:spPr>
        <a:xfrm rot="2194399">
          <a:off x="1617828" y="2833852"/>
          <a:ext cx="11003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03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1F3EF-BE82-4D29-854E-CD34D2B31E2F}">
      <dsp:nvSpPr>
        <dsp:cNvPr id="0" name=""/>
        <dsp:cNvSpPr/>
      </dsp:nvSpPr>
      <dsp:spPr>
        <a:xfrm>
          <a:off x="2295373" y="3161686"/>
          <a:ext cx="1976238" cy="99956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Button Function</a:t>
          </a:r>
        </a:p>
      </dsp:txBody>
      <dsp:txXfrm>
        <a:off x="2344168" y="3210481"/>
        <a:ext cx="1878648" cy="9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1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8" r:id="rId2"/>
    <p:sldLayoutId id="2147483889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C4E8-E759-4A56-9A91-91EB94CB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028" y="422172"/>
            <a:ext cx="4918230" cy="252756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dirty="0">
                <a:solidFill>
                  <a:schemeClr val="accent3"/>
                </a:solidFill>
              </a:rPr>
              <a:t>Computer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CE091-7747-406B-89C2-8A4F07062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3815" y="4467475"/>
            <a:ext cx="4270160" cy="20829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Group members: 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0250F1C-05E5-4F4D-830B-2D6A298F4D30}"/>
              </a:ext>
            </a:extLst>
          </p:cNvPr>
          <p:cNvSpPr txBox="1"/>
          <p:nvPr/>
        </p:nvSpPr>
        <p:spPr>
          <a:xfrm>
            <a:off x="7183815" y="3652060"/>
            <a:ext cx="6192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/>
              <a:t>Lecturer:</a:t>
            </a:r>
          </a:p>
        </p:txBody>
      </p:sp>
      <p:pic>
        <p:nvPicPr>
          <p:cNvPr id="8" name="Picture 4" descr="Điểm danh 6 chú chuột máy tính đắt giá nhất hành tinh 1">
            <a:extLst>
              <a:ext uri="{FF2B5EF4-FFF2-40B4-BE49-F238E27FC236}">
                <a16:creationId xmlns:a16="http://schemas.microsoft.com/office/drawing/2014/main" id="{236AEC2F-50B3-441B-BBA6-0BBCFCC5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6901"/>
            <a:ext cx="6747028" cy="44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C774C3F-B1E5-4C93-BC97-5F6882D8A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4B048EC-62A1-4AB1-BAFA-FFA1C1DC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3" y="410785"/>
            <a:ext cx="4532215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7000" i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Types of computer mouse</a:t>
            </a:r>
            <a:endParaRPr lang="en-US" sz="7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C4968F7-C83E-4437-A24E-2451EE60AC2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2951" y="4212709"/>
            <a:ext cx="4010832" cy="1663495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Trackball Mouse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1CD4EBF1-6536-43B6-BB98-940DA662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2" b="9003"/>
          <a:stretch/>
        </p:blipFill>
        <p:spPr>
          <a:xfrm>
            <a:off x="4762" y="-6350"/>
            <a:ext cx="12182476" cy="6843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1C5E6E-6845-41C3-91CE-5C345C240051}"/>
              </a:ext>
            </a:extLst>
          </p:cNvPr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gradFill>
            <a:gsLst>
              <a:gs pos="3000">
                <a:srgbClr val="00576E">
                  <a:alpha val="80000"/>
                </a:srgbClr>
              </a:gs>
              <a:gs pos="100000">
                <a:srgbClr val="00ADDC">
                  <a:alpha val="8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4A0DED-BAE4-42CD-918A-135A7AE1F9B6}"/>
              </a:ext>
            </a:extLst>
          </p:cNvPr>
          <p:cNvCxnSpPr>
            <a:cxnSpLocks/>
          </p:cNvCxnSpPr>
          <p:nvPr/>
        </p:nvCxnSpPr>
        <p:spPr>
          <a:xfrm>
            <a:off x="0" y="5358428"/>
            <a:ext cx="121872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CC551D-8A11-471B-8916-064738138467}"/>
              </a:ext>
            </a:extLst>
          </p:cNvPr>
          <p:cNvCxnSpPr>
            <a:cxnSpLocks/>
          </p:cNvCxnSpPr>
          <p:nvPr/>
        </p:nvCxnSpPr>
        <p:spPr>
          <a:xfrm>
            <a:off x="7632700" y="2114594"/>
            <a:ext cx="45545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317558CC-CB8F-45E2-AD4E-7B67E108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54" y="1910977"/>
            <a:ext cx="1381092" cy="394582"/>
          </a:xfrm>
          <a:prstGeom prst="rect">
            <a:avLst/>
          </a:prstGeom>
          <a:effectLst/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B4F2B8-8993-42D4-8499-1E669D419E77}"/>
              </a:ext>
            </a:extLst>
          </p:cNvPr>
          <p:cNvCxnSpPr>
            <a:cxnSpLocks/>
          </p:cNvCxnSpPr>
          <p:nvPr/>
        </p:nvCxnSpPr>
        <p:spPr>
          <a:xfrm>
            <a:off x="0" y="2114594"/>
            <a:ext cx="45545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DB77BC68-2A8C-406B-9816-229660B8E85B}"/>
              </a:ext>
            </a:extLst>
          </p:cNvPr>
          <p:cNvSpPr txBox="1">
            <a:spLocks/>
          </p:cNvSpPr>
          <p:nvPr/>
        </p:nvSpPr>
        <p:spPr>
          <a:xfrm>
            <a:off x="531759" y="3009754"/>
            <a:ext cx="11123720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2448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527A93-AB33-446A-9CCB-B99D213EA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874976"/>
              </p:ext>
            </p:extLst>
          </p:nvPr>
        </p:nvGraphicFramePr>
        <p:xfrm>
          <a:off x="439966" y="267313"/>
          <a:ext cx="4972957" cy="626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016FECCF-DD63-4C7E-9275-227FC81B9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50" y="267312"/>
            <a:ext cx="4824044" cy="537888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589610C-0748-4D19-A972-B60A586C0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60" y="3538234"/>
            <a:ext cx="2465967" cy="2822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8100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AACA62-C8DC-4C70-8F37-E6AF1230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400"/>
            <a:ext cx="12192000" cy="775778"/>
          </a:xfrm>
        </p:spPr>
        <p:txBody>
          <a:bodyPr>
            <a:noAutofit/>
          </a:bodyPr>
          <a:lstStyle/>
          <a:p>
            <a:pPr lvl="0"/>
            <a:r>
              <a:rPr lang="en-US" sz="6000" b="0" i="0" dirty="0">
                <a:solidFill>
                  <a:schemeClr val="tx1"/>
                </a:solidFill>
              </a:rPr>
              <a:t>What is a computer mouse?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34565FF-139E-4D3B-B635-9EB15E14165E}"/>
              </a:ext>
            </a:extLst>
          </p:cNvPr>
          <p:cNvSpPr txBox="1"/>
          <p:nvPr/>
        </p:nvSpPr>
        <p:spPr>
          <a:xfrm>
            <a:off x="490491" y="1576088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b="1" dirty="0"/>
              <a:t>A computer peripheral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B879F14-7C83-4B75-8100-C7F1372EEA4D}"/>
              </a:ext>
            </a:extLst>
          </p:cNvPr>
          <p:cNvSpPr txBox="1"/>
          <p:nvPr/>
        </p:nvSpPr>
        <p:spPr>
          <a:xfrm>
            <a:off x="490491" y="2858589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b="1" dirty="0"/>
              <a:t>How to use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D5A300A-2B57-4644-ACFF-7644302706E1}"/>
              </a:ext>
            </a:extLst>
          </p:cNvPr>
          <p:cNvSpPr txBox="1"/>
          <p:nvPr/>
        </p:nvSpPr>
        <p:spPr>
          <a:xfrm>
            <a:off x="490491" y="4266249"/>
            <a:ext cx="63009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b="1" dirty="0"/>
              <a:t>Ports: COM, PS/2, USB and wireless connection.</a:t>
            </a:r>
          </a:p>
        </p:txBody>
      </p:sp>
      <p:pic>
        <p:nvPicPr>
          <p:cNvPr id="21" name="Hình ảnh 20" descr="Ảnh có chứa trong nhà&#10;&#10;Mô tả được tạo tự động">
            <a:extLst>
              <a:ext uri="{FF2B5EF4-FFF2-40B4-BE49-F238E27FC236}">
                <a16:creationId xmlns:a16="http://schemas.microsoft.com/office/drawing/2014/main" id="{67B8C285-3CAB-42A4-8947-4DE82F29F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90" y="2184965"/>
            <a:ext cx="4631804" cy="4162569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04E243F5-B4E4-4751-B78B-D5D3F544183A}"/>
              </a:ext>
            </a:extLst>
          </p:cNvPr>
          <p:cNvSpPr txBox="1"/>
          <p:nvPr/>
        </p:nvSpPr>
        <p:spPr>
          <a:xfrm>
            <a:off x="7640988" y="1167219"/>
            <a:ext cx="43921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3"/>
                </a:solidFill>
                <a:latin typeface="Algerian" panose="04020705040A02060702" pitchFamily="82" charset="0"/>
              </a:rPr>
              <a:t>The first computer mouse prototype</a:t>
            </a:r>
          </a:p>
        </p:txBody>
      </p:sp>
    </p:spTree>
    <p:extLst>
      <p:ext uri="{BB962C8B-B14F-4D97-AF65-F5344CB8AC3E}">
        <p14:creationId xmlns:p14="http://schemas.microsoft.com/office/powerpoint/2010/main" val="312138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Rectangle 6">
            <a:extLst>
              <a:ext uri="{FF2B5EF4-FFF2-40B4-BE49-F238E27FC236}">
                <a16:creationId xmlns:a16="http://schemas.microsoft.com/office/drawing/2014/main" id="{ADBDE621-A139-4F7D-94CD-6CA4277D9B7B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4486" y="335991"/>
            <a:ext cx="12191999" cy="775778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+mj-lt"/>
              </a:rPr>
              <a:t>History of  computer mouse</a:t>
            </a:r>
            <a:endParaRPr lang="vi-VN" sz="60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29" name="Rectangle 2">
            <a:extLst>
              <a:ext uri="{FF2B5EF4-FFF2-40B4-BE49-F238E27FC236}">
                <a16:creationId xmlns:a16="http://schemas.microsoft.com/office/drawing/2014/main" id="{9E84A2A6-68D7-4CCE-A443-76B1DFAB2A6C}"/>
              </a:ext>
            </a:extLst>
          </p:cNvPr>
          <p:cNvSpPr/>
          <p:nvPr/>
        </p:nvSpPr>
        <p:spPr>
          <a:xfrm>
            <a:off x="9243194" y="3016617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2088232" h="770880">
                <a:moveTo>
                  <a:pt x="0" y="0"/>
                </a:moveTo>
                <a:lnTo>
                  <a:pt x="337792" y="0"/>
                </a:lnTo>
                <a:lnTo>
                  <a:pt x="418273" y="0"/>
                </a:lnTo>
                <a:lnTo>
                  <a:pt x="1686396" y="0"/>
                </a:lnTo>
                <a:lnTo>
                  <a:pt x="1686396" y="76867"/>
                </a:lnTo>
                <a:lnTo>
                  <a:pt x="1779659" y="76867"/>
                </a:lnTo>
                <a:lnTo>
                  <a:pt x="2088232" y="385441"/>
                </a:lnTo>
                <a:lnTo>
                  <a:pt x="1779659" y="694014"/>
                </a:lnTo>
                <a:lnTo>
                  <a:pt x="1686396" y="694014"/>
                </a:lnTo>
                <a:lnTo>
                  <a:pt x="1686396" y="770880"/>
                </a:lnTo>
                <a:lnTo>
                  <a:pt x="418273" y="770880"/>
                </a:lnTo>
                <a:lnTo>
                  <a:pt x="337792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31" name="TextBox 3830">
            <a:extLst>
              <a:ext uri="{FF2B5EF4-FFF2-40B4-BE49-F238E27FC236}">
                <a16:creationId xmlns:a16="http://schemas.microsoft.com/office/drawing/2014/main" id="{F56A4D13-8767-4CD9-955D-0B6B2A72A57F}"/>
              </a:ext>
            </a:extLst>
          </p:cNvPr>
          <p:cNvSpPr txBox="1"/>
          <p:nvPr/>
        </p:nvSpPr>
        <p:spPr>
          <a:xfrm>
            <a:off x="9291658" y="4350348"/>
            <a:ext cx="1786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5"/>
                </a:solidFill>
                <a:cs typeface="Arial" pitchFamily="34" charset="0"/>
              </a:rPr>
              <a:t>Another Cordless Mouse</a:t>
            </a:r>
            <a:endParaRPr lang="ko-KR" altLang="en-US" sz="35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833" name="TextBox 3832">
            <a:extLst>
              <a:ext uri="{FF2B5EF4-FFF2-40B4-BE49-F238E27FC236}">
                <a16:creationId xmlns:a16="http://schemas.microsoft.com/office/drawing/2014/main" id="{C94EBF5B-911C-4E4B-9A13-2D7D496D0069}"/>
              </a:ext>
            </a:extLst>
          </p:cNvPr>
          <p:cNvSpPr txBox="1"/>
          <p:nvPr/>
        </p:nvSpPr>
        <p:spPr>
          <a:xfrm>
            <a:off x="9672280" y="3093640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2008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834" name="Straight Connector 29">
            <a:extLst>
              <a:ext uri="{FF2B5EF4-FFF2-40B4-BE49-F238E27FC236}">
                <a16:creationId xmlns:a16="http://schemas.microsoft.com/office/drawing/2014/main" id="{A16F5481-C667-4218-B4EB-01CFE0811214}"/>
              </a:ext>
            </a:extLst>
          </p:cNvPr>
          <p:cNvCxnSpPr>
            <a:cxnSpLocks/>
          </p:cNvCxnSpPr>
          <p:nvPr/>
        </p:nvCxnSpPr>
        <p:spPr>
          <a:xfrm>
            <a:off x="9251650" y="3835372"/>
            <a:ext cx="19237" cy="1642136"/>
          </a:xfrm>
          <a:prstGeom prst="line">
            <a:avLst/>
          </a:prstGeom>
          <a:ln w="317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5" name="Rectangle 2">
            <a:extLst>
              <a:ext uri="{FF2B5EF4-FFF2-40B4-BE49-F238E27FC236}">
                <a16:creationId xmlns:a16="http://schemas.microsoft.com/office/drawing/2014/main" id="{B62D2C01-CEAF-4CAA-A6B3-DFE816070BCC}"/>
              </a:ext>
            </a:extLst>
          </p:cNvPr>
          <p:cNvSpPr/>
          <p:nvPr/>
        </p:nvSpPr>
        <p:spPr>
          <a:xfrm>
            <a:off x="7491436" y="3016617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2088232" h="770880">
                <a:moveTo>
                  <a:pt x="0" y="0"/>
                </a:moveTo>
                <a:lnTo>
                  <a:pt x="337792" y="0"/>
                </a:lnTo>
                <a:lnTo>
                  <a:pt x="418273" y="0"/>
                </a:lnTo>
                <a:lnTo>
                  <a:pt x="1686396" y="0"/>
                </a:lnTo>
                <a:lnTo>
                  <a:pt x="1686396" y="76867"/>
                </a:lnTo>
                <a:lnTo>
                  <a:pt x="1779659" y="76867"/>
                </a:lnTo>
                <a:lnTo>
                  <a:pt x="2088232" y="385441"/>
                </a:lnTo>
                <a:lnTo>
                  <a:pt x="1779659" y="694014"/>
                </a:lnTo>
                <a:lnTo>
                  <a:pt x="1686396" y="694014"/>
                </a:lnTo>
                <a:lnTo>
                  <a:pt x="1686396" y="770880"/>
                </a:lnTo>
                <a:lnTo>
                  <a:pt x="418273" y="770880"/>
                </a:lnTo>
                <a:lnTo>
                  <a:pt x="337792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37" name="TextBox 3836">
            <a:extLst>
              <a:ext uri="{FF2B5EF4-FFF2-40B4-BE49-F238E27FC236}">
                <a16:creationId xmlns:a16="http://schemas.microsoft.com/office/drawing/2014/main" id="{7C03AEE4-FDC8-4542-904B-D9558F83006C}"/>
              </a:ext>
            </a:extLst>
          </p:cNvPr>
          <p:cNvSpPr txBox="1"/>
          <p:nvPr/>
        </p:nvSpPr>
        <p:spPr>
          <a:xfrm>
            <a:off x="7546082" y="1632164"/>
            <a:ext cx="20418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FF0000"/>
                </a:solidFill>
                <a:cs typeface="Arial" pitchFamily="34" charset="0"/>
              </a:rPr>
              <a:t>First Cordless mouse Developed</a:t>
            </a:r>
            <a:endParaRPr lang="ko-KR" altLang="en-US" sz="35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840" name="TextBox 3839">
            <a:extLst>
              <a:ext uri="{FF2B5EF4-FFF2-40B4-BE49-F238E27FC236}">
                <a16:creationId xmlns:a16="http://schemas.microsoft.com/office/drawing/2014/main" id="{D95A5AB5-472F-472D-9654-27C0FDC17B13}"/>
              </a:ext>
            </a:extLst>
          </p:cNvPr>
          <p:cNvSpPr txBox="1"/>
          <p:nvPr/>
        </p:nvSpPr>
        <p:spPr>
          <a:xfrm>
            <a:off x="5810956" y="4363619"/>
            <a:ext cx="219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3"/>
                </a:solidFill>
                <a:cs typeface="Arial" pitchFamily="34" charset="0"/>
              </a:rPr>
              <a:t>First ergonomically designed mouse</a:t>
            </a:r>
            <a:endParaRPr lang="ko-KR" altLang="en-US" sz="35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843" name="TextBox 3842">
            <a:extLst>
              <a:ext uri="{FF2B5EF4-FFF2-40B4-BE49-F238E27FC236}">
                <a16:creationId xmlns:a16="http://schemas.microsoft.com/office/drawing/2014/main" id="{B557AEED-DC55-42BF-B687-845FCAF9347F}"/>
              </a:ext>
            </a:extLst>
          </p:cNvPr>
          <p:cNvSpPr txBox="1"/>
          <p:nvPr/>
        </p:nvSpPr>
        <p:spPr>
          <a:xfrm>
            <a:off x="2457257" y="4356931"/>
            <a:ext cx="197599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4"/>
                </a:solidFill>
                <a:cs typeface="Arial" pitchFamily="34" charset="0"/>
              </a:rPr>
              <a:t>First Computer Mouse Prototype</a:t>
            </a:r>
            <a:endParaRPr lang="ko-KR" altLang="en-US" sz="35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46" name="TextBox 3845">
            <a:extLst>
              <a:ext uri="{FF2B5EF4-FFF2-40B4-BE49-F238E27FC236}">
                <a16:creationId xmlns:a16="http://schemas.microsoft.com/office/drawing/2014/main" id="{1B1941A9-F285-45FB-9018-02BFCD06D877}"/>
              </a:ext>
            </a:extLst>
          </p:cNvPr>
          <p:cNvSpPr txBox="1"/>
          <p:nvPr/>
        </p:nvSpPr>
        <p:spPr>
          <a:xfrm>
            <a:off x="4176409" y="1594168"/>
            <a:ext cx="19051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2"/>
                </a:solidFill>
                <a:cs typeface="Arial" pitchFamily="34" charset="0"/>
              </a:rPr>
              <a:t>Two Buttoned Mouse Designed</a:t>
            </a:r>
            <a:endParaRPr lang="ko-KR" altLang="en-US" sz="3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49" name="TextBox 3848">
            <a:extLst>
              <a:ext uri="{FF2B5EF4-FFF2-40B4-BE49-F238E27FC236}">
                <a16:creationId xmlns:a16="http://schemas.microsoft.com/office/drawing/2014/main" id="{8F2AA0A7-98D9-4AF6-81B8-1EB632783105}"/>
              </a:ext>
            </a:extLst>
          </p:cNvPr>
          <p:cNvSpPr txBox="1"/>
          <p:nvPr/>
        </p:nvSpPr>
        <p:spPr>
          <a:xfrm>
            <a:off x="806736" y="1591331"/>
            <a:ext cx="20069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/>
                </a:solidFill>
                <a:cs typeface="Arial" pitchFamily="34" charset="0"/>
              </a:rPr>
              <a:t>Concept of the computer mouse</a:t>
            </a:r>
            <a:endParaRPr lang="ko-KR" altLang="en-US" sz="35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851" name="Rectangle 1">
            <a:extLst>
              <a:ext uri="{FF2B5EF4-FFF2-40B4-BE49-F238E27FC236}">
                <a16:creationId xmlns:a16="http://schemas.microsoft.com/office/drawing/2014/main" id="{F36630CD-40AA-4F0B-A3A9-06BDA4916941}"/>
              </a:ext>
            </a:extLst>
          </p:cNvPr>
          <p:cNvSpPr/>
          <p:nvPr/>
        </p:nvSpPr>
        <p:spPr>
          <a:xfrm>
            <a:off x="5813109" y="3016617"/>
            <a:ext cx="1976400" cy="792000"/>
          </a:xfrm>
          <a:custGeom>
            <a:avLst/>
            <a:gdLst/>
            <a:ahLst/>
            <a:cxnLst/>
            <a:rect l="l" t="t" r="r" b="b"/>
            <a:pathLst>
              <a:path w="1750440" h="770880">
                <a:moveTo>
                  <a:pt x="0" y="0"/>
                </a:moveTo>
                <a:lnTo>
                  <a:pt x="1348604" y="0"/>
                </a:lnTo>
                <a:lnTo>
                  <a:pt x="1348604" y="76867"/>
                </a:lnTo>
                <a:lnTo>
                  <a:pt x="1441867" y="76867"/>
                </a:lnTo>
                <a:lnTo>
                  <a:pt x="1750440" y="385441"/>
                </a:lnTo>
                <a:lnTo>
                  <a:pt x="1441867" y="694014"/>
                </a:lnTo>
                <a:lnTo>
                  <a:pt x="1348604" y="694014"/>
                </a:lnTo>
                <a:lnTo>
                  <a:pt x="1348604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2" name="Rectangle 1">
            <a:extLst>
              <a:ext uri="{FF2B5EF4-FFF2-40B4-BE49-F238E27FC236}">
                <a16:creationId xmlns:a16="http://schemas.microsoft.com/office/drawing/2014/main" id="{4BD7EB94-EF92-4658-A7F4-A3DCF3E9E9C3}"/>
              </a:ext>
            </a:extLst>
          </p:cNvPr>
          <p:cNvSpPr/>
          <p:nvPr/>
        </p:nvSpPr>
        <p:spPr>
          <a:xfrm>
            <a:off x="4135183" y="3016617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1750440" h="770880">
                <a:moveTo>
                  <a:pt x="0" y="0"/>
                </a:moveTo>
                <a:lnTo>
                  <a:pt x="1348604" y="0"/>
                </a:lnTo>
                <a:lnTo>
                  <a:pt x="1348604" y="76867"/>
                </a:lnTo>
                <a:lnTo>
                  <a:pt x="1441867" y="76867"/>
                </a:lnTo>
                <a:lnTo>
                  <a:pt x="1750440" y="385441"/>
                </a:lnTo>
                <a:lnTo>
                  <a:pt x="1441867" y="694014"/>
                </a:lnTo>
                <a:lnTo>
                  <a:pt x="1348604" y="694014"/>
                </a:lnTo>
                <a:lnTo>
                  <a:pt x="1348604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3" name="Rectangle 1">
            <a:extLst>
              <a:ext uri="{FF2B5EF4-FFF2-40B4-BE49-F238E27FC236}">
                <a16:creationId xmlns:a16="http://schemas.microsoft.com/office/drawing/2014/main" id="{CBC84A09-3663-4864-B0A6-55D5E6159015}"/>
              </a:ext>
            </a:extLst>
          </p:cNvPr>
          <p:cNvSpPr/>
          <p:nvPr/>
        </p:nvSpPr>
        <p:spPr>
          <a:xfrm>
            <a:off x="2457256" y="3016617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1750440" h="770880">
                <a:moveTo>
                  <a:pt x="0" y="0"/>
                </a:moveTo>
                <a:lnTo>
                  <a:pt x="1348604" y="0"/>
                </a:lnTo>
                <a:lnTo>
                  <a:pt x="1348604" y="76867"/>
                </a:lnTo>
                <a:lnTo>
                  <a:pt x="1441867" y="76867"/>
                </a:lnTo>
                <a:lnTo>
                  <a:pt x="1750440" y="385441"/>
                </a:lnTo>
                <a:lnTo>
                  <a:pt x="1441867" y="694014"/>
                </a:lnTo>
                <a:lnTo>
                  <a:pt x="1348604" y="694014"/>
                </a:lnTo>
                <a:lnTo>
                  <a:pt x="1348604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4" name="Rectangle 1">
            <a:extLst>
              <a:ext uri="{FF2B5EF4-FFF2-40B4-BE49-F238E27FC236}">
                <a16:creationId xmlns:a16="http://schemas.microsoft.com/office/drawing/2014/main" id="{4D98A7CB-3758-477A-AF4F-7616312E68B4}"/>
              </a:ext>
            </a:extLst>
          </p:cNvPr>
          <p:cNvSpPr/>
          <p:nvPr/>
        </p:nvSpPr>
        <p:spPr>
          <a:xfrm>
            <a:off x="778824" y="3025894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1750440" h="770880">
                <a:moveTo>
                  <a:pt x="0" y="0"/>
                </a:moveTo>
                <a:lnTo>
                  <a:pt x="1348604" y="0"/>
                </a:lnTo>
                <a:lnTo>
                  <a:pt x="1348604" y="76867"/>
                </a:lnTo>
                <a:lnTo>
                  <a:pt x="1441867" y="76867"/>
                </a:lnTo>
                <a:lnTo>
                  <a:pt x="1750440" y="385441"/>
                </a:lnTo>
                <a:lnTo>
                  <a:pt x="1441867" y="694014"/>
                </a:lnTo>
                <a:lnTo>
                  <a:pt x="1348604" y="694014"/>
                </a:lnTo>
                <a:lnTo>
                  <a:pt x="1348604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6" name="TextBox 3855">
            <a:extLst>
              <a:ext uri="{FF2B5EF4-FFF2-40B4-BE49-F238E27FC236}">
                <a16:creationId xmlns:a16="http://schemas.microsoft.com/office/drawing/2014/main" id="{22022F75-DF54-4D3C-809D-9884AB933FF6}"/>
              </a:ext>
            </a:extLst>
          </p:cNvPr>
          <p:cNvSpPr txBox="1"/>
          <p:nvPr/>
        </p:nvSpPr>
        <p:spPr>
          <a:xfrm>
            <a:off x="2813716" y="3095459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1964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57" name="TextBox 3856">
            <a:extLst>
              <a:ext uri="{FF2B5EF4-FFF2-40B4-BE49-F238E27FC236}">
                <a16:creationId xmlns:a16="http://schemas.microsoft.com/office/drawing/2014/main" id="{8B16E387-C386-4EED-9562-3D07D6D0DCAB}"/>
              </a:ext>
            </a:extLst>
          </p:cNvPr>
          <p:cNvSpPr txBox="1"/>
          <p:nvPr/>
        </p:nvSpPr>
        <p:spPr>
          <a:xfrm>
            <a:off x="4537323" y="3122435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1974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58" name="TextBox 3857">
            <a:extLst>
              <a:ext uri="{FF2B5EF4-FFF2-40B4-BE49-F238E27FC236}">
                <a16:creationId xmlns:a16="http://schemas.microsoft.com/office/drawing/2014/main" id="{0F094A5B-AF7A-4415-95A9-FFA06E9B9729}"/>
              </a:ext>
            </a:extLst>
          </p:cNvPr>
          <p:cNvSpPr txBox="1"/>
          <p:nvPr/>
        </p:nvSpPr>
        <p:spPr>
          <a:xfrm>
            <a:off x="6228966" y="3077441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1987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59" name="TextBox 3858">
            <a:extLst>
              <a:ext uri="{FF2B5EF4-FFF2-40B4-BE49-F238E27FC236}">
                <a16:creationId xmlns:a16="http://schemas.microsoft.com/office/drawing/2014/main" id="{F0D9AB2A-00FA-45B1-85DC-F0626582A0A3}"/>
              </a:ext>
            </a:extLst>
          </p:cNvPr>
          <p:cNvSpPr txBox="1"/>
          <p:nvPr/>
        </p:nvSpPr>
        <p:spPr>
          <a:xfrm>
            <a:off x="7907291" y="3093640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2001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860" name="Straight Connector 3859">
            <a:extLst>
              <a:ext uri="{FF2B5EF4-FFF2-40B4-BE49-F238E27FC236}">
                <a16:creationId xmlns:a16="http://schemas.microsoft.com/office/drawing/2014/main" id="{24869241-210C-44EF-A69B-A9C2A44DD3F3}"/>
              </a:ext>
            </a:extLst>
          </p:cNvPr>
          <p:cNvCxnSpPr>
            <a:cxnSpLocks/>
          </p:cNvCxnSpPr>
          <p:nvPr/>
        </p:nvCxnSpPr>
        <p:spPr>
          <a:xfrm>
            <a:off x="806736" y="1689645"/>
            <a:ext cx="0" cy="1281255"/>
          </a:xfrm>
          <a:prstGeom prst="line">
            <a:avLst/>
          </a:prstGeom>
          <a:ln w="317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1" name="Straight Connector 3860">
            <a:extLst>
              <a:ext uri="{FF2B5EF4-FFF2-40B4-BE49-F238E27FC236}">
                <a16:creationId xmlns:a16="http://schemas.microsoft.com/office/drawing/2014/main" id="{25E6C63C-DC50-4AB2-839E-EAE10B5BAF42}"/>
              </a:ext>
            </a:extLst>
          </p:cNvPr>
          <p:cNvCxnSpPr>
            <a:cxnSpLocks/>
          </p:cNvCxnSpPr>
          <p:nvPr/>
        </p:nvCxnSpPr>
        <p:spPr>
          <a:xfrm>
            <a:off x="2452989" y="3835372"/>
            <a:ext cx="4267" cy="1642136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2" name="Straight Connector 3861">
            <a:extLst>
              <a:ext uri="{FF2B5EF4-FFF2-40B4-BE49-F238E27FC236}">
                <a16:creationId xmlns:a16="http://schemas.microsoft.com/office/drawing/2014/main" id="{EFB7C8C6-9CFA-40B0-87D9-DBBF4C82D6E6}"/>
              </a:ext>
            </a:extLst>
          </p:cNvPr>
          <p:cNvCxnSpPr>
            <a:cxnSpLocks/>
          </p:cNvCxnSpPr>
          <p:nvPr/>
        </p:nvCxnSpPr>
        <p:spPr>
          <a:xfrm>
            <a:off x="4133426" y="1689645"/>
            <a:ext cx="0" cy="1281255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3" name="Straight Connector 3862">
            <a:extLst>
              <a:ext uri="{FF2B5EF4-FFF2-40B4-BE49-F238E27FC236}">
                <a16:creationId xmlns:a16="http://schemas.microsoft.com/office/drawing/2014/main" id="{2E344248-F334-4A37-9BC4-8A3BBDEFC3EA}"/>
              </a:ext>
            </a:extLst>
          </p:cNvPr>
          <p:cNvCxnSpPr>
            <a:cxnSpLocks/>
          </p:cNvCxnSpPr>
          <p:nvPr/>
        </p:nvCxnSpPr>
        <p:spPr>
          <a:xfrm flipH="1">
            <a:off x="5813109" y="3835372"/>
            <a:ext cx="754" cy="1642136"/>
          </a:xfrm>
          <a:prstGeom prst="line">
            <a:avLst/>
          </a:prstGeom>
          <a:ln w="317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4" name="Straight Connector 3863">
            <a:extLst>
              <a:ext uri="{FF2B5EF4-FFF2-40B4-BE49-F238E27FC236}">
                <a16:creationId xmlns:a16="http://schemas.microsoft.com/office/drawing/2014/main" id="{B6A96AB1-B5EF-49E3-90F5-C58FCD4B0399}"/>
              </a:ext>
            </a:extLst>
          </p:cNvPr>
          <p:cNvCxnSpPr>
            <a:cxnSpLocks/>
          </p:cNvCxnSpPr>
          <p:nvPr/>
        </p:nvCxnSpPr>
        <p:spPr>
          <a:xfrm>
            <a:off x="7485754" y="1689645"/>
            <a:ext cx="0" cy="1281255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113">
            <a:extLst>
              <a:ext uri="{FF2B5EF4-FFF2-40B4-BE49-F238E27FC236}">
                <a16:creationId xmlns:a16="http://schemas.microsoft.com/office/drawing/2014/main" id="{DC8DB770-427A-48BB-A95B-00F3A564B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33" y="3077441"/>
            <a:ext cx="8795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1961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" grpId="0" animBg="1"/>
      <p:bldP spid="3831" grpId="0"/>
      <p:bldP spid="3833" grpId="0"/>
      <p:bldP spid="3835" grpId="0" animBg="1"/>
      <p:bldP spid="3837" grpId="0"/>
      <p:bldP spid="3840" grpId="0"/>
      <p:bldP spid="3843" grpId="0" animBg="1"/>
      <p:bldP spid="3846" grpId="0"/>
      <p:bldP spid="3849" grpId="0"/>
      <p:bldP spid="3851" grpId="0" animBg="1"/>
      <p:bldP spid="3852" grpId="0" animBg="1"/>
      <p:bldP spid="3853" grpId="0" animBg="1"/>
      <p:bldP spid="3854" grpId="0" animBg="1"/>
      <p:bldP spid="3856" grpId="0"/>
      <p:bldP spid="3857" grpId="0"/>
      <p:bldP spid="3858" grpId="0"/>
      <p:bldP spid="385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714DB1-D181-4D09-AC2C-D4145B74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Mouse button function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1C39E64-E662-4ECB-A83E-1F522D2E3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4" y="1037517"/>
            <a:ext cx="5620306" cy="562030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C4D3706-0D37-47EB-9819-527DF7F4F671}"/>
              </a:ext>
            </a:extLst>
          </p:cNvPr>
          <p:cNvSpPr txBox="1"/>
          <p:nvPr/>
        </p:nvSpPr>
        <p:spPr>
          <a:xfrm>
            <a:off x="6818050" y="1903489"/>
            <a:ext cx="40659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Left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Right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Scroll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Mid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DPI +/-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Forward/backward button</a:t>
            </a:r>
          </a:p>
        </p:txBody>
      </p:sp>
    </p:spTree>
    <p:extLst>
      <p:ext uri="{BB962C8B-B14F-4D97-AF65-F5344CB8AC3E}">
        <p14:creationId xmlns:p14="http://schemas.microsoft.com/office/powerpoint/2010/main" val="3703219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 descr="Vintage Microsoft IntelliMouse Wired Mouse Ball Track for sale online">
            <a:extLst>
              <a:ext uri="{FF2B5EF4-FFF2-40B4-BE49-F238E27FC236}">
                <a16:creationId xmlns:a16="http://schemas.microsoft.com/office/drawing/2014/main" id="{5E1D9743-B6C8-4BAC-81F6-CB8624B09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1" b="28295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E72C3DB-CD91-4142-9DBC-26563ABE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29" y="2250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i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Types of computer mouse</a:t>
            </a:r>
            <a:endParaRPr lang="en-US" sz="6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D244F0F-6AF2-417B-812C-134D63B7488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686258" y="4566676"/>
            <a:ext cx="5449479" cy="10618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Ball Mouse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Pulsefire Core RGB Gaming Mouse | HyperX">
            <a:extLst>
              <a:ext uri="{FF2B5EF4-FFF2-40B4-BE49-F238E27FC236}">
                <a16:creationId xmlns:a16="http://schemas.microsoft.com/office/drawing/2014/main" id="{4A1A474B-D961-4B23-9166-AEDF935B4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70"/>
          <a:stretch/>
        </p:blipFill>
        <p:spPr bwMode="auto">
          <a:xfrm>
            <a:off x="3" y="-22"/>
            <a:ext cx="1219199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D61B215-937A-464E-8A95-8B71A178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9" y="490886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i="0" dirty="0">
                <a:solidFill>
                  <a:schemeClr val="bg1"/>
                </a:solidFill>
              </a:rPr>
              <a:t>Types of computer mouse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A64291-F76E-4503-B5A9-5E8A63FE996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3466" y="4551036"/>
            <a:ext cx="2676783" cy="1663495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/>
                </a:solidFill>
                <a:latin typeface="Algerian" panose="04020705040A02060702" pitchFamily="82" charset="0"/>
              </a:rPr>
              <a:t>Optical </a:t>
            </a:r>
          </a:p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/>
                </a:solidFill>
                <a:latin typeface="Algerian" panose="04020705040A02060702" pitchFamily="82" charset="0"/>
              </a:rPr>
              <a:t>mouse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The Best Gaming Mouse (2020): Razer, SteelSeries, Logitech | WIRED">
            <a:extLst>
              <a:ext uri="{FF2B5EF4-FFF2-40B4-BE49-F238E27FC236}">
                <a16:creationId xmlns:a16="http://schemas.microsoft.com/office/drawing/2014/main" id="{8DA0FE05-4083-43A9-840C-4342058F3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9" b="16351"/>
          <a:stretch/>
        </p:blipFill>
        <p:spPr bwMode="auto">
          <a:xfrm>
            <a:off x="0" y="-109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F18DB71-23BB-46C8-B19B-AD242BC3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54" y="3049270"/>
            <a:ext cx="4429760" cy="343009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6000" i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Types of computer mouse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389189E-F6BB-42D8-B50E-6A4436BE899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953467" y="1474493"/>
            <a:ext cx="3164552" cy="700537"/>
          </a:xfrm>
        </p:spPr>
        <p:txBody>
          <a:bodyPr vert="horz" lIns="91440" tIns="45720" rIns="91440" bIns="45720" rtlCol="0">
            <a:noAutofit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/>
                </a:solidFill>
                <a:latin typeface="Algerian" panose="04020705040A02060702" pitchFamily="82" charset="0"/>
              </a:rPr>
              <a:t>Laser mouse</a:t>
            </a:r>
          </a:p>
          <a:p>
            <a:pPr algn="l" latinLnBrk="0">
              <a:lnSpc>
                <a:spcPct val="110000"/>
              </a:lnSpc>
            </a:pP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 descr="The Best Gaming Mice for 2020 | PCMag">
            <a:extLst>
              <a:ext uri="{FF2B5EF4-FFF2-40B4-BE49-F238E27FC236}">
                <a16:creationId xmlns:a16="http://schemas.microsoft.com/office/drawing/2014/main" id="{5F9B0516-C299-4D5E-8DAD-C3F05C617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" y="-31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Rectangle 7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E1F7820-426E-4498-BBFB-FBC04932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3" y="338325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i="0" dirty="0">
                <a:solidFill>
                  <a:schemeClr val="bg1"/>
                </a:solidFill>
              </a:rPr>
              <a:t>Types of computer mouse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6281BD-ECD2-4E9E-A11D-02291DD8BC4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92545" y="4018376"/>
            <a:ext cx="3209443" cy="1663495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Wireless mouse</a:t>
            </a:r>
          </a:p>
        </p:txBody>
      </p:sp>
      <p:sp>
        <p:nvSpPr>
          <p:cNvPr id="7175" name="Rectangle 7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142</Words>
  <Application>Microsoft Office PowerPoint</Application>
  <PresentationFormat>Màn hình rộng</PresentationFormat>
  <Paragraphs>46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Modern Love</vt:lpstr>
      <vt:lpstr>The Hand</vt:lpstr>
      <vt:lpstr>Wingdings</vt:lpstr>
      <vt:lpstr>SketchyVTI</vt:lpstr>
      <vt:lpstr>Computer Mouse</vt:lpstr>
      <vt:lpstr>Bản trình bày PowerPoint</vt:lpstr>
      <vt:lpstr>What is a computer mouse?</vt:lpstr>
      <vt:lpstr>History of  computer mouse</vt:lpstr>
      <vt:lpstr>Mouse button function</vt:lpstr>
      <vt:lpstr>Types of computer mouse</vt:lpstr>
      <vt:lpstr>Types of computer mouse</vt:lpstr>
      <vt:lpstr>Types of computer mouse</vt:lpstr>
      <vt:lpstr>Types of computer mouse</vt:lpstr>
      <vt:lpstr>Types of computer mouse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Mouse</dc:title>
  <dc:creator>World Hello</dc:creator>
  <cp:lastModifiedBy>LE NGOC LONG 20184137</cp:lastModifiedBy>
  <cp:revision>21</cp:revision>
  <dcterms:created xsi:type="dcterms:W3CDTF">2020-11-03T07:14:29Z</dcterms:created>
  <dcterms:modified xsi:type="dcterms:W3CDTF">2021-03-07T08:44:29Z</dcterms:modified>
</cp:coreProperties>
</file>