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36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935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98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699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27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964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093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767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064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825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649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60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699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F216E-A446-E23C-3F10-76473B9A9E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9A2648-9425-60F9-1E61-E31DA34EBD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EF7F508C-1B2C-EEEB-CC01-3F9DE0E767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84653"/>
          <a:stretch/>
        </p:blipFill>
        <p:spPr>
          <a:xfrm>
            <a:off x="-1644650" y="1167701"/>
            <a:ext cx="3731418" cy="486867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95413D1-5D7D-1E69-CB1B-A8DA292E22C7}"/>
              </a:ext>
            </a:extLst>
          </p:cNvPr>
          <p:cNvSpPr/>
          <p:nvPr/>
        </p:nvSpPr>
        <p:spPr>
          <a:xfrm>
            <a:off x="-1602582" y="1052957"/>
            <a:ext cx="4083050" cy="498341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847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zrg</dc:creator>
  <cp:lastModifiedBy>RUIGUO Z</cp:lastModifiedBy>
  <cp:revision>2</cp:revision>
  <dcterms:created xsi:type="dcterms:W3CDTF">2023-05-08T11:42:32Z</dcterms:created>
  <dcterms:modified xsi:type="dcterms:W3CDTF">2023-05-08T11:48:23Z</dcterms:modified>
</cp:coreProperties>
</file>