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A9B2CB-09B7-4E91-BA74-672AA171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de-DE"/>
              <a:t>The Benefits of a cold shower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2FCC0-A41B-842A-0C00-65EE6F35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3" descr="Close-up of raindrops falling off an umbrella">
            <a:extLst>
              <a:ext uri="{FF2B5EF4-FFF2-40B4-BE49-F238E27FC236}">
                <a16:creationId xmlns:a16="http://schemas.microsoft.com/office/drawing/2014/main" id="{BB5E8036-8EB5-1821-C945-B3A2817E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25341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83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0ED3-82B5-E020-6161-28FEB61F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22ADE-639E-CAD2-4B43-BE189F5E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endorphins</a:t>
            </a:r>
            <a:r>
              <a:rPr lang="de-DE" dirty="0"/>
              <a:t> (Glückshormone)</a:t>
            </a:r>
          </a:p>
          <a:p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circulation</a:t>
            </a:r>
            <a:endParaRPr lang="de-CH" dirty="0"/>
          </a:p>
          <a:p>
            <a:r>
              <a:rPr lang="de-CH" dirty="0"/>
              <a:t>Fight off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illnesses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F9485F8-E1A9-EF65-3008-9E8D0C36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CH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4646B-498B-3531-5202-4A03A439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Cold for a short time</a:t>
            </a:r>
            <a:endParaRPr lang="de-CH" dirty="0"/>
          </a:p>
          <a:p>
            <a:r>
              <a:rPr lang="de-CH" dirty="0"/>
              <a:t>Start warm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BC90019A-90B0-B5DA-72AC-E1A93069A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6" r="20590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6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1EDA6-AA18-B9CB-DDE3-E5D6D90E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Experience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4DCC-3AB7-CE18-8AB8-7D26DC6C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2023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4835291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0"/>
      </a:accent4>
      <a:accent5>
        <a:srgbClr val="81AC83"/>
      </a:accent5>
      <a:accent6>
        <a:srgbClr val="89AB75"/>
      </a:accent6>
      <a:hlink>
        <a:srgbClr val="92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The Benefits of a cold shower</vt:lpstr>
      <vt:lpstr>Benefits</vt:lpstr>
      <vt:lpstr>How to start</vt:lpstr>
      <vt:lpstr>Personal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a cold shower</dc:title>
  <dc:creator>Jamie Rohrbach</dc:creator>
  <cp:lastModifiedBy>Steiner Elis</cp:lastModifiedBy>
  <cp:revision>5</cp:revision>
  <dcterms:created xsi:type="dcterms:W3CDTF">2023-06-21T19:49:16Z</dcterms:created>
  <dcterms:modified xsi:type="dcterms:W3CDTF">2023-06-22T07:24:00Z</dcterms:modified>
</cp:coreProperties>
</file>