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F45C-A31D-E244-8105-FCF71AC7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CFA18C-5243-764B-AA60-3DE6DA44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0BE95-F4C5-9542-94B8-0128A64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3BEF2-0C6C-6240-9854-264DF96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3426D-0844-ED4D-9EF4-5F43AF7A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28939-B78A-BD4F-B14B-3674AF1F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E6726D-937B-3742-9DA5-802BC41E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6B3A9-5F22-244F-83BF-C4687737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F16D3-81B0-B444-A446-54EB8C3C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AADAB-881A-2240-BD7E-74245723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5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ECC4C-D678-9F43-8489-5794A3D33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BE9953-2BDC-D342-B3D6-CB4AC79C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70537-B979-604E-BB20-6371DEA3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20B7A-40FE-BD46-BEB3-49BB2446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0366F-97BC-6A42-86C0-6E60AF2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4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30321-1AFA-6442-B04B-8C9E5080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F8CB2-3324-8145-A9C9-973D0E51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3B2E95-297B-B443-87B5-29E11337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69067-4C55-4744-A3D1-5269ED6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22261-108B-7C49-9F67-5215DD28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45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5B00B-B25E-9A41-AF53-E5A4F8D2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A7EC6-3CAE-D041-8F27-72EC6EFD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0A7A7-6B51-CE49-8A7A-BC8CFD4F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FED33-F8E5-2D4F-94CD-4AAB3F2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5F0D2-5EC7-7840-8E29-5CD295D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946E0-5C04-BC43-8D25-65E21797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752A-8DD5-E744-A46A-FE15F9D4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221D18-A616-2447-B8F0-2E37A0534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EDB161-E9CD-774A-8CA1-06DB1964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D2F835-95F5-DD42-96CB-2946FC0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F414D-7548-E844-BB0E-3954B989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2701E-6660-4845-B978-F1C77863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9305D-1EE4-A841-9098-9B672C94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4C7B4B-411C-6D40-8BE0-B61BB202D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C80E8-C464-1944-B3B8-CC20E4EDE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588717-A5BB-FF41-9D2B-2F95701C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D5C18-73DE-0A4F-87B7-9F302A9C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03EFDE-A603-8B49-828E-0400537F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7AAAC-7F6E-1741-8CCD-51E727F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AE27B-424E-9D41-80D6-10247740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FC3E0B-AF05-8E48-82A0-28959D6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4EA66C-0B94-AB46-AE20-64285424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29A09C-DE6B-2147-959F-0072FB58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1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F3CF82-30B3-9F4D-B76E-8AB4467C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609C63-E9F1-2240-BFDD-6D621E6A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A515E-47EE-9843-9F3F-B44C8242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8B0E1-193A-344E-8CA3-0F64DBC0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DDB1B-24A2-3640-BE83-03C312BF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39EDB-83AA-444F-B9A1-1173ADD3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E8866-FF63-3547-BC4B-F31EF137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D5FAE-A6C4-0F44-A035-4AB45A74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56E1F-6A3F-334D-BB21-DB96D7A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A36A-AB06-E44F-9C1E-E2F5F21E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9D29F0-9C79-234F-85C3-3FBDF21AE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EF0CC5-C218-D142-A6E3-50F2E325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DEF80-D741-A141-BB44-CCA2883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29B44-8EB1-1949-85EF-B99A655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FEA62-F5DE-0C48-BB9C-28F97294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3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1BA291-BC60-514A-9171-4F4EF938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F2997-67FB-4849-A2D3-8B73E861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8F24E-E790-DC47-902C-16EF66E97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C945-6086-B246-BB53-7510ED701B45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7F152-23E7-B748-AB20-AB7DD1925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E8967-2447-7241-B7D0-16D0162BD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7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407A17-D034-6844-BECF-A5661B513480}"/>
              </a:ext>
            </a:extLst>
          </p:cNvPr>
          <p:cNvSpPr/>
          <p:nvPr/>
        </p:nvSpPr>
        <p:spPr>
          <a:xfrm>
            <a:off x="2672127" y="1924528"/>
            <a:ext cx="594360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0A9A35-6B57-CC4A-968C-CB3A1AD47727}"/>
              </a:ext>
            </a:extLst>
          </p:cNvPr>
          <p:cNvSpPr/>
          <p:nvPr/>
        </p:nvSpPr>
        <p:spPr>
          <a:xfrm>
            <a:off x="2651760" y="2654262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52C0C9-4E60-DF41-8B96-59BBBC1E6A8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179445" y="2444854"/>
            <a:ext cx="1360790" cy="7087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258D8E1-3B64-C14D-BA3C-9426A38A5227}"/>
              </a:ext>
            </a:extLst>
          </p:cNvPr>
          <p:cNvCxnSpPr>
            <a:cxnSpLocks/>
          </p:cNvCxnSpPr>
          <p:nvPr/>
        </p:nvCxnSpPr>
        <p:spPr>
          <a:xfrm>
            <a:off x="3246120" y="2959063"/>
            <a:ext cx="1269328" cy="3232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79B0DE-C511-2D48-8EDD-5BC574C0A05D}"/>
              </a:ext>
            </a:extLst>
          </p:cNvPr>
          <p:cNvSpPr txBox="1"/>
          <p:nvPr/>
        </p:nvSpPr>
        <p:spPr>
          <a:xfrm>
            <a:off x="2816723" y="2045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04FBD58-25B7-734E-8B1C-4EF313B4BA9D}"/>
                  </a:ext>
                </a:extLst>
              </p:cNvPr>
              <p:cNvSpPr txBox="1"/>
              <p:nvPr/>
            </p:nvSpPr>
            <p:spPr>
              <a:xfrm>
                <a:off x="2718557" y="277439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04FBD58-25B7-734E-8B1C-4EF313B4B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57" y="2774396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93C80C07-CA71-FD44-85E5-29086B49B6D1}"/>
              </a:ext>
            </a:extLst>
          </p:cNvPr>
          <p:cNvSpPr/>
          <p:nvPr/>
        </p:nvSpPr>
        <p:spPr>
          <a:xfrm>
            <a:off x="2651760" y="3342758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36E9214-BE2A-FD45-B59D-1760FBB277D2}"/>
              </a:ext>
            </a:extLst>
          </p:cNvPr>
          <p:cNvCxnSpPr>
            <a:cxnSpLocks/>
          </p:cNvCxnSpPr>
          <p:nvPr/>
        </p:nvCxnSpPr>
        <p:spPr>
          <a:xfrm flipV="1">
            <a:off x="3246120" y="3441997"/>
            <a:ext cx="1269328" cy="1896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CBDECE-4E6B-DD40-A2EC-B0958840C4EE}"/>
                  </a:ext>
                </a:extLst>
              </p:cNvPr>
              <p:cNvSpPr txBox="1"/>
              <p:nvPr/>
            </p:nvSpPr>
            <p:spPr>
              <a:xfrm>
                <a:off x="2718557" y="34628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CBDECE-4E6B-DD40-A2EC-B0958840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57" y="3462892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B1598AE-30C0-714E-87C8-B62B684474F5}"/>
              </a:ext>
            </a:extLst>
          </p:cNvPr>
          <p:cNvSpPr/>
          <p:nvPr/>
        </p:nvSpPr>
        <p:spPr>
          <a:xfrm>
            <a:off x="2672127" y="4072492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1DC2508-A1F6-D843-8053-FFA67A053019}"/>
              </a:ext>
            </a:extLst>
          </p:cNvPr>
          <p:cNvCxnSpPr>
            <a:cxnSpLocks/>
          </p:cNvCxnSpPr>
          <p:nvPr/>
        </p:nvCxnSpPr>
        <p:spPr>
          <a:xfrm flipV="1">
            <a:off x="3184647" y="3584584"/>
            <a:ext cx="1415495" cy="6080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8CAC822-03F7-B348-92C9-4C7AC237C27F}"/>
                  </a:ext>
                </a:extLst>
              </p:cNvPr>
              <p:cNvSpPr txBox="1"/>
              <p:nvPr/>
            </p:nvSpPr>
            <p:spPr>
              <a:xfrm>
                <a:off x="2738924" y="4192626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8CAC822-03F7-B348-92C9-4C7AC237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24" y="4192626"/>
                <a:ext cx="4926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AAB8D74-CACB-AB4E-93E1-544B97B1448A}"/>
              </a:ext>
            </a:extLst>
          </p:cNvPr>
          <p:cNvSpPr/>
          <p:nvPr/>
        </p:nvSpPr>
        <p:spPr>
          <a:xfrm>
            <a:off x="4583001" y="3045022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0CCBE27-F2E6-4B4E-B08E-8396D9A63BA6}"/>
                  </a:ext>
                </a:extLst>
              </p:cNvPr>
              <p:cNvSpPr txBox="1"/>
              <p:nvPr/>
            </p:nvSpPr>
            <p:spPr>
              <a:xfrm>
                <a:off x="4626772" y="3092129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0CCBE27-F2E6-4B4E-B08E-8396D9A6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772" y="3092129"/>
                <a:ext cx="590675" cy="539507"/>
              </a:xfrm>
              <a:prstGeom prst="rect">
                <a:avLst/>
              </a:prstGeom>
              <a:blipFill>
                <a:blip r:embed="rId5"/>
                <a:stretch>
                  <a:fillRect l="-77083" t="-109091" r="-16667" b="-15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9021E7D-D1AD-4C4A-B1F0-5C2E358BAC06}"/>
              </a:ext>
            </a:extLst>
          </p:cNvPr>
          <p:cNvCxnSpPr>
            <a:cxnSpLocks/>
          </p:cNvCxnSpPr>
          <p:nvPr/>
        </p:nvCxnSpPr>
        <p:spPr>
          <a:xfrm>
            <a:off x="5217447" y="3361882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9F9EA0E-5419-424C-B8F7-0A33D1A9617B}"/>
              </a:ext>
            </a:extLst>
          </p:cNvPr>
          <p:cNvSpPr/>
          <p:nvPr/>
        </p:nvSpPr>
        <p:spPr>
          <a:xfrm>
            <a:off x="5845243" y="3045022"/>
            <a:ext cx="59436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39CF5CD2-FB82-BB4F-8799-BDFF92249C40}"/>
              </a:ext>
            </a:extLst>
          </p:cNvPr>
          <p:cNvSpPr/>
          <p:nvPr/>
        </p:nvSpPr>
        <p:spPr>
          <a:xfrm>
            <a:off x="5994754" y="3207243"/>
            <a:ext cx="295338" cy="271030"/>
          </a:xfrm>
          <a:custGeom>
            <a:avLst/>
            <a:gdLst>
              <a:gd name="connsiteX0" fmla="*/ 0 w 1146412"/>
              <a:gd name="connsiteY0" fmla="*/ 791571 h 791571"/>
              <a:gd name="connsiteX1" fmla="*/ 491320 w 1146412"/>
              <a:gd name="connsiteY1" fmla="*/ 655093 h 791571"/>
              <a:gd name="connsiteX2" fmla="*/ 723332 w 1146412"/>
              <a:gd name="connsiteY2" fmla="*/ 109183 h 791571"/>
              <a:gd name="connsiteX3" fmla="*/ 1146412 w 1146412"/>
              <a:gd name="connsiteY3" fmla="*/ 0 h 79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412" h="791571">
                <a:moveTo>
                  <a:pt x="0" y="791571"/>
                </a:moveTo>
                <a:cubicBezTo>
                  <a:pt x="185382" y="780197"/>
                  <a:pt x="370765" y="768824"/>
                  <a:pt x="491320" y="655093"/>
                </a:cubicBezTo>
                <a:cubicBezTo>
                  <a:pt x="611875" y="541362"/>
                  <a:pt x="614150" y="218365"/>
                  <a:pt x="723332" y="109183"/>
                </a:cubicBezTo>
                <a:cubicBezTo>
                  <a:pt x="832514" y="1"/>
                  <a:pt x="1003111" y="15922"/>
                  <a:pt x="11464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EA274DA-7E58-4341-93D0-DA633B6911EC}"/>
              </a:ext>
            </a:extLst>
          </p:cNvPr>
          <p:cNvCxnSpPr/>
          <p:nvPr/>
        </p:nvCxnSpPr>
        <p:spPr>
          <a:xfrm>
            <a:off x="6550927" y="3361882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81F9CE6-79E0-5D48-8EF2-E265487846A7}"/>
              </a:ext>
            </a:extLst>
          </p:cNvPr>
          <p:cNvSpPr/>
          <p:nvPr/>
        </p:nvSpPr>
        <p:spPr>
          <a:xfrm>
            <a:off x="7192370" y="3058203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9F85185-111D-6146-A0C5-CC4F1C3EE002}"/>
                  </a:ext>
                </a:extLst>
              </p:cNvPr>
              <p:cNvSpPr txBox="1"/>
              <p:nvPr/>
            </p:nvSpPr>
            <p:spPr>
              <a:xfrm>
                <a:off x="7322022" y="316515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9F85185-111D-6146-A0C5-CC4F1C3E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022" y="3165156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B5FB79A9-D719-DC40-BDB9-AFE3A6150E79}"/>
              </a:ext>
            </a:extLst>
          </p:cNvPr>
          <p:cNvSpPr txBox="1"/>
          <p:nvPr/>
        </p:nvSpPr>
        <p:spPr>
          <a:xfrm>
            <a:off x="2601065" y="48563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46D6EF0-AA66-524E-B7F6-C1AFDC59E396}"/>
              </a:ext>
            </a:extLst>
          </p:cNvPr>
          <p:cNvSpPr txBox="1"/>
          <p:nvPr/>
        </p:nvSpPr>
        <p:spPr>
          <a:xfrm>
            <a:off x="3474807" y="4854186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39B09FE-98D6-F746-9F26-22E7A10E2458}"/>
              </a:ext>
            </a:extLst>
          </p:cNvPr>
          <p:cNvSpPr txBox="1"/>
          <p:nvPr/>
        </p:nvSpPr>
        <p:spPr>
          <a:xfrm>
            <a:off x="4629311" y="485418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Sum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DDE67D-A8B3-2946-A273-90E28F0EE183}"/>
              </a:ext>
            </a:extLst>
          </p:cNvPr>
          <p:cNvSpPr txBox="1"/>
          <p:nvPr/>
        </p:nvSpPr>
        <p:spPr>
          <a:xfrm>
            <a:off x="5445114" y="485418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Non-</a:t>
            </a:r>
            <a:r>
              <a:rPr lang="de-DE" dirty="0" err="1"/>
              <a:t>Linearity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3666A99-0E93-B348-8B00-C04EAA532FBC}"/>
              </a:ext>
            </a:extLst>
          </p:cNvPr>
          <p:cNvSpPr txBox="1"/>
          <p:nvPr/>
        </p:nvSpPr>
        <p:spPr>
          <a:xfrm>
            <a:off x="7065611" y="48541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85090DE2-5B2D-ED44-8B70-A05376BF900A}"/>
                  </a:ext>
                </a:extLst>
              </p:cNvPr>
              <p:cNvSpPr/>
              <p:nvPr/>
            </p:nvSpPr>
            <p:spPr>
              <a:xfrm>
                <a:off x="3476778" y="2293022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85090DE2-5B2D-ED44-8B70-A05376BF9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78" y="2293022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6DA909A7-8C78-5640-95AC-92E8B871C283}"/>
                  </a:ext>
                </a:extLst>
              </p:cNvPr>
              <p:cNvSpPr/>
              <p:nvPr/>
            </p:nvSpPr>
            <p:spPr>
              <a:xfrm>
                <a:off x="3482101" y="2713910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6DA909A7-8C78-5640-95AC-92E8B871C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01" y="2713910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597338C-DC63-1946-AE25-1B9E07384FB0}"/>
                  </a:ext>
                </a:extLst>
              </p:cNvPr>
              <p:cNvSpPr/>
              <p:nvPr/>
            </p:nvSpPr>
            <p:spPr>
              <a:xfrm>
                <a:off x="3491804" y="318822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597338C-DC63-1946-AE25-1B9E07384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04" y="3188228"/>
                <a:ext cx="5071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B863AD5A-7D8E-7848-86CF-FA35439EAED5}"/>
                  </a:ext>
                </a:extLst>
              </p:cNvPr>
              <p:cNvSpPr/>
              <p:nvPr/>
            </p:nvSpPr>
            <p:spPr>
              <a:xfrm>
                <a:off x="3491804" y="3587072"/>
                <a:ext cx="533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B863AD5A-7D8E-7848-86CF-FA35439EA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04" y="3587072"/>
                <a:ext cx="5336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16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Dömer</dc:creator>
  <cp:lastModifiedBy>Manuel Dömer</cp:lastModifiedBy>
  <cp:revision>2</cp:revision>
  <dcterms:created xsi:type="dcterms:W3CDTF">2020-03-01T17:25:07Z</dcterms:created>
  <dcterms:modified xsi:type="dcterms:W3CDTF">2020-03-01T17:43:01Z</dcterms:modified>
</cp:coreProperties>
</file>