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B8A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7"/>
    <p:restoredTop sz="94415"/>
  </p:normalViewPr>
  <p:slideViewPr>
    <p:cSldViewPr snapToGrid="0" snapToObjects="1">
      <p:cViewPr>
        <p:scale>
          <a:sx n="86" d="100"/>
          <a:sy n="86" d="100"/>
        </p:scale>
        <p:origin x="8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F45C-A31D-E244-8105-FCF71AC7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CFA18C-5243-764B-AA60-3DE6DA44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0BE95-F4C5-9542-94B8-0128A64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3BEF2-0C6C-6240-9854-264DF96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3426D-0844-ED4D-9EF4-5F43AF7A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28939-B78A-BD4F-B14B-3674AF1F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E6726D-937B-3742-9DA5-802BC41E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6B3A9-5F22-244F-83BF-C4687737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F16D3-81B0-B444-A446-54EB8C3C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AADAB-881A-2240-BD7E-74245723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5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BECC4C-D678-9F43-8489-5794A3D33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BE9953-2BDC-D342-B3D6-CB4AC79C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70537-B979-604E-BB20-6371DEA3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20B7A-40FE-BD46-BEB3-49BB2446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0366F-97BC-6A42-86C0-6E60AF2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4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30321-1AFA-6442-B04B-8C9E5080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F8CB2-3324-8145-A9C9-973D0E51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3B2E95-297B-B443-87B5-29E11337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69067-4C55-4744-A3D1-5269ED6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22261-108B-7C49-9F67-5215DD28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45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5B00B-B25E-9A41-AF53-E5A4F8D2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A7EC6-3CAE-D041-8F27-72EC6EFD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0A7A7-6B51-CE49-8A7A-BC8CFD4F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FED33-F8E5-2D4F-94CD-4AAB3F2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5F0D2-5EC7-7840-8E29-5CD295D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946E0-5C04-BC43-8D25-65E21797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752A-8DD5-E744-A46A-FE15F9D4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221D18-A616-2447-B8F0-2E37A0534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EDB161-E9CD-774A-8CA1-06DB1964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D2F835-95F5-DD42-96CB-2946FC0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F414D-7548-E844-BB0E-3954B989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2701E-6660-4845-B978-F1C77863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9305D-1EE4-A841-9098-9B672C94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4C7B4B-411C-6D40-8BE0-B61BB202D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CC80E8-C464-1944-B3B8-CC20E4EDE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588717-A5BB-FF41-9D2B-2F95701C7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D5C18-73DE-0A4F-87B7-9F302A9C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03EFDE-A603-8B49-828E-0400537F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7AAAC-7F6E-1741-8CCD-51E727F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AE27B-424E-9D41-80D6-10247740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FC3E0B-AF05-8E48-82A0-28959D6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4EA66C-0B94-AB46-AE20-64285424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29A09C-DE6B-2147-959F-0072FB58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1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F3CF82-30B3-9F4D-B76E-8AB4467C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609C63-E9F1-2240-BFDD-6D621E6A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A515E-47EE-9843-9F3F-B44C8242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8B0E1-193A-344E-8CA3-0F64DBC0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DDB1B-24A2-3640-BE83-03C312BF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39EDB-83AA-444F-B9A1-1173ADD3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E8866-FF63-3547-BC4B-F31EF137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FD5FAE-A6C4-0F44-A035-4AB45A74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956E1F-6A3F-334D-BB21-DB96D7A9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A36A-AB06-E44F-9C1E-E2F5F21E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9D29F0-9C79-234F-85C3-3FBDF21AE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EF0CC5-C218-D142-A6E3-50F2E325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DEF80-D741-A141-BB44-CCA2883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29B44-8EB1-1949-85EF-B99A655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FEA62-F5DE-0C48-BB9C-28F97294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3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1BA291-BC60-514A-9171-4F4EF938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F2997-67FB-4849-A2D3-8B73E861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8F24E-E790-DC47-902C-16EF66E97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C945-6086-B246-BB53-7510ED701B45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7F152-23E7-B748-AB20-AB7DD1925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E8967-2447-7241-B7D0-16D0162BD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78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5C9E0D3-6A07-F24C-BAE1-6B593377074C}"/>
                  </a:ext>
                </a:extLst>
              </p:cNvPr>
              <p:cNvSpPr txBox="1"/>
              <p:nvPr/>
            </p:nvSpPr>
            <p:spPr>
              <a:xfrm>
                <a:off x="4272197" y="4641551"/>
                <a:ext cx="2158584" cy="1077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5C9E0D3-6A07-F24C-BAE1-6B593377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97" y="4641551"/>
                <a:ext cx="2158584" cy="1077539"/>
              </a:xfrm>
              <a:prstGeom prst="rect">
                <a:avLst/>
              </a:prstGeom>
              <a:blipFill>
                <a:blip r:embed="rId2"/>
                <a:stretch>
                  <a:fillRect l="-2941" r="-4118" b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6B6DDC14-86CE-2E46-AC68-FB5E0A18AF64}"/>
              </a:ext>
            </a:extLst>
          </p:cNvPr>
          <p:cNvSpPr txBox="1"/>
          <p:nvPr/>
        </p:nvSpPr>
        <p:spPr>
          <a:xfrm>
            <a:off x="3649151" y="4119447"/>
            <a:ext cx="103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feature</a:t>
            </a:r>
            <a:r>
              <a:rPr lang="de-DE" dirty="0"/>
              <a:t>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9E1610-04B8-0747-B0CF-8AB8B1FD4AC1}"/>
              </a:ext>
            </a:extLst>
          </p:cNvPr>
          <p:cNvSpPr txBox="1"/>
          <p:nvPr/>
        </p:nvSpPr>
        <p:spPr>
          <a:xfrm>
            <a:off x="5885502" y="4113546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feature</a:t>
            </a:r>
            <a:r>
              <a:rPr lang="de-DE" dirty="0"/>
              <a:t> 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4FCE61-F737-384D-BD89-2B210A3B44DA}"/>
              </a:ext>
            </a:extLst>
          </p:cNvPr>
          <p:cNvSpPr txBox="1"/>
          <p:nvPr/>
        </p:nvSpPr>
        <p:spPr>
          <a:xfrm>
            <a:off x="6658131" y="459594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 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1B9B42-AA18-3B4B-A653-D57490275E5E}"/>
              </a:ext>
            </a:extLst>
          </p:cNvPr>
          <p:cNvSpPr txBox="1"/>
          <p:nvPr/>
        </p:nvSpPr>
        <p:spPr>
          <a:xfrm>
            <a:off x="6658131" y="538486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 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FB35AF-A824-9D4D-8FBF-4C485C9157D7}"/>
              </a:ext>
            </a:extLst>
          </p:cNvPr>
          <p:cNvSpPr txBox="1"/>
          <p:nvPr/>
        </p:nvSpPr>
        <p:spPr>
          <a:xfrm>
            <a:off x="1229193" y="834485"/>
            <a:ext cx="9927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Samples</a:t>
            </a:r>
          </a:p>
          <a:p>
            <a:r>
              <a:rPr lang="de-DE" dirty="0"/>
              <a:t>D </a:t>
            </a:r>
            <a:r>
              <a:rPr lang="de-DE" dirty="0" err="1"/>
              <a:t>Dimensions</a:t>
            </a:r>
            <a:r>
              <a:rPr lang="de-DE" dirty="0"/>
              <a:t>/Features </a:t>
            </a:r>
            <a:r>
              <a:rPr lang="de-DE" dirty="0" err="1"/>
              <a:t>each</a:t>
            </a:r>
            <a:endParaRPr lang="de-DE" dirty="0"/>
          </a:p>
          <a:p>
            <a:r>
              <a:rPr lang="de-DE" dirty="0"/>
              <a:t>K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Source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: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convention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</a:p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different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31726B6-4C38-2B4B-A7E9-3236B88A3A5D}"/>
                  </a:ext>
                </a:extLst>
              </p:cNvPr>
              <p:cNvSpPr/>
              <p:nvPr/>
            </p:nvSpPr>
            <p:spPr>
              <a:xfrm>
                <a:off x="4578799" y="2781154"/>
                <a:ext cx="1256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31726B6-4C38-2B4B-A7E9-3236B88A3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799" y="2781154"/>
                <a:ext cx="12566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709B732-DD4F-234C-9ADB-BF0C58796F12}"/>
                  </a:ext>
                </a:extLst>
              </p:cNvPr>
              <p:cNvSpPr/>
              <p:nvPr/>
            </p:nvSpPr>
            <p:spPr>
              <a:xfrm>
                <a:off x="6552015" y="2776437"/>
                <a:ext cx="1214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709B732-DD4F-234C-9ADB-BF0C58796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15" y="2776437"/>
                <a:ext cx="1214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F943978E-6254-6043-B03D-FF4EF300448F}"/>
              </a:ext>
            </a:extLst>
          </p:cNvPr>
          <p:cNvSpPr txBox="1"/>
          <p:nvPr/>
        </p:nvSpPr>
        <p:spPr>
          <a:xfrm>
            <a:off x="5966125" y="27764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15929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407A17-D034-6844-BECF-A5661B513480}"/>
              </a:ext>
            </a:extLst>
          </p:cNvPr>
          <p:cNvSpPr/>
          <p:nvPr/>
        </p:nvSpPr>
        <p:spPr>
          <a:xfrm>
            <a:off x="2672127" y="1924528"/>
            <a:ext cx="594360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0A9A35-6B57-CC4A-968C-CB3A1AD47727}"/>
              </a:ext>
            </a:extLst>
          </p:cNvPr>
          <p:cNvSpPr/>
          <p:nvPr/>
        </p:nvSpPr>
        <p:spPr>
          <a:xfrm>
            <a:off x="2651760" y="2654262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52C0C9-4E60-DF41-8B96-59BBBC1E6A8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179445" y="2444854"/>
            <a:ext cx="1360790" cy="7087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258D8E1-3B64-C14D-BA3C-9426A38A5227}"/>
              </a:ext>
            </a:extLst>
          </p:cNvPr>
          <p:cNvCxnSpPr>
            <a:cxnSpLocks/>
          </p:cNvCxnSpPr>
          <p:nvPr/>
        </p:nvCxnSpPr>
        <p:spPr>
          <a:xfrm>
            <a:off x="3246120" y="2959063"/>
            <a:ext cx="1269328" cy="3232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79B0DE-C511-2D48-8EDD-5BC574C0A05D}"/>
              </a:ext>
            </a:extLst>
          </p:cNvPr>
          <p:cNvSpPr txBox="1"/>
          <p:nvPr/>
        </p:nvSpPr>
        <p:spPr>
          <a:xfrm>
            <a:off x="2816723" y="2045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04FBD58-25B7-734E-8B1C-4EF313B4BA9D}"/>
                  </a:ext>
                </a:extLst>
              </p:cNvPr>
              <p:cNvSpPr txBox="1"/>
              <p:nvPr/>
            </p:nvSpPr>
            <p:spPr>
              <a:xfrm>
                <a:off x="2718557" y="277439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04FBD58-25B7-734E-8B1C-4EF313B4B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57" y="2774396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93C80C07-CA71-FD44-85E5-29086B49B6D1}"/>
              </a:ext>
            </a:extLst>
          </p:cNvPr>
          <p:cNvSpPr/>
          <p:nvPr/>
        </p:nvSpPr>
        <p:spPr>
          <a:xfrm>
            <a:off x="2651760" y="3342758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36E9214-BE2A-FD45-B59D-1760FBB277D2}"/>
              </a:ext>
            </a:extLst>
          </p:cNvPr>
          <p:cNvCxnSpPr>
            <a:cxnSpLocks/>
          </p:cNvCxnSpPr>
          <p:nvPr/>
        </p:nvCxnSpPr>
        <p:spPr>
          <a:xfrm flipV="1">
            <a:off x="3246120" y="3441997"/>
            <a:ext cx="1269328" cy="1896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8CBDECE-4E6B-DD40-A2EC-B0958840C4EE}"/>
                  </a:ext>
                </a:extLst>
              </p:cNvPr>
              <p:cNvSpPr txBox="1"/>
              <p:nvPr/>
            </p:nvSpPr>
            <p:spPr>
              <a:xfrm>
                <a:off x="2718557" y="346289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8CBDECE-4E6B-DD40-A2EC-B0958840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57" y="3462892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B1598AE-30C0-714E-87C8-B62B684474F5}"/>
              </a:ext>
            </a:extLst>
          </p:cNvPr>
          <p:cNvSpPr/>
          <p:nvPr/>
        </p:nvSpPr>
        <p:spPr>
          <a:xfrm>
            <a:off x="2672127" y="4072492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1DC2508-A1F6-D843-8053-FFA67A053019}"/>
              </a:ext>
            </a:extLst>
          </p:cNvPr>
          <p:cNvCxnSpPr>
            <a:cxnSpLocks/>
          </p:cNvCxnSpPr>
          <p:nvPr/>
        </p:nvCxnSpPr>
        <p:spPr>
          <a:xfrm flipV="1">
            <a:off x="3184647" y="3584584"/>
            <a:ext cx="1415495" cy="6080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8CAC822-03F7-B348-92C9-4C7AC237C27F}"/>
                  </a:ext>
                </a:extLst>
              </p:cNvPr>
              <p:cNvSpPr txBox="1"/>
              <p:nvPr/>
            </p:nvSpPr>
            <p:spPr>
              <a:xfrm>
                <a:off x="2738924" y="4192626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8CAC822-03F7-B348-92C9-4C7AC237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24" y="4192626"/>
                <a:ext cx="4926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AAB8D74-CACB-AB4E-93E1-544B97B1448A}"/>
              </a:ext>
            </a:extLst>
          </p:cNvPr>
          <p:cNvSpPr/>
          <p:nvPr/>
        </p:nvSpPr>
        <p:spPr>
          <a:xfrm>
            <a:off x="4583001" y="3045022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0CCBE27-F2E6-4B4E-B08E-8396D9A63BA6}"/>
                  </a:ext>
                </a:extLst>
              </p:cNvPr>
              <p:cNvSpPr txBox="1"/>
              <p:nvPr/>
            </p:nvSpPr>
            <p:spPr>
              <a:xfrm>
                <a:off x="4626772" y="3092129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0CCBE27-F2E6-4B4E-B08E-8396D9A6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772" y="3092129"/>
                <a:ext cx="590675" cy="539507"/>
              </a:xfrm>
              <a:prstGeom prst="rect">
                <a:avLst/>
              </a:prstGeom>
              <a:blipFill>
                <a:blip r:embed="rId5"/>
                <a:stretch>
                  <a:fillRect l="-77083" t="-109091" r="-16667" b="-15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9021E7D-D1AD-4C4A-B1F0-5C2E358BAC06}"/>
              </a:ext>
            </a:extLst>
          </p:cNvPr>
          <p:cNvCxnSpPr>
            <a:cxnSpLocks/>
          </p:cNvCxnSpPr>
          <p:nvPr/>
        </p:nvCxnSpPr>
        <p:spPr>
          <a:xfrm>
            <a:off x="5217447" y="3361882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9F9EA0E-5419-424C-B8F7-0A33D1A9617B}"/>
              </a:ext>
            </a:extLst>
          </p:cNvPr>
          <p:cNvSpPr/>
          <p:nvPr/>
        </p:nvSpPr>
        <p:spPr>
          <a:xfrm>
            <a:off x="5845243" y="3045022"/>
            <a:ext cx="594360" cy="609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id="{39CF5CD2-FB82-BB4F-8799-BDFF92249C40}"/>
              </a:ext>
            </a:extLst>
          </p:cNvPr>
          <p:cNvSpPr/>
          <p:nvPr/>
        </p:nvSpPr>
        <p:spPr>
          <a:xfrm>
            <a:off x="5994754" y="3207243"/>
            <a:ext cx="295338" cy="271030"/>
          </a:xfrm>
          <a:custGeom>
            <a:avLst/>
            <a:gdLst>
              <a:gd name="connsiteX0" fmla="*/ 0 w 1146412"/>
              <a:gd name="connsiteY0" fmla="*/ 791571 h 791571"/>
              <a:gd name="connsiteX1" fmla="*/ 491320 w 1146412"/>
              <a:gd name="connsiteY1" fmla="*/ 655093 h 791571"/>
              <a:gd name="connsiteX2" fmla="*/ 723332 w 1146412"/>
              <a:gd name="connsiteY2" fmla="*/ 109183 h 791571"/>
              <a:gd name="connsiteX3" fmla="*/ 1146412 w 1146412"/>
              <a:gd name="connsiteY3" fmla="*/ 0 h 79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412" h="791571">
                <a:moveTo>
                  <a:pt x="0" y="791571"/>
                </a:moveTo>
                <a:cubicBezTo>
                  <a:pt x="185382" y="780197"/>
                  <a:pt x="370765" y="768824"/>
                  <a:pt x="491320" y="655093"/>
                </a:cubicBezTo>
                <a:cubicBezTo>
                  <a:pt x="611875" y="541362"/>
                  <a:pt x="614150" y="218365"/>
                  <a:pt x="723332" y="109183"/>
                </a:cubicBezTo>
                <a:cubicBezTo>
                  <a:pt x="832514" y="1"/>
                  <a:pt x="1003111" y="15922"/>
                  <a:pt x="114641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EA274DA-7E58-4341-93D0-DA633B6911EC}"/>
              </a:ext>
            </a:extLst>
          </p:cNvPr>
          <p:cNvCxnSpPr/>
          <p:nvPr/>
        </p:nvCxnSpPr>
        <p:spPr>
          <a:xfrm>
            <a:off x="6550927" y="3361882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81F9CE6-79E0-5D48-8EF2-E265487846A7}"/>
              </a:ext>
            </a:extLst>
          </p:cNvPr>
          <p:cNvSpPr/>
          <p:nvPr/>
        </p:nvSpPr>
        <p:spPr>
          <a:xfrm>
            <a:off x="7192370" y="3058203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9F85185-111D-6146-A0C5-CC4F1C3EE002}"/>
                  </a:ext>
                </a:extLst>
              </p:cNvPr>
              <p:cNvSpPr txBox="1"/>
              <p:nvPr/>
            </p:nvSpPr>
            <p:spPr>
              <a:xfrm>
                <a:off x="7322022" y="316515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9F85185-111D-6146-A0C5-CC4F1C3EE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022" y="3165156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B5FB79A9-D719-DC40-BDB9-AFE3A6150E79}"/>
              </a:ext>
            </a:extLst>
          </p:cNvPr>
          <p:cNvSpPr txBox="1"/>
          <p:nvPr/>
        </p:nvSpPr>
        <p:spPr>
          <a:xfrm>
            <a:off x="2465859" y="13788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46D6EF0-AA66-524E-B7F6-C1AFDC59E396}"/>
              </a:ext>
            </a:extLst>
          </p:cNvPr>
          <p:cNvSpPr txBox="1"/>
          <p:nvPr/>
        </p:nvSpPr>
        <p:spPr>
          <a:xfrm>
            <a:off x="3339601" y="1376639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39B09FE-98D6-F746-9F26-22E7A10E2458}"/>
              </a:ext>
            </a:extLst>
          </p:cNvPr>
          <p:cNvSpPr txBox="1"/>
          <p:nvPr/>
        </p:nvSpPr>
        <p:spPr>
          <a:xfrm>
            <a:off x="4494105" y="137663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Sum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5DDE67D-A8B3-2946-A273-90E28F0EE183}"/>
              </a:ext>
            </a:extLst>
          </p:cNvPr>
          <p:cNvSpPr txBox="1"/>
          <p:nvPr/>
        </p:nvSpPr>
        <p:spPr>
          <a:xfrm>
            <a:off x="5350852" y="137663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Non-</a:t>
            </a:r>
            <a:r>
              <a:rPr lang="de-DE" dirty="0" err="1"/>
              <a:t>Linearity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3666A99-0E93-B348-8B00-C04EAA532FBC}"/>
              </a:ext>
            </a:extLst>
          </p:cNvPr>
          <p:cNvSpPr txBox="1"/>
          <p:nvPr/>
        </p:nvSpPr>
        <p:spPr>
          <a:xfrm>
            <a:off x="7039589" y="13766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85090DE2-5B2D-ED44-8B70-A05376BF900A}"/>
                  </a:ext>
                </a:extLst>
              </p:cNvPr>
              <p:cNvSpPr/>
              <p:nvPr/>
            </p:nvSpPr>
            <p:spPr>
              <a:xfrm>
                <a:off x="3476778" y="2293022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85090DE2-5B2D-ED44-8B70-A05376BF9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78" y="2293022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6DA909A7-8C78-5640-95AC-92E8B871C283}"/>
                  </a:ext>
                </a:extLst>
              </p:cNvPr>
              <p:cNvSpPr/>
              <p:nvPr/>
            </p:nvSpPr>
            <p:spPr>
              <a:xfrm>
                <a:off x="3482101" y="2713910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6DA909A7-8C78-5640-95AC-92E8B871C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01" y="2713910"/>
                <a:ext cx="501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597338C-DC63-1946-AE25-1B9E07384FB0}"/>
                  </a:ext>
                </a:extLst>
              </p:cNvPr>
              <p:cNvSpPr/>
              <p:nvPr/>
            </p:nvSpPr>
            <p:spPr>
              <a:xfrm>
                <a:off x="3491804" y="318822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597338C-DC63-1946-AE25-1B9E07384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04" y="3188228"/>
                <a:ext cx="5071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B863AD5A-7D8E-7848-86CF-FA35439EAED5}"/>
                  </a:ext>
                </a:extLst>
              </p:cNvPr>
              <p:cNvSpPr/>
              <p:nvPr/>
            </p:nvSpPr>
            <p:spPr>
              <a:xfrm>
                <a:off x="3491804" y="3587072"/>
                <a:ext cx="533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B863AD5A-7D8E-7848-86CF-FA35439EA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04" y="3587072"/>
                <a:ext cx="5336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17E3AD67-215E-BA4A-B41F-405D603E7F4D}"/>
                  </a:ext>
                </a:extLst>
              </p:cNvPr>
              <p:cNvSpPr txBox="1"/>
              <p:nvPr/>
            </p:nvSpPr>
            <p:spPr>
              <a:xfrm>
                <a:off x="1047916" y="1990817"/>
                <a:ext cx="1253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Bias </a:t>
                </a:r>
                <a:r>
                  <a:rPr lang="de-DE" dirty="0" err="1">
                    <a:solidFill>
                      <a:schemeClr val="accent6"/>
                    </a:solidFill>
                  </a:rPr>
                  <a:t>term</a:t>
                </a:r>
                <a:r>
                  <a:rPr lang="de-DE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17E3AD67-215E-BA4A-B41F-405D603E7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16" y="1990817"/>
                <a:ext cx="1253228" cy="369332"/>
              </a:xfrm>
              <a:prstGeom prst="rect">
                <a:avLst/>
              </a:prstGeom>
              <a:blipFill>
                <a:blip r:embed="rId11"/>
                <a:stretch>
                  <a:fillRect l="-4040" t="-6667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A88FBD-5C02-5245-8EF6-6CCB5DAA482E}"/>
                  </a:ext>
                </a:extLst>
              </p:cNvPr>
              <p:cNvSpPr txBox="1"/>
              <p:nvPr/>
            </p:nvSpPr>
            <p:spPr>
              <a:xfrm>
                <a:off x="5573727" y="4870548"/>
                <a:ext cx="155734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A88FBD-5C02-5245-8EF6-6CCB5DAA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27" y="4870548"/>
                <a:ext cx="1557349" cy="525016"/>
              </a:xfrm>
              <a:prstGeom prst="rect">
                <a:avLst/>
              </a:prstGeom>
              <a:blipFill>
                <a:blip r:embed="rId12"/>
                <a:stretch>
                  <a:fillRect l="-806" t="-7317" b="-97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C928FD1-EC08-1C4C-9547-34F4B4C807C9}"/>
              </a:ext>
            </a:extLst>
          </p:cNvPr>
          <p:cNvCxnSpPr>
            <a:cxnSpLocks/>
          </p:cNvCxnSpPr>
          <p:nvPr/>
        </p:nvCxnSpPr>
        <p:spPr>
          <a:xfrm>
            <a:off x="2816723" y="1130531"/>
            <a:ext cx="4664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EFD900F-43D5-3E46-A3B2-C3FF85B2710A}"/>
              </a:ext>
            </a:extLst>
          </p:cNvPr>
          <p:cNvSpPr txBox="1"/>
          <p:nvPr/>
        </p:nvSpPr>
        <p:spPr>
          <a:xfrm>
            <a:off x="4212491" y="681411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Forward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A7808DB-30B9-4A4D-BDF3-AD756CC922E4}"/>
                  </a:ext>
                </a:extLst>
              </p:cNvPr>
              <p:cNvSpPr/>
              <p:nvPr/>
            </p:nvSpPr>
            <p:spPr>
              <a:xfrm>
                <a:off x="3589457" y="4953667"/>
                <a:ext cx="180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A7808DB-30B9-4A4D-BDF3-AD756CC92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57" y="4953667"/>
                <a:ext cx="18019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1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2F3331A-3787-1147-B307-67ED11B7247E}"/>
              </a:ext>
            </a:extLst>
          </p:cNvPr>
          <p:cNvCxnSpPr>
            <a:cxnSpLocks/>
            <a:stCxn id="13" idx="6"/>
            <a:endCxn id="40" idx="2"/>
          </p:cNvCxnSpPr>
          <p:nvPr/>
        </p:nvCxnSpPr>
        <p:spPr>
          <a:xfrm flipV="1">
            <a:off x="2680212" y="2916505"/>
            <a:ext cx="1896877" cy="18766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398EB73-DAC2-0E4C-B9BB-DA818F64BF3F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2680212" y="2809429"/>
            <a:ext cx="1896877" cy="10707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F25A534-2EDC-B140-88BD-2C395B08273A}"/>
              </a:ext>
            </a:extLst>
          </p:cNvPr>
          <p:cNvSpPr/>
          <p:nvPr/>
        </p:nvSpPr>
        <p:spPr>
          <a:xfrm>
            <a:off x="2085852" y="2504629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EFCB61E-FC0E-E247-AE2D-4A574616658A}"/>
                  </a:ext>
                </a:extLst>
              </p:cNvPr>
              <p:cNvSpPr txBox="1"/>
              <p:nvPr/>
            </p:nvSpPr>
            <p:spPr>
              <a:xfrm>
                <a:off x="2152649" y="262476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EFCB61E-FC0E-E247-AE2D-4A574616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9" y="2624763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8605383-BD23-2745-8D1E-1C10635DFB56}"/>
              </a:ext>
            </a:extLst>
          </p:cNvPr>
          <p:cNvSpPr/>
          <p:nvPr/>
        </p:nvSpPr>
        <p:spPr>
          <a:xfrm>
            <a:off x="2085852" y="3193125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9D07F54-802A-9D45-AEC0-422869BF1BE1}"/>
                  </a:ext>
                </a:extLst>
              </p:cNvPr>
              <p:cNvSpPr txBox="1"/>
              <p:nvPr/>
            </p:nvSpPr>
            <p:spPr>
              <a:xfrm>
                <a:off x="2152649" y="331325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9D07F54-802A-9D45-AEC0-422869BF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9" y="3313259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2A5DF8DF-1AD0-3F46-8C79-4AA317C62F82}"/>
              </a:ext>
            </a:extLst>
          </p:cNvPr>
          <p:cNvSpPr/>
          <p:nvPr/>
        </p:nvSpPr>
        <p:spPr>
          <a:xfrm>
            <a:off x="2085852" y="4488327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D090F6C-9C4D-8E42-89E4-D08E5F49BA83}"/>
                  </a:ext>
                </a:extLst>
              </p:cNvPr>
              <p:cNvSpPr txBox="1"/>
              <p:nvPr/>
            </p:nvSpPr>
            <p:spPr>
              <a:xfrm>
                <a:off x="2152649" y="4608461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D090F6C-9C4D-8E42-89E4-D08E5F49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9" y="4608461"/>
                <a:ext cx="492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92854A0D-9AE3-6B4A-93EB-96007CF2EE82}"/>
              </a:ext>
            </a:extLst>
          </p:cNvPr>
          <p:cNvSpPr/>
          <p:nvPr/>
        </p:nvSpPr>
        <p:spPr>
          <a:xfrm>
            <a:off x="4599626" y="3427399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BB344F2-76FF-F64C-BFF5-0A1D89F4D3B6}"/>
                  </a:ext>
                </a:extLst>
              </p:cNvPr>
              <p:cNvSpPr txBox="1"/>
              <p:nvPr/>
            </p:nvSpPr>
            <p:spPr>
              <a:xfrm>
                <a:off x="4643397" y="3474506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BB344F2-76FF-F64C-BFF5-0A1D89F4D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97" y="3474506"/>
                <a:ext cx="590675" cy="539507"/>
              </a:xfrm>
              <a:prstGeom prst="rect">
                <a:avLst/>
              </a:prstGeom>
              <a:blipFill>
                <a:blip r:embed="rId5"/>
                <a:stretch>
                  <a:fillRect l="-78723" t="-111628" r="-17021" b="-16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14A2435-E506-5D4B-AD1C-D497E9E8B16C}"/>
              </a:ext>
            </a:extLst>
          </p:cNvPr>
          <p:cNvCxnSpPr>
            <a:cxnSpLocks/>
          </p:cNvCxnSpPr>
          <p:nvPr/>
        </p:nvCxnSpPr>
        <p:spPr>
          <a:xfrm>
            <a:off x="5234072" y="3744259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5101FA3-5F53-5541-8EA8-F1421057B388}"/>
              </a:ext>
            </a:extLst>
          </p:cNvPr>
          <p:cNvSpPr/>
          <p:nvPr/>
        </p:nvSpPr>
        <p:spPr>
          <a:xfrm>
            <a:off x="5893042" y="2360814"/>
            <a:ext cx="594360" cy="3120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06311B-4DFC-794A-9E0D-93EF52CC8913}"/>
              </a:ext>
            </a:extLst>
          </p:cNvPr>
          <p:cNvCxnSpPr/>
          <p:nvPr/>
        </p:nvCxnSpPr>
        <p:spPr>
          <a:xfrm>
            <a:off x="6567552" y="3744259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C7AD59F-F6B8-0345-82C6-B00F59F61D42}"/>
              </a:ext>
            </a:extLst>
          </p:cNvPr>
          <p:cNvSpPr/>
          <p:nvPr/>
        </p:nvSpPr>
        <p:spPr>
          <a:xfrm>
            <a:off x="7208995" y="3440580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C0804E6-4C5D-D04C-BCAF-9C9888B4E2E9}"/>
                  </a:ext>
                </a:extLst>
              </p:cNvPr>
              <p:cNvSpPr txBox="1"/>
              <p:nvPr/>
            </p:nvSpPr>
            <p:spPr>
              <a:xfrm>
                <a:off x="7174562" y="3547533"/>
                <a:ext cx="697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C0804E6-4C5D-D04C-BCAF-9C9888B4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62" y="3547533"/>
                <a:ext cx="69711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F9E0E326-B2EC-B146-AA42-7B45BCB1EDE2}"/>
              </a:ext>
            </a:extLst>
          </p:cNvPr>
          <p:cNvSpPr txBox="1"/>
          <p:nvPr/>
        </p:nvSpPr>
        <p:spPr>
          <a:xfrm>
            <a:off x="1979987" y="15639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94ECFB9-08BF-AD46-BD05-D9D4A7AA7F4C}"/>
              </a:ext>
            </a:extLst>
          </p:cNvPr>
          <p:cNvSpPr txBox="1"/>
          <p:nvPr/>
        </p:nvSpPr>
        <p:spPr>
          <a:xfrm>
            <a:off x="2936991" y="156387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55F9F0A-1192-B843-BE35-0FE5BC9DCE87}"/>
              </a:ext>
            </a:extLst>
          </p:cNvPr>
          <p:cNvSpPr txBox="1"/>
          <p:nvPr/>
        </p:nvSpPr>
        <p:spPr>
          <a:xfrm>
            <a:off x="4494105" y="156387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Sum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63626F6-6927-0B4E-89D1-E99FFCBA9570}"/>
              </a:ext>
            </a:extLst>
          </p:cNvPr>
          <p:cNvSpPr txBox="1"/>
          <p:nvPr/>
        </p:nvSpPr>
        <p:spPr>
          <a:xfrm>
            <a:off x="5528583" y="156387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Non-</a:t>
            </a:r>
            <a:r>
              <a:rPr lang="de-DE" dirty="0" err="1"/>
              <a:t>Linearity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7DC359-D96B-484D-B7D9-8F008B722A45}"/>
              </a:ext>
            </a:extLst>
          </p:cNvPr>
          <p:cNvSpPr txBox="1"/>
          <p:nvPr/>
        </p:nvSpPr>
        <p:spPr>
          <a:xfrm>
            <a:off x="9123222" y="156387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D03182D8-533A-4847-B1F6-1EE454921409}"/>
                  </a:ext>
                </a:extLst>
              </p:cNvPr>
              <p:cNvSpPr/>
              <p:nvPr/>
            </p:nvSpPr>
            <p:spPr>
              <a:xfrm>
                <a:off x="3251894" y="2500817"/>
                <a:ext cx="507127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D03182D8-533A-4847-B1F6-1EE454921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94" y="2500817"/>
                <a:ext cx="507127" cy="381515"/>
              </a:xfrm>
              <a:prstGeom prst="rect">
                <a:avLst/>
              </a:prstGeom>
              <a:blipFill>
                <a:blip r:embed="rId7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FF53270-FB2C-0A4B-8D89-177D11B58E27}"/>
                  </a:ext>
                </a:extLst>
              </p:cNvPr>
              <p:cNvSpPr txBox="1"/>
              <p:nvPr/>
            </p:nvSpPr>
            <p:spPr>
              <a:xfrm>
                <a:off x="4116867" y="5863888"/>
                <a:ext cx="1527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FF53270-FB2C-0A4B-8D89-177D11B58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67" y="5863888"/>
                <a:ext cx="1527854" cy="276999"/>
              </a:xfrm>
              <a:prstGeom prst="rect">
                <a:avLst/>
              </a:prstGeom>
              <a:blipFill>
                <a:blip r:embed="rId8"/>
                <a:stretch>
                  <a:fillRect l="-1667" t="-4348" r="-333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7A5360B-8ABD-0344-A9EC-365FFEAE6B01}"/>
                  </a:ext>
                </a:extLst>
              </p:cNvPr>
              <p:cNvSpPr txBox="1"/>
              <p:nvPr/>
            </p:nvSpPr>
            <p:spPr>
              <a:xfrm>
                <a:off x="6544655" y="5757602"/>
                <a:ext cx="2638094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CH" b="0" dirty="0" err="1">
                    <a:ea typeface="Cambria Math" panose="02040503050406030204" pitchFamily="18" charset="0"/>
                  </a:rPr>
                  <a:t>softmax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7A5360B-8ABD-0344-A9EC-365FFEAE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55" y="5757602"/>
                <a:ext cx="2638094" cy="493661"/>
              </a:xfrm>
              <a:prstGeom prst="rect">
                <a:avLst/>
              </a:prstGeom>
              <a:blipFill>
                <a:blip r:embed="rId9"/>
                <a:stretch>
                  <a:fillRect l="-2871" t="-15000" r="-478" b="-9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ACBA329-C518-A34A-8250-D250756C7C27}"/>
              </a:ext>
            </a:extLst>
          </p:cNvPr>
          <p:cNvCxnSpPr>
            <a:cxnSpLocks/>
          </p:cNvCxnSpPr>
          <p:nvPr/>
        </p:nvCxnSpPr>
        <p:spPr>
          <a:xfrm>
            <a:off x="2816723" y="1317770"/>
            <a:ext cx="6597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E405426-F2C2-154A-96EF-ACEA870F731F}"/>
                  </a:ext>
                </a:extLst>
              </p:cNvPr>
              <p:cNvSpPr txBox="1"/>
              <p:nvPr/>
            </p:nvSpPr>
            <p:spPr>
              <a:xfrm>
                <a:off x="4212491" y="868650"/>
                <a:ext cx="4030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Forward Pass on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 (1 </a:t>
                </a:r>
                <a:r>
                  <a:rPr lang="de-DE" dirty="0" err="1"/>
                  <a:t>row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E405426-F2C2-154A-96EF-ACEA870F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91" y="868650"/>
                <a:ext cx="4030527" cy="369332"/>
              </a:xfrm>
              <a:prstGeom prst="rect">
                <a:avLst/>
              </a:prstGeom>
              <a:blipFill>
                <a:blip r:embed="rId10"/>
                <a:stretch>
                  <a:fillRect l="-1258" t="-3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C9897F8-1BD3-6044-BE99-943AE02E91D9}"/>
              </a:ext>
            </a:extLst>
          </p:cNvPr>
          <p:cNvSpPr/>
          <p:nvPr/>
        </p:nvSpPr>
        <p:spPr>
          <a:xfrm>
            <a:off x="4577089" y="2611705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5BCFFB0-C5B7-AD40-A550-929FD6331151}"/>
                  </a:ext>
                </a:extLst>
              </p:cNvPr>
              <p:cNvSpPr txBox="1"/>
              <p:nvPr/>
            </p:nvSpPr>
            <p:spPr>
              <a:xfrm>
                <a:off x="4620860" y="2658812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5BCFFB0-C5B7-AD40-A550-929FD633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60" y="2658812"/>
                <a:ext cx="590675" cy="539507"/>
              </a:xfrm>
              <a:prstGeom prst="rect">
                <a:avLst/>
              </a:prstGeom>
              <a:blipFill>
                <a:blip r:embed="rId11"/>
                <a:stretch>
                  <a:fillRect l="-78723" t="-109091" r="-19149" b="-15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F99DD993-5672-D144-82E0-AC3839677636}"/>
              </a:ext>
            </a:extLst>
          </p:cNvPr>
          <p:cNvSpPr/>
          <p:nvPr/>
        </p:nvSpPr>
        <p:spPr>
          <a:xfrm>
            <a:off x="4577089" y="4660932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9ACD387-FF3D-B847-BAF8-07A632B49C84}"/>
                  </a:ext>
                </a:extLst>
              </p:cNvPr>
              <p:cNvSpPr txBox="1"/>
              <p:nvPr/>
            </p:nvSpPr>
            <p:spPr>
              <a:xfrm>
                <a:off x="4620860" y="4708039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9ACD387-FF3D-B847-BAF8-07A632B4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60" y="4708039"/>
                <a:ext cx="590675" cy="539507"/>
              </a:xfrm>
              <a:prstGeom prst="rect">
                <a:avLst/>
              </a:prstGeom>
              <a:blipFill>
                <a:blip r:embed="rId12"/>
                <a:stretch>
                  <a:fillRect l="-78723" t="-111628" r="-19149" b="-16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feld 46">
            <a:extLst>
              <a:ext uri="{FF2B5EF4-FFF2-40B4-BE49-F238E27FC236}">
                <a16:creationId xmlns:a16="http://schemas.microsoft.com/office/drawing/2014/main" id="{0A93CF9D-772D-A343-88F1-9DD41B91ECD6}"/>
              </a:ext>
            </a:extLst>
          </p:cNvPr>
          <p:cNvSpPr txBox="1"/>
          <p:nvPr/>
        </p:nvSpPr>
        <p:spPr>
          <a:xfrm>
            <a:off x="2211350" y="40140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7D86327-78F6-4A44-B5EE-772EBF3F9193}"/>
              </a:ext>
            </a:extLst>
          </p:cNvPr>
          <p:cNvSpPr txBox="1"/>
          <p:nvPr/>
        </p:nvSpPr>
        <p:spPr>
          <a:xfrm>
            <a:off x="4723443" y="4214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558084A-E79E-4944-B3A1-7A66043FAB45}"/>
              </a:ext>
            </a:extLst>
          </p:cNvPr>
          <p:cNvCxnSpPr>
            <a:cxnSpLocks/>
          </p:cNvCxnSpPr>
          <p:nvPr/>
        </p:nvCxnSpPr>
        <p:spPr>
          <a:xfrm>
            <a:off x="5265791" y="4977793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77A9695-D666-C840-BC71-A6E2C0E4948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2680212" y="2809429"/>
            <a:ext cx="1919414" cy="92277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382E546-D9DC-9C4A-8CA3-646802EB65F8}"/>
              </a:ext>
            </a:extLst>
          </p:cNvPr>
          <p:cNvCxnSpPr>
            <a:cxnSpLocks/>
            <a:stCxn id="5" idx="6"/>
            <a:endCxn id="42" idx="2"/>
          </p:cNvCxnSpPr>
          <p:nvPr/>
        </p:nvCxnSpPr>
        <p:spPr>
          <a:xfrm>
            <a:off x="2680212" y="2809429"/>
            <a:ext cx="1896877" cy="215630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44E3B02-59EE-E44B-99D1-E28F7C673030}"/>
              </a:ext>
            </a:extLst>
          </p:cNvPr>
          <p:cNvCxnSpPr>
            <a:cxnSpLocks/>
          </p:cNvCxnSpPr>
          <p:nvPr/>
        </p:nvCxnSpPr>
        <p:spPr>
          <a:xfrm>
            <a:off x="5234072" y="2969096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0CA6B83-E217-BE45-95BA-C5E7D19A5516}"/>
              </a:ext>
            </a:extLst>
          </p:cNvPr>
          <p:cNvSpPr/>
          <p:nvPr/>
        </p:nvSpPr>
        <p:spPr>
          <a:xfrm>
            <a:off x="4064976" y="3049048"/>
            <a:ext cx="380321" cy="3693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24DC6F1-9CB2-1944-BD13-29FC7528E372}"/>
              </a:ext>
            </a:extLst>
          </p:cNvPr>
          <p:cNvCxnSpPr>
            <a:cxnSpLocks/>
          </p:cNvCxnSpPr>
          <p:nvPr/>
        </p:nvCxnSpPr>
        <p:spPr>
          <a:xfrm>
            <a:off x="4397100" y="3349819"/>
            <a:ext cx="275400" cy="2171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A70224D-02F9-9142-942E-7123BA1DA440}"/>
              </a:ext>
            </a:extLst>
          </p:cNvPr>
          <p:cNvSpPr/>
          <p:nvPr/>
        </p:nvSpPr>
        <p:spPr>
          <a:xfrm>
            <a:off x="4017271" y="2180442"/>
            <a:ext cx="380321" cy="3693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6BAC042B-E10C-884A-9332-B75E618A3D0C}"/>
              </a:ext>
            </a:extLst>
          </p:cNvPr>
          <p:cNvCxnSpPr>
            <a:cxnSpLocks/>
          </p:cNvCxnSpPr>
          <p:nvPr/>
        </p:nvCxnSpPr>
        <p:spPr>
          <a:xfrm>
            <a:off x="4349395" y="2481213"/>
            <a:ext cx="275400" cy="2171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1EAAD03-F7D4-DC4A-B351-C539D6B7281B}"/>
                  </a:ext>
                </a:extLst>
              </p:cNvPr>
              <p:cNvSpPr txBox="1"/>
              <p:nvPr/>
            </p:nvSpPr>
            <p:spPr>
              <a:xfrm>
                <a:off x="4007898" y="2176413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1EAAD03-F7D4-DC4A-B351-C539D6B72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98" y="2176413"/>
                <a:ext cx="4573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26A51076-62A0-D04B-AE60-AF0C92E708D1}"/>
                  </a:ext>
                </a:extLst>
              </p:cNvPr>
              <p:cNvSpPr/>
              <p:nvPr/>
            </p:nvSpPr>
            <p:spPr>
              <a:xfrm>
                <a:off x="3246111" y="2844951"/>
                <a:ext cx="507127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26A51076-62A0-D04B-AE60-AF0C92E70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11" y="2844951"/>
                <a:ext cx="507127" cy="381515"/>
              </a:xfrm>
              <a:prstGeom prst="rect">
                <a:avLst/>
              </a:prstGeom>
              <a:blipFill>
                <a:blip r:embed="rId14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BC9BDC8F-E112-F149-BD79-03EF079F4DE4}"/>
              </a:ext>
            </a:extLst>
          </p:cNvPr>
          <p:cNvSpPr/>
          <p:nvPr/>
        </p:nvSpPr>
        <p:spPr>
          <a:xfrm>
            <a:off x="4039148" y="4265052"/>
            <a:ext cx="380321" cy="3693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91F88CE-FDB2-C347-A8FD-3CA13609D4D8}"/>
              </a:ext>
            </a:extLst>
          </p:cNvPr>
          <p:cNvCxnSpPr>
            <a:cxnSpLocks/>
          </p:cNvCxnSpPr>
          <p:nvPr/>
        </p:nvCxnSpPr>
        <p:spPr>
          <a:xfrm>
            <a:off x="4371272" y="4565823"/>
            <a:ext cx="275400" cy="2171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85D89C25-566A-D648-B70D-9EA6C7EA6D3D}"/>
                  </a:ext>
                </a:extLst>
              </p:cNvPr>
              <p:cNvSpPr txBox="1"/>
              <p:nvPr/>
            </p:nvSpPr>
            <p:spPr>
              <a:xfrm>
                <a:off x="4001850" y="4261023"/>
                <a:ext cx="491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85D89C25-566A-D648-B70D-9EA6C7EA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50" y="4261023"/>
                <a:ext cx="491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5D298507-3EA8-BA45-842E-55E66C4C504A}"/>
                  </a:ext>
                </a:extLst>
              </p:cNvPr>
              <p:cNvSpPr/>
              <p:nvPr/>
            </p:nvSpPr>
            <p:spPr>
              <a:xfrm>
                <a:off x="3224226" y="3221305"/>
                <a:ext cx="507127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5D298507-3EA8-BA45-842E-55E66C4C5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6" y="3221305"/>
                <a:ext cx="507127" cy="381515"/>
              </a:xfrm>
              <a:prstGeom prst="rect">
                <a:avLst/>
              </a:prstGeom>
              <a:blipFill>
                <a:blip r:embed="rId1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1BDCD1A-AE53-B646-8764-182F76EE082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2680212" y="3732199"/>
            <a:ext cx="1919414" cy="106092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37143E8-0083-884E-9CDF-7E784510F4F3}"/>
              </a:ext>
            </a:extLst>
          </p:cNvPr>
          <p:cNvCxnSpPr>
            <a:cxnSpLocks/>
            <a:stCxn id="13" idx="6"/>
            <a:endCxn id="42" idx="2"/>
          </p:cNvCxnSpPr>
          <p:nvPr/>
        </p:nvCxnSpPr>
        <p:spPr>
          <a:xfrm>
            <a:off x="2680212" y="4793127"/>
            <a:ext cx="1896877" cy="17260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D65668AA-D300-984A-A2E2-691E6D4C6A25}"/>
                  </a:ext>
                </a:extLst>
              </p:cNvPr>
              <p:cNvSpPr/>
              <p:nvPr/>
            </p:nvSpPr>
            <p:spPr>
              <a:xfrm>
                <a:off x="2953420" y="3725092"/>
                <a:ext cx="507127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D65668AA-D300-984A-A2E2-691E6D4C6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20" y="3725092"/>
                <a:ext cx="507127" cy="381515"/>
              </a:xfrm>
              <a:prstGeom prst="rect">
                <a:avLst/>
              </a:prstGeom>
              <a:blipFill>
                <a:blip r:embed="rId1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012250A4-D3D1-BD4E-AD81-8FE39DA39AF5}"/>
                  </a:ext>
                </a:extLst>
              </p:cNvPr>
              <p:cNvSpPr txBox="1"/>
              <p:nvPr/>
            </p:nvSpPr>
            <p:spPr>
              <a:xfrm>
                <a:off x="4041589" y="303663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012250A4-D3D1-BD4E-AD81-8FE39DA39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9" y="3036639"/>
                <a:ext cx="46262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feld 94">
            <a:extLst>
              <a:ext uri="{FF2B5EF4-FFF2-40B4-BE49-F238E27FC236}">
                <a16:creationId xmlns:a16="http://schemas.microsoft.com/office/drawing/2014/main" id="{B931E861-4EED-BF41-AE2F-9BB471FE854F}"/>
              </a:ext>
            </a:extLst>
          </p:cNvPr>
          <p:cNvSpPr txBox="1"/>
          <p:nvPr/>
        </p:nvSpPr>
        <p:spPr>
          <a:xfrm rot="16200000">
            <a:off x="5416630" y="3619924"/>
            <a:ext cx="1524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softmax</a:t>
            </a:r>
            <a:endParaRPr lang="de-DE" sz="32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754611-8FD8-0842-99DC-A2A54D025B91}"/>
              </a:ext>
            </a:extLst>
          </p:cNvPr>
          <p:cNvSpPr/>
          <p:nvPr/>
        </p:nvSpPr>
        <p:spPr>
          <a:xfrm>
            <a:off x="7194449" y="2604683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FC3724F3-77CB-814E-91E5-4DB7C7B237E4}"/>
                  </a:ext>
                </a:extLst>
              </p:cNvPr>
              <p:cNvSpPr txBox="1"/>
              <p:nvPr/>
            </p:nvSpPr>
            <p:spPr>
              <a:xfrm>
                <a:off x="7160016" y="2711636"/>
                <a:ext cx="697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FC3724F3-77CB-814E-91E5-4DB7C7B2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016" y="2711636"/>
                <a:ext cx="697114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3B45813-DED0-0447-AF55-B2B2B68A7914}"/>
              </a:ext>
            </a:extLst>
          </p:cNvPr>
          <p:cNvCxnSpPr/>
          <p:nvPr/>
        </p:nvCxnSpPr>
        <p:spPr>
          <a:xfrm>
            <a:off x="6567552" y="2969096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4AF1A128-75D3-E940-BDD2-CBCDB84B4109}"/>
              </a:ext>
            </a:extLst>
          </p:cNvPr>
          <p:cNvCxnSpPr/>
          <p:nvPr/>
        </p:nvCxnSpPr>
        <p:spPr>
          <a:xfrm>
            <a:off x="6567552" y="4977793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CDD37DCE-2DBD-1F4D-97A5-BF8643CB732A}"/>
              </a:ext>
            </a:extLst>
          </p:cNvPr>
          <p:cNvSpPr/>
          <p:nvPr/>
        </p:nvSpPr>
        <p:spPr>
          <a:xfrm>
            <a:off x="7256868" y="4649518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E632A52-32D1-4141-9B2F-917246FB2874}"/>
                  </a:ext>
                </a:extLst>
              </p:cNvPr>
              <p:cNvSpPr txBox="1"/>
              <p:nvPr/>
            </p:nvSpPr>
            <p:spPr>
              <a:xfrm>
                <a:off x="7222435" y="4756471"/>
                <a:ext cx="72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E632A52-32D1-4141-9B2F-917246FB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35" y="4756471"/>
                <a:ext cx="726224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Geschweifte Klammer rechts 101">
            <a:extLst>
              <a:ext uri="{FF2B5EF4-FFF2-40B4-BE49-F238E27FC236}">
                <a16:creationId xmlns:a16="http://schemas.microsoft.com/office/drawing/2014/main" id="{80518F2B-6838-6F44-B8EB-FA8DF89FBF91}"/>
              </a:ext>
            </a:extLst>
          </p:cNvPr>
          <p:cNvSpPr/>
          <p:nvPr/>
        </p:nvSpPr>
        <p:spPr>
          <a:xfrm>
            <a:off x="8529403" y="2481213"/>
            <a:ext cx="329784" cy="30001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8246E8F9-74CB-844B-B4EC-8479BB3D79DF}"/>
              </a:ext>
            </a:extLst>
          </p:cNvPr>
          <p:cNvSpPr txBox="1"/>
          <p:nvPr/>
        </p:nvSpPr>
        <p:spPr>
          <a:xfrm>
            <a:off x="8703372" y="2109914"/>
            <a:ext cx="8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argmax</a:t>
            </a:r>
            <a:endParaRPr lang="de-DE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EA46F88-42A4-1F40-9048-6051D33E8DED}"/>
              </a:ext>
            </a:extLst>
          </p:cNvPr>
          <p:cNvSpPr/>
          <p:nvPr/>
        </p:nvSpPr>
        <p:spPr>
          <a:xfrm>
            <a:off x="9182749" y="3612065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DC2F0CB3-2350-F243-A447-D5CAED1FFDF8}"/>
                  </a:ext>
                </a:extLst>
              </p:cNvPr>
              <p:cNvSpPr/>
              <p:nvPr/>
            </p:nvSpPr>
            <p:spPr>
              <a:xfrm>
                <a:off x="361320" y="1214770"/>
                <a:ext cx="1066639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CH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DC2F0CB3-2350-F243-A447-D5CAED1FF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0" y="1214770"/>
                <a:ext cx="1066639" cy="1754326"/>
              </a:xfrm>
              <a:prstGeom prst="rect">
                <a:avLst/>
              </a:prstGeom>
              <a:blipFill>
                <a:blip r:embed="rId21"/>
                <a:stretch>
                  <a:fillRect b="-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>
            <a:extLst>
              <a:ext uri="{FF2B5EF4-FFF2-40B4-BE49-F238E27FC236}">
                <a16:creationId xmlns:a16="http://schemas.microsoft.com/office/drawing/2014/main" id="{AA6571B4-6DE3-954E-A574-3A1CD0A7673C}"/>
              </a:ext>
            </a:extLst>
          </p:cNvPr>
          <p:cNvSpPr txBox="1"/>
          <p:nvPr/>
        </p:nvSpPr>
        <p:spPr>
          <a:xfrm>
            <a:off x="361320" y="84543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Dimensions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Breitbild</PresentationFormat>
  <Paragraphs>68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Dömer</dc:creator>
  <cp:lastModifiedBy>Manuel Dömer</cp:lastModifiedBy>
  <cp:revision>23</cp:revision>
  <dcterms:created xsi:type="dcterms:W3CDTF">2020-03-01T17:25:07Z</dcterms:created>
  <dcterms:modified xsi:type="dcterms:W3CDTF">2020-03-06T20:42:44Z</dcterms:modified>
</cp:coreProperties>
</file>