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1" r:id="rId4"/>
    <p:sldId id="257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08">
          <p15:clr>
            <a:srgbClr val="A4A3A4"/>
          </p15:clr>
        </p15:guide>
        <p15:guide id="5" orient="horz" pos="1081">
          <p15:clr>
            <a:srgbClr val="A4A3A4"/>
          </p15:clr>
        </p15:guide>
        <p15:guide id="6" pos="438">
          <p15:clr>
            <a:srgbClr val="A4A3A4"/>
          </p15:clr>
        </p15:guide>
        <p15:guide id="7" pos="7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4C2"/>
    <a:srgbClr val="6200EE"/>
    <a:srgbClr val="5B48CC"/>
    <a:srgbClr val="003399"/>
    <a:srgbClr val="F4AB59"/>
    <a:srgbClr val="FFF053"/>
    <a:srgbClr val="780E57"/>
    <a:srgbClr val="A8687C"/>
    <a:srgbClr val="0092A0"/>
    <a:srgbClr val="76A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9" autoAdjust="0"/>
    <p:restoredTop sz="99883" autoAdjust="0"/>
  </p:normalViewPr>
  <p:slideViewPr>
    <p:cSldViewPr snapToObjects="1">
      <p:cViewPr varScale="1">
        <p:scale>
          <a:sx n="69" d="100"/>
          <a:sy n="69" d="100"/>
        </p:scale>
        <p:origin x="72" y="126"/>
      </p:cViewPr>
      <p:guideLst>
        <p:guide pos="3840"/>
        <p:guide orient="horz" pos="2160"/>
        <p:guide orient="horz" pos="3884"/>
        <p:guide orient="horz" pos="208"/>
        <p:guide orient="horz" pos="1081"/>
        <p:guide pos="438"/>
        <p:guide pos="7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Segoe UI Ligh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z="1100" smtClean="0">
                <a:latin typeface="Segoe UI Light" pitchFamily="34" charset="0"/>
              </a:rPr>
              <a:t>6/20/2022</a:t>
            </a:fld>
            <a:endParaRPr lang="en-US" sz="1100">
              <a:latin typeface="Segoe UI Ligh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>
              <a:latin typeface="Segoe UI Ligh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z="1100" smtClean="0">
                <a:latin typeface="Segoe UI Light" pitchFamily="34" charset="0"/>
              </a:rPr>
              <a:t>‹#›</a:t>
            </a:fld>
            <a:endParaRPr lang="en-US" sz="110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216054" cy="4136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88282"/>
            <a:ext cx="12216054" cy="1369934"/>
          </a:xfrm>
          <a:prstGeom prst="rect">
            <a:avLst/>
          </a:prstGeom>
        </p:spPr>
      </p:pic>
      <p:sp>
        <p:nvSpPr>
          <p:cNvPr id="5" name="Picture Placeholder 1"/>
          <p:cNvSpPr>
            <a:spLocks noGrp="1"/>
          </p:cNvSpPr>
          <p:nvPr>
            <p:ph type="pic" idx="10"/>
          </p:nvPr>
        </p:nvSpPr>
        <p:spPr>
          <a:xfrm>
            <a:off x="1" y="2"/>
            <a:ext cx="6096752" cy="413623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690579" y="5729589"/>
            <a:ext cx="9483231" cy="710122"/>
          </a:xfrm>
        </p:spPr>
        <p:txBody>
          <a:bodyPr lIns="32400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itle 2"/>
          <p:cNvSpPr>
            <a:spLocks noGrp="1"/>
          </p:cNvSpPr>
          <p:nvPr>
            <p:ph type="ctrTitle"/>
          </p:nvPr>
        </p:nvSpPr>
        <p:spPr>
          <a:xfrm>
            <a:off x="690579" y="4468469"/>
            <a:ext cx="9483231" cy="1261121"/>
          </a:xfrm>
        </p:spPr>
        <p:txBody>
          <a:bodyPr anchor="b">
            <a:noAutofit/>
          </a:bodyPr>
          <a:lstStyle>
            <a:lvl1pPr algn="l">
              <a:defRPr sz="4400" spc="-50" baseline="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5779656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696364" y="1716088"/>
            <a:ext cx="5495635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8791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42311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07213" y="1716088"/>
            <a:ext cx="3360906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7823200" y="1716088"/>
            <a:ext cx="4368800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61765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944000"/>
            <a:ext cx="12192000" cy="4638676"/>
          </a:xfrm>
          <a:prstGeom prst="rect">
            <a:avLst/>
          </a:prstGeom>
          <a:gradFill>
            <a:gsLst>
              <a:gs pos="0">
                <a:schemeClr val="bg1">
                  <a:alpha val="27000"/>
                </a:schemeClr>
              </a:gs>
              <a:gs pos="100000">
                <a:schemeClr val="accent1">
                  <a:alpha val="5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11786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14826" y="6606540"/>
            <a:ext cx="2189526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532813" y="6606540"/>
            <a:ext cx="2176668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5048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99151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75621" y="6606540"/>
            <a:ext cx="77350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82962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299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883500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67609" y="6606540"/>
            <a:ext cx="937591" cy="228600"/>
          </a:xfrm>
        </p:spPr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577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Bright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1858668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1858668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Dark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 bIns="0">
            <a:normAutofit/>
          </a:bodyPr>
          <a:lstStyle>
            <a:lvl1pPr marL="0" indent="0" algn="ctr">
              <a:buNone/>
              <a:defRPr sz="20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30506"/>
            <a:ext cx="10877551" cy="126969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solidFill>
                  <a:schemeClr val="bg1"/>
                </a:solidFill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32700252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32700252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5593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6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080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00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00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3463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Turquois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80000">
                <a:srgbClr val="0092A0"/>
              </a:gs>
              <a:gs pos="0">
                <a:srgbClr val="76ADA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45695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6"/>
              </a:gs>
              <a:gs pos="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6795596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795596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72845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F4AB59"/>
              </a:gs>
              <a:gs pos="0">
                <a:srgbClr val="FFF0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79200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4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bIns="72000"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4925" y="2665158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80298" y="2665158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072405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0000">
                <a:srgbClr val="C00000"/>
              </a:gs>
              <a:gs pos="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12935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780E57"/>
              </a:gs>
              <a:gs pos="0">
                <a:srgbClr val="A868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20027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Content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14501"/>
            <a:ext cx="10877550" cy="3159158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3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76670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76670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2746"/>
      </p:ext>
    </p:extLst>
  </p:cSld>
  <p:clrMapOvr>
    <a:masterClrMapping/>
  </p:clrMapOvr>
  <p:transition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Sign Off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436643"/>
            <a:ext cx="105156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1182184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2626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2626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44687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540652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224530" y="1714500"/>
            <a:ext cx="5338820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97489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Whit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8100000" sx="101000" sy="101000" algn="tr" rotWithShape="0">
              <a:prstClr val="black">
                <a:alpha val="1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9620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Blu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66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18507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Red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100000">
                <a:srgbClr val="C00000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8100000" sx="101000" sy="101000" algn="tr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3294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6005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71413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97486" y="1716088"/>
            <a:ext cx="3390170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9138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6088"/>
            <a:ext cx="10877550" cy="4456112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54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54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50" r:id="rId3"/>
    <p:sldLayoutId id="2147483684" r:id="rId4"/>
    <p:sldLayoutId id="2147483698" r:id="rId5"/>
    <p:sldLayoutId id="2147483699" r:id="rId6"/>
    <p:sldLayoutId id="2147483700" r:id="rId7"/>
    <p:sldLayoutId id="2147483681" r:id="rId8"/>
    <p:sldLayoutId id="2147483652" r:id="rId9"/>
    <p:sldLayoutId id="2147483683" r:id="rId10"/>
    <p:sldLayoutId id="2147483682" r:id="rId11"/>
    <p:sldLayoutId id="2147483690" r:id="rId12"/>
    <p:sldLayoutId id="2147483657" r:id="rId13"/>
    <p:sldLayoutId id="2147483672" r:id="rId14"/>
    <p:sldLayoutId id="2147483663" r:id="rId15"/>
    <p:sldLayoutId id="2147483673" r:id="rId16"/>
    <p:sldLayoutId id="2147483655" r:id="rId17"/>
    <p:sldLayoutId id="2147483668" r:id="rId18"/>
    <p:sldLayoutId id="2147483694" r:id="rId19"/>
    <p:sldLayoutId id="2147483695" r:id="rId20"/>
    <p:sldLayoutId id="2147483693" r:id="rId21"/>
    <p:sldLayoutId id="2147483697" r:id="rId22"/>
    <p:sldLayoutId id="2147483692" r:id="rId23"/>
    <p:sldLayoutId id="2147483691" r:id="rId24"/>
    <p:sldLayoutId id="2147483696" r:id="rId25"/>
    <p:sldLayoutId id="2147483661" r:id="rId26"/>
    <p:sldLayoutId id="2147483686" r:id="rId27"/>
  </p:sldLayoutIdLst>
  <p:transition spd="slow">
    <p:push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rgbClr val="50616E"/>
          </a:solidFill>
          <a:latin typeface="+mj-lt"/>
          <a:ea typeface="+mj-ea"/>
          <a:cs typeface="+mj-cs"/>
        </a:defRPr>
      </a:lvl1pPr>
    </p:titleStyle>
    <p:bodyStyle>
      <a:lvl1pPr marL="44450" marR="0" indent="-4445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C00000"/>
        </a:buClr>
        <a:buSzPct val="100000"/>
        <a:buFont typeface="Wingdings" pitchFamily="2" charset="2"/>
        <a:buNone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</p:spTree>
    <p:extLst>
      <p:ext uri="{BB962C8B-B14F-4D97-AF65-F5344CB8AC3E}">
        <p14:creationId xmlns:p14="http://schemas.microsoft.com/office/powerpoint/2010/main" val="2826764846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ftp:/phook.dk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-13447" y="-40645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E2475F-40B6-4C2A-A211-1EAC1AB3F539}"/>
              </a:ext>
            </a:extLst>
          </p:cNvPr>
          <p:cNvSpPr/>
          <p:nvPr/>
        </p:nvSpPr>
        <p:spPr>
          <a:xfrm>
            <a:off x="11366993" y="4218920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5894E7-6CA9-4287-9806-8101408CA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282" y="4297462"/>
            <a:ext cx="378784" cy="3787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28E07F-9267-407C-84DD-87AF5EAAAD6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0" y="731071"/>
            <a:ext cx="279071" cy="2790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7EEC0F-D500-4DAE-AE86-8CB54050A3E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95" y="746920"/>
            <a:ext cx="232559" cy="23255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2386E8D-6CE5-4735-A0E4-2C541B0099C2}"/>
              </a:ext>
            </a:extLst>
          </p:cNvPr>
          <p:cNvSpPr/>
          <p:nvPr/>
        </p:nvSpPr>
        <p:spPr>
          <a:xfrm>
            <a:off x="128020" y="1196752"/>
            <a:ext cx="3375692" cy="864090"/>
          </a:xfrm>
          <a:prstGeom prst="rect">
            <a:avLst/>
          </a:prstGeom>
          <a:solidFill>
            <a:srgbClr val="B8D4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Login needed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The ftp protocol needs login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for read access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13D5E2-648E-4CCA-82D6-29626454A2B1}"/>
              </a:ext>
            </a:extLst>
          </p:cNvPr>
          <p:cNvSpPr/>
          <p:nvPr/>
        </p:nvSpPr>
        <p:spPr>
          <a:xfrm>
            <a:off x="11345143" y="3550187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F49B5-81D3-480E-A270-1C94088DF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47" y="3588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553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80045-F694-4584-8C31-8EC2239C577E}"/>
              </a:ext>
            </a:extLst>
          </p:cNvPr>
          <p:cNvSpPr/>
          <p:nvPr/>
        </p:nvSpPr>
        <p:spPr>
          <a:xfrm>
            <a:off x="10524123" y="1074193"/>
            <a:ext cx="1671476" cy="4515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2C8B6E-5F37-4EBC-9F5F-5047EFA32C90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F7F7EF-5182-4468-B93B-9FC253D59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12537A-525A-4AD8-B6D6-061EFBEBD70A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structure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165-D117-4790-B8EF-B89D64380A92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View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E4324B0-B109-4E2C-934E-80AE9A47F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C13859A-AFED-41ED-B4AD-3639F0D45EC5}"/>
              </a:ext>
            </a:extLst>
          </p:cNvPr>
          <p:cNvSpPr/>
          <p:nvPr/>
        </p:nvSpPr>
        <p:spPr>
          <a:xfrm>
            <a:off x="10848237" y="120362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AE1255-B1E3-43D6-832A-9EA4C36BAE02}"/>
              </a:ext>
            </a:extLst>
          </p:cNvPr>
          <p:cNvSpPr/>
          <p:nvPr/>
        </p:nvSpPr>
        <p:spPr>
          <a:xfrm>
            <a:off x="10848237" y="1847493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1CCDC9-8845-4CC3-B03C-FD2F7EE491D6}"/>
              </a:ext>
            </a:extLst>
          </p:cNvPr>
          <p:cNvSpPr/>
          <p:nvPr/>
        </p:nvSpPr>
        <p:spPr>
          <a:xfrm>
            <a:off x="10840506" y="248783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5A5C-64E7-400C-A3D0-F39AB4C5F397}"/>
              </a:ext>
            </a:extLst>
          </p:cNvPr>
          <p:cNvSpPr/>
          <p:nvPr/>
        </p:nvSpPr>
        <p:spPr>
          <a:xfrm>
            <a:off x="10840506" y="3128179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F55980-70EF-4CAB-AC70-5260BDCEBF5C}"/>
              </a:ext>
            </a:extLst>
          </p:cNvPr>
          <p:cNvSpPr/>
          <p:nvPr/>
        </p:nvSpPr>
        <p:spPr>
          <a:xfrm>
            <a:off x="10840506" y="3775008"/>
            <a:ext cx="57606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B8A513-9DD2-4741-8369-53CC72DD2002}"/>
              </a:ext>
            </a:extLst>
          </p:cNvPr>
          <p:cNvSpPr/>
          <p:nvPr/>
        </p:nvSpPr>
        <p:spPr>
          <a:xfrm>
            <a:off x="10919388" y="1266892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5B9468-8F69-4A62-846E-797A141914F7}"/>
              </a:ext>
            </a:extLst>
          </p:cNvPr>
          <p:cNvSpPr/>
          <p:nvPr/>
        </p:nvSpPr>
        <p:spPr>
          <a:xfrm>
            <a:off x="10919388" y="14265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07F0F9-10C2-4F4B-B16E-5B1FBCA206C8}"/>
              </a:ext>
            </a:extLst>
          </p:cNvPr>
          <p:cNvSpPr/>
          <p:nvPr/>
        </p:nvSpPr>
        <p:spPr>
          <a:xfrm>
            <a:off x="10919388" y="15789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2D98C2-27EC-4F85-A4C1-73C53BA2069B}"/>
              </a:ext>
            </a:extLst>
          </p:cNvPr>
          <p:cNvGrpSpPr/>
          <p:nvPr/>
        </p:nvGrpSpPr>
        <p:grpSpPr>
          <a:xfrm rot="5400000">
            <a:off x="10912085" y="1909388"/>
            <a:ext cx="432905" cy="404369"/>
            <a:chOff x="10706721" y="1900772"/>
            <a:chExt cx="432905" cy="40436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3D69B7-CB36-4752-A2B1-D455F85FDD5D}"/>
                </a:ext>
              </a:extLst>
            </p:cNvPr>
            <p:cNvSpPr/>
            <p:nvPr/>
          </p:nvSpPr>
          <p:spPr>
            <a:xfrm>
              <a:off x="10706721" y="1900772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88F10F-8F14-4CB7-A434-498BCFDD8AA6}"/>
                </a:ext>
              </a:extLst>
            </p:cNvPr>
            <p:cNvSpPr/>
            <p:nvPr/>
          </p:nvSpPr>
          <p:spPr>
            <a:xfrm>
              <a:off x="10706721" y="20603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627709-445C-4CF6-9067-9FA328ADCD0C}"/>
                </a:ext>
              </a:extLst>
            </p:cNvPr>
            <p:cNvSpPr/>
            <p:nvPr/>
          </p:nvSpPr>
          <p:spPr>
            <a:xfrm>
              <a:off x="10706721" y="22127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EEDCABA-1B10-4CDF-A0CA-9DDC71C08F18}"/>
              </a:ext>
            </a:extLst>
          </p:cNvPr>
          <p:cNvSpPr/>
          <p:nvPr/>
        </p:nvSpPr>
        <p:spPr>
          <a:xfrm>
            <a:off x="10873528" y="2655827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3011A5-09C3-4816-9C7F-2C7326AD077C}"/>
              </a:ext>
            </a:extLst>
          </p:cNvPr>
          <p:cNvSpPr/>
          <p:nvPr/>
        </p:nvSpPr>
        <p:spPr>
          <a:xfrm>
            <a:off x="10947328" y="2584744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7E792B-7ACC-44BE-8A55-52C697F417BE}"/>
              </a:ext>
            </a:extLst>
          </p:cNvPr>
          <p:cNvSpPr/>
          <p:nvPr/>
        </p:nvSpPr>
        <p:spPr>
          <a:xfrm>
            <a:off x="11027971" y="2515920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766388-D4A5-43B9-AB3B-9FBD8C8C4418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10840506" y="339487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348183-18AD-456D-9E4B-13586FE7C77E}"/>
              </a:ext>
            </a:extLst>
          </p:cNvPr>
          <p:cNvCxnSpPr>
            <a:cxnSpLocks/>
            <a:stCxn id="65" idx="0"/>
            <a:endCxn id="65" idx="2"/>
          </p:cNvCxnSpPr>
          <p:nvPr/>
        </p:nvCxnSpPr>
        <p:spPr>
          <a:xfrm>
            <a:off x="11128538" y="3128179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6585B6-720A-4A41-BD4E-0528E42179FD}"/>
              </a:ext>
            </a:extLst>
          </p:cNvPr>
          <p:cNvSpPr txBox="1"/>
          <p:nvPr/>
        </p:nvSpPr>
        <p:spPr>
          <a:xfrm>
            <a:off x="10919388" y="3814785"/>
            <a:ext cx="445634" cy="4605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400" noProof="1"/>
              <a:t>{:template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{col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{:content}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C0F4-2E1C-44B8-88F1-B1820F42AD60}"/>
              </a:ext>
            </a:extLst>
          </p:cNvPr>
          <p:cNvSpPr txBox="1"/>
          <p:nvPr/>
        </p:nvSpPr>
        <p:spPr>
          <a:xfrm>
            <a:off x="11528646" y="1361776"/>
            <a:ext cx="372348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rows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AA8BB8-92DA-4B63-A0E7-8AE223166B4A}"/>
              </a:ext>
            </a:extLst>
          </p:cNvPr>
          <p:cNvSpPr txBox="1"/>
          <p:nvPr/>
        </p:nvSpPr>
        <p:spPr>
          <a:xfrm>
            <a:off x="11524357" y="201289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columns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085B86-7440-421F-882D-C79AD54AE5E7}"/>
              </a:ext>
            </a:extLst>
          </p:cNvPr>
          <p:cNvSpPr txBox="1"/>
          <p:nvPr/>
        </p:nvSpPr>
        <p:spPr>
          <a:xfrm>
            <a:off x="11531988" y="265905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layers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858AF9-2123-404C-960C-76F4A92DEE1A}"/>
              </a:ext>
            </a:extLst>
          </p:cNvPr>
          <p:cNvSpPr txBox="1"/>
          <p:nvPr/>
        </p:nvSpPr>
        <p:spPr>
          <a:xfrm>
            <a:off x="11527407" y="3291055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filler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FF903A-AF5E-4F27-AC7C-A4215D37CC79}"/>
              </a:ext>
            </a:extLst>
          </p:cNvPr>
          <p:cNvSpPr txBox="1"/>
          <p:nvPr/>
        </p:nvSpPr>
        <p:spPr>
          <a:xfrm>
            <a:off x="11536531" y="3943031"/>
            <a:ext cx="53613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8064188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01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7A716-9C29-4D81-AD04-F64B8B1E9C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r="21256" b="52800"/>
          <a:stretch/>
        </p:blipFill>
        <p:spPr>
          <a:xfrm>
            <a:off x="4079774" y="-60784"/>
            <a:ext cx="4032450" cy="5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008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3FBC-E9AE-4ABA-8E37-5CD4EF4C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B84C-2A08-48CF-B09B-4EBC0F2E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B14DF-AE65-43A5-A3B3-A95BAD42F0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7784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476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9E9C5-BD00-4844-BFB7-426FF673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Ideas for new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72FE-A897-4EA2-9900-1FB728A0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500"/>
            <a:ext cx="10877550" cy="5114083"/>
          </a:xfrm>
        </p:spPr>
        <p:txBody>
          <a:bodyPr/>
          <a:lstStyle/>
          <a:p>
            <a:r>
              <a:rPr lang="da-DK" dirty="0" err="1">
                <a:solidFill>
                  <a:schemeClr val="tx1"/>
                </a:solidFill>
              </a:rPr>
              <a:t>Tiles</a:t>
            </a:r>
            <a:r>
              <a:rPr lang="da-DK" dirty="0">
                <a:solidFill>
                  <a:schemeClr val="tx1"/>
                </a:solidFill>
              </a:rPr>
              <a:t>:</a:t>
            </a:r>
          </a:p>
          <a:p>
            <a:r>
              <a:rPr lang="da-DK" dirty="0">
                <a:solidFill>
                  <a:schemeClr val="tx1"/>
                </a:solidFill>
              </a:rPr>
              <a:t>Compose </a:t>
            </a:r>
            <a:r>
              <a:rPr lang="da-DK" dirty="0" err="1">
                <a:solidFill>
                  <a:schemeClr val="tx1"/>
                </a:solidFill>
              </a:rPr>
              <a:t>workscreens</a:t>
            </a:r>
            <a:r>
              <a:rPr lang="da-DK" dirty="0">
                <a:solidFill>
                  <a:schemeClr val="tx1"/>
                </a:solidFill>
              </a:rPr>
              <a:t> by </a:t>
            </a:r>
            <a:r>
              <a:rPr lang="da-DK" dirty="0" err="1">
                <a:solidFill>
                  <a:schemeClr val="tx1"/>
                </a:solidFill>
              </a:rPr>
              <a:t>tiling</a:t>
            </a:r>
            <a:r>
              <a:rPr lang="da-DK" dirty="0">
                <a:solidFill>
                  <a:schemeClr val="tx1"/>
                </a:solidFill>
              </a:rPr>
              <a:t> apps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err="1">
                <a:solidFill>
                  <a:schemeClr val="tx1"/>
                </a:solidFill>
              </a:rPr>
              <a:t>Switching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between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workscreens</a:t>
            </a:r>
            <a:endParaRPr lang="da-DK" dirty="0">
              <a:solidFill>
                <a:schemeClr val="tx1"/>
              </a:solidFill>
            </a:endParaRPr>
          </a:p>
          <a:p>
            <a:r>
              <a:rPr lang="da-DK" dirty="0" err="1">
                <a:solidFill>
                  <a:schemeClr val="tx1"/>
                </a:solidFill>
              </a:rPr>
              <a:t>Saving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workscreens</a:t>
            </a:r>
            <a:r>
              <a:rPr lang="da-DK" dirty="0">
                <a:solidFill>
                  <a:schemeClr val="tx1"/>
                </a:solidFill>
              </a:rPr>
              <a:t> as apps</a:t>
            </a:r>
          </a:p>
          <a:p>
            <a:r>
              <a:rPr lang="da-DK" dirty="0" err="1">
                <a:solidFill>
                  <a:schemeClr val="tx1"/>
                </a:solidFill>
              </a:rPr>
              <a:t>Launching</a:t>
            </a:r>
            <a:r>
              <a:rPr lang="da-DK" dirty="0">
                <a:solidFill>
                  <a:schemeClr val="tx1"/>
                </a:solidFill>
              </a:rPr>
              <a:t> apps (</a:t>
            </a:r>
            <a:r>
              <a:rPr lang="da-DK" dirty="0" err="1">
                <a:solidFill>
                  <a:schemeClr val="tx1"/>
                </a:solidFill>
              </a:rPr>
              <a:t>fullscreen</a:t>
            </a:r>
            <a:r>
              <a:rPr lang="da-DK" dirty="0">
                <a:solidFill>
                  <a:schemeClr val="tx1"/>
                </a:solidFill>
              </a:rPr>
              <a:t> and </a:t>
            </a:r>
            <a:r>
              <a:rPr lang="da-DK" dirty="0" err="1">
                <a:solidFill>
                  <a:schemeClr val="tx1"/>
                </a:solidFill>
              </a:rPr>
              <a:t>into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workscreen</a:t>
            </a:r>
            <a:r>
              <a:rPr lang="da-DK" dirty="0">
                <a:solidFill>
                  <a:schemeClr val="tx1"/>
                </a:solidFill>
              </a:rPr>
              <a:t>)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Custom apps – no </a:t>
            </a:r>
            <a:r>
              <a:rPr lang="da-DK" dirty="0" err="1">
                <a:solidFill>
                  <a:schemeClr val="tx1"/>
                </a:solidFill>
              </a:rPr>
              <a:t>code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builds</a:t>
            </a:r>
            <a:r>
              <a:rPr lang="da-DK" dirty="0">
                <a:solidFill>
                  <a:schemeClr val="tx1"/>
                </a:solidFill>
              </a:rPr>
              <a:t> </a:t>
            </a:r>
          </a:p>
          <a:p>
            <a:r>
              <a:rPr lang="da-DK" dirty="0" err="1">
                <a:solidFill>
                  <a:schemeClr val="tx1"/>
                </a:solidFill>
              </a:rPr>
              <a:t>Automating</a:t>
            </a:r>
            <a:r>
              <a:rPr lang="da-DK" dirty="0">
                <a:solidFill>
                  <a:schemeClr val="tx1"/>
                </a:solidFill>
              </a:rPr>
              <a:t> tasks (inspiration maya)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apps </a:t>
            </a:r>
            <a:r>
              <a:rPr lang="da-DK" dirty="0" err="1">
                <a:solidFill>
                  <a:schemeClr val="tx1"/>
                </a:solidFill>
              </a:rPr>
              <a:t>can</a:t>
            </a:r>
            <a:r>
              <a:rPr lang="da-DK" dirty="0">
                <a:solidFill>
                  <a:schemeClr val="tx1"/>
                </a:solidFill>
              </a:rPr>
              <a:t> offer </a:t>
            </a:r>
            <a:r>
              <a:rPr lang="da-DK" dirty="0" err="1">
                <a:solidFill>
                  <a:schemeClr val="tx1"/>
                </a:solidFill>
              </a:rPr>
              <a:t>different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screens</a:t>
            </a:r>
            <a:r>
              <a:rPr lang="da-DK" dirty="0">
                <a:solidFill>
                  <a:schemeClr val="tx1"/>
                </a:solidFill>
              </a:rPr>
              <a:t> for the </a:t>
            </a:r>
            <a:r>
              <a:rPr lang="da-DK" dirty="0" err="1">
                <a:solidFill>
                  <a:schemeClr val="tx1"/>
                </a:solidFill>
              </a:rPr>
              <a:t>tiling</a:t>
            </a:r>
            <a:r>
              <a:rPr lang="da-DK" dirty="0">
                <a:solidFill>
                  <a:schemeClr val="tx1"/>
                </a:solidFill>
              </a:rPr>
              <a:t> – </a:t>
            </a:r>
            <a:r>
              <a:rPr lang="da-DK" dirty="0" err="1">
                <a:solidFill>
                  <a:schemeClr val="tx1"/>
                </a:solidFill>
              </a:rPr>
              <a:t>can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be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use</a:t>
            </a:r>
            <a:r>
              <a:rPr lang="da-DK" dirty="0">
                <a:solidFill>
                  <a:schemeClr val="tx1"/>
                </a:solidFill>
              </a:rPr>
              <a:t> to </a:t>
            </a:r>
            <a:r>
              <a:rPr lang="da-DK" dirty="0" err="1">
                <a:solidFill>
                  <a:schemeClr val="tx1"/>
                </a:solidFill>
              </a:rPr>
              <a:t>configure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>
                <a:solidFill>
                  <a:schemeClr val="tx1"/>
                </a:solidFill>
              </a:rPr>
              <a:t>a single app</a:t>
            </a:r>
            <a:endParaRPr lang="da-DK" dirty="0">
              <a:solidFill>
                <a:schemeClr val="tx1"/>
              </a:solidFill>
            </a:endParaRPr>
          </a:p>
          <a:p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587-88F7-4ED1-B14F-4834B98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34E1E-B627-41C1-8FCE-5A4263C9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5982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DA10-DA80-441D-B882-AEACBA4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EB70-1DE6-430B-A540-CDD17805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51592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EG_TEMPLATE">
  <a:themeElements>
    <a:clrScheme name="EG121213">
      <a:dk1>
        <a:sysClr val="windowText" lastClr="000000"/>
      </a:dk1>
      <a:lt1>
        <a:srgbClr val="FFFFFF"/>
      </a:lt1>
      <a:dk2>
        <a:srgbClr val="C00000"/>
      </a:dk2>
      <a:lt2>
        <a:srgbClr val="BFBFBF"/>
      </a:lt2>
      <a:accent1>
        <a:srgbClr val="6C95A7"/>
      </a:accent1>
      <a:accent2>
        <a:srgbClr val="45606D"/>
      </a:accent2>
      <a:accent3>
        <a:srgbClr val="F4AB59"/>
      </a:accent3>
      <a:accent4>
        <a:srgbClr val="EB6B4A"/>
      </a:accent4>
      <a:accent5>
        <a:srgbClr val="9CCE6F"/>
      </a:accent5>
      <a:accent6>
        <a:srgbClr val="558D69"/>
      </a:accent6>
      <a:hlink>
        <a:srgbClr val="C00D0E"/>
      </a:hlink>
      <a:folHlink>
        <a:srgbClr val="45606D"/>
      </a:folHlink>
    </a:clrScheme>
    <a:fontScheme name="E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tIns="36000" bIns="36000" rtlCol="0" anchor="ctr"/>
      <a:lstStyle>
        <a:defPPr algn="ctr">
          <a:lnSpc>
            <a:spcPct val="90000"/>
          </a:lnSpc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000" rIns="0" bIns="36000" rtlCol="0">
        <a:spAutoFit/>
      </a:bodyPr>
      <a:lstStyle>
        <a:defPPr>
          <a:lnSpc>
            <a:spcPct val="9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FCF5683-1266-43E7-9E75-699C69D466B0}" vid="{46BF5E04-7696-4A3F-83AA-A8C5C0B81777}"/>
    </a:ext>
  </a:extLst>
</a:theme>
</file>

<file path=ppt/theme/theme2.xml><?xml version="1.0" encoding="utf-8"?>
<a:theme xmlns:a="http://schemas.openxmlformats.org/drawingml/2006/main" name="Office Theme">
  <a:themeElements>
    <a:clrScheme name="EG21111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C95A7"/>
      </a:accent1>
      <a:accent2>
        <a:srgbClr val="45616E"/>
      </a:accent2>
      <a:accent3>
        <a:srgbClr val="9CCE6F"/>
      </a:accent3>
      <a:accent4>
        <a:srgbClr val="558D69"/>
      </a:accent4>
      <a:accent5>
        <a:srgbClr val="F4AB59"/>
      </a:accent5>
      <a:accent6>
        <a:srgbClr val="EB6B4A"/>
      </a:accent6>
      <a:hlink>
        <a:srgbClr val="C00D0E"/>
      </a:hlink>
      <a:folHlink>
        <a:srgbClr val="45616E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Rubik</vt:lpstr>
      <vt:lpstr>Segoe UI</vt:lpstr>
      <vt:lpstr>Segoe UI Light</vt:lpstr>
      <vt:lpstr>Wingdings</vt:lpstr>
      <vt:lpstr>EG_TEMPLATE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 for new desktop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2020-08-26T10:46:11Z</dcterms:created>
  <dcterms:modified xsi:type="dcterms:W3CDTF">2022-06-20T09:55:42Z</dcterms:modified>
  <cp:version/>
</cp:coreProperties>
</file>