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4" r:id="rId2"/>
    <p:sldId id="262" r:id="rId3"/>
    <p:sldId id="261" r:id="rId4"/>
    <p:sldId id="257" r:id="rId5"/>
    <p:sldId id="263" r:id="rId6"/>
    <p:sldId id="258" r:id="rId7"/>
    <p:sldId id="259" r:id="rId8"/>
    <p:sldId id="260" r:id="rId9"/>
    <p:sldId id="25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  <p15:guide id="3" orient="horz" pos="3884">
          <p15:clr>
            <a:srgbClr val="A4A3A4"/>
          </p15:clr>
        </p15:guide>
        <p15:guide id="4" orient="horz" pos="208">
          <p15:clr>
            <a:srgbClr val="A4A3A4"/>
          </p15:clr>
        </p15:guide>
        <p15:guide id="5" orient="horz" pos="1081">
          <p15:clr>
            <a:srgbClr val="A4A3A4"/>
          </p15:clr>
        </p15:guide>
        <p15:guide id="6" pos="438">
          <p15:clr>
            <a:srgbClr val="A4A3A4"/>
          </p15:clr>
        </p15:guide>
        <p15:guide id="7" pos="728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  <a:srgbClr val="B8D4C2"/>
    <a:srgbClr val="6200EE"/>
    <a:srgbClr val="5B48CC"/>
    <a:srgbClr val="003399"/>
    <a:srgbClr val="F4AB59"/>
    <a:srgbClr val="FFF053"/>
    <a:srgbClr val="780E57"/>
    <a:srgbClr val="A8687C"/>
    <a:srgbClr val="0092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39" autoAdjust="0"/>
    <p:restoredTop sz="99883" autoAdjust="0"/>
  </p:normalViewPr>
  <p:slideViewPr>
    <p:cSldViewPr snapToObjects="1">
      <p:cViewPr varScale="1">
        <p:scale>
          <a:sx n="67" d="100"/>
          <a:sy n="67" d="100"/>
        </p:scale>
        <p:origin x="594" y="72"/>
      </p:cViewPr>
      <p:guideLst>
        <p:guide pos="3840"/>
        <p:guide orient="horz" pos="2160"/>
        <p:guide orient="horz" pos="3884"/>
        <p:guide orient="horz" pos="208"/>
        <p:guide orient="horz" pos="1081"/>
        <p:guide pos="438"/>
        <p:guide pos="728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Objects="1" showGuides="1">
      <p:cViewPr varScale="1">
        <p:scale>
          <a:sx n="82" d="100"/>
          <a:sy n="82" d="100"/>
        </p:scale>
        <p:origin x="-318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sz="1100" dirty="0">
              <a:latin typeface="Segoe UI Light" pitchFamily="34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9BCE0C-CD74-4A59-802C-6D2F8C15331A}" type="datetimeFigureOut">
              <a:rPr lang="en-US" sz="1100" smtClean="0">
                <a:latin typeface="Segoe UI Light" pitchFamily="34" charset="0"/>
              </a:rPr>
              <a:t>3/18/2025</a:t>
            </a:fld>
            <a:endParaRPr lang="en-US" sz="1100">
              <a:latin typeface="Segoe UI Light" pitchFamily="34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sz="1100">
              <a:latin typeface="Segoe UI Light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98501B-77B5-4365-9881-C6E19A3C1E42}" type="slidenum">
              <a:rPr lang="en-US" sz="1100" smtClean="0">
                <a:latin typeface="Segoe UI Light" pitchFamily="34" charset="0"/>
              </a:rPr>
              <a:t>‹#›</a:t>
            </a:fld>
            <a:endParaRPr lang="en-US" sz="1100">
              <a:latin typeface="Segoe UI Ligh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145615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FDEA8-CBB8-46CC-9562-028963DBC55A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D8E7-1312-41F3-99C4-6DA5AF8919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84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12216054" cy="41362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488282"/>
            <a:ext cx="12216054" cy="1369934"/>
          </a:xfrm>
          <a:prstGeom prst="rect">
            <a:avLst/>
          </a:prstGeom>
        </p:spPr>
      </p:pic>
      <p:sp>
        <p:nvSpPr>
          <p:cNvPr id="5" name="Picture Placeholder 1"/>
          <p:cNvSpPr>
            <a:spLocks noGrp="1"/>
          </p:cNvSpPr>
          <p:nvPr>
            <p:ph type="pic" idx="10"/>
          </p:nvPr>
        </p:nvSpPr>
        <p:spPr>
          <a:xfrm>
            <a:off x="1" y="2"/>
            <a:ext cx="6096752" cy="413623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Subtitle 3"/>
          <p:cNvSpPr>
            <a:spLocks noGrp="1"/>
          </p:cNvSpPr>
          <p:nvPr>
            <p:ph type="subTitle" idx="1" hasCustomPrompt="1"/>
          </p:nvPr>
        </p:nvSpPr>
        <p:spPr>
          <a:xfrm>
            <a:off x="690579" y="5729589"/>
            <a:ext cx="9483231" cy="710122"/>
          </a:xfrm>
        </p:spPr>
        <p:txBody>
          <a:bodyPr lIns="32400">
            <a:noAutofit/>
          </a:bodyPr>
          <a:lstStyle>
            <a:lvl1pPr marL="0" indent="0" algn="l">
              <a:spcBef>
                <a:spcPts val="0"/>
              </a:spcBef>
              <a:buNone/>
              <a:defRPr sz="2400" cap="none" spc="5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22" name="Title 2"/>
          <p:cNvSpPr>
            <a:spLocks noGrp="1"/>
          </p:cNvSpPr>
          <p:nvPr>
            <p:ph type="ctrTitle"/>
          </p:nvPr>
        </p:nvSpPr>
        <p:spPr>
          <a:xfrm>
            <a:off x="690579" y="4468469"/>
            <a:ext cx="9483231" cy="1261121"/>
          </a:xfrm>
        </p:spPr>
        <p:txBody>
          <a:bodyPr anchor="b">
            <a:noAutofit/>
          </a:bodyPr>
          <a:lstStyle>
            <a:lvl1pPr algn="l">
              <a:defRPr sz="4400" spc="-50" baseline="0">
                <a:solidFill>
                  <a:srgbClr val="45616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30974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Content w/Low Photo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10877550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799" y="1714500"/>
            <a:ext cx="5779656" cy="4457700"/>
          </a:xfrm>
        </p:spPr>
        <p:txBody>
          <a:bodyPr lIns="36000"/>
          <a:lstStyle>
            <a:lvl1pPr marL="407988" indent="-407988">
              <a:spcBef>
                <a:spcPts val="180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1"/>
          </p:nvPr>
        </p:nvSpPr>
        <p:spPr>
          <a:xfrm>
            <a:off x="6696364" y="1716088"/>
            <a:ext cx="5495635" cy="4867592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41879102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Content Two Columns w/Low Photo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10877550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2" name="Content Placeholder 3"/>
          <p:cNvSpPr>
            <a:spLocks noGrp="1"/>
          </p:cNvSpPr>
          <p:nvPr>
            <p:ph idx="10"/>
          </p:nvPr>
        </p:nvSpPr>
        <p:spPr>
          <a:xfrm>
            <a:off x="685223" y="1716088"/>
            <a:ext cx="3342311" cy="4457700"/>
          </a:xfrm>
        </p:spPr>
        <p:txBody>
          <a:bodyPr lIns="32400"/>
          <a:lstStyle>
            <a:lvl1pPr marL="0" indent="0">
              <a:spcBef>
                <a:spcPts val="1800"/>
              </a:spcBef>
              <a:buClr>
                <a:srgbClr val="C00000"/>
              </a:buClr>
              <a:buSzPct val="60000"/>
              <a:buFontTx/>
              <a:buNone/>
              <a:tabLst/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207213" y="1716088"/>
            <a:ext cx="3360906" cy="4457700"/>
          </a:xfrm>
        </p:spPr>
        <p:txBody>
          <a:bodyPr lIns="32400"/>
          <a:lstStyle>
            <a:lvl1pPr marL="0" indent="0">
              <a:spcBef>
                <a:spcPts val="1800"/>
              </a:spcBef>
              <a:buClr>
                <a:srgbClr val="C00000"/>
              </a:buClr>
              <a:buSzPct val="60000"/>
              <a:buFontTx/>
              <a:buNone/>
              <a:tabLst/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1"/>
          </p:nvPr>
        </p:nvSpPr>
        <p:spPr>
          <a:xfrm>
            <a:off x="7823200" y="1716088"/>
            <a:ext cx="4368800" cy="4867592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706176563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Title and Content w/gradi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0" y="1944000"/>
            <a:ext cx="12192000" cy="4638676"/>
          </a:xfrm>
          <a:prstGeom prst="rect">
            <a:avLst/>
          </a:prstGeom>
          <a:gradFill>
            <a:gsLst>
              <a:gs pos="0">
                <a:schemeClr val="bg1">
                  <a:alpha val="27000"/>
                </a:schemeClr>
              </a:gs>
              <a:gs pos="100000">
                <a:schemeClr val="accent1">
                  <a:alpha val="51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8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10877550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54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55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84000" y="1714500"/>
            <a:ext cx="10877550" cy="4457700"/>
          </a:xfrm>
        </p:spPr>
        <p:txBody>
          <a:bodyPr lIns="36000">
            <a:noAutofit/>
          </a:bodyPr>
          <a:lstStyle>
            <a:lvl1pPr marL="407988" indent="-407988">
              <a:spcBef>
                <a:spcPts val="180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tabLst/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tabLst/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tabLst/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50117867"/>
      </p:ext>
    </p:extLst>
  </p:cSld>
  <p:clrMapOvr>
    <a:masterClrMapping/>
  </p:clrMapOvr>
  <p:transition>
    <p:push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Picture with Right Capti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/>
          </p:nvPr>
        </p:nvSpPr>
        <p:spPr>
          <a:xfrm>
            <a:off x="0" y="0"/>
            <a:ext cx="8255726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55726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8255726" y="0"/>
            <a:ext cx="3936274" cy="6858000"/>
          </a:xfrm>
          <a:prstGeom prst="rect">
            <a:avLst/>
          </a:prstGeom>
          <a:solidFill>
            <a:srgbClr val="4561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5616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714500"/>
            <a:ext cx="3125787" cy="2877260"/>
          </a:xfrm>
        </p:spPr>
        <p:txBody>
          <a:bodyPr tIns="36000" bIns="144000"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646331"/>
          </a:xfrm>
        </p:spPr>
        <p:txBody>
          <a:bodyPr>
            <a:spAutoFit/>
          </a:bodyPr>
          <a:lstStyle>
            <a:lvl1pPr marL="0" indent="0">
              <a:spcBef>
                <a:spcPts val="8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514826" y="6606540"/>
            <a:ext cx="2189526" cy="2286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78917" y="836612"/>
            <a:ext cx="7345275" cy="200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  <p:transition>
    <p:wip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Picture with Right Capti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8255726" y="0"/>
            <a:ext cx="393627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5616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32813" y="1714500"/>
            <a:ext cx="3125787" cy="2877260"/>
          </a:xfrm>
        </p:spPr>
        <p:txBody>
          <a:bodyPr tIns="36000" bIns="144000" anchor="b">
            <a:noAutofit/>
          </a:bodyPr>
          <a:lstStyle>
            <a:lvl1pPr>
              <a:defRPr sz="4000">
                <a:solidFill>
                  <a:srgbClr val="45616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32813" y="4591761"/>
            <a:ext cx="3125787" cy="646331"/>
          </a:xfrm>
        </p:spPr>
        <p:txBody>
          <a:bodyPr>
            <a:spAutoFit/>
          </a:bodyPr>
          <a:lstStyle>
            <a:lvl1pPr marL="0" indent="0">
              <a:spcBef>
                <a:spcPts val="800"/>
              </a:spcBef>
              <a:buNone/>
              <a:defRPr sz="2000">
                <a:solidFill>
                  <a:srgbClr val="45616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255726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8532813" y="6606540"/>
            <a:ext cx="2176668" cy="228600"/>
          </a:xfrm>
        </p:spPr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3"/>
          </p:nvPr>
        </p:nvSpPr>
        <p:spPr>
          <a:xfrm>
            <a:off x="478917" y="836612"/>
            <a:ext cx="7345275" cy="200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3335048"/>
      </p:ext>
    </p:extLst>
  </p:cSld>
  <p:clrMapOvr>
    <a:masterClrMapping/>
  </p:clrMapOvr>
  <p:transition>
    <p:wip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Picture with Left Caption -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3936274" cy="6858000"/>
          </a:xfrm>
          <a:prstGeom prst="rect">
            <a:avLst/>
          </a:prstGeom>
          <a:solidFill>
            <a:srgbClr val="4561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5616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3" y="2837434"/>
            <a:ext cx="3125787" cy="1754326"/>
          </a:xfrm>
        </p:spPr>
        <p:txBody>
          <a:bodyPr bIns="144000" anchor="b">
            <a:no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413" y="4591761"/>
            <a:ext cx="3125787" cy="646331"/>
          </a:xfrm>
        </p:spPr>
        <p:txBody>
          <a:bodyPr>
            <a:spAutoFit/>
          </a:bodyPr>
          <a:lstStyle>
            <a:lvl1pPr marL="0" indent="0">
              <a:spcBef>
                <a:spcPts val="800"/>
              </a:spcBef>
              <a:buNone/>
              <a:defRPr sz="20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3936274" y="1"/>
            <a:ext cx="8255726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84109" y="6606540"/>
            <a:ext cx="1991512" cy="2286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2675621" y="6606540"/>
            <a:ext cx="773502" cy="228600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367348" y="836612"/>
            <a:ext cx="7345275" cy="200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69282962"/>
      </p:ext>
    </p:extLst>
  </p:cSld>
  <p:clrMapOvr>
    <a:masterClrMapping/>
  </p:clrMapOvr>
  <p:transition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Picture with Left Caption -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3929974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rgbClr val="45616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413" y="2837434"/>
            <a:ext cx="3125787" cy="1754326"/>
          </a:xfrm>
        </p:spPr>
        <p:txBody>
          <a:bodyPr bIns="144000" anchor="b">
            <a:noAutofit/>
          </a:bodyPr>
          <a:lstStyle>
            <a:lvl1pPr>
              <a:defRPr sz="4000">
                <a:solidFill>
                  <a:srgbClr val="45616E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9413" y="4591761"/>
            <a:ext cx="3125787" cy="646331"/>
          </a:xfrm>
        </p:spPr>
        <p:txBody>
          <a:bodyPr>
            <a:spAutoFit/>
          </a:bodyPr>
          <a:lstStyle>
            <a:lvl1pPr marL="0" indent="0">
              <a:spcBef>
                <a:spcPts val="800"/>
              </a:spcBef>
              <a:buNone/>
              <a:defRPr sz="2000">
                <a:solidFill>
                  <a:srgbClr val="45616E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"/>
          </p:nvPr>
        </p:nvSpPr>
        <p:spPr>
          <a:xfrm>
            <a:off x="3936274" y="1"/>
            <a:ext cx="8255726" cy="685799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684109" y="6606540"/>
            <a:ext cx="1883500" cy="228600"/>
          </a:xfrm>
        </p:spPr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2567609" y="6606540"/>
            <a:ext cx="937591" cy="228600"/>
          </a:xfrm>
        </p:spPr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Text Placeholder 13"/>
          <p:cNvSpPr>
            <a:spLocks noGrp="1"/>
          </p:cNvSpPr>
          <p:nvPr>
            <p:ph type="body" sz="quarter" idx="12"/>
          </p:nvPr>
        </p:nvSpPr>
        <p:spPr>
          <a:xfrm>
            <a:off x="4367348" y="836612"/>
            <a:ext cx="7345275" cy="200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5577708"/>
      </p:ext>
    </p:extLst>
  </p:cSld>
  <p:clrMapOvr>
    <a:masterClrMapping/>
  </p:clrMapOvr>
  <p:transition>
    <p:wip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Bright Phot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icture Placeholder 2"/>
          <p:cNvSpPr>
            <a:spLocks noGrp="1"/>
          </p:cNvSpPr>
          <p:nvPr>
            <p:ph type="pic" idx="10"/>
          </p:nvPr>
        </p:nvSpPr>
        <p:spPr>
          <a:xfrm>
            <a:off x="0" y="1"/>
            <a:ext cx="12192000" cy="6857999"/>
          </a:xfrm>
        </p:spPr>
        <p:txBody>
          <a:bodyPr tIns="3600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10877550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6" name="Text Placeholder 2"/>
          <p:cNvSpPr>
            <a:spLocks noGrp="1"/>
          </p:cNvSpPr>
          <p:nvPr>
            <p:ph idx="1" hasCustomPrompt="1"/>
          </p:nvPr>
        </p:nvSpPr>
        <p:spPr>
          <a:xfrm>
            <a:off x="685800" y="1714500"/>
            <a:ext cx="10877550" cy="460502"/>
          </a:xfrm>
          <a:prstGeom prst="rect">
            <a:avLst/>
          </a:prstGeom>
          <a:effectLst/>
        </p:spPr>
        <p:txBody>
          <a:bodyPr vert="horz" lIns="32400" tIns="36000" rIns="0" bIns="36000" rtlCol="0">
            <a:spAutoFit/>
          </a:bodyPr>
          <a:lstStyle>
            <a:lvl1pPr marL="0" indent="0">
              <a:spcBef>
                <a:spcPts val="0"/>
              </a:spcBef>
              <a:defRPr sz="2800">
                <a:effectLst/>
              </a:defRPr>
            </a:lvl1pPr>
            <a:lvl2pPr marL="365760" indent="0">
              <a:buNone/>
              <a:defRPr/>
            </a:lvl2pPr>
            <a:lvl3pPr marL="685800" indent="0">
              <a:buNone/>
              <a:defRPr/>
            </a:lvl3pPr>
          </a:lstStyle>
          <a:p>
            <a:pPr lvl="0"/>
            <a:r>
              <a:rPr lang="en-GB"/>
              <a:t>Click to edit Master text style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84108" y="18586684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709481" y="18586684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p:transition>
    <p:wip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Dark Photo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0"/>
          </p:nvPr>
        </p:nvSpPr>
        <p:spPr>
          <a:xfrm>
            <a:off x="0" y="1"/>
            <a:ext cx="12192000" cy="6857999"/>
          </a:xfrm>
        </p:spPr>
        <p:txBody>
          <a:bodyPr tIns="360000" bIns="0">
            <a:normAutofit/>
          </a:bodyPr>
          <a:lstStyle>
            <a:lvl1pPr marL="0" indent="0" algn="ctr">
              <a:buNone/>
              <a:defRPr sz="2000">
                <a:effectLst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85799" y="330506"/>
            <a:ext cx="10877551" cy="1269694"/>
          </a:xfrm>
        </p:spPr>
        <p:txBody>
          <a:bodyPr>
            <a:noAutofit/>
          </a:bodyPr>
          <a:lstStyle>
            <a:lvl1pPr>
              <a:defRPr>
                <a:solidFill>
                  <a:schemeClr val="bg1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Text Placeholder 2"/>
          <p:cNvSpPr>
            <a:spLocks noGrp="1"/>
          </p:cNvSpPr>
          <p:nvPr>
            <p:ph idx="1" hasCustomPrompt="1"/>
          </p:nvPr>
        </p:nvSpPr>
        <p:spPr>
          <a:xfrm>
            <a:off x="685800" y="1714500"/>
            <a:ext cx="10877550" cy="460502"/>
          </a:xfrm>
          <a:prstGeom prst="rect">
            <a:avLst/>
          </a:prstGeom>
          <a:effectLst/>
        </p:spPr>
        <p:txBody>
          <a:bodyPr vert="horz" lIns="32400" tIns="36000" rIns="0" bIns="36000" rtlCol="0">
            <a:spAutoFit/>
          </a:bodyPr>
          <a:lstStyle>
            <a:lvl1pPr marL="0" indent="0">
              <a:spcBef>
                <a:spcPts val="0"/>
              </a:spcBef>
              <a:defRPr sz="2800">
                <a:solidFill>
                  <a:schemeClr val="bg1"/>
                </a:solidFill>
                <a:effectLst/>
              </a:defRPr>
            </a:lvl1pPr>
            <a:lvl2pPr marL="365760" indent="0">
              <a:buNone/>
              <a:defRPr/>
            </a:lvl2pPr>
            <a:lvl3pPr marL="685800" indent="0">
              <a:buNone/>
              <a:defRPr/>
            </a:lvl3pPr>
          </a:lstStyle>
          <a:p>
            <a:pPr lvl="0"/>
            <a:r>
              <a:rPr lang="en-GB"/>
              <a:t>Click to edit Master text style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>
          <a:xfrm>
            <a:off x="684108" y="32700252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>
          <a:xfrm>
            <a:off x="10709481" y="32700252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5775593"/>
      </p:ext>
    </p:extLst>
  </p:cSld>
  <p:clrMapOvr>
    <a:masterClrMapping/>
  </p:clrMapOvr>
  <p:transition>
    <p:wip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Title Slide On Blu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gradFill>
            <a:gsLst>
              <a:gs pos="60000">
                <a:schemeClr val="accent2"/>
              </a:gs>
              <a:gs pos="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515600" cy="224028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400" cap="none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4108" y="26363548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709481" y="26363548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5608059"/>
      </p:ext>
    </p:extLst>
  </p:cSld>
  <p:clrMapOvr>
    <a:masterClrMapping/>
  </p:clrMapOvr>
  <p:transition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Title and Content w/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10877550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684000" y="1714500"/>
            <a:ext cx="10877550" cy="4457700"/>
          </a:xfrm>
        </p:spPr>
        <p:txBody>
          <a:bodyPr lIns="36000">
            <a:noAutofit/>
          </a:bodyPr>
          <a:lstStyle>
            <a:lvl1pPr marL="407988" indent="-407988">
              <a:spcBef>
                <a:spcPts val="180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tabLst/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tabLst/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tabLst/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84108" y="6606000"/>
            <a:ext cx="6491381" cy="228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defRPr sz="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709481" y="6606000"/>
            <a:ext cx="773502" cy="228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0234634"/>
      </p:ext>
    </p:extLst>
  </p:cSld>
  <p:clrMapOvr>
    <a:masterClrMapping/>
  </p:clrMapOvr>
  <p:transition>
    <p:push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Title Slide On Turquois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gradFill>
            <a:gsLst>
              <a:gs pos="80000">
                <a:srgbClr val="0092A0"/>
              </a:gs>
              <a:gs pos="0">
                <a:srgbClr val="76ADA2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515600" cy="224028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400" cap="none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684108" y="26363548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709481" y="26363548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3456953"/>
      </p:ext>
    </p:extLst>
  </p:cSld>
  <p:clrMapOvr>
    <a:masterClrMapping/>
  </p:clrMapOvr>
  <p:transition>
    <p:wip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G Title Slide On Green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gradFill>
            <a:gsLst>
              <a:gs pos="60000">
                <a:schemeClr val="accent6"/>
              </a:gs>
              <a:gs pos="0">
                <a:schemeClr val="accent5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515600" cy="224028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400" cap="none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4108" y="26795596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709481" y="26795596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2728459"/>
      </p:ext>
    </p:extLst>
  </p:cSld>
  <p:clrMapOvr>
    <a:masterClrMapping/>
  </p:clrMapOvr>
  <p:transition>
    <p:wip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EG Title Slide On Re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gradFill>
            <a:gsLst>
              <a:gs pos="60000">
                <a:srgbClr val="F4AB59"/>
              </a:gs>
              <a:gs pos="0">
                <a:srgbClr val="FFF05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515600" cy="224028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400" cap="none" spc="5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4108" y="27191640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709481" y="27191640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6379200"/>
      </p:ext>
    </p:extLst>
  </p:cSld>
  <p:clrMapOvr>
    <a:masterClrMapping/>
  </p:clrMapOvr>
  <p:transition>
    <p:wip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G Title Slide On Orang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1"/>
            <a:ext cx="12192000" cy="6857999"/>
          </a:xfrm>
          <a:prstGeom prst="rect">
            <a:avLst/>
          </a:prstGeom>
          <a:gradFill>
            <a:gsLst>
              <a:gs pos="60000">
                <a:schemeClr val="accent4"/>
              </a:gs>
              <a:gs pos="0">
                <a:schemeClr val="accent3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515600" cy="2240280"/>
          </a:xfrm>
        </p:spPr>
        <p:txBody>
          <a:bodyPr bIns="72000"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400" cap="none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54925" y="26651580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580298" y="26651580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29072405"/>
      </p:ext>
    </p:extLst>
  </p:cSld>
  <p:clrMapOvr>
    <a:masterClrMapping/>
  </p:clrMapOvr>
  <p:transition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G Title Slide On Red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gradFill>
            <a:gsLst>
              <a:gs pos="80000">
                <a:srgbClr val="C00000"/>
              </a:gs>
              <a:gs pos="0">
                <a:schemeClr val="accent4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515600" cy="224028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400" cap="none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4108" y="27191640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709481" y="27191640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23512935"/>
      </p:ext>
    </p:extLst>
  </p:cSld>
  <p:clrMapOvr>
    <a:masterClrMapping/>
  </p:clrMapOvr>
  <p:transition>
    <p:wip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EG Title Slide On Purple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gradFill>
            <a:gsLst>
              <a:gs pos="60000">
                <a:srgbClr val="780E57"/>
              </a:gs>
              <a:gs pos="0">
                <a:srgbClr val="A8687C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1600200"/>
            <a:ext cx="10515600" cy="224028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854659"/>
            <a:ext cx="10515600" cy="1143000"/>
          </a:xfrm>
        </p:spPr>
        <p:txBody>
          <a:bodyPr>
            <a:noAutofit/>
          </a:bodyPr>
          <a:lstStyle>
            <a:lvl1pPr marL="0" indent="0" algn="ctr">
              <a:spcBef>
                <a:spcPts val="0"/>
              </a:spcBef>
              <a:buNone/>
              <a:defRPr sz="2400" cap="none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684108" y="27191640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10709481" y="27191640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42720027"/>
      </p:ext>
    </p:extLst>
  </p:cSld>
  <p:clrMapOvr>
    <a:masterClrMapping/>
  </p:clrMapOvr>
  <p:transition>
    <p:wip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End Slide Content w/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1352"/>
            <a:ext cx="12218099" cy="1655909"/>
          </a:xfrm>
          <a:prstGeom prst="rect">
            <a:avLst/>
          </a:prstGeom>
        </p:spPr>
      </p:pic>
      <p:sp>
        <p:nvSpPr>
          <p:cNvPr id="8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10877550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85800" y="1714501"/>
            <a:ext cx="10877550" cy="3159158"/>
          </a:xfrm>
        </p:spPr>
        <p:txBody>
          <a:bodyPr lIns="32400"/>
          <a:lstStyle>
            <a:lvl1pPr marL="0" indent="0">
              <a:spcBef>
                <a:spcPts val="1800"/>
              </a:spcBef>
              <a:buClr>
                <a:srgbClr val="C00000"/>
              </a:buClr>
              <a:buNone/>
              <a:tabLst/>
              <a:defRPr/>
            </a:lvl1pPr>
            <a:lvl2pPr marL="365760" indent="0">
              <a:buClr>
                <a:srgbClr val="C00000"/>
              </a:buClr>
              <a:buSzPct val="60000"/>
              <a:buFontTx/>
              <a:buNone/>
              <a:defRPr/>
            </a:lvl2pPr>
            <a:lvl3pPr marL="914400" indent="-228600">
              <a:buClr>
                <a:srgbClr val="C00000"/>
              </a:buClr>
              <a:buSzPct val="60000"/>
              <a:buFontTx/>
              <a:buBlip>
                <a:blip r:embed="rId3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Box 3"/>
          <p:cNvSpPr txBox="1">
            <a:spLocks noChangeArrowheads="1"/>
          </p:cNvSpPr>
          <p:nvPr userDrawn="1"/>
        </p:nvSpPr>
        <p:spPr bwMode="blackWhite">
          <a:xfrm>
            <a:off x="684108" y="5805264"/>
            <a:ext cx="8958656" cy="7694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4099" eaLnBrk="0" hangingPunct="0"/>
            <a:r>
              <a:rPr lang="en-GB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2018 EG A/S. All rights reserved. </a:t>
            </a:r>
          </a:p>
          <a:p>
            <a:pPr defTabSz="914099" eaLnBrk="0" hangingPunct="0"/>
            <a:endParaRPr lang="en-GB" sz="10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defTabSz="914099" eaLnBrk="0" hangingPunct="0"/>
            <a:r>
              <a:rPr lang="en-GB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content of this material, including the text, images and other graphics and their arrangement, is copyrighted by EG A/S </a:t>
            </a:r>
          </a:p>
          <a:p>
            <a:pPr defTabSz="914099" eaLnBrk="0" hangingPunct="0"/>
            <a:r>
              <a:rPr lang="en-GB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 its affiliated, associated or related companies. EG A/S makes no warranties, express, implied or statutory, as to the information</a:t>
            </a:r>
          </a:p>
          <a:p>
            <a:pPr defTabSz="914099" eaLnBrk="0" hangingPunct="0"/>
            <a:r>
              <a:rPr lang="en-GB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 this presentation.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84108" y="18766704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709481" y="18766704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4212746"/>
      </p:ext>
    </p:extLst>
  </p:cSld>
  <p:clrMapOvr>
    <a:masterClrMapping/>
  </p:clrMapOvr>
  <p:transition>
    <p:push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G End Slide Sign Off w/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11352"/>
            <a:ext cx="12218099" cy="1655909"/>
          </a:xfrm>
          <a:prstGeom prst="rect">
            <a:avLst/>
          </a:prstGeom>
        </p:spPr>
      </p:pic>
      <p:sp>
        <p:nvSpPr>
          <p:cNvPr id="6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838200" y="3436643"/>
            <a:ext cx="10515600" cy="1143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spc="50" baseline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GB" dirty="0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838200" y="1182184"/>
            <a:ext cx="10515600" cy="2240280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684108" y="18262648"/>
            <a:ext cx="6491381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>
          <a:xfrm>
            <a:off x="10709481" y="18262648"/>
            <a:ext cx="773502" cy="228600"/>
          </a:xfrm>
        </p:spPr>
        <p:txBody>
          <a:bodyPr/>
          <a:lstStyle>
            <a:lvl1pPr>
              <a:defRPr sz="1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Text Box 3"/>
          <p:cNvSpPr txBox="1">
            <a:spLocks noChangeArrowheads="1"/>
          </p:cNvSpPr>
          <p:nvPr userDrawn="1"/>
        </p:nvSpPr>
        <p:spPr bwMode="blackWhite">
          <a:xfrm>
            <a:off x="684108" y="5805264"/>
            <a:ext cx="8958656" cy="7694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defTabSz="914099" eaLnBrk="0" hangingPunct="0"/>
            <a:r>
              <a:rPr lang="en-GB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© 2018 EG A/S. All rights reserved. </a:t>
            </a:r>
          </a:p>
          <a:p>
            <a:pPr defTabSz="914099" eaLnBrk="0" hangingPunct="0"/>
            <a:endParaRPr lang="en-GB" sz="1000" dirty="0">
              <a:solidFill>
                <a:schemeClr val="bg1"/>
              </a:solidFill>
              <a:latin typeface="Segoe UI" pitchFamily="34" charset="0"/>
              <a:ea typeface="Segoe UI" pitchFamily="34" charset="0"/>
              <a:cs typeface="Segoe UI" pitchFamily="34" charset="0"/>
            </a:endParaRPr>
          </a:p>
          <a:p>
            <a:pPr defTabSz="914099" eaLnBrk="0" hangingPunct="0"/>
            <a:r>
              <a:rPr lang="en-GB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The content of this material, including the text, images and other graphics and their arrangement, is copyrighted by EG A/S </a:t>
            </a:r>
          </a:p>
          <a:p>
            <a:pPr defTabSz="914099" eaLnBrk="0" hangingPunct="0"/>
            <a:r>
              <a:rPr lang="en-GB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or its affiliated, associated or related companies. EG A/S makes no warranties, express, implied or statutory, as to the information</a:t>
            </a:r>
          </a:p>
          <a:p>
            <a:pPr defTabSz="914099" eaLnBrk="0" hangingPunct="0"/>
            <a:r>
              <a:rPr lang="en-GB" sz="1000" dirty="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in this presentation.</a:t>
            </a:r>
          </a:p>
        </p:txBody>
      </p:sp>
    </p:spTree>
    <p:extLst>
      <p:ext uri="{BB962C8B-B14F-4D97-AF65-F5344CB8AC3E}">
        <p14:creationId xmlns:p14="http://schemas.microsoft.com/office/powerpoint/2010/main" val="29446879"/>
      </p:ext>
    </p:extLst>
  </p:cSld>
  <p:clrMapOvr>
    <a:masterClrMapping/>
  </p:clrMapOvr>
  <p:transition>
    <p:push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Title and Content -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10877550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32400"/>
          <a:lstStyle>
            <a:lvl1pPr marL="0" indent="0">
              <a:spcBef>
                <a:spcPts val="1800"/>
              </a:spcBef>
              <a:buClr>
                <a:srgbClr val="C00000"/>
              </a:buClr>
              <a:buNone/>
              <a:tabLst/>
              <a:defRPr/>
            </a:lvl1pPr>
            <a:lvl2pPr marL="365760" indent="0">
              <a:buClr>
                <a:srgbClr val="C00000"/>
              </a:buClr>
              <a:buSzPct val="60000"/>
              <a:buFontTx/>
              <a:buNone/>
              <a:defRPr/>
            </a:lvl2pPr>
            <a:lvl3pPr marL="914400" indent="-228600"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p:transition>
    <p:push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Two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10877550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800" y="1714500"/>
            <a:ext cx="5406528" cy="4457700"/>
          </a:xfrm>
        </p:spPr>
        <p:txBody>
          <a:bodyPr lIns="36000"/>
          <a:lstStyle>
            <a:lvl1pPr marL="407988" indent="-407988">
              <a:spcBef>
                <a:spcPts val="180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idx="10"/>
          </p:nvPr>
        </p:nvSpPr>
        <p:spPr>
          <a:xfrm>
            <a:off x="6224530" y="1714500"/>
            <a:ext cx="5338820" cy="4457700"/>
          </a:xfrm>
        </p:spPr>
        <p:txBody>
          <a:bodyPr lIns="36000"/>
          <a:lstStyle>
            <a:lvl1pPr marL="407988" indent="-407988">
              <a:spcBef>
                <a:spcPts val="180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2697489"/>
      </p:ext>
    </p:extLst>
  </p:cSld>
  <p:clrMapOvr>
    <a:masterClrMapping/>
  </p:clrMapOvr>
  <p:transition>
    <p:push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Content w/White Contrast F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/>
          </p:cNvSpPr>
          <p:nvPr userDrawn="1"/>
        </p:nvSpPr>
        <p:spPr bwMode="auto">
          <a:xfrm>
            <a:off x="7918883" y="0"/>
            <a:ext cx="4273117" cy="5158653"/>
          </a:xfrm>
          <a:custGeom>
            <a:avLst/>
            <a:gdLst>
              <a:gd name="T0" fmla="*/ 1344 w 1344"/>
              <a:gd name="T1" fmla="*/ 1405 h 1622"/>
              <a:gd name="T2" fmla="*/ 706 w 1344"/>
              <a:gd name="T3" fmla="*/ 1583 h 1622"/>
              <a:gd name="T4" fmla="*/ 368 w 1344"/>
              <a:gd name="T5" fmla="*/ 1387 h 1622"/>
              <a:gd name="T6" fmla="*/ 0 w 1344"/>
              <a:gd name="T7" fmla="*/ 0 h 1622"/>
              <a:gd name="T8" fmla="*/ 0 w 1344"/>
              <a:gd name="T9" fmla="*/ 0 h 1622"/>
              <a:gd name="T10" fmla="*/ 1344 w 1344"/>
              <a:gd name="T11" fmla="*/ 0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4" h="1622">
                <a:moveTo>
                  <a:pt x="1344" y="1405"/>
                </a:moveTo>
                <a:cubicBezTo>
                  <a:pt x="706" y="1583"/>
                  <a:pt x="706" y="1583"/>
                  <a:pt x="706" y="1583"/>
                </a:cubicBezTo>
                <a:cubicBezTo>
                  <a:pt x="559" y="1622"/>
                  <a:pt x="407" y="1535"/>
                  <a:pt x="368" y="1387"/>
                </a:cubicBezTo>
                <a:cubicBezTo>
                  <a:pt x="246" y="925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344" y="0"/>
                  <a:pt x="1344" y="0"/>
                  <a:pt x="1344" y="0"/>
                </a:cubicBezTo>
              </a:path>
            </a:pathLst>
          </a:custGeom>
          <a:solidFill>
            <a:schemeClr val="bg1"/>
          </a:solidFill>
          <a:ln>
            <a:noFill/>
          </a:ln>
          <a:effectLst>
            <a:outerShdw blurRad="279400" dist="38100" dir="8100000" sx="101000" sy="101000" algn="tr" rotWithShape="0">
              <a:prstClr val="black">
                <a:alpha val="19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6890657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685799" y="1714500"/>
            <a:ext cx="6890658" cy="4457700"/>
          </a:xfrm>
        </p:spPr>
        <p:txBody>
          <a:bodyPr lIns="36000"/>
          <a:lstStyle>
            <a:lvl1pPr marL="407988" indent="-407988">
              <a:spcBef>
                <a:spcPts val="180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14817" y="1716088"/>
            <a:ext cx="2733472" cy="2427896"/>
          </a:xfrm>
        </p:spPr>
        <p:txBody>
          <a:bodyPr lIns="36000" tIns="36000" rIns="36000" bIns="36000" anchor="b" anchorCtr="0">
            <a:noAutofit/>
          </a:bodyPr>
          <a:lstStyle>
            <a:lvl1pPr marL="0" indent="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3396200"/>
      </p:ext>
    </p:extLst>
  </p:cSld>
  <p:clrMapOvr>
    <a:masterClrMapping/>
  </p:clrMapOvr>
  <p:transition>
    <p:push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Content w/Blue Contrast F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/>
          </p:cNvSpPr>
          <p:nvPr userDrawn="1"/>
        </p:nvSpPr>
        <p:spPr bwMode="auto">
          <a:xfrm>
            <a:off x="7918883" y="0"/>
            <a:ext cx="4273117" cy="5158653"/>
          </a:xfrm>
          <a:custGeom>
            <a:avLst/>
            <a:gdLst>
              <a:gd name="T0" fmla="*/ 1344 w 1344"/>
              <a:gd name="T1" fmla="*/ 1405 h 1622"/>
              <a:gd name="T2" fmla="*/ 706 w 1344"/>
              <a:gd name="T3" fmla="*/ 1583 h 1622"/>
              <a:gd name="T4" fmla="*/ 368 w 1344"/>
              <a:gd name="T5" fmla="*/ 1387 h 1622"/>
              <a:gd name="T6" fmla="*/ 0 w 1344"/>
              <a:gd name="T7" fmla="*/ 0 h 1622"/>
              <a:gd name="T8" fmla="*/ 0 w 1344"/>
              <a:gd name="T9" fmla="*/ 0 h 1622"/>
              <a:gd name="T10" fmla="*/ 1344 w 1344"/>
              <a:gd name="T11" fmla="*/ 0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4" h="1622">
                <a:moveTo>
                  <a:pt x="1344" y="1405"/>
                </a:moveTo>
                <a:cubicBezTo>
                  <a:pt x="706" y="1583"/>
                  <a:pt x="706" y="1583"/>
                  <a:pt x="706" y="1583"/>
                </a:cubicBezTo>
                <a:cubicBezTo>
                  <a:pt x="559" y="1622"/>
                  <a:pt x="407" y="1535"/>
                  <a:pt x="368" y="1387"/>
                </a:cubicBezTo>
                <a:cubicBezTo>
                  <a:pt x="246" y="925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344" y="0"/>
                  <a:pt x="1344" y="0"/>
                  <a:pt x="1344" y="0"/>
                </a:cubicBezTo>
              </a:path>
            </a:pathLst>
          </a:custGeom>
          <a:gradFill flip="none" rotWithShape="1">
            <a:gsLst>
              <a:gs pos="66000">
                <a:schemeClr val="accent1">
                  <a:lumMod val="20000"/>
                  <a:lumOff val="80000"/>
                </a:schemeClr>
              </a:gs>
              <a:gs pos="0">
                <a:schemeClr val="accent1">
                  <a:lumMod val="60000"/>
                  <a:lumOff val="40000"/>
                </a:schemeClr>
              </a:gs>
            </a:gsLst>
            <a:lin ang="18900000" scaled="1"/>
            <a:tileRect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6890657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685799" y="1714500"/>
            <a:ext cx="6890658" cy="4457700"/>
          </a:xfrm>
        </p:spPr>
        <p:txBody>
          <a:bodyPr lIns="36000"/>
          <a:lstStyle>
            <a:lvl1pPr marL="407988" indent="-407988">
              <a:spcBef>
                <a:spcPts val="180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14817" y="1716088"/>
            <a:ext cx="2733472" cy="2427896"/>
          </a:xfrm>
        </p:spPr>
        <p:txBody>
          <a:bodyPr lIns="36000" tIns="36000" rIns="36000" bIns="36000" anchor="b" anchorCtr="0">
            <a:noAutofit/>
          </a:bodyPr>
          <a:lstStyle>
            <a:lvl1pPr marL="0" indent="0"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1185078"/>
      </p:ext>
    </p:extLst>
  </p:cSld>
  <p:clrMapOvr>
    <a:masterClrMapping/>
  </p:clrMapOvr>
  <p:transition>
    <p:push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Content w/Red Contrast Fi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5"/>
          <p:cNvSpPr>
            <a:spLocks/>
          </p:cNvSpPr>
          <p:nvPr userDrawn="1"/>
        </p:nvSpPr>
        <p:spPr bwMode="auto">
          <a:xfrm>
            <a:off x="7918883" y="0"/>
            <a:ext cx="4273117" cy="5158653"/>
          </a:xfrm>
          <a:custGeom>
            <a:avLst/>
            <a:gdLst>
              <a:gd name="T0" fmla="*/ 1344 w 1344"/>
              <a:gd name="T1" fmla="*/ 1405 h 1622"/>
              <a:gd name="T2" fmla="*/ 706 w 1344"/>
              <a:gd name="T3" fmla="*/ 1583 h 1622"/>
              <a:gd name="T4" fmla="*/ 368 w 1344"/>
              <a:gd name="T5" fmla="*/ 1387 h 1622"/>
              <a:gd name="T6" fmla="*/ 0 w 1344"/>
              <a:gd name="T7" fmla="*/ 0 h 1622"/>
              <a:gd name="T8" fmla="*/ 0 w 1344"/>
              <a:gd name="T9" fmla="*/ 0 h 1622"/>
              <a:gd name="T10" fmla="*/ 1344 w 1344"/>
              <a:gd name="T11" fmla="*/ 0 h 162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1344" h="1622">
                <a:moveTo>
                  <a:pt x="1344" y="1405"/>
                </a:moveTo>
                <a:cubicBezTo>
                  <a:pt x="706" y="1583"/>
                  <a:pt x="706" y="1583"/>
                  <a:pt x="706" y="1583"/>
                </a:cubicBezTo>
                <a:cubicBezTo>
                  <a:pt x="559" y="1622"/>
                  <a:pt x="407" y="1535"/>
                  <a:pt x="368" y="1387"/>
                </a:cubicBezTo>
                <a:cubicBezTo>
                  <a:pt x="246" y="925"/>
                  <a:pt x="0" y="0"/>
                  <a:pt x="0" y="0"/>
                </a:cubicBezTo>
                <a:cubicBezTo>
                  <a:pt x="0" y="0"/>
                  <a:pt x="0" y="0"/>
                  <a:pt x="0" y="0"/>
                </a:cubicBezTo>
                <a:cubicBezTo>
                  <a:pt x="1344" y="0"/>
                  <a:pt x="1344" y="0"/>
                  <a:pt x="1344" y="0"/>
                </a:cubicBezTo>
              </a:path>
            </a:pathLst>
          </a:custGeom>
          <a:gradFill flip="none" rotWithShape="1">
            <a:gsLst>
              <a:gs pos="100000">
                <a:srgbClr val="C00000"/>
              </a:gs>
              <a:gs pos="0">
                <a:schemeClr val="accent4"/>
              </a:gs>
            </a:gsLst>
            <a:lin ang="5400000" scaled="1"/>
            <a:tileRect/>
          </a:gradFill>
          <a:ln>
            <a:noFill/>
          </a:ln>
          <a:effectLst>
            <a:outerShdw blurRad="279400" dist="38100" dir="8100000" sx="101000" sy="101000" algn="tr" rotWithShape="0">
              <a:schemeClr val="tx1">
                <a:lumMod val="85000"/>
                <a:lumOff val="15000"/>
                <a:alpha val="19000"/>
              </a:scheme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6890657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685799" y="1714500"/>
            <a:ext cx="6890658" cy="4457700"/>
          </a:xfrm>
        </p:spPr>
        <p:txBody>
          <a:bodyPr lIns="36000"/>
          <a:lstStyle>
            <a:lvl1pPr marL="407988" indent="-407988">
              <a:spcBef>
                <a:spcPts val="180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114817" y="1716088"/>
            <a:ext cx="2733472" cy="2427896"/>
          </a:xfrm>
        </p:spPr>
        <p:txBody>
          <a:bodyPr lIns="36000" tIns="36000" rIns="36000" bIns="36000" anchor="b" anchorCtr="0">
            <a:noAutofit/>
          </a:bodyPr>
          <a:lstStyle>
            <a:lvl1pPr marL="0" indent="0"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9329443"/>
      </p:ext>
    </p:extLst>
  </p:cSld>
  <p:clrMapOvr>
    <a:masterClrMapping/>
  </p:clrMapOvr>
  <p:transition>
    <p:push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Content w/High Photo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6890657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685799" y="1714500"/>
            <a:ext cx="6890658" cy="4457700"/>
          </a:xfrm>
        </p:spPr>
        <p:txBody>
          <a:bodyPr lIns="36000"/>
          <a:lstStyle>
            <a:lvl1pPr marL="407988" indent="-407988">
              <a:spcBef>
                <a:spcPts val="180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1"/>
          </p:nvPr>
        </p:nvSpPr>
        <p:spPr>
          <a:xfrm>
            <a:off x="8242662" y="1"/>
            <a:ext cx="3949337" cy="658367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560058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G Content Two Columns w/High Photo -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6890657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5" name="Content Placeholder 3"/>
          <p:cNvSpPr>
            <a:spLocks noGrp="1"/>
          </p:cNvSpPr>
          <p:nvPr>
            <p:ph idx="10"/>
          </p:nvPr>
        </p:nvSpPr>
        <p:spPr>
          <a:xfrm>
            <a:off x="685223" y="1716088"/>
            <a:ext cx="3371413" cy="4457700"/>
          </a:xfrm>
        </p:spPr>
        <p:txBody>
          <a:bodyPr lIns="32400"/>
          <a:lstStyle>
            <a:lvl1pPr marL="0" indent="0">
              <a:spcBef>
                <a:spcPts val="1800"/>
              </a:spcBef>
              <a:buClr>
                <a:srgbClr val="C00000"/>
              </a:buClr>
              <a:buSzPct val="60000"/>
              <a:buFontTx/>
              <a:buNone/>
              <a:tabLst/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"/>
          </p:nvPr>
        </p:nvSpPr>
        <p:spPr>
          <a:xfrm>
            <a:off x="4197486" y="1716088"/>
            <a:ext cx="3390170" cy="4457700"/>
          </a:xfrm>
        </p:spPr>
        <p:txBody>
          <a:bodyPr lIns="32400"/>
          <a:lstStyle>
            <a:lvl1pPr marL="0" indent="0">
              <a:spcBef>
                <a:spcPts val="1800"/>
              </a:spcBef>
              <a:buClr>
                <a:srgbClr val="C00000"/>
              </a:buClr>
              <a:buSzPct val="60000"/>
              <a:buFontTx/>
              <a:buNone/>
              <a:tabLst/>
              <a:defRPr/>
            </a:lvl1pPr>
            <a:lvl2pPr marL="804863" indent="-352425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2pPr>
            <a:lvl3pPr marL="1168400" indent="-363538">
              <a:spcBef>
                <a:spcPts val="0"/>
              </a:spcBef>
              <a:buClr>
                <a:srgbClr val="C00000"/>
              </a:buClr>
              <a:buSzPct val="60000"/>
              <a:buFontTx/>
              <a:buBlip>
                <a:blip r:embed="rId2"/>
              </a:buBlip>
              <a:defRPr/>
            </a:lvl3pPr>
            <a:lvl4pPr marL="1005840" indent="0">
              <a:buClr>
                <a:srgbClr val="C00000"/>
              </a:buClr>
              <a:buNone/>
              <a:defRPr/>
            </a:lvl4pPr>
            <a:lvl5pPr marL="1280160" indent="0">
              <a:buClr>
                <a:srgbClr val="C00000"/>
              </a:buClr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idx="11"/>
          </p:nvPr>
        </p:nvSpPr>
        <p:spPr>
          <a:xfrm>
            <a:off x="8242662" y="1"/>
            <a:ext cx="3949337" cy="6583679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 noChangeAspect="1"/>
          </p:cNvSpPr>
          <p:nvPr>
            <p:ph type="title"/>
          </p:nvPr>
        </p:nvSpPr>
        <p:spPr>
          <a:xfrm>
            <a:off x="685800" y="329938"/>
            <a:ext cx="10879138" cy="1270262"/>
          </a:xfrm>
          <a:prstGeom prst="rect">
            <a:avLst/>
          </a:prstGeom>
        </p:spPr>
        <p:txBody>
          <a:bodyPr vert="horz" lIns="0" tIns="36000" rIns="0" bIns="72000" rtlCol="0" anchor="b">
            <a:no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716088"/>
            <a:ext cx="10877550" cy="4456112"/>
          </a:xfrm>
          <a:prstGeom prst="rect">
            <a:avLst/>
          </a:prstGeom>
        </p:spPr>
        <p:txBody>
          <a:bodyPr vert="horz" lIns="0" tIns="36000" rIns="0" bIns="36000" rtlCol="0">
            <a:noAutofit/>
          </a:bodyPr>
          <a:lstStyle/>
          <a:p>
            <a:pPr marL="4572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 charset="2"/>
              <a:buNone/>
              <a:tabLst/>
              <a:defRPr/>
            </a:pPr>
            <a:r>
              <a:rPr lang="en-GB"/>
              <a:t>Click to edit Master text styles</a:t>
            </a:r>
          </a:p>
          <a:p>
            <a:pPr marL="45720" marR="0" lvl="0" indent="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Wingdings" pitchFamily="2" charset="2"/>
              <a:buNone/>
              <a:tabLst/>
              <a:defRPr/>
            </a:pP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n-lt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583680"/>
            <a:ext cx="12192000" cy="274320"/>
          </a:xfrm>
          <a:prstGeom prst="rect">
            <a:avLst/>
          </a:prstGeom>
          <a:solidFill>
            <a:srgbClr val="45616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684108" y="6606540"/>
            <a:ext cx="6491381" cy="228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l">
              <a:defRPr sz="800">
                <a:solidFill>
                  <a:schemeClr val="bg1"/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0709481" y="6606540"/>
            <a:ext cx="773502" cy="228600"/>
          </a:xfrm>
          <a:prstGeom prst="rect">
            <a:avLst/>
          </a:prstGeom>
        </p:spPr>
        <p:txBody>
          <a:bodyPr vert="horz" lIns="0" tIns="36000" rIns="0" bIns="36000" rtlCol="0" anchor="ctr"/>
          <a:lstStyle>
            <a:lvl1pPr algn="r">
              <a:defRPr sz="800"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71" r:id="rId2"/>
    <p:sldLayoutId id="2147483650" r:id="rId3"/>
    <p:sldLayoutId id="2147483684" r:id="rId4"/>
    <p:sldLayoutId id="2147483698" r:id="rId5"/>
    <p:sldLayoutId id="2147483699" r:id="rId6"/>
    <p:sldLayoutId id="2147483700" r:id="rId7"/>
    <p:sldLayoutId id="2147483681" r:id="rId8"/>
    <p:sldLayoutId id="2147483652" r:id="rId9"/>
    <p:sldLayoutId id="2147483683" r:id="rId10"/>
    <p:sldLayoutId id="2147483682" r:id="rId11"/>
    <p:sldLayoutId id="2147483690" r:id="rId12"/>
    <p:sldLayoutId id="2147483657" r:id="rId13"/>
    <p:sldLayoutId id="2147483672" r:id="rId14"/>
    <p:sldLayoutId id="2147483663" r:id="rId15"/>
    <p:sldLayoutId id="2147483673" r:id="rId16"/>
    <p:sldLayoutId id="2147483655" r:id="rId17"/>
    <p:sldLayoutId id="2147483668" r:id="rId18"/>
    <p:sldLayoutId id="2147483694" r:id="rId19"/>
    <p:sldLayoutId id="2147483695" r:id="rId20"/>
    <p:sldLayoutId id="2147483693" r:id="rId21"/>
    <p:sldLayoutId id="2147483697" r:id="rId22"/>
    <p:sldLayoutId id="2147483692" r:id="rId23"/>
    <p:sldLayoutId id="2147483691" r:id="rId24"/>
    <p:sldLayoutId id="2147483696" r:id="rId25"/>
    <p:sldLayoutId id="2147483661" r:id="rId26"/>
    <p:sldLayoutId id="2147483686" r:id="rId27"/>
  </p:sldLayoutIdLst>
  <p:transition spd="slow">
    <p:push/>
  </p:transition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none" baseline="0">
          <a:solidFill>
            <a:srgbClr val="50616E"/>
          </a:solidFill>
          <a:latin typeface="+mj-lt"/>
          <a:ea typeface="+mj-ea"/>
          <a:cs typeface="+mj-cs"/>
        </a:defRPr>
      </a:lvl1pPr>
    </p:titleStyle>
    <p:bodyStyle>
      <a:lvl1pPr marL="44450" marR="0" indent="-44450" algn="l" defTabSz="914400" rtl="0" eaLnBrk="1" fontAlgn="auto" latinLnBrk="0" hangingPunct="1">
        <a:lnSpc>
          <a:spcPct val="90000"/>
        </a:lnSpc>
        <a:spcBef>
          <a:spcPts val="0"/>
        </a:spcBef>
        <a:spcAft>
          <a:spcPts val="0"/>
        </a:spcAft>
        <a:buClr>
          <a:srgbClr val="C00000"/>
        </a:buClr>
        <a:buSzPct val="100000"/>
        <a:buFont typeface="Wingdings" pitchFamily="2" charset="2"/>
        <a:buNone/>
        <a:tabLst>
          <a:tab pos="0" algn="l"/>
        </a:tabLst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94360" marR="0" indent="-228600" algn="l" defTabSz="914400" rtl="0" eaLnBrk="1" fontAlgn="auto" latinLnBrk="0" hangingPunct="1">
        <a:lnSpc>
          <a:spcPct val="90000"/>
        </a:lnSpc>
        <a:spcBef>
          <a:spcPts val="800"/>
        </a:spcBef>
        <a:spcAft>
          <a:spcPts val="0"/>
        </a:spcAft>
        <a:buClr>
          <a:srgbClr val="C00000"/>
        </a:buClr>
        <a:buSzPct val="60000"/>
        <a:buFontTx/>
        <a:buBlip>
          <a:blip r:embed="rId29"/>
        </a:buBlip>
        <a:tabLst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marR="0" indent="-228600" algn="l" defTabSz="914400" rtl="0" eaLnBrk="1" fontAlgn="auto" latinLnBrk="0" hangingPunct="1">
        <a:lnSpc>
          <a:spcPct val="90000"/>
        </a:lnSpc>
        <a:spcBef>
          <a:spcPts val="800"/>
        </a:spcBef>
        <a:spcAft>
          <a:spcPts val="0"/>
        </a:spcAft>
        <a:buClr>
          <a:srgbClr val="C00000"/>
        </a:buClr>
        <a:buSzPct val="60000"/>
        <a:buFontTx/>
        <a:buBlip>
          <a:blip r:embed="rId29"/>
        </a:buBlip>
        <a:tabLst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defTabSz="914400" rtl="0" eaLnBrk="1" latinLnBrk="0" hangingPunct="1">
        <a:lnSpc>
          <a:spcPct val="90000"/>
        </a:lnSpc>
        <a:spcBef>
          <a:spcPts val="800"/>
        </a:spcBef>
        <a:buClr>
          <a:srgbClr val="C00000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defTabSz="914400" rtl="0" eaLnBrk="1" latinLnBrk="0" hangingPunct="1">
        <a:lnSpc>
          <a:spcPct val="90000"/>
        </a:lnSpc>
        <a:spcBef>
          <a:spcPts val="800"/>
        </a:spcBef>
        <a:buClr>
          <a:srgbClr val="C00000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916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488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4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3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0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20.jpe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B14FCA7-1EDF-462E-879C-47ED9AC81FF4}"/>
              </a:ext>
            </a:extLst>
          </p:cNvPr>
          <p:cNvSpPr/>
          <p:nvPr/>
        </p:nvSpPr>
        <p:spPr>
          <a:xfrm>
            <a:off x="0" y="5589237"/>
            <a:ext cx="12202099" cy="12890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D6824B-246C-4D00-8A2C-CA16172A913B}"/>
              </a:ext>
            </a:extLst>
          </p:cNvPr>
          <p:cNvSpPr/>
          <p:nvPr/>
        </p:nvSpPr>
        <p:spPr>
          <a:xfrm>
            <a:off x="0" y="5589238"/>
            <a:ext cx="12202099" cy="5067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786EE1-AE08-427A-A82A-EEA5010A40E0}"/>
              </a:ext>
            </a:extLst>
          </p:cNvPr>
          <p:cNvSpPr/>
          <p:nvPr/>
        </p:nvSpPr>
        <p:spPr>
          <a:xfrm>
            <a:off x="3783060" y="1066723"/>
            <a:ext cx="8400256" cy="45202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b="1" noProof="1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2A9B5B-258B-4D5B-852C-0B2CD60F5542}"/>
              </a:ext>
            </a:extLst>
          </p:cNvPr>
          <p:cNvSpPr/>
          <p:nvPr/>
        </p:nvSpPr>
        <p:spPr>
          <a:xfrm>
            <a:off x="3776338" y="533323"/>
            <a:ext cx="8402215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endParaRPr lang="da-DK" sz="1600" noProof="1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D74D6-7F7F-46EC-B7B3-39256F65D697}"/>
              </a:ext>
            </a:extLst>
          </p:cNvPr>
          <p:cNvSpPr/>
          <p:nvPr/>
        </p:nvSpPr>
        <p:spPr>
          <a:xfrm>
            <a:off x="0" y="533361"/>
            <a:ext cx="3791744" cy="505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CCFE0C-F1AE-4487-A4BB-437386464A3F}"/>
              </a:ext>
            </a:extLst>
          </p:cNvPr>
          <p:cNvSpPr txBox="1"/>
          <p:nvPr/>
        </p:nvSpPr>
        <p:spPr>
          <a:xfrm>
            <a:off x="405792" y="731072"/>
            <a:ext cx="3529968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github://phookdk/dawn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ACFFAD-D79B-47D1-B550-3E021552EF98}"/>
              </a:ext>
            </a:extLst>
          </p:cNvPr>
          <p:cNvCxnSpPr>
            <a:cxnSpLocks/>
          </p:cNvCxnSpPr>
          <p:nvPr/>
        </p:nvCxnSpPr>
        <p:spPr>
          <a:xfrm>
            <a:off x="119336" y="1053074"/>
            <a:ext cx="33843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AAF627B-4D74-40EA-B321-49CF928BDDA2}"/>
              </a:ext>
            </a:extLst>
          </p:cNvPr>
          <p:cNvSpPr txBox="1"/>
          <p:nvPr/>
        </p:nvSpPr>
        <p:spPr>
          <a:xfrm>
            <a:off x="272036" y="548680"/>
            <a:ext cx="2736304" cy="2389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200" noProof="1">
                <a:latin typeface="Rubik" pitchFamily="2" charset="-79"/>
                <a:cs typeface="Rubik" pitchFamily="2" charset="-79"/>
              </a:rPr>
              <a:t>Project URL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6B4DF4-6637-4C6C-8608-93F6C87A1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12" y="668131"/>
            <a:ext cx="342900" cy="342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4D4D80-61D1-440B-81BF-0658D8E73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9" y="1203626"/>
            <a:ext cx="342900" cy="342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04E274C-7ADB-4FBE-9367-873CE35B1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9" y="1561270"/>
            <a:ext cx="342900" cy="342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7102A35-B991-4C8A-9771-59DFE245DFCE}"/>
              </a:ext>
            </a:extLst>
          </p:cNvPr>
          <p:cNvSpPr txBox="1"/>
          <p:nvPr/>
        </p:nvSpPr>
        <p:spPr>
          <a:xfrm>
            <a:off x="688843" y="1976487"/>
            <a:ext cx="2950201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add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B8609B-5436-4864-87AC-6AA9D46D6650}"/>
              </a:ext>
            </a:extLst>
          </p:cNvPr>
          <p:cNvSpPr txBox="1"/>
          <p:nvPr/>
        </p:nvSpPr>
        <p:spPr>
          <a:xfrm>
            <a:off x="704283" y="2352557"/>
            <a:ext cx="2934761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concatenate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9E95D5-0A94-4F07-8CA8-8F65448F8619}"/>
              </a:ext>
            </a:extLst>
          </p:cNvPr>
          <p:cNvSpPr txBox="1"/>
          <p:nvPr/>
        </p:nvSpPr>
        <p:spPr>
          <a:xfrm>
            <a:off x="688843" y="2728627"/>
            <a:ext cx="2950201" cy="322002"/>
          </a:xfrm>
          <a:prstGeom prst="rect">
            <a:avLst/>
          </a:prstGeom>
          <a:noFill/>
          <a:effectLst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console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650EB5-12E6-45C0-9F45-481061C39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92" y="1916832"/>
            <a:ext cx="342900" cy="342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45962F7-9CF2-4C78-BFCA-0EAB65C88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04" y="2309239"/>
            <a:ext cx="342900" cy="3429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4BE0078-6C5C-4A3C-99F9-B7021974E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92" y="2701646"/>
            <a:ext cx="342900" cy="342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C04BD6-F434-428F-8EC3-D2FAD9EC2B21}"/>
              </a:ext>
            </a:extLst>
          </p:cNvPr>
          <p:cNvSpPr txBox="1"/>
          <p:nvPr/>
        </p:nvSpPr>
        <p:spPr>
          <a:xfrm>
            <a:off x="688843" y="1215873"/>
            <a:ext cx="3013574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dawn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E02AD1-9367-4E89-970E-85CF7C336B16}"/>
              </a:ext>
            </a:extLst>
          </p:cNvPr>
          <p:cNvSpPr/>
          <p:nvPr/>
        </p:nvSpPr>
        <p:spPr>
          <a:xfrm>
            <a:off x="3865830" y="681576"/>
            <a:ext cx="848489" cy="322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r>
              <a:rPr lang="da-DK" sz="1600" noProof="1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add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342F4F-E60C-4F15-AAF8-9116FB696A19}"/>
              </a:ext>
            </a:extLst>
          </p:cNvPr>
          <p:cNvCxnSpPr>
            <a:cxnSpLocks/>
          </p:cNvCxnSpPr>
          <p:nvPr/>
        </p:nvCxnSpPr>
        <p:spPr>
          <a:xfrm>
            <a:off x="3891424" y="1052736"/>
            <a:ext cx="5039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BA45676-72DB-4DAD-B257-EE7E6F4D58AA}"/>
              </a:ext>
            </a:extLst>
          </p:cNvPr>
          <p:cNvSpPr/>
          <p:nvPr/>
        </p:nvSpPr>
        <p:spPr>
          <a:xfrm>
            <a:off x="0" y="0"/>
            <a:ext cx="12192000" cy="533400"/>
          </a:xfrm>
          <a:prstGeom prst="rect">
            <a:avLst/>
          </a:prstGeom>
          <a:solidFill>
            <a:srgbClr val="5B48CC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E9F408-3903-4B8E-B11B-BD5E3D22CE3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98651"/>
            <a:ext cx="342900" cy="34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31C75D-86A7-4D5B-A350-321C17DAAC9B}"/>
              </a:ext>
            </a:extLst>
          </p:cNvPr>
          <p:cNvSpPr txBox="1"/>
          <p:nvPr/>
        </p:nvSpPr>
        <p:spPr>
          <a:xfrm>
            <a:off x="751474" y="91849"/>
            <a:ext cx="4392488" cy="3497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2000" noProof="1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Dawn Editor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56CB4D-FA13-4075-8F18-E5465291D699}"/>
              </a:ext>
            </a:extLst>
          </p:cNvPr>
          <p:cNvGrpSpPr/>
          <p:nvPr/>
        </p:nvGrpSpPr>
        <p:grpSpPr>
          <a:xfrm>
            <a:off x="10776520" y="540871"/>
            <a:ext cx="1296144" cy="512203"/>
            <a:chOff x="10776520" y="540871"/>
            <a:chExt cx="3672408" cy="512203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D57903C-BE66-490A-B7E3-06B56ABBFEEF}"/>
                </a:ext>
              </a:extLst>
            </p:cNvPr>
            <p:cNvCxnSpPr>
              <a:cxnSpLocks/>
            </p:cNvCxnSpPr>
            <p:nvPr/>
          </p:nvCxnSpPr>
          <p:spPr>
            <a:xfrm>
              <a:off x="10776520" y="1049478"/>
              <a:ext cx="3474364" cy="35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286D5B-ED73-4CFF-913A-FF8FE0B28791}"/>
                </a:ext>
              </a:extLst>
            </p:cNvPr>
            <p:cNvSpPr txBox="1"/>
            <p:nvPr/>
          </p:nvSpPr>
          <p:spPr>
            <a:xfrm>
              <a:off x="10918960" y="723263"/>
              <a:ext cx="3529968" cy="3220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ubik" pitchFamily="2" charset="-79"/>
                  <a:cs typeface="Rubik" pitchFamily="2" charset="-79"/>
                </a:rPr>
                <a:t>pure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9E4982D-60CF-4485-9291-BA34EE5B9106}"/>
                </a:ext>
              </a:extLst>
            </p:cNvPr>
            <p:cNvSpPr txBox="1"/>
            <p:nvPr/>
          </p:nvSpPr>
          <p:spPr>
            <a:xfrm>
              <a:off x="10785204" y="540871"/>
              <a:ext cx="2736304" cy="2389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sz="1200" noProof="1">
                  <a:latin typeface="Rubik" pitchFamily="2" charset="-79"/>
                  <a:cs typeface="Rubik" pitchFamily="2" charset="-79"/>
                </a:rPr>
                <a:t>Flavor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693873D-CB0A-48DD-A139-C1B942E2B864}"/>
              </a:ext>
            </a:extLst>
          </p:cNvPr>
          <p:cNvSpPr txBox="1"/>
          <p:nvPr/>
        </p:nvSpPr>
        <p:spPr>
          <a:xfrm>
            <a:off x="695400" y="1585168"/>
            <a:ext cx="3013574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flavors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A2E2699-11FD-4FE6-969D-42E0507467C7}"/>
              </a:ext>
            </a:extLst>
          </p:cNvPr>
          <p:cNvGrpSpPr/>
          <p:nvPr/>
        </p:nvGrpSpPr>
        <p:grpSpPr>
          <a:xfrm>
            <a:off x="10777963" y="5587336"/>
            <a:ext cx="3574564" cy="524073"/>
            <a:chOff x="10776520" y="540871"/>
            <a:chExt cx="3668348" cy="524073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447C926-2797-4FB2-9639-DB504094840E}"/>
                </a:ext>
              </a:extLst>
            </p:cNvPr>
            <p:cNvCxnSpPr>
              <a:cxnSpLocks/>
            </p:cNvCxnSpPr>
            <p:nvPr/>
          </p:nvCxnSpPr>
          <p:spPr>
            <a:xfrm>
              <a:off x="10776520" y="1049478"/>
              <a:ext cx="1296144" cy="13987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56D2B83-AD57-4C1C-AB94-4607CCA5634A}"/>
                </a:ext>
              </a:extLst>
            </p:cNvPr>
            <p:cNvSpPr txBox="1"/>
            <p:nvPr/>
          </p:nvSpPr>
          <p:spPr>
            <a:xfrm>
              <a:off x="10914900" y="742942"/>
              <a:ext cx="3529968" cy="3220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ubik" pitchFamily="2" charset="-79"/>
                  <a:cs typeface="Rubik" pitchFamily="2" charset="-79"/>
                </a:rPr>
                <a:t>pure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9703BBD-2BFC-4EB9-AE92-2F696902005C}"/>
                </a:ext>
              </a:extLst>
            </p:cNvPr>
            <p:cNvSpPr txBox="1"/>
            <p:nvPr/>
          </p:nvSpPr>
          <p:spPr>
            <a:xfrm>
              <a:off x="10785204" y="540871"/>
              <a:ext cx="2736304" cy="2389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sz="1200" noProof="1">
                  <a:latin typeface="Rubik" pitchFamily="2" charset="-79"/>
                  <a:cs typeface="Rubik" pitchFamily="2" charset="-79"/>
                </a:rPr>
                <a:t>Flavor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4F562DA6-5544-4B28-9111-B232523AB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8255" y="696187"/>
              <a:ext cx="342900" cy="342900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1AAC2705-74C8-47D4-98C5-D23129BB7522}"/>
              </a:ext>
            </a:extLst>
          </p:cNvPr>
          <p:cNvSpPr/>
          <p:nvPr/>
        </p:nvSpPr>
        <p:spPr>
          <a:xfrm>
            <a:off x="11361015" y="4864894"/>
            <a:ext cx="554462" cy="533400"/>
          </a:xfrm>
          <a:prstGeom prst="ellipse">
            <a:avLst/>
          </a:prstGeom>
          <a:solidFill>
            <a:srgbClr val="6200EE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39D7E64-70C8-48E9-A536-3A12B5D003D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862" y="4911690"/>
            <a:ext cx="452767" cy="452767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BDE6216B-0551-46A4-B367-63F7CF783071}"/>
              </a:ext>
            </a:extLst>
          </p:cNvPr>
          <p:cNvSpPr/>
          <p:nvPr/>
        </p:nvSpPr>
        <p:spPr>
          <a:xfrm>
            <a:off x="97934" y="5706787"/>
            <a:ext cx="1029514" cy="322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r>
              <a:rPr lang="da-DK" sz="1600" noProof="1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console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11B9EF-742D-4834-B60E-4EB295B1D19B}"/>
              </a:ext>
            </a:extLst>
          </p:cNvPr>
          <p:cNvCxnSpPr>
            <a:cxnSpLocks/>
          </p:cNvCxnSpPr>
          <p:nvPr/>
        </p:nvCxnSpPr>
        <p:spPr>
          <a:xfrm>
            <a:off x="124504" y="6095944"/>
            <a:ext cx="930936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4C04D63C-5641-44F9-A5F5-348669D07C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545" y="659442"/>
            <a:ext cx="334134" cy="342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F2B5769-9E4A-4C1F-8CD6-F1D1C8E62C2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275" y="5031837"/>
            <a:ext cx="228754" cy="22875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D0C8063-914B-4136-BB34-32A05EF17A5D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013" y="2779788"/>
            <a:ext cx="228600" cy="2286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5FD163A-54B6-4DFF-9075-0A8FE4AA4144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554" y="2399258"/>
            <a:ext cx="228600" cy="2286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207AA48-8392-470F-A367-2D0115D361A1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013" y="2029324"/>
            <a:ext cx="228600" cy="2286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10EAC83-E028-4BC3-ACB3-5080B63C4F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04" y="3095856"/>
            <a:ext cx="342900" cy="3429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EAFA886-62B0-403F-BEA0-64BCB3A3C960}"/>
              </a:ext>
            </a:extLst>
          </p:cNvPr>
          <p:cNvSpPr txBox="1"/>
          <p:nvPr/>
        </p:nvSpPr>
        <p:spPr>
          <a:xfrm>
            <a:off x="690049" y="3103039"/>
            <a:ext cx="2950201" cy="322002"/>
          </a:xfrm>
          <a:prstGeom prst="rect">
            <a:avLst/>
          </a:prstGeom>
          <a:noFill/>
          <a:effectLst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index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121EBB7-9C83-4E25-9624-19FA6334C02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874" y="3103492"/>
            <a:ext cx="244841" cy="244841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AAF8B418-95AE-4804-99AC-92C7A5C01CF4}"/>
              </a:ext>
            </a:extLst>
          </p:cNvPr>
          <p:cNvSpPr/>
          <p:nvPr/>
        </p:nvSpPr>
        <p:spPr>
          <a:xfrm>
            <a:off x="75214" y="6181189"/>
            <a:ext cx="1916330" cy="322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r>
              <a:rPr lang="da-DK" sz="1200" noProof="1">
                <a:solidFill>
                  <a:schemeClr val="bg1"/>
                </a:solidFill>
                <a:latin typeface="Consolas" panose="020B0609020204030204" pitchFamily="49" charset="0"/>
                <a:cs typeface="Rubik" pitchFamily="2" charset="-79"/>
              </a:rPr>
              <a:t>localstorage:/&gt; _</a:t>
            </a:r>
          </a:p>
        </p:txBody>
      </p:sp>
    </p:spTree>
    <p:extLst>
      <p:ext uri="{BB962C8B-B14F-4D97-AF65-F5344CB8AC3E}">
        <p14:creationId xmlns:p14="http://schemas.microsoft.com/office/powerpoint/2010/main" val="1821105088"/>
      </p:ext>
    </p:extLst>
  </p:cSld>
  <p:clrMapOvr>
    <a:masterClrMapping/>
  </p:clrMapOvr>
  <p:transition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B14FCA7-1EDF-462E-879C-47ED9AC81FF4}"/>
              </a:ext>
            </a:extLst>
          </p:cNvPr>
          <p:cNvSpPr/>
          <p:nvPr/>
        </p:nvSpPr>
        <p:spPr>
          <a:xfrm>
            <a:off x="0" y="5589237"/>
            <a:ext cx="12202099" cy="12890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D6824B-246C-4D00-8A2C-CA16172A913B}"/>
              </a:ext>
            </a:extLst>
          </p:cNvPr>
          <p:cNvSpPr/>
          <p:nvPr/>
        </p:nvSpPr>
        <p:spPr>
          <a:xfrm>
            <a:off x="0" y="5589238"/>
            <a:ext cx="12202099" cy="5067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786EE1-AE08-427A-A82A-EEA5010A40E0}"/>
              </a:ext>
            </a:extLst>
          </p:cNvPr>
          <p:cNvSpPr/>
          <p:nvPr/>
        </p:nvSpPr>
        <p:spPr>
          <a:xfrm>
            <a:off x="3783060" y="1066723"/>
            <a:ext cx="8400256" cy="45202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b="1" noProof="1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2A9B5B-258B-4D5B-852C-0B2CD60F5542}"/>
              </a:ext>
            </a:extLst>
          </p:cNvPr>
          <p:cNvSpPr/>
          <p:nvPr/>
        </p:nvSpPr>
        <p:spPr>
          <a:xfrm>
            <a:off x="3776338" y="533323"/>
            <a:ext cx="8402215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endParaRPr lang="da-DK" sz="1600" noProof="1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D74D6-7F7F-46EC-B7B3-39256F65D697}"/>
              </a:ext>
            </a:extLst>
          </p:cNvPr>
          <p:cNvSpPr/>
          <p:nvPr/>
        </p:nvSpPr>
        <p:spPr>
          <a:xfrm>
            <a:off x="0" y="533361"/>
            <a:ext cx="3791744" cy="505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CCFE0C-F1AE-4487-A4BB-437386464A3F}"/>
              </a:ext>
            </a:extLst>
          </p:cNvPr>
          <p:cNvSpPr txBox="1"/>
          <p:nvPr/>
        </p:nvSpPr>
        <p:spPr>
          <a:xfrm>
            <a:off x="405792" y="731072"/>
            <a:ext cx="3529968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ftp:/phook.dk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ACFFAD-D79B-47D1-B550-3E021552EF98}"/>
              </a:ext>
            </a:extLst>
          </p:cNvPr>
          <p:cNvCxnSpPr>
            <a:cxnSpLocks/>
          </p:cNvCxnSpPr>
          <p:nvPr/>
        </p:nvCxnSpPr>
        <p:spPr>
          <a:xfrm>
            <a:off x="119336" y="1053074"/>
            <a:ext cx="33843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AAF627B-4D74-40EA-B321-49CF928BDDA2}"/>
              </a:ext>
            </a:extLst>
          </p:cNvPr>
          <p:cNvSpPr txBox="1"/>
          <p:nvPr/>
        </p:nvSpPr>
        <p:spPr>
          <a:xfrm>
            <a:off x="272036" y="548680"/>
            <a:ext cx="2736304" cy="2389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200" noProof="1">
                <a:latin typeface="Rubik" pitchFamily="2" charset="-79"/>
                <a:cs typeface="Rubik" pitchFamily="2" charset="-79"/>
              </a:rPr>
              <a:t>Project URL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E02AD1-9367-4E89-970E-85CF7C336B16}"/>
              </a:ext>
            </a:extLst>
          </p:cNvPr>
          <p:cNvSpPr/>
          <p:nvPr/>
        </p:nvSpPr>
        <p:spPr>
          <a:xfrm>
            <a:off x="3865830" y="681576"/>
            <a:ext cx="848489" cy="322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r>
              <a:rPr lang="da-DK" sz="1600" noProof="1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add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342F4F-E60C-4F15-AAF8-9116FB696A19}"/>
              </a:ext>
            </a:extLst>
          </p:cNvPr>
          <p:cNvCxnSpPr>
            <a:cxnSpLocks/>
          </p:cNvCxnSpPr>
          <p:nvPr/>
        </p:nvCxnSpPr>
        <p:spPr>
          <a:xfrm>
            <a:off x="3891424" y="1052736"/>
            <a:ext cx="5039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BA45676-72DB-4DAD-B257-EE7E6F4D58AA}"/>
              </a:ext>
            </a:extLst>
          </p:cNvPr>
          <p:cNvSpPr/>
          <p:nvPr/>
        </p:nvSpPr>
        <p:spPr>
          <a:xfrm>
            <a:off x="-13447" y="-40645"/>
            <a:ext cx="12192000" cy="533400"/>
          </a:xfrm>
          <a:prstGeom prst="rect">
            <a:avLst/>
          </a:prstGeom>
          <a:solidFill>
            <a:srgbClr val="5B48CC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E9F408-3903-4B8E-B11B-BD5E3D22CE38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98651"/>
            <a:ext cx="342900" cy="34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31C75D-86A7-4D5B-A350-321C17DAAC9B}"/>
              </a:ext>
            </a:extLst>
          </p:cNvPr>
          <p:cNvSpPr txBox="1"/>
          <p:nvPr/>
        </p:nvSpPr>
        <p:spPr>
          <a:xfrm>
            <a:off x="751474" y="91849"/>
            <a:ext cx="4392488" cy="3497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2000" noProof="1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Dawn Editor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56CB4D-FA13-4075-8F18-E5465291D699}"/>
              </a:ext>
            </a:extLst>
          </p:cNvPr>
          <p:cNvGrpSpPr/>
          <p:nvPr/>
        </p:nvGrpSpPr>
        <p:grpSpPr>
          <a:xfrm>
            <a:off x="10776520" y="540871"/>
            <a:ext cx="1296144" cy="512203"/>
            <a:chOff x="10776520" y="540871"/>
            <a:chExt cx="3672408" cy="512203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D57903C-BE66-490A-B7E3-06B56ABBFEEF}"/>
                </a:ext>
              </a:extLst>
            </p:cNvPr>
            <p:cNvCxnSpPr>
              <a:cxnSpLocks/>
            </p:cNvCxnSpPr>
            <p:nvPr/>
          </p:nvCxnSpPr>
          <p:spPr>
            <a:xfrm>
              <a:off x="10776520" y="1049478"/>
              <a:ext cx="3474364" cy="35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286D5B-ED73-4CFF-913A-FF8FE0B28791}"/>
                </a:ext>
              </a:extLst>
            </p:cNvPr>
            <p:cNvSpPr txBox="1"/>
            <p:nvPr/>
          </p:nvSpPr>
          <p:spPr>
            <a:xfrm>
              <a:off x="10918960" y="723263"/>
              <a:ext cx="3529968" cy="3220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ubik" pitchFamily="2" charset="-79"/>
                  <a:cs typeface="Rubik" pitchFamily="2" charset="-79"/>
                </a:rPr>
                <a:t>pure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9E4982D-60CF-4485-9291-BA34EE5B9106}"/>
                </a:ext>
              </a:extLst>
            </p:cNvPr>
            <p:cNvSpPr txBox="1"/>
            <p:nvPr/>
          </p:nvSpPr>
          <p:spPr>
            <a:xfrm>
              <a:off x="10785204" y="540871"/>
              <a:ext cx="2736304" cy="2389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sz="1200" noProof="1">
                  <a:latin typeface="Rubik" pitchFamily="2" charset="-79"/>
                  <a:cs typeface="Rubik" pitchFamily="2" charset="-79"/>
                </a:rPr>
                <a:t>View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A2E2699-11FD-4FE6-969D-42E0507467C7}"/>
              </a:ext>
            </a:extLst>
          </p:cNvPr>
          <p:cNvGrpSpPr/>
          <p:nvPr/>
        </p:nvGrpSpPr>
        <p:grpSpPr>
          <a:xfrm>
            <a:off x="10777963" y="5587336"/>
            <a:ext cx="3574564" cy="524073"/>
            <a:chOff x="10776520" y="540871"/>
            <a:chExt cx="3668348" cy="524073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447C926-2797-4FB2-9639-DB504094840E}"/>
                </a:ext>
              </a:extLst>
            </p:cNvPr>
            <p:cNvCxnSpPr>
              <a:cxnSpLocks/>
            </p:cNvCxnSpPr>
            <p:nvPr/>
          </p:nvCxnSpPr>
          <p:spPr>
            <a:xfrm>
              <a:off x="10776520" y="1049478"/>
              <a:ext cx="1296144" cy="13987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56D2B83-AD57-4C1C-AB94-4607CCA5634A}"/>
                </a:ext>
              </a:extLst>
            </p:cNvPr>
            <p:cNvSpPr txBox="1"/>
            <p:nvPr/>
          </p:nvSpPr>
          <p:spPr>
            <a:xfrm>
              <a:off x="10914900" y="742942"/>
              <a:ext cx="3529968" cy="3220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ubik" pitchFamily="2" charset="-79"/>
                  <a:cs typeface="Rubik" pitchFamily="2" charset="-79"/>
                </a:rPr>
                <a:t>pure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9703BBD-2BFC-4EB9-AE92-2F696902005C}"/>
                </a:ext>
              </a:extLst>
            </p:cNvPr>
            <p:cNvSpPr txBox="1"/>
            <p:nvPr/>
          </p:nvSpPr>
          <p:spPr>
            <a:xfrm>
              <a:off x="10785204" y="540871"/>
              <a:ext cx="2736304" cy="2389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sz="1200" noProof="1">
                  <a:latin typeface="Rubik" pitchFamily="2" charset="-79"/>
                  <a:cs typeface="Rubik" pitchFamily="2" charset="-79"/>
                </a:rPr>
                <a:t>Flavor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4F562DA6-5544-4B28-9111-B232523AB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8255" y="696187"/>
              <a:ext cx="342900" cy="342900"/>
            </a:xfrm>
            <a:prstGeom prst="rect">
              <a:avLst/>
            </a:prstGeom>
          </p:spPr>
        </p:pic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BDE6216B-0551-46A4-B367-63F7CF783071}"/>
              </a:ext>
            </a:extLst>
          </p:cNvPr>
          <p:cNvSpPr/>
          <p:nvPr/>
        </p:nvSpPr>
        <p:spPr>
          <a:xfrm>
            <a:off x="97934" y="5706787"/>
            <a:ext cx="1029514" cy="322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r>
              <a:rPr lang="da-DK" sz="1600" noProof="1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console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11B9EF-742D-4834-B60E-4EB295B1D19B}"/>
              </a:ext>
            </a:extLst>
          </p:cNvPr>
          <p:cNvCxnSpPr>
            <a:cxnSpLocks/>
          </p:cNvCxnSpPr>
          <p:nvPr/>
        </p:nvCxnSpPr>
        <p:spPr>
          <a:xfrm>
            <a:off x="124504" y="6095944"/>
            <a:ext cx="930936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4C04D63C-5641-44F9-A5F5-348669D07C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545" y="659442"/>
            <a:ext cx="334134" cy="342900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AAF8B418-95AE-4804-99AC-92C7A5C01CF4}"/>
              </a:ext>
            </a:extLst>
          </p:cNvPr>
          <p:cNvSpPr/>
          <p:nvPr/>
        </p:nvSpPr>
        <p:spPr>
          <a:xfrm>
            <a:off x="75214" y="6181189"/>
            <a:ext cx="1916330" cy="322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r>
              <a:rPr lang="da-DK" sz="1200" noProof="1">
                <a:solidFill>
                  <a:schemeClr val="bg1"/>
                </a:solidFill>
                <a:latin typeface="Consolas" panose="020B0609020204030204" pitchFamily="49" charset="0"/>
                <a:cs typeface="Rubik" pitchFamily="2" charset="-79"/>
              </a:rPr>
              <a:t>localstorage:/&gt; _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3FE2475F-40B6-4C2A-A211-1EAC1AB3F539}"/>
              </a:ext>
            </a:extLst>
          </p:cNvPr>
          <p:cNvSpPr/>
          <p:nvPr/>
        </p:nvSpPr>
        <p:spPr>
          <a:xfrm>
            <a:off x="11366993" y="4218920"/>
            <a:ext cx="554462" cy="537990"/>
          </a:xfrm>
          <a:prstGeom prst="ellipse">
            <a:avLst/>
          </a:prstGeom>
          <a:solidFill>
            <a:srgbClr val="620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AAC2705-74C8-47D4-98C5-D23129BB7522}"/>
              </a:ext>
            </a:extLst>
          </p:cNvPr>
          <p:cNvSpPr/>
          <p:nvPr/>
        </p:nvSpPr>
        <p:spPr>
          <a:xfrm>
            <a:off x="11361015" y="4864894"/>
            <a:ext cx="554462" cy="533400"/>
          </a:xfrm>
          <a:prstGeom prst="ellipse">
            <a:avLst/>
          </a:prstGeom>
          <a:solidFill>
            <a:srgbClr val="620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39D7E64-70C8-48E9-A536-3A12B5D003D8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862" y="4911690"/>
            <a:ext cx="452767" cy="45276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F2B5769-9E4A-4C1F-8CD6-F1D1C8E62C24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275" y="5031837"/>
            <a:ext cx="228754" cy="22875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915894E7-6CA9-4287-9806-8101408CA84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40282" y="4297462"/>
            <a:ext cx="378784" cy="37878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128E07F-9267-407C-84DD-87AF5EAAAD62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020" y="731071"/>
            <a:ext cx="279071" cy="279071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F7EEC0F-D500-4DAE-AE86-8CB54050A3E1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595" y="746920"/>
            <a:ext cx="232559" cy="232559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82386E8D-6CE5-4735-A0E4-2C541B0099C2}"/>
              </a:ext>
            </a:extLst>
          </p:cNvPr>
          <p:cNvSpPr/>
          <p:nvPr/>
        </p:nvSpPr>
        <p:spPr>
          <a:xfrm>
            <a:off x="128020" y="1196752"/>
            <a:ext cx="3375692" cy="864090"/>
          </a:xfrm>
          <a:prstGeom prst="rect">
            <a:avLst/>
          </a:prstGeom>
          <a:solidFill>
            <a:srgbClr val="B8D4C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r>
              <a:rPr lang="da-DK" sz="2000" noProof="1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Login needed</a:t>
            </a:r>
          </a:p>
          <a:p>
            <a:pPr>
              <a:lnSpc>
                <a:spcPct val="90000"/>
              </a:lnSpc>
            </a:pPr>
            <a:r>
              <a:rPr lang="da-DK" sz="1700" noProof="1">
                <a:solidFill>
                  <a:schemeClr val="bg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The ftp protocol needs login</a:t>
            </a:r>
          </a:p>
          <a:p>
            <a:pPr>
              <a:lnSpc>
                <a:spcPct val="90000"/>
              </a:lnSpc>
            </a:pPr>
            <a:r>
              <a:rPr lang="da-DK" sz="1700" noProof="1">
                <a:solidFill>
                  <a:schemeClr val="bg1">
                    <a:lumMod val="50000"/>
                  </a:schemeClr>
                </a:solidFill>
                <a:latin typeface="Rubik" pitchFamily="2" charset="-79"/>
                <a:cs typeface="Rubik" pitchFamily="2" charset="-79"/>
              </a:rPr>
              <a:t>for read access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913D5E2-648E-4CCA-82D6-29626454A2B1}"/>
              </a:ext>
            </a:extLst>
          </p:cNvPr>
          <p:cNvSpPr/>
          <p:nvPr/>
        </p:nvSpPr>
        <p:spPr>
          <a:xfrm>
            <a:off x="11345143" y="3550187"/>
            <a:ext cx="554462" cy="537990"/>
          </a:xfrm>
          <a:prstGeom prst="ellipse">
            <a:avLst/>
          </a:prstGeom>
          <a:solidFill>
            <a:srgbClr val="6200E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FBF49B5-81D3-480E-A270-1C94088DF5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77447" y="358826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9665532"/>
      </p:ext>
    </p:extLst>
  </p:cSld>
  <p:clrMapOvr>
    <a:masterClrMapping/>
  </p:clrMapOvr>
  <p:transition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B14FCA7-1EDF-462E-879C-47ED9AC81FF4}"/>
              </a:ext>
            </a:extLst>
          </p:cNvPr>
          <p:cNvSpPr/>
          <p:nvPr/>
        </p:nvSpPr>
        <p:spPr>
          <a:xfrm>
            <a:off x="0" y="5589237"/>
            <a:ext cx="12202099" cy="12890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D6824B-246C-4D00-8A2C-CA16172A913B}"/>
              </a:ext>
            </a:extLst>
          </p:cNvPr>
          <p:cNvSpPr/>
          <p:nvPr/>
        </p:nvSpPr>
        <p:spPr>
          <a:xfrm>
            <a:off x="0" y="5589238"/>
            <a:ext cx="12202099" cy="5067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786EE1-AE08-427A-A82A-EEA5010A40E0}"/>
              </a:ext>
            </a:extLst>
          </p:cNvPr>
          <p:cNvSpPr/>
          <p:nvPr/>
        </p:nvSpPr>
        <p:spPr>
          <a:xfrm>
            <a:off x="3783060" y="1066723"/>
            <a:ext cx="8400256" cy="45202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b="1" noProof="1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2A9B5B-258B-4D5B-852C-0B2CD60F5542}"/>
              </a:ext>
            </a:extLst>
          </p:cNvPr>
          <p:cNvSpPr/>
          <p:nvPr/>
        </p:nvSpPr>
        <p:spPr>
          <a:xfrm>
            <a:off x="3776338" y="533323"/>
            <a:ext cx="8402215" cy="53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endParaRPr lang="da-DK" sz="1600" noProof="1">
              <a:solidFill>
                <a:schemeClr val="tx1"/>
              </a:solidFill>
              <a:latin typeface="Rubik" pitchFamily="2" charset="-79"/>
              <a:cs typeface="Rubik" pitchFamily="2" charset="-79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D74D6-7F7F-46EC-B7B3-39256F65D697}"/>
              </a:ext>
            </a:extLst>
          </p:cNvPr>
          <p:cNvSpPr/>
          <p:nvPr/>
        </p:nvSpPr>
        <p:spPr>
          <a:xfrm>
            <a:off x="0" y="533361"/>
            <a:ext cx="3791744" cy="505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CCFE0C-F1AE-4487-A4BB-437386464A3F}"/>
              </a:ext>
            </a:extLst>
          </p:cNvPr>
          <p:cNvSpPr txBox="1"/>
          <p:nvPr/>
        </p:nvSpPr>
        <p:spPr>
          <a:xfrm>
            <a:off x="405792" y="731072"/>
            <a:ext cx="3529968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github://phookdk/dawn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ACFFAD-D79B-47D1-B550-3E021552EF98}"/>
              </a:ext>
            </a:extLst>
          </p:cNvPr>
          <p:cNvCxnSpPr>
            <a:cxnSpLocks/>
          </p:cNvCxnSpPr>
          <p:nvPr/>
        </p:nvCxnSpPr>
        <p:spPr>
          <a:xfrm>
            <a:off x="119336" y="1053074"/>
            <a:ext cx="33843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AAF627B-4D74-40EA-B321-49CF928BDDA2}"/>
              </a:ext>
            </a:extLst>
          </p:cNvPr>
          <p:cNvSpPr txBox="1"/>
          <p:nvPr/>
        </p:nvSpPr>
        <p:spPr>
          <a:xfrm>
            <a:off x="272036" y="548680"/>
            <a:ext cx="2736304" cy="2389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200" noProof="1">
                <a:latin typeface="Rubik" pitchFamily="2" charset="-79"/>
                <a:cs typeface="Rubik" pitchFamily="2" charset="-79"/>
              </a:rPr>
              <a:t>Project URL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6B4DF4-6637-4C6C-8608-93F6C87A1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12" y="668131"/>
            <a:ext cx="342900" cy="342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4D4D80-61D1-440B-81BF-0658D8E73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9" y="1203626"/>
            <a:ext cx="342900" cy="342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04E274C-7ADB-4FBE-9367-873CE35B1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9" y="1561270"/>
            <a:ext cx="342900" cy="342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7102A35-B991-4C8A-9771-59DFE245DFCE}"/>
              </a:ext>
            </a:extLst>
          </p:cNvPr>
          <p:cNvSpPr txBox="1"/>
          <p:nvPr/>
        </p:nvSpPr>
        <p:spPr>
          <a:xfrm>
            <a:off x="688843" y="1976487"/>
            <a:ext cx="2950201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add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B8609B-5436-4864-87AC-6AA9D46D6650}"/>
              </a:ext>
            </a:extLst>
          </p:cNvPr>
          <p:cNvSpPr txBox="1"/>
          <p:nvPr/>
        </p:nvSpPr>
        <p:spPr>
          <a:xfrm>
            <a:off x="704283" y="2352557"/>
            <a:ext cx="2934761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concatenate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9E95D5-0A94-4F07-8CA8-8F65448F8619}"/>
              </a:ext>
            </a:extLst>
          </p:cNvPr>
          <p:cNvSpPr txBox="1"/>
          <p:nvPr/>
        </p:nvSpPr>
        <p:spPr>
          <a:xfrm>
            <a:off x="688843" y="2728627"/>
            <a:ext cx="2950201" cy="322002"/>
          </a:xfrm>
          <a:prstGeom prst="rect">
            <a:avLst/>
          </a:prstGeom>
          <a:noFill/>
          <a:effectLst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console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650EB5-12E6-45C0-9F45-481061C39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92" y="1916832"/>
            <a:ext cx="342900" cy="342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45962F7-9CF2-4C78-BFCA-0EAB65C88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04" y="2309239"/>
            <a:ext cx="342900" cy="3429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4BE0078-6C5C-4A3C-99F9-B7021974E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92" y="2701646"/>
            <a:ext cx="342900" cy="342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C04BD6-F434-428F-8EC3-D2FAD9EC2B21}"/>
              </a:ext>
            </a:extLst>
          </p:cNvPr>
          <p:cNvSpPr txBox="1"/>
          <p:nvPr/>
        </p:nvSpPr>
        <p:spPr>
          <a:xfrm>
            <a:off x="688843" y="1215873"/>
            <a:ext cx="3013574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dawn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FE02AD1-9367-4E89-970E-85CF7C336B16}"/>
              </a:ext>
            </a:extLst>
          </p:cNvPr>
          <p:cNvSpPr/>
          <p:nvPr/>
        </p:nvSpPr>
        <p:spPr>
          <a:xfrm>
            <a:off x="3865830" y="681576"/>
            <a:ext cx="848489" cy="322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r>
              <a:rPr lang="da-DK" sz="1600" noProof="1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index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B7342F4F-E60C-4F15-AAF8-9116FB696A19}"/>
              </a:ext>
            </a:extLst>
          </p:cNvPr>
          <p:cNvCxnSpPr>
            <a:cxnSpLocks/>
          </p:cNvCxnSpPr>
          <p:nvPr/>
        </p:nvCxnSpPr>
        <p:spPr>
          <a:xfrm>
            <a:off x="3891424" y="1052736"/>
            <a:ext cx="5039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6BA45676-72DB-4DAD-B257-EE7E6F4D58AA}"/>
              </a:ext>
            </a:extLst>
          </p:cNvPr>
          <p:cNvSpPr/>
          <p:nvPr/>
        </p:nvSpPr>
        <p:spPr>
          <a:xfrm>
            <a:off x="0" y="0"/>
            <a:ext cx="12192000" cy="533400"/>
          </a:xfrm>
          <a:prstGeom prst="rect">
            <a:avLst/>
          </a:prstGeom>
          <a:solidFill>
            <a:srgbClr val="5B48CC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E9F408-3903-4B8E-B11B-BD5E3D22CE3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98651"/>
            <a:ext cx="342900" cy="34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31C75D-86A7-4D5B-A350-321C17DAAC9B}"/>
              </a:ext>
            </a:extLst>
          </p:cNvPr>
          <p:cNvSpPr txBox="1"/>
          <p:nvPr/>
        </p:nvSpPr>
        <p:spPr>
          <a:xfrm>
            <a:off x="751474" y="91849"/>
            <a:ext cx="4392488" cy="3497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2000" noProof="1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Dawn Editor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693873D-CB0A-48DD-A139-C1B942E2B864}"/>
              </a:ext>
            </a:extLst>
          </p:cNvPr>
          <p:cNvSpPr txBox="1"/>
          <p:nvPr/>
        </p:nvSpPr>
        <p:spPr>
          <a:xfrm>
            <a:off x="695400" y="1585168"/>
            <a:ext cx="3013574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flavors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A2E2699-11FD-4FE6-969D-42E0507467C7}"/>
              </a:ext>
            </a:extLst>
          </p:cNvPr>
          <p:cNvGrpSpPr/>
          <p:nvPr/>
        </p:nvGrpSpPr>
        <p:grpSpPr>
          <a:xfrm>
            <a:off x="10777963" y="5587336"/>
            <a:ext cx="3574564" cy="524073"/>
            <a:chOff x="10776520" y="540871"/>
            <a:chExt cx="3668348" cy="524073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447C926-2797-4FB2-9639-DB504094840E}"/>
                </a:ext>
              </a:extLst>
            </p:cNvPr>
            <p:cNvCxnSpPr>
              <a:cxnSpLocks/>
            </p:cNvCxnSpPr>
            <p:nvPr/>
          </p:nvCxnSpPr>
          <p:spPr>
            <a:xfrm>
              <a:off x="10776520" y="1049478"/>
              <a:ext cx="1296144" cy="13987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56D2B83-AD57-4C1C-AB94-4607CCA5634A}"/>
                </a:ext>
              </a:extLst>
            </p:cNvPr>
            <p:cNvSpPr txBox="1"/>
            <p:nvPr/>
          </p:nvSpPr>
          <p:spPr>
            <a:xfrm>
              <a:off x="10914900" y="742942"/>
              <a:ext cx="3529968" cy="3220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ubik" pitchFamily="2" charset="-79"/>
                  <a:cs typeface="Rubik" pitchFamily="2" charset="-79"/>
                </a:rPr>
                <a:t>pure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9703BBD-2BFC-4EB9-AE92-2F696902005C}"/>
                </a:ext>
              </a:extLst>
            </p:cNvPr>
            <p:cNvSpPr txBox="1"/>
            <p:nvPr/>
          </p:nvSpPr>
          <p:spPr>
            <a:xfrm>
              <a:off x="10785204" y="540871"/>
              <a:ext cx="2736304" cy="2389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sz="1200" noProof="1">
                  <a:latin typeface="Rubik" pitchFamily="2" charset="-79"/>
                  <a:cs typeface="Rubik" pitchFamily="2" charset="-79"/>
                </a:rPr>
                <a:t>Flavor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4F562DA6-5544-4B28-9111-B232523AB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8255" y="696187"/>
              <a:ext cx="342900" cy="342900"/>
            </a:xfrm>
            <a:prstGeom prst="rect">
              <a:avLst/>
            </a:prstGeom>
          </p:spPr>
        </p:pic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BDE6216B-0551-46A4-B367-63F7CF783071}"/>
              </a:ext>
            </a:extLst>
          </p:cNvPr>
          <p:cNvSpPr/>
          <p:nvPr/>
        </p:nvSpPr>
        <p:spPr>
          <a:xfrm>
            <a:off x="97934" y="5706787"/>
            <a:ext cx="1029514" cy="322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r>
              <a:rPr lang="da-DK" sz="1600" noProof="1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console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11B9EF-742D-4834-B60E-4EB295B1D19B}"/>
              </a:ext>
            </a:extLst>
          </p:cNvPr>
          <p:cNvCxnSpPr>
            <a:cxnSpLocks/>
          </p:cNvCxnSpPr>
          <p:nvPr/>
        </p:nvCxnSpPr>
        <p:spPr>
          <a:xfrm>
            <a:off x="124504" y="6095944"/>
            <a:ext cx="930936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CD0C8063-914B-4136-BB34-32A05EF17A5D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013" y="2779788"/>
            <a:ext cx="228600" cy="2286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5FD163A-54B6-4DFF-9075-0A8FE4AA4144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554" y="2399258"/>
            <a:ext cx="228600" cy="2286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207AA48-8392-470F-A367-2D0115D361A1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013" y="2029324"/>
            <a:ext cx="228600" cy="2286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10EAC83-E028-4BC3-ACB3-5080B63C4F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04" y="3095856"/>
            <a:ext cx="342900" cy="3429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EAFA886-62B0-403F-BEA0-64BCB3A3C960}"/>
              </a:ext>
            </a:extLst>
          </p:cNvPr>
          <p:cNvSpPr txBox="1"/>
          <p:nvPr/>
        </p:nvSpPr>
        <p:spPr>
          <a:xfrm>
            <a:off x="690049" y="3103039"/>
            <a:ext cx="2950201" cy="322002"/>
          </a:xfrm>
          <a:prstGeom prst="rect">
            <a:avLst/>
          </a:prstGeom>
          <a:noFill/>
          <a:effectLst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index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121EBB7-9C83-4E25-9624-19FA6334C02B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874" y="3103492"/>
            <a:ext cx="244841" cy="244841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AAF8B418-95AE-4804-99AC-92C7A5C01CF4}"/>
              </a:ext>
            </a:extLst>
          </p:cNvPr>
          <p:cNvSpPr/>
          <p:nvPr/>
        </p:nvSpPr>
        <p:spPr>
          <a:xfrm>
            <a:off x="75214" y="6181189"/>
            <a:ext cx="1916330" cy="322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r>
              <a:rPr lang="da-DK" sz="1200" noProof="1">
                <a:solidFill>
                  <a:schemeClr val="bg1"/>
                </a:solidFill>
                <a:latin typeface="Consolas" panose="020B0609020204030204" pitchFamily="49" charset="0"/>
                <a:cs typeface="Rubik" pitchFamily="2" charset="-79"/>
              </a:rPr>
              <a:t>localstorage:/&gt; _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F280045-F694-4584-8C31-8EC2239C577E}"/>
              </a:ext>
            </a:extLst>
          </p:cNvPr>
          <p:cNvSpPr/>
          <p:nvPr/>
        </p:nvSpPr>
        <p:spPr>
          <a:xfrm>
            <a:off x="10524123" y="1074193"/>
            <a:ext cx="1671476" cy="451500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E2C8B6E-5F37-4EBC-9F5F-5047EFA32C90}"/>
              </a:ext>
            </a:extLst>
          </p:cNvPr>
          <p:cNvGrpSpPr/>
          <p:nvPr/>
        </p:nvGrpSpPr>
        <p:grpSpPr>
          <a:xfrm>
            <a:off x="10776520" y="540871"/>
            <a:ext cx="1296144" cy="512203"/>
            <a:chOff x="10776520" y="540871"/>
            <a:chExt cx="3672408" cy="512203"/>
          </a:xfrm>
        </p:grpSpPr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9DF7F7EF-5182-4468-B93B-9FC253D593BC}"/>
                </a:ext>
              </a:extLst>
            </p:cNvPr>
            <p:cNvCxnSpPr>
              <a:cxnSpLocks/>
            </p:cNvCxnSpPr>
            <p:nvPr/>
          </p:nvCxnSpPr>
          <p:spPr>
            <a:xfrm>
              <a:off x="10776520" y="1049478"/>
              <a:ext cx="3474364" cy="35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612537A-525A-4AD8-B6D6-061EFBEBD70A}"/>
                </a:ext>
              </a:extLst>
            </p:cNvPr>
            <p:cNvSpPr txBox="1"/>
            <p:nvPr/>
          </p:nvSpPr>
          <p:spPr>
            <a:xfrm>
              <a:off x="10918960" y="723263"/>
              <a:ext cx="3529968" cy="3220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ubik" pitchFamily="2" charset="-79"/>
                  <a:cs typeface="Rubik" pitchFamily="2" charset="-79"/>
                </a:rPr>
                <a:t>structure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DFE5165-D117-4790-B8EF-B89D64380A92}"/>
                </a:ext>
              </a:extLst>
            </p:cNvPr>
            <p:cNvSpPr txBox="1"/>
            <p:nvPr/>
          </p:nvSpPr>
          <p:spPr>
            <a:xfrm>
              <a:off x="10785204" y="540871"/>
              <a:ext cx="2736304" cy="2389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sz="1200" noProof="1">
                  <a:latin typeface="Rubik" pitchFamily="2" charset="-79"/>
                  <a:cs typeface="Rubik" pitchFamily="2" charset="-79"/>
                </a:rPr>
                <a:t>View</a:t>
              </a:r>
            </a:p>
          </p:txBody>
        </p: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0E4324B0-B109-4E2C-934E-80AE9A47F7B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545" y="659442"/>
            <a:ext cx="334134" cy="342900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6C13859A-AFED-41ED-B4AD-3639F0D45EC5}"/>
              </a:ext>
            </a:extLst>
          </p:cNvPr>
          <p:cNvSpPr/>
          <p:nvPr/>
        </p:nvSpPr>
        <p:spPr>
          <a:xfrm>
            <a:off x="10848237" y="1203626"/>
            <a:ext cx="576064" cy="53340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DAE1255-B1E3-43D6-832A-9EA4C36BAE02}"/>
              </a:ext>
            </a:extLst>
          </p:cNvPr>
          <p:cNvSpPr/>
          <p:nvPr/>
        </p:nvSpPr>
        <p:spPr>
          <a:xfrm>
            <a:off x="10848237" y="1847493"/>
            <a:ext cx="576064" cy="53340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C1CCDC9-8845-4CC3-B03C-FD2F7EE491D6}"/>
              </a:ext>
            </a:extLst>
          </p:cNvPr>
          <p:cNvSpPr/>
          <p:nvPr/>
        </p:nvSpPr>
        <p:spPr>
          <a:xfrm>
            <a:off x="10840506" y="2487836"/>
            <a:ext cx="576064" cy="53340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40C5A5C-64E7-400C-A3D0-F39AB4C5F397}"/>
              </a:ext>
            </a:extLst>
          </p:cNvPr>
          <p:cNvSpPr/>
          <p:nvPr/>
        </p:nvSpPr>
        <p:spPr>
          <a:xfrm>
            <a:off x="10840506" y="3128179"/>
            <a:ext cx="576064" cy="533400"/>
          </a:xfrm>
          <a:prstGeom prst="rect">
            <a:avLst/>
          </a:prstGeom>
          <a:solidFill>
            <a:schemeClr val="accent4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C0F55980-70EF-4CAB-AC70-5260BDCEBF5C}"/>
              </a:ext>
            </a:extLst>
          </p:cNvPr>
          <p:cNvSpPr/>
          <p:nvPr/>
        </p:nvSpPr>
        <p:spPr>
          <a:xfrm>
            <a:off x="10840506" y="3775008"/>
            <a:ext cx="576064" cy="533400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BB8A513-9DD2-4741-8369-53CC72DD2002}"/>
              </a:ext>
            </a:extLst>
          </p:cNvPr>
          <p:cNvSpPr/>
          <p:nvPr/>
        </p:nvSpPr>
        <p:spPr>
          <a:xfrm>
            <a:off x="10919388" y="1266892"/>
            <a:ext cx="432905" cy="9236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35B9468-8F69-4A62-846E-797A141914F7}"/>
              </a:ext>
            </a:extLst>
          </p:cNvPr>
          <p:cNvSpPr/>
          <p:nvPr/>
        </p:nvSpPr>
        <p:spPr>
          <a:xfrm>
            <a:off x="10919388" y="1426501"/>
            <a:ext cx="432905" cy="9236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07F0F9-10C2-4F4B-B16E-5B1FBCA206C8}"/>
              </a:ext>
            </a:extLst>
          </p:cNvPr>
          <p:cNvSpPr/>
          <p:nvPr/>
        </p:nvSpPr>
        <p:spPr>
          <a:xfrm>
            <a:off x="10919388" y="1578901"/>
            <a:ext cx="432905" cy="92360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702D98C2-27EC-4F85-A4C1-73C53BA2069B}"/>
              </a:ext>
            </a:extLst>
          </p:cNvPr>
          <p:cNvGrpSpPr/>
          <p:nvPr/>
        </p:nvGrpSpPr>
        <p:grpSpPr>
          <a:xfrm rot="5400000">
            <a:off x="10912085" y="1909388"/>
            <a:ext cx="432905" cy="404369"/>
            <a:chOff x="10706721" y="1900772"/>
            <a:chExt cx="432905" cy="404369"/>
          </a:xfrm>
        </p:grpSpPr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153D69B7-CB36-4752-A2B1-D455F85FDD5D}"/>
                </a:ext>
              </a:extLst>
            </p:cNvPr>
            <p:cNvSpPr/>
            <p:nvPr/>
          </p:nvSpPr>
          <p:spPr>
            <a:xfrm>
              <a:off x="10706721" y="1900772"/>
              <a:ext cx="432905" cy="92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/>
            <a:lstStyle/>
            <a:p>
              <a:pPr algn="ctr">
                <a:lnSpc>
                  <a:spcPct val="90000"/>
                </a:lnSpc>
              </a:pPr>
              <a:endParaRPr lang="da-DK" sz="2800" noProof="1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C88F10F-8F14-4CB7-A434-498BCFDD8AA6}"/>
                </a:ext>
              </a:extLst>
            </p:cNvPr>
            <p:cNvSpPr/>
            <p:nvPr/>
          </p:nvSpPr>
          <p:spPr>
            <a:xfrm>
              <a:off x="10706721" y="2060381"/>
              <a:ext cx="432905" cy="92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/>
            <a:lstStyle/>
            <a:p>
              <a:pPr algn="ctr">
                <a:lnSpc>
                  <a:spcPct val="90000"/>
                </a:lnSpc>
              </a:pPr>
              <a:endParaRPr lang="da-DK" sz="2800" noProof="1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F6627709-445C-4CF6-9067-9FA328ADCD0C}"/>
                </a:ext>
              </a:extLst>
            </p:cNvPr>
            <p:cNvSpPr/>
            <p:nvPr/>
          </p:nvSpPr>
          <p:spPr>
            <a:xfrm>
              <a:off x="10706721" y="2212781"/>
              <a:ext cx="432905" cy="923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/>
            <a:lstStyle/>
            <a:p>
              <a:pPr algn="ctr">
                <a:lnSpc>
                  <a:spcPct val="90000"/>
                </a:lnSpc>
              </a:pPr>
              <a:endParaRPr lang="da-DK" sz="2800" noProof="1"/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4EEDCABA-1B10-4CDF-A0CA-9DDC71C08F18}"/>
              </a:ext>
            </a:extLst>
          </p:cNvPr>
          <p:cNvSpPr/>
          <p:nvPr/>
        </p:nvSpPr>
        <p:spPr>
          <a:xfrm>
            <a:off x="10873528" y="2655827"/>
            <a:ext cx="360040" cy="34048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CB3011A5-09C3-4816-9C7F-2C7326AD077C}"/>
              </a:ext>
            </a:extLst>
          </p:cNvPr>
          <p:cNvSpPr/>
          <p:nvPr/>
        </p:nvSpPr>
        <p:spPr>
          <a:xfrm>
            <a:off x="10947328" y="2584744"/>
            <a:ext cx="360040" cy="34048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CA7E792B-7ACC-44BE-8A55-52C697F417BE}"/>
              </a:ext>
            </a:extLst>
          </p:cNvPr>
          <p:cNvSpPr/>
          <p:nvPr/>
        </p:nvSpPr>
        <p:spPr>
          <a:xfrm>
            <a:off x="11027971" y="2515920"/>
            <a:ext cx="360040" cy="340489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B4766388-D4A5-43B9-AB3B-9FBD8C8C4418}"/>
              </a:ext>
            </a:extLst>
          </p:cNvPr>
          <p:cNvCxnSpPr>
            <a:stCxn id="65" idx="1"/>
            <a:endCxn id="65" idx="3"/>
          </p:cNvCxnSpPr>
          <p:nvPr/>
        </p:nvCxnSpPr>
        <p:spPr>
          <a:xfrm>
            <a:off x="10840506" y="3394879"/>
            <a:ext cx="57606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8348183-18AD-456D-9E4B-13586FE7C77E}"/>
              </a:ext>
            </a:extLst>
          </p:cNvPr>
          <p:cNvCxnSpPr>
            <a:cxnSpLocks/>
            <a:stCxn id="65" idx="0"/>
            <a:endCxn id="65" idx="2"/>
          </p:cNvCxnSpPr>
          <p:nvPr/>
        </p:nvCxnSpPr>
        <p:spPr>
          <a:xfrm>
            <a:off x="11128538" y="3128179"/>
            <a:ext cx="0" cy="53340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376585B6-720A-4A41-BD4E-0528E42179FD}"/>
              </a:ext>
            </a:extLst>
          </p:cNvPr>
          <p:cNvSpPr txBox="1"/>
          <p:nvPr/>
        </p:nvSpPr>
        <p:spPr>
          <a:xfrm>
            <a:off x="10919388" y="3814785"/>
            <a:ext cx="445634" cy="460502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400" noProof="1"/>
              <a:t>{:template</a:t>
            </a:r>
          </a:p>
          <a:p>
            <a:pPr>
              <a:lnSpc>
                <a:spcPct val="90000"/>
              </a:lnSpc>
            </a:pPr>
            <a:r>
              <a:rPr lang="da-DK" sz="400" noProof="1"/>
              <a:t>    {col</a:t>
            </a:r>
          </a:p>
          <a:p>
            <a:pPr>
              <a:lnSpc>
                <a:spcPct val="90000"/>
              </a:lnSpc>
            </a:pPr>
            <a:r>
              <a:rPr lang="da-DK" sz="400" noProof="1"/>
              <a:t>        {filler}</a:t>
            </a:r>
          </a:p>
          <a:p>
            <a:pPr>
              <a:lnSpc>
                <a:spcPct val="90000"/>
              </a:lnSpc>
            </a:pPr>
            <a:r>
              <a:rPr lang="da-DK" sz="400" noProof="1"/>
              <a:t>        {:content}</a:t>
            </a:r>
          </a:p>
          <a:p>
            <a:pPr>
              <a:lnSpc>
                <a:spcPct val="90000"/>
              </a:lnSpc>
            </a:pPr>
            <a:r>
              <a:rPr lang="da-DK" sz="400" noProof="1"/>
              <a:t>        {filler}</a:t>
            </a:r>
          </a:p>
          <a:p>
            <a:pPr>
              <a:lnSpc>
                <a:spcPct val="90000"/>
              </a:lnSpc>
            </a:pPr>
            <a:r>
              <a:rPr lang="da-DK" sz="400" noProof="1"/>
              <a:t>    }</a:t>
            </a:r>
          </a:p>
          <a:p>
            <a:pPr>
              <a:lnSpc>
                <a:spcPct val="90000"/>
              </a:lnSpc>
            </a:pPr>
            <a:r>
              <a:rPr lang="da-DK" sz="400" noProof="1"/>
              <a:t>}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9369C0F4-2E1C-44B8-88F1-B1820F42AD60}"/>
              </a:ext>
            </a:extLst>
          </p:cNvPr>
          <p:cNvSpPr txBox="1"/>
          <p:nvPr/>
        </p:nvSpPr>
        <p:spPr>
          <a:xfrm>
            <a:off x="11528646" y="1361776"/>
            <a:ext cx="372348" cy="19735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900" noProof="1"/>
              <a:t>rows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23AA8BB8-92DA-4B63-A0E7-8AE223166B4A}"/>
              </a:ext>
            </a:extLst>
          </p:cNvPr>
          <p:cNvSpPr txBox="1"/>
          <p:nvPr/>
        </p:nvSpPr>
        <p:spPr>
          <a:xfrm>
            <a:off x="11524357" y="2012896"/>
            <a:ext cx="445463" cy="19735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900" noProof="1"/>
              <a:t>columns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2D085B86-7440-421F-882D-C79AD54AE5E7}"/>
              </a:ext>
            </a:extLst>
          </p:cNvPr>
          <p:cNvSpPr txBox="1"/>
          <p:nvPr/>
        </p:nvSpPr>
        <p:spPr>
          <a:xfrm>
            <a:off x="11531988" y="2659056"/>
            <a:ext cx="445463" cy="19735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900" noProof="1"/>
              <a:t>layers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EB858AF9-2123-404C-960C-76F4A92DEE1A}"/>
              </a:ext>
            </a:extLst>
          </p:cNvPr>
          <p:cNvSpPr txBox="1"/>
          <p:nvPr/>
        </p:nvSpPr>
        <p:spPr>
          <a:xfrm>
            <a:off x="11527407" y="3291055"/>
            <a:ext cx="445463" cy="19735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900" noProof="1"/>
              <a:t>filler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1FF903A-AF5E-4F27-AC7C-A4215D37CC79}"/>
              </a:ext>
            </a:extLst>
          </p:cNvPr>
          <p:cNvSpPr txBox="1"/>
          <p:nvPr/>
        </p:nvSpPr>
        <p:spPr>
          <a:xfrm>
            <a:off x="11536531" y="3943031"/>
            <a:ext cx="536133" cy="19735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900" noProof="1"/>
              <a:t>templates</a:t>
            </a:r>
          </a:p>
        </p:txBody>
      </p:sp>
    </p:spTree>
    <p:extLst>
      <p:ext uri="{BB962C8B-B14F-4D97-AF65-F5344CB8AC3E}">
        <p14:creationId xmlns:p14="http://schemas.microsoft.com/office/powerpoint/2010/main" val="806418848"/>
      </p:ext>
    </p:extLst>
  </p:cSld>
  <p:clrMapOvr>
    <a:masterClrMapping/>
  </p:clrMapOvr>
  <p:transition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7C368-04F5-4464-B4A7-767CFAD8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20CB3-81EE-45EE-95BC-33478883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4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534EC1-AA5B-40A1-B4AA-618212C2AB4D}"/>
              </a:ext>
            </a:extLst>
          </p:cNvPr>
          <p:cNvSpPr/>
          <p:nvPr/>
        </p:nvSpPr>
        <p:spPr>
          <a:xfrm>
            <a:off x="0" y="-60784"/>
            <a:ext cx="12192000" cy="5217976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/>
          </a:p>
        </p:txBody>
      </p:sp>
      <p:pic>
        <p:nvPicPr>
          <p:cNvPr id="1026" name="Picture 2" descr="https://poignant.guide/images/2007-cover-pale.jpg">
            <a:extLst>
              <a:ext uri="{FF2B5EF4-FFF2-40B4-BE49-F238E27FC236}">
                <a16:creationId xmlns:a16="http://schemas.microsoft.com/office/drawing/2014/main" id="{DFAF550E-379A-4489-B002-842D71A2E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7192"/>
            <a:ext cx="12192000" cy="170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4FCBB8-BB9A-4E83-A0DA-D5D976E84B9A}"/>
              </a:ext>
            </a:extLst>
          </p:cNvPr>
          <p:cNvSpPr txBox="1"/>
          <p:nvPr/>
        </p:nvSpPr>
        <p:spPr>
          <a:xfrm>
            <a:off x="1375288" y="5221932"/>
            <a:ext cx="1944216" cy="28106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320" b="1" u="sng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the </a:t>
            </a:r>
            <a:r>
              <a:rPr lang="da-DK" sz="1320" b="1" u="sng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tutorial</a:t>
            </a:r>
            <a:endParaRPr lang="da-DK" sz="1320" b="1" u="sng" dirty="0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C812C0-C411-470F-A5DC-ED56CBAF9C6F}"/>
              </a:ext>
            </a:extLst>
          </p:cNvPr>
          <p:cNvSpPr txBox="1"/>
          <p:nvPr/>
        </p:nvSpPr>
        <p:spPr>
          <a:xfrm>
            <a:off x="4267324" y="5907490"/>
            <a:ext cx="4176464" cy="25551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32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Clumsily</a:t>
            </a:r>
            <a:r>
              <a:rPr lang="da-DK" sz="132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sz="132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hacked</a:t>
            </a:r>
            <a:r>
              <a:rPr lang="da-DK" sz="132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sz="132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together</a:t>
            </a:r>
            <a:r>
              <a:rPr lang="da-DK" sz="132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da-DK" sz="132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phook</a:t>
            </a:r>
            <a:r>
              <a:rPr lang="da-DK" sz="132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da-DK" sz="132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limb</a:t>
            </a:r>
            <a:r>
              <a:rPr lang="da-DK" sz="132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sz="132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imposter</a:t>
            </a:r>
            <a:endParaRPr lang="da-DK" sz="132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43F112-71CB-453C-B2D0-E30DFE43BDC9}"/>
              </a:ext>
            </a:extLst>
          </p:cNvPr>
          <p:cNvSpPr txBox="1"/>
          <p:nvPr/>
        </p:nvSpPr>
        <p:spPr>
          <a:xfrm>
            <a:off x="5459220" y="6192351"/>
            <a:ext cx="1944216" cy="25551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320" u="sng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on </a:t>
            </a:r>
            <a:r>
              <a:rPr lang="da-DK" sz="1320" u="sng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da-DK" sz="1320" u="sng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Sun Rise, Dawn, Sunrise, Pyrénées, France, Colors">
            <a:extLst>
              <a:ext uri="{FF2B5EF4-FFF2-40B4-BE49-F238E27FC236}">
                <a16:creationId xmlns:a16="http://schemas.microsoft.com/office/drawing/2014/main" id="{43A85B46-A474-47C1-961F-4793F0E778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7" r="32246"/>
          <a:stretch/>
        </p:blipFill>
        <p:spPr bwMode="auto">
          <a:xfrm>
            <a:off x="4079775" y="-60784"/>
            <a:ext cx="4032449" cy="521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E01D47-D831-4CE9-B595-23EA049F9462}"/>
              </a:ext>
            </a:extLst>
          </p:cNvPr>
          <p:cNvSpPr txBox="1"/>
          <p:nvPr/>
        </p:nvSpPr>
        <p:spPr>
          <a:xfrm>
            <a:off x="5303912" y="5233801"/>
            <a:ext cx="1944216" cy="25551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320" b="1" u="sng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</a:t>
            </a:r>
            <a:r>
              <a:rPr lang="da-DK" sz="1320" b="1" u="sng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dawn</a:t>
            </a:r>
            <a:r>
              <a:rPr lang="da-DK" sz="1320" b="1" u="sng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a-DK" sz="1320" b="1" u="sng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da-DK" sz="1320" b="1" u="sng" dirty="0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D460B8-1A96-4605-B4BB-00AEEE5BE761}"/>
              </a:ext>
            </a:extLst>
          </p:cNvPr>
          <p:cNvSpPr txBox="1"/>
          <p:nvPr/>
        </p:nvSpPr>
        <p:spPr>
          <a:xfrm>
            <a:off x="9844604" y="5224268"/>
            <a:ext cx="1944216" cy="25551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320" b="1" u="sng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IDE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2E53B0-7188-408B-AE84-AB93796F8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3788" y="1497471"/>
            <a:ext cx="3416648" cy="19315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810124"/>
      </p:ext>
    </p:extLst>
  </p:cSld>
  <p:clrMapOvr>
    <a:masterClrMapping/>
  </p:clrMapOvr>
  <p:transition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F7C368-04F5-4464-B4A7-767CFAD8F0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20CB3-81EE-45EE-95BC-334788838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5</a:t>
            </a:fld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534EC1-AA5B-40A1-B4AA-618212C2AB4D}"/>
              </a:ext>
            </a:extLst>
          </p:cNvPr>
          <p:cNvSpPr/>
          <p:nvPr/>
        </p:nvSpPr>
        <p:spPr>
          <a:xfrm>
            <a:off x="0" y="-60784"/>
            <a:ext cx="12192000" cy="5217976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dirty="0" err="1"/>
          </a:p>
        </p:txBody>
      </p:sp>
      <p:pic>
        <p:nvPicPr>
          <p:cNvPr id="1026" name="Picture 2" descr="https://poignant.guide/images/2007-cover-pale.jpg">
            <a:extLst>
              <a:ext uri="{FF2B5EF4-FFF2-40B4-BE49-F238E27FC236}">
                <a16:creationId xmlns:a16="http://schemas.microsoft.com/office/drawing/2014/main" id="{DFAF550E-379A-4489-B002-842D71A2EB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7192"/>
            <a:ext cx="12192000" cy="170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4FCBB8-BB9A-4E83-A0DA-D5D976E84B9A}"/>
              </a:ext>
            </a:extLst>
          </p:cNvPr>
          <p:cNvSpPr txBox="1"/>
          <p:nvPr/>
        </p:nvSpPr>
        <p:spPr>
          <a:xfrm>
            <a:off x="1375288" y="5221932"/>
            <a:ext cx="1944216" cy="28106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320" b="1" u="sng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the </a:t>
            </a:r>
            <a:r>
              <a:rPr lang="da-DK" sz="1320" b="1" u="sng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tutorial</a:t>
            </a:r>
            <a:endParaRPr lang="da-DK" sz="1320" b="1" u="sng" dirty="0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C812C0-C411-470F-A5DC-ED56CBAF9C6F}"/>
              </a:ext>
            </a:extLst>
          </p:cNvPr>
          <p:cNvSpPr txBox="1"/>
          <p:nvPr/>
        </p:nvSpPr>
        <p:spPr>
          <a:xfrm>
            <a:off x="4267324" y="5907490"/>
            <a:ext cx="4176464" cy="25551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32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Clumsily</a:t>
            </a:r>
            <a:r>
              <a:rPr lang="da-DK" sz="132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sz="132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hacked</a:t>
            </a:r>
            <a:r>
              <a:rPr lang="da-DK" sz="132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sz="1320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together</a:t>
            </a:r>
            <a:r>
              <a:rPr lang="da-DK" sz="132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by </a:t>
            </a:r>
            <a:r>
              <a:rPr lang="da-DK" sz="132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phook</a:t>
            </a:r>
            <a:r>
              <a:rPr lang="da-DK" sz="132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the </a:t>
            </a:r>
            <a:r>
              <a:rPr lang="da-DK" sz="132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limb</a:t>
            </a:r>
            <a:r>
              <a:rPr lang="da-DK" sz="132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da-DK" sz="1320" b="1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imposter</a:t>
            </a:r>
            <a:endParaRPr lang="da-DK" sz="1320" b="1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43F112-71CB-453C-B2D0-E30DFE43BDC9}"/>
              </a:ext>
            </a:extLst>
          </p:cNvPr>
          <p:cNvSpPr txBox="1"/>
          <p:nvPr/>
        </p:nvSpPr>
        <p:spPr>
          <a:xfrm>
            <a:off x="5459220" y="6192351"/>
            <a:ext cx="1944216" cy="25551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320" u="sng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 on </a:t>
            </a:r>
            <a:r>
              <a:rPr lang="da-DK" sz="1320" u="sng" dirty="0" err="1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da-DK" sz="1320" u="sng" dirty="0">
              <a:solidFill>
                <a:schemeClr val="bg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30" name="Picture 6" descr="Sun Rise, Dawn, Sunrise, Pyrénées, France, Colors">
            <a:extLst>
              <a:ext uri="{FF2B5EF4-FFF2-40B4-BE49-F238E27FC236}">
                <a16:creationId xmlns:a16="http://schemas.microsoft.com/office/drawing/2014/main" id="{43A85B46-A474-47C1-961F-4793F0E778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67" r="32246"/>
          <a:stretch/>
        </p:blipFill>
        <p:spPr bwMode="auto">
          <a:xfrm>
            <a:off x="4079775" y="-60784"/>
            <a:ext cx="4032449" cy="5217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BE01D47-D831-4CE9-B595-23EA049F9462}"/>
              </a:ext>
            </a:extLst>
          </p:cNvPr>
          <p:cNvSpPr txBox="1"/>
          <p:nvPr/>
        </p:nvSpPr>
        <p:spPr>
          <a:xfrm>
            <a:off x="5303912" y="5233801"/>
            <a:ext cx="1944216" cy="25551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320" b="1" u="sng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visit </a:t>
            </a:r>
            <a:r>
              <a:rPr lang="da-DK" sz="1320" b="1" u="sng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dawn</a:t>
            </a:r>
            <a:r>
              <a:rPr lang="da-DK" sz="1320" b="1" u="sng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lang="da-DK" sz="1320" b="1" u="sng" dirty="0" err="1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da-DK" sz="1320" b="1" u="sng" dirty="0">
              <a:solidFill>
                <a:srgbClr val="0033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1D460B8-1A96-4605-B4BB-00AEEE5BE761}"/>
              </a:ext>
            </a:extLst>
          </p:cNvPr>
          <p:cNvSpPr txBox="1"/>
          <p:nvPr/>
        </p:nvSpPr>
        <p:spPr>
          <a:xfrm>
            <a:off x="9844604" y="5224268"/>
            <a:ext cx="1944216" cy="25551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320" b="1" u="sng" dirty="0">
                <a:solidFill>
                  <a:srgbClr val="0033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open IDE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2E53B0-7188-408B-AE84-AB93796F85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43788" y="1497471"/>
            <a:ext cx="3416648" cy="193152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5C7A716-9C29-4D81-AD04-F64B8B1E9CE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9" r="21256" b="52800"/>
          <a:stretch/>
        </p:blipFill>
        <p:spPr>
          <a:xfrm>
            <a:off x="4079774" y="-60784"/>
            <a:ext cx="4032450" cy="521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2570085"/>
      </p:ext>
    </p:extLst>
  </p:cSld>
  <p:clrMapOvr>
    <a:masterClrMapping/>
  </p:clrMapOvr>
  <p:transition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03FBC-E9AE-4ABA-8E37-5CD4EF4CF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1AB84C-2A08-48CF-B09B-4EBC0F2E3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6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2B14DF-AE65-43A5-A3B3-A95BAD42F0BC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3627784"/>
            <a:ext cx="12192000" cy="18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784768"/>
      </p:ext>
    </p:extLst>
  </p:cSld>
  <p:clrMapOvr>
    <a:masterClrMapping/>
  </p:clrMapOvr>
  <p:transition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929E9C5-BD00-4844-BFB7-426FF673F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>
                <a:solidFill>
                  <a:schemeClr val="tx1"/>
                </a:solidFill>
              </a:rPr>
              <a:t>Ideas for new desktop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172FE-A897-4EA2-9900-1FB728A08D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714500"/>
            <a:ext cx="10877550" cy="5501882"/>
          </a:xfrm>
        </p:spPr>
        <p:txBody>
          <a:bodyPr/>
          <a:lstStyle/>
          <a:p>
            <a:r>
              <a:rPr lang="da-DK" sz="2400" dirty="0" err="1">
                <a:solidFill>
                  <a:schemeClr val="tx1"/>
                </a:solidFill>
              </a:rPr>
              <a:t>Tiles</a:t>
            </a:r>
            <a:r>
              <a:rPr lang="da-DK" sz="2400" dirty="0">
                <a:solidFill>
                  <a:schemeClr val="tx1"/>
                </a:solidFill>
              </a:rPr>
              <a:t>:</a:t>
            </a:r>
          </a:p>
          <a:p>
            <a:r>
              <a:rPr lang="da-DK" sz="2400" dirty="0">
                <a:solidFill>
                  <a:schemeClr val="tx1"/>
                </a:solidFill>
              </a:rPr>
              <a:t>Compose </a:t>
            </a:r>
            <a:r>
              <a:rPr lang="da-DK" sz="2400" dirty="0" err="1">
                <a:solidFill>
                  <a:schemeClr val="tx1"/>
                </a:solidFill>
              </a:rPr>
              <a:t>workscreens</a:t>
            </a:r>
            <a:r>
              <a:rPr lang="da-DK" sz="2400" dirty="0">
                <a:solidFill>
                  <a:schemeClr val="tx1"/>
                </a:solidFill>
              </a:rPr>
              <a:t> by </a:t>
            </a:r>
            <a:r>
              <a:rPr lang="da-DK" sz="2400" dirty="0" err="1">
                <a:solidFill>
                  <a:schemeClr val="tx1"/>
                </a:solidFill>
              </a:rPr>
              <a:t>tiling</a:t>
            </a:r>
            <a:r>
              <a:rPr lang="da-DK" sz="2400" dirty="0">
                <a:solidFill>
                  <a:schemeClr val="tx1"/>
                </a:solidFill>
              </a:rPr>
              <a:t> apps</a:t>
            </a:r>
          </a:p>
          <a:p>
            <a:endParaRPr lang="da-DK" sz="2400" dirty="0">
              <a:solidFill>
                <a:schemeClr val="tx1"/>
              </a:solidFill>
            </a:endParaRPr>
          </a:p>
          <a:p>
            <a:r>
              <a:rPr lang="da-DK" sz="2400" dirty="0" err="1">
                <a:solidFill>
                  <a:schemeClr val="tx1"/>
                </a:solidFill>
              </a:rPr>
              <a:t>Switching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err="1">
                <a:solidFill>
                  <a:schemeClr val="tx1"/>
                </a:solidFill>
              </a:rPr>
              <a:t>between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err="1">
                <a:solidFill>
                  <a:schemeClr val="tx1"/>
                </a:solidFill>
              </a:rPr>
              <a:t>workscreens</a:t>
            </a:r>
            <a:endParaRPr lang="da-DK" sz="2400" dirty="0">
              <a:solidFill>
                <a:schemeClr val="tx1"/>
              </a:solidFill>
            </a:endParaRPr>
          </a:p>
          <a:p>
            <a:r>
              <a:rPr lang="da-DK" sz="2400" dirty="0" err="1">
                <a:solidFill>
                  <a:schemeClr val="tx1"/>
                </a:solidFill>
              </a:rPr>
              <a:t>Saving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err="1">
                <a:solidFill>
                  <a:schemeClr val="tx1"/>
                </a:solidFill>
              </a:rPr>
              <a:t>workscreens</a:t>
            </a:r>
            <a:r>
              <a:rPr lang="da-DK" sz="2400" dirty="0">
                <a:solidFill>
                  <a:schemeClr val="tx1"/>
                </a:solidFill>
              </a:rPr>
              <a:t> as apps</a:t>
            </a:r>
          </a:p>
          <a:p>
            <a:r>
              <a:rPr lang="da-DK" sz="2400" dirty="0" err="1">
                <a:solidFill>
                  <a:schemeClr val="tx1"/>
                </a:solidFill>
              </a:rPr>
              <a:t>Launching</a:t>
            </a:r>
            <a:r>
              <a:rPr lang="da-DK" sz="2400" dirty="0">
                <a:solidFill>
                  <a:schemeClr val="tx1"/>
                </a:solidFill>
              </a:rPr>
              <a:t> apps (</a:t>
            </a:r>
            <a:r>
              <a:rPr lang="da-DK" sz="2400" dirty="0" err="1">
                <a:solidFill>
                  <a:schemeClr val="tx1"/>
                </a:solidFill>
              </a:rPr>
              <a:t>fullscreen</a:t>
            </a:r>
            <a:r>
              <a:rPr lang="da-DK" sz="2400" dirty="0">
                <a:solidFill>
                  <a:schemeClr val="tx1"/>
                </a:solidFill>
              </a:rPr>
              <a:t> and </a:t>
            </a:r>
            <a:r>
              <a:rPr lang="da-DK" sz="2400" dirty="0" err="1">
                <a:solidFill>
                  <a:schemeClr val="tx1"/>
                </a:solidFill>
              </a:rPr>
              <a:t>into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err="1">
                <a:solidFill>
                  <a:schemeClr val="tx1"/>
                </a:solidFill>
              </a:rPr>
              <a:t>workscreen</a:t>
            </a:r>
            <a:r>
              <a:rPr lang="da-DK" sz="2400" dirty="0">
                <a:solidFill>
                  <a:schemeClr val="tx1"/>
                </a:solidFill>
              </a:rPr>
              <a:t>)</a:t>
            </a:r>
          </a:p>
          <a:p>
            <a:endParaRPr lang="da-DK" sz="2400" dirty="0">
              <a:solidFill>
                <a:schemeClr val="tx1"/>
              </a:solidFill>
            </a:endParaRPr>
          </a:p>
          <a:p>
            <a:r>
              <a:rPr lang="da-DK" sz="2400" dirty="0">
                <a:solidFill>
                  <a:schemeClr val="tx1"/>
                </a:solidFill>
              </a:rPr>
              <a:t>Custom apps – no </a:t>
            </a:r>
            <a:r>
              <a:rPr lang="da-DK" sz="2400" dirty="0" err="1">
                <a:solidFill>
                  <a:schemeClr val="tx1"/>
                </a:solidFill>
              </a:rPr>
              <a:t>code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err="1">
                <a:solidFill>
                  <a:schemeClr val="tx1"/>
                </a:solidFill>
              </a:rPr>
              <a:t>builds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</a:p>
          <a:p>
            <a:r>
              <a:rPr lang="da-DK" sz="2400" dirty="0" err="1">
                <a:solidFill>
                  <a:schemeClr val="tx1"/>
                </a:solidFill>
              </a:rPr>
              <a:t>Automating</a:t>
            </a:r>
            <a:r>
              <a:rPr lang="da-DK" sz="2400" dirty="0">
                <a:solidFill>
                  <a:schemeClr val="tx1"/>
                </a:solidFill>
              </a:rPr>
              <a:t> tasks (inspiration maya)</a:t>
            </a:r>
          </a:p>
          <a:p>
            <a:endParaRPr lang="da-DK" sz="2400" dirty="0">
              <a:solidFill>
                <a:schemeClr val="tx1"/>
              </a:solidFill>
            </a:endParaRPr>
          </a:p>
          <a:p>
            <a:r>
              <a:rPr lang="da-DK" sz="2400" dirty="0">
                <a:solidFill>
                  <a:schemeClr val="tx1"/>
                </a:solidFill>
              </a:rPr>
              <a:t>apps </a:t>
            </a:r>
            <a:r>
              <a:rPr lang="da-DK" sz="2400" dirty="0" err="1">
                <a:solidFill>
                  <a:schemeClr val="tx1"/>
                </a:solidFill>
              </a:rPr>
              <a:t>can</a:t>
            </a:r>
            <a:r>
              <a:rPr lang="da-DK" sz="2400" dirty="0">
                <a:solidFill>
                  <a:schemeClr val="tx1"/>
                </a:solidFill>
              </a:rPr>
              <a:t> offer </a:t>
            </a:r>
            <a:r>
              <a:rPr lang="da-DK" sz="2400" dirty="0" err="1">
                <a:solidFill>
                  <a:schemeClr val="tx1"/>
                </a:solidFill>
              </a:rPr>
              <a:t>different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err="1">
                <a:solidFill>
                  <a:schemeClr val="tx1"/>
                </a:solidFill>
              </a:rPr>
              <a:t>screens</a:t>
            </a:r>
            <a:r>
              <a:rPr lang="da-DK" sz="2400" dirty="0">
                <a:solidFill>
                  <a:schemeClr val="tx1"/>
                </a:solidFill>
              </a:rPr>
              <a:t> for the </a:t>
            </a:r>
            <a:r>
              <a:rPr lang="da-DK" sz="2400" dirty="0" err="1">
                <a:solidFill>
                  <a:schemeClr val="tx1"/>
                </a:solidFill>
              </a:rPr>
              <a:t>tiling</a:t>
            </a:r>
            <a:r>
              <a:rPr lang="da-DK" sz="2400" dirty="0">
                <a:solidFill>
                  <a:schemeClr val="tx1"/>
                </a:solidFill>
              </a:rPr>
              <a:t> – </a:t>
            </a:r>
            <a:r>
              <a:rPr lang="da-DK" sz="2400" dirty="0" err="1">
                <a:solidFill>
                  <a:schemeClr val="tx1"/>
                </a:solidFill>
              </a:rPr>
              <a:t>can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err="1">
                <a:solidFill>
                  <a:schemeClr val="tx1"/>
                </a:solidFill>
              </a:rPr>
              <a:t>be</a:t>
            </a:r>
            <a:r>
              <a:rPr lang="da-DK" sz="2400" dirty="0">
                <a:solidFill>
                  <a:schemeClr val="tx1"/>
                </a:solidFill>
              </a:rPr>
              <a:t> </a:t>
            </a:r>
            <a:r>
              <a:rPr lang="da-DK" sz="2400" dirty="0" err="1">
                <a:solidFill>
                  <a:schemeClr val="tx1"/>
                </a:solidFill>
              </a:rPr>
              <a:t>use</a:t>
            </a:r>
            <a:r>
              <a:rPr lang="da-DK" sz="2400" dirty="0">
                <a:solidFill>
                  <a:schemeClr val="tx1"/>
                </a:solidFill>
              </a:rPr>
              <a:t> to </a:t>
            </a:r>
            <a:r>
              <a:rPr lang="da-DK" sz="2400" dirty="0" err="1">
                <a:solidFill>
                  <a:schemeClr val="tx1"/>
                </a:solidFill>
              </a:rPr>
              <a:t>configure</a:t>
            </a:r>
            <a:r>
              <a:rPr lang="da-DK" sz="2400" dirty="0">
                <a:solidFill>
                  <a:schemeClr val="tx1"/>
                </a:solidFill>
              </a:rPr>
              <a:t> a single app</a:t>
            </a:r>
          </a:p>
          <a:p>
            <a:endParaRPr lang="da-DK" sz="2400" dirty="0">
              <a:solidFill>
                <a:schemeClr val="tx1"/>
              </a:solidFill>
            </a:endParaRPr>
          </a:p>
          <a:p>
            <a:r>
              <a:rPr lang="da-DK" sz="2400" dirty="0">
                <a:solidFill>
                  <a:schemeClr val="tx1"/>
                </a:solidFill>
              </a:rPr>
              <a:t>Apps </a:t>
            </a:r>
            <a:r>
              <a:rPr lang="da-DK" sz="2400" dirty="0" err="1">
                <a:solidFill>
                  <a:schemeClr val="tx1"/>
                </a:solidFill>
              </a:rPr>
              <a:t>are</a:t>
            </a:r>
            <a:r>
              <a:rPr lang="da-DK" sz="2400" dirty="0">
                <a:solidFill>
                  <a:schemeClr val="tx1"/>
                </a:solidFill>
              </a:rPr>
              <a:t> just </a:t>
            </a:r>
            <a:r>
              <a:rPr lang="da-DK" sz="2400" dirty="0" err="1">
                <a:solidFill>
                  <a:schemeClr val="tx1"/>
                </a:solidFill>
              </a:rPr>
              <a:t>urls</a:t>
            </a:r>
            <a:r>
              <a:rPr lang="da-DK" sz="2400" dirty="0">
                <a:solidFill>
                  <a:schemeClr val="tx1"/>
                </a:solidFill>
              </a:rPr>
              <a:t> – appicon  = </a:t>
            </a:r>
            <a:r>
              <a:rPr lang="da-DK" sz="2400" dirty="0" err="1">
                <a:solidFill>
                  <a:schemeClr val="tx1"/>
                </a:solidFill>
              </a:rPr>
              <a:t>favicon</a:t>
            </a:r>
            <a:endParaRPr lang="da-DK" sz="2400" dirty="0">
              <a:solidFill>
                <a:schemeClr val="tx1"/>
              </a:solidFill>
            </a:endParaRPr>
          </a:p>
          <a:p>
            <a:r>
              <a:rPr lang="da-DK" sz="2400" dirty="0">
                <a:solidFill>
                  <a:schemeClr val="tx1"/>
                </a:solidFill>
              </a:rPr>
              <a:t>Desktop </a:t>
            </a:r>
            <a:r>
              <a:rPr lang="da-DK" sz="2400" dirty="0" err="1">
                <a:solidFill>
                  <a:schemeClr val="tx1"/>
                </a:solidFill>
              </a:rPr>
              <a:t>should</a:t>
            </a:r>
            <a:r>
              <a:rPr lang="da-DK" sz="2400" dirty="0">
                <a:solidFill>
                  <a:schemeClr val="tx1"/>
                </a:solidFill>
              </a:rPr>
              <a:t> have options for autologin</a:t>
            </a:r>
          </a:p>
          <a:p>
            <a:endParaRPr lang="da-DK" sz="2400" dirty="0">
              <a:solidFill>
                <a:schemeClr val="tx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6A6587-88F7-4ED1-B14F-4834B98D6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334E1E-B627-41C1-8FCE-5A4263C9A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6598241"/>
      </p:ext>
    </p:extLst>
  </p:cSld>
  <p:clrMapOvr>
    <a:masterClrMapping/>
  </p:clrMapOvr>
  <p:transition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65DA10-DA80-441D-B882-AEACBA472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/>
              <a:t>© EG A/S</a:t>
            </a:r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1EB70-1DE6-430B-A540-CDD17805C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GB" smtClean="0"/>
              <a:pPr/>
              <a:t>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06515920"/>
      </p:ext>
    </p:extLst>
  </p:cSld>
  <p:clrMapOvr>
    <a:masterClrMapping/>
  </p:clrMapOvr>
  <p:transition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>
            <a:extLst>
              <a:ext uri="{FF2B5EF4-FFF2-40B4-BE49-F238E27FC236}">
                <a16:creationId xmlns:a16="http://schemas.microsoft.com/office/drawing/2014/main" id="{4B14FCA7-1EDF-462E-879C-47ED9AC81FF4}"/>
              </a:ext>
            </a:extLst>
          </p:cNvPr>
          <p:cNvSpPr/>
          <p:nvPr/>
        </p:nvSpPr>
        <p:spPr>
          <a:xfrm>
            <a:off x="0" y="5589237"/>
            <a:ext cx="12202099" cy="128908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D6824B-246C-4D00-8A2C-CA16172A913B}"/>
              </a:ext>
            </a:extLst>
          </p:cNvPr>
          <p:cNvSpPr/>
          <p:nvPr/>
        </p:nvSpPr>
        <p:spPr>
          <a:xfrm>
            <a:off x="0" y="5589238"/>
            <a:ext cx="12202099" cy="50670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0D74D6-7F7F-46EC-B7B3-39256F65D697}"/>
              </a:ext>
            </a:extLst>
          </p:cNvPr>
          <p:cNvSpPr/>
          <p:nvPr/>
        </p:nvSpPr>
        <p:spPr>
          <a:xfrm>
            <a:off x="0" y="533361"/>
            <a:ext cx="3791744" cy="505583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8CCFE0C-F1AE-4487-A4BB-437386464A3F}"/>
              </a:ext>
            </a:extLst>
          </p:cNvPr>
          <p:cNvSpPr txBox="1"/>
          <p:nvPr/>
        </p:nvSpPr>
        <p:spPr>
          <a:xfrm>
            <a:off x="405792" y="731072"/>
            <a:ext cx="3349561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github://phookdk/dawn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5ACFFAD-D79B-47D1-B550-3E021552EF98}"/>
              </a:ext>
            </a:extLst>
          </p:cNvPr>
          <p:cNvCxnSpPr>
            <a:cxnSpLocks/>
          </p:cNvCxnSpPr>
          <p:nvPr/>
        </p:nvCxnSpPr>
        <p:spPr>
          <a:xfrm>
            <a:off x="119336" y="1053074"/>
            <a:ext cx="3384376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AAF627B-4D74-40EA-B321-49CF928BDDA2}"/>
              </a:ext>
            </a:extLst>
          </p:cNvPr>
          <p:cNvSpPr txBox="1"/>
          <p:nvPr/>
        </p:nvSpPr>
        <p:spPr>
          <a:xfrm>
            <a:off x="272036" y="548680"/>
            <a:ext cx="2736304" cy="2389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1200" noProof="1">
                <a:latin typeface="Rubik" pitchFamily="2" charset="-79"/>
                <a:cs typeface="Rubik" pitchFamily="2" charset="-79"/>
              </a:rPr>
              <a:t>Project URL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66B4DF4-6637-4C6C-8608-93F6C87A1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0812" y="668131"/>
            <a:ext cx="342900" cy="3429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4D4D80-61D1-440B-81BF-0658D8E730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9" y="1203626"/>
            <a:ext cx="342900" cy="3429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04E274C-7ADB-4FBE-9367-873CE35B1E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329" y="1561270"/>
            <a:ext cx="342900" cy="3429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77102A35-B991-4C8A-9771-59DFE245DFCE}"/>
              </a:ext>
            </a:extLst>
          </p:cNvPr>
          <p:cNvSpPr txBox="1"/>
          <p:nvPr/>
        </p:nvSpPr>
        <p:spPr>
          <a:xfrm>
            <a:off x="688843" y="1976487"/>
            <a:ext cx="2950201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add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7B8609B-5436-4864-87AC-6AA9D46D6650}"/>
              </a:ext>
            </a:extLst>
          </p:cNvPr>
          <p:cNvSpPr txBox="1"/>
          <p:nvPr/>
        </p:nvSpPr>
        <p:spPr>
          <a:xfrm>
            <a:off x="704283" y="2352557"/>
            <a:ext cx="2934761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concatenate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E9E95D5-0A94-4F07-8CA8-8F65448F8619}"/>
              </a:ext>
            </a:extLst>
          </p:cNvPr>
          <p:cNvSpPr txBox="1"/>
          <p:nvPr/>
        </p:nvSpPr>
        <p:spPr>
          <a:xfrm>
            <a:off x="688843" y="2728627"/>
            <a:ext cx="2950201" cy="322002"/>
          </a:xfrm>
          <a:prstGeom prst="rect">
            <a:avLst/>
          </a:prstGeom>
          <a:noFill/>
          <a:effectLst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console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650EB5-12E6-45C0-9F45-481061C392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92" y="1916832"/>
            <a:ext cx="342900" cy="342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45962F7-9CF2-4C78-BFCA-0EAB65C882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04" y="2309239"/>
            <a:ext cx="342900" cy="3429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E4BE0078-6C5C-4A3C-99F9-B7021974E2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092" y="2701646"/>
            <a:ext cx="342900" cy="342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BC04BD6-F434-428F-8EC3-D2FAD9EC2B21}"/>
              </a:ext>
            </a:extLst>
          </p:cNvPr>
          <p:cNvSpPr txBox="1"/>
          <p:nvPr/>
        </p:nvSpPr>
        <p:spPr>
          <a:xfrm>
            <a:off x="688843" y="1215873"/>
            <a:ext cx="3013574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dawn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A45676-72DB-4DAD-B257-EE7E6F4D58AA}"/>
              </a:ext>
            </a:extLst>
          </p:cNvPr>
          <p:cNvSpPr/>
          <p:nvPr/>
        </p:nvSpPr>
        <p:spPr>
          <a:xfrm>
            <a:off x="0" y="0"/>
            <a:ext cx="12192000" cy="533400"/>
          </a:xfrm>
          <a:prstGeom prst="rect">
            <a:avLst/>
          </a:prstGeom>
          <a:solidFill>
            <a:srgbClr val="5B48CC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E9F408-3903-4B8E-B11B-BD5E3D22CE38}"/>
              </a:ext>
            </a:extLst>
          </p:cNvPr>
          <p:cNvPicPr>
            <a:picLocks noChangeAspect="1"/>
          </p:cNvPicPr>
          <p:nvPr/>
        </p:nvPicPr>
        <p:blipFill>
          <a:blip r:embed="rId4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4" y="98651"/>
            <a:ext cx="342900" cy="3429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231C75D-86A7-4D5B-A350-321C17DAAC9B}"/>
              </a:ext>
            </a:extLst>
          </p:cNvPr>
          <p:cNvSpPr txBox="1"/>
          <p:nvPr/>
        </p:nvSpPr>
        <p:spPr>
          <a:xfrm>
            <a:off x="751474" y="91849"/>
            <a:ext cx="4392488" cy="3497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sz="2000" noProof="1">
                <a:solidFill>
                  <a:schemeClr val="bg1"/>
                </a:solidFill>
                <a:latin typeface="Rubik" pitchFamily="2" charset="-79"/>
                <a:cs typeface="Rubik" pitchFamily="2" charset="-79"/>
              </a:rPr>
              <a:t>Dawn Editor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1D56CB4D-FA13-4075-8F18-E5465291D699}"/>
              </a:ext>
            </a:extLst>
          </p:cNvPr>
          <p:cNvGrpSpPr/>
          <p:nvPr/>
        </p:nvGrpSpPr>
        <p:grpSpPr>
          <a:xfrm>
            <a:off x="10776520" y="540871"/>
            <a:ext cx="1296144" cy="512203"/>
            <a:chOff x="10776520" y="540871"/>
            <a:chExt cx="3672408" cy="512203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4D57903C-BE66-490A-B7E3-06B56ABBFEEF}"/>
                </a:ext>
              </a:extLst>
            </p:cNvPr>
            <p:cNvCxnSpPr>
              <a:cxnSpLocks/>
            </p:cNvCxnSpPr>
            <p:nvPr/>
          </p:nvCxnSpPr>
          <p:spPr>
            <a:xfrm>
              <a:off x="10776520" y="1049478"/>
              <a:ext cx="3474364" cy="3596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F286D5B-ED73-4CFF-913A-FF8FE0B28791}"/>
                </a:ext>
              </a:extLst>
            </p:cNvPr>
            <p:cNvSpPr txBox="1"/>
            <p:nvPr/>
          </p:nvSpPr>
          <p:spPr>
            <a:xfrm>
              <a:off x="10918960" y="723263"/>
              <a:ext cx="3529968" cy="3220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ubik" pitchFamily="2" charset="-79"/>
                  <a:cs typeface="Rubik" pitchFamily="2" charset="-79"/>
                </a:rPr>
                <a:t>pure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E9E4982D-60CF-4485-9291-BA34EE5B9106}"/>
                </a:ext>
              </a:extLst>
            </p:cNvPr>
            <p:cNvSpPr txBox="1"/>
            <p:nvPr/>
          </p:nvSpPr>
          <p:spPr>
            <a:xfrm>
              <a:off x="10785204" y="540871"/>
              <a:ext cx="2736304" cy="2389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sz="1200" noProof="1">
                  <a:latin typeface="Rubik" pitchFamily="2" charset="-79"/>
                  <a:cs typeface="Rubik" pitchFamily="2" charset="-79"/>
                </a:rPr>
                <a:t>Flavor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693873D-CB0A-48DD-A139-C1B942E2B864}"/>
              </a:ext>
            </a:extLst>
          </p:cNvPr>
          <p:cNvSpPr txBox="1"/>
          <p:nvPr/>
        </p:nvSpPr>
        <p:spPr>
          <a:xfrm>
            <a:off x="695400" y="1585168"/>
            <a:ext cx="3013574" cy="322002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flavors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A2E2699-11FD-4FE6-969D-42E0507467C7}"/>
              </a:ext>
            </a:extLst>
          </p:cNvPr>
          <p:cNvGrpSpPr/>
          <p:nvPr/>
        </p:nvGrpSpPr>
        <p:grpSpPr>
          <a:xfrm>
            <a:off x="10777963" y="5587336"/>
            <a:ext cx="3574564" cy="524073"/>
            <a:chOff x="10776520" y="540871"/>
            <a:chExt cx="3668348" cy="524073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2447C926-2797-4FB2-9639-DB504094840E}"/>
                </a:ext>
              </a:extLst>
            </p:cNvPr>
            <p:cNvCxnSpPr>
              <a:cxnSpLocks/>
            </p:cNvCxnSpPr>
            <p:nvPr/>
          </p:nvCxnSpPr>
          <p:spPr>
            <a:xfrm>
              <a:off x="10776520" y="1049478"/>
              <a:ext cx="1296144" cy="13987"/>
            </a:xfrm>
            <a:prstGeom prst="line">
              <a:avLst/>
            </a:prstGeom>
            <a:ln w="190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56D2B83-AD57-4C1C-AB94-4607CCA5634A}"/>
                </a:ext>
              </a:extLst>
            </p:cNvPr>
            <p:cNvSpPr txBox="1"/>
            <p:nvPr/>
          </p:nvSpPr>
          <p:spPr>
            <a:xfrm>
              <a:off x="10914900" y="742942"/>
              <a:ext cx="3529968" cy="3220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noProof="1">
                  <a:solidFill>
                    <a:schemeClr val="tx1">
                      <a:lumMod val="85000"/>
                      <a:lumOff val="15000"/>
                    </a:schemeClr>
                  </a:solidFill>
                  <a:latin typeface="Rubik" pitchFamily="2" charset="-79"/>
                  <a:cs typeface="Rubik" pitchFamily="2" charset="-79"/>
                </a:rPr>
                <a:t>pure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09703BBD-2BFC-4EB9-AE92-2F696902005C}"/>
                </a:ext>
              </a:extLst>
            </p:cNvPr>
            <p:cNvSpPr txBox="1"/>
            <p:nvPr/>
          </p:nvSpPr>
          <p:spPr>
            <a:xfrm>
              <a:off x="10785204" y="540871"/>
              <a:ext cx="2736304" cy="238902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da-DK" sz="1200" noProof="1">
                  <a:latin typeface="Rubik" pitchFamily="2" charset="-79"/>
                  <a:cs typeface="Rubik" pitchFamily="2" charset="-79"/>
                </a:rPr>
                <a:t>Flavor</a:t>
              </a:r>
            </a:p>
          </p:txBody>
        </p:sp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4F562DA6-5544-4B28-9111-B232523AB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778255" y="696187"/>
              <a:ext cx="342900" cy="342900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1AAC2705-74C8-47D4-98C5-D23129BB7522}"/>
              </a:ext>
            </a:extLst>
          </p:cNvPr>
          <p:cNvSpPr/>
          <p:nvPr/>
        </p:nvSpPr>
        <p:spPr>
          <a:xfrm>
            <a:off x="11361015" y="4864894"/>
            <a:ext cx="554462" cy="533400"/>
          </a:xfrm>
          <a:prstGeom prst="ellipse">
            <a:avLst/>
          </a:prstGeom>
          <a:solidFill>
            <a:srgbClr val="6200EE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noProof="1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39D7E64-70C8-48E9-A536-3A12B5D003D8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11862" y="4911690"/>
            <a:ext cx="452767" cy="452767"/>
          </a:xfrm>
          <a:prstGeom prst="rect">
            <a:avLst/>
          </a:prstGeom>
        </p:spPr>
      </p:pic>
      <p:sp>
        <p:nvSpPr>
          <p:cNvPr id="50" name="Rectangle 49">
            <a:extLst>
              <a:ext uri="{FF2B5EF4-FFF2-40B4-BE49-F238E27FC236}">
                <a16:creationId xmlns:a16="http://schemas.microsoft.com/office/drawing/2014/main" id="{BDE6216B-0551-46A4-B367-63F7CF783071}"/>
              </a:ext>
            </a:extLst>
          </p:cNvPr>
          <p:cNvSpPr/>
          <p:nvPr/>
        </p:nvSpPr>
        <p:spPr>
          <a:xfrm>
            <a:off x="97934" y="5706787"/>
            <a:ext cx="1029514" cy="322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r>
              <a:rPr lang="da-DK" sz="1600" noProof="1">
                <a:solidFill>
                  <a:schemeClr val="tx1"/>
                </a:solidFill>
                <a:latin typeface="Rubik" pitchFamily="2" charset="-79"/>
                <a:cs typeface="Rubik" pitchFamily="2" charset="-79"/>
              </a:rPr>
              <a:t>console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4F11B9EF-742D-4834-B60E-4EB295B1D19B}"/>
              </a:ext>
            </a:extLst>
          </p:cNvPr>
          <p:cNvCxnSpPr>
            <a:cxnSpLocks/>
          </p:cNvCxnSpPr>
          <p:nvPr/>
        </p:nvCxnSpPr>
        <p:spPr>
          <a:xfrm>
            <a:off x="124504" y="6095944"/>
            <a:ext cx="930936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4C04D63C-5641-44F9-A5F5-348669D07C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17545" y="659442"/>
            <a:ext cx="334134" cy="3429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F2B5769-9E4A-4C1F-8CD6-F1D1C8E62C24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0275" y="5031837"/>
            <a:ext cx="228754" cy="22875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CD0C8063-914B-4136-BB34-32A05EF17A5D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013" y="2779788"/>
            <a:ext cx="228600" cy="2286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5FD163A-54B6-4DFF-9075-0A8FE4AA4144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6554" y="2399258"/>
            <a:ext cx="228600" cy="228600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C207AA48-8392-470F-A367-2D0115D361A1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5013" y="2029324"/>
            <a:ext cx="228600" cy="22860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610EAC83-E028-4BC3-ACB3-5080B63C4FC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704" y="3095856"/>
            <a:ext cx="342900" cy="342900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FEAFA886-62B0-403F-BEA0-64BCB3A3C960}"/>
              </a:ext>
            </a:extLst>
          </p:cNvPr>
          <p:cNvSpPr txBox="1"/>
          <p:nvPr/>
        </p:nvSpPr>
        <p:spPr>
          <a:xfrm>
            <a:off x="690049" y="3103039"/>
            <a:ext cx="2950201" cy="322002"/>
          </a:xfrm>
          <a:prstGeom prst="rect">
            <a:avLst/>
          </a:prstGeom>
          <a:noFill/>
          <a:effectLst/>
        </p:spPr>
        <p:txBody>
          <a:bodyPr wrap="square" lIns="0" tIns="36000" rIns="0" bIns="36000" rtlCol="0">
            <a:spAutoFit/>
          </a:bodyPr>
          <a:lstStyle/>
          <a:p>
            <a:pPr>
              <a:lnSpc>
                <a:spcPct val="90000"/>
              </a:lnSpc>
            </a:pPr>
            <a:r>
              <a:rPr lang="da-DK" noProof="1">
                <a:solidFill>
                  <a:schemeClr val="tx1">
                    <a:lumMod val="85000"/>
                    <a:lumOff val="15000"/>
                  </a:schemeClr>
                </a:solidFill>
                <a:latin typeface="Rubik" pitchFamily="2" charset="-79"/>
                <a:cs typeface="Rubik" pitchFamily="2" charset="-79"/>
              </a:rPr>
              <a:t>index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9121EBB7-9C83-4E25-9624-19FA6334C02B}"/>
              </a:ext>
            </a:extLst>
          </p:cNvPr>
          <p:cNvPicPr>
            <a:picLocks noChangeAspect="1"/>
          </p:cNvPicPr>
          <p:nvPr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874" y="3103492"/>
            <a:ext cx="244841" cy="244841"/>
          </a:xfrm>
          <a:prstGeom prst="rect">
            <a:avLst/>
          </a:prstGeom>
        </p:spPr>
      </p:pic>
      <p:sp>
        <p:nvSpPr>
          <p:cNvPr id="63" name="Rectangle 62">
            <a:extLst>
              <a:ext uri="{FF2B5EF4-FFF2-40B4-BE49-F238E27FC236}">
                <a16:creationId xmlns:a16="http://schemas.microsoft.com/office/drawing/2014/main" id="{AAF8B418-95AE-4804-99AC-92C7A5C01CF4}"/>
              </a:ext>
            </a:extLst>
          </p:cNvPr>
          <p:cNvSpPr/>
          <p:nvPr/>
        </p:nvSpPr>
        <p:spPr>
          <a:xfrm>
            <a:off x="75214" y="6181189"/>
            <a:ext cx="1916330" cy="3220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>
              <a:lnSpc>
                <a:spcPct val="90000"/>
              </a:lnSpc>
            </a:pPr>
            <a:r>
              <a:rPr lang="da-DK" sz="1200" noProof="1">
                <a:solidFill>
                  <a:schemeClr val="bg1"/>
                </a:solidFill>
                <a:latin typeface="Consolas" panose="020B0609020204030204" pitchFamily="49" charset="0"/>
                <a:cs typeface="Rubik" pitchFamily="2" charset="-79"/>
              </a:rPr>
              <a:t>localstorage:/&gt; _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2EFD2B5D-A1E4-B136-6E1E-2C934EB59232}"/>
              </a:ext>
            </a:extLst>
          </p:cNvPr>
          <p:cNvSpPr/>
          <p:nvPr/>
        </p:nvSpPr>
        <p:spPr>
          <a:xfrm>
            <a:off x="4563938" y="692696"/>
            <a:ext cx="648072" cy="431636"/>
          </a:xfrm>
          <a:prstGeom prst="roundRect">
            <a:avLst/>
          </a:prstGeom>
          <a:solidFill>
            <a:srgbClr val="F2F2F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en-US" sz="2800" dirty="0" err="1">
              <a:solidFill>
                <a:srgbClr val="F2F2F2"/>
              </a:solidFill>
            </a:endParaRPr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6BDB7B6B-3BE4-9173-51EB-93961DD63D99}"/>
              </a:ext>
            </a:extLst>
          </p:cNvPr>
          <p:cNvGrpSpPr/>
          <p:nvPr/>
        </p:nvGrpSpPr>
        <p:grpSpPr>
          <a:xfrm>
            <a:off x="4567839" y="693108"/>
            <a:ext cx="648072" cy="431636"/>
            <a:chOff x="3858989" y="707430"/>
            <a:chExt cx="648072" cy="431636"/>
          </a:xfrm>
        </p:grpSpPr>
        <p:sp>
          <p:nvSpPr>
            <p:cNvPr id="58" name="Rectangle: Rounded Corners 57">
              <a:extLst>
                <a:ext uri="{FF2B5EF4-FFF2-40B4-BE49-F238E27FC236}">
                  <a16:creationId xmlns:a16="http://schemas.microsoft.com/office/drawing/2014/main" id="{FE2BB7D5-13B6-A8B2-61CC-BFBE2781276B}"/>
                </a:ext>
              </a:extLst>
            </p:cNvPr>
            <p:cNvSpPr/>
            <p:nvPr/>
          </p:nvSpPr>
          <p:spPr>
            <a:xfrm>
              <a:off x="3858989" y="707430"/>
              <a:ext cx="648072" cy="431636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ffectLst>
              <a:innerShdw blurRad="63500" dist="12700" dir="15900000">
                <a:schemeClr val="bg1">
                  <a:alpha val="86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/>
            <a:lstStyle/>
            <a:p>
              <a:pPr algn="ctr">
                <a:lnSpc>
                  <a:spcPct val="90000"/>
                </a:lnSpc>
              </a:pPr>
              <a:endParaRPr lang="en-US" sz="2800" dirty="0" err="1">
                <a:solidFill>
                  <a:srgbClr val="F2F2F2"/>
                </a:solidFill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7876E19-80DB-9B08-3D17-00D9403D3249}"/>
                </a:ext>
              </a:extLst>
            </p:cNvPr>
            <p:cNvSpPr/>
            <p:nvPr/>
          </p:nvSpPr>
          <p:spPr>
            <a:xfrm>
              <a:off x="3913265" y="745652"/>
              <a:ext cx="528408" cy="322002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/>
            <a:lstStyle/>
            <a:p>
              <a:pPr>
                <a:lnSpc>
                  <a:spcPct val="90000"/>
                </a:lnSpc>
              </a:pPr>
              <a:r>
                <a:rPr lang="da-DK" sz="1600" noProof="1">
                  <a:solidFill>
                    <a:schemeClr val="tx1"/>
                  </a:solidFill>
                  <a:latin typeface="Rubik" pitchFamily="2" charset="-79"/>
                  <a:cs typeface="Rubik" pitchFamily="2" charset="-79"/>
                </a:rPr>
                <a:t>sub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8E786EE1-AE08-427A-A82A-EEA5010A40E0}"/>
              </a:ext>
            </a:extLst>
          </p:cNvPr>
          <p:cNvSpPr/>
          <p:nvPr/>
        </p:nvSpPr>
        <p:spPr>
          <a:xfrm>
            <a:off x="3802112" y="1066723"/>
            <a:ext cx="8400256" cy="452021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38100" dist="127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da-DK" sz="2800" b="1" noProof="1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06F2DF40-08FA-8FE4-486F-A1A9F3A34797}"/>
              </a:ext>
            </a:extLst>
          </p:cNvPr>
          <p:cNvGrpSpPr/>
          <p:nvPr/>
        </p:nvGrpSpPr>
        <p:grpSpPr>
          <a:xfrm>
            <a:off x="3855088" y="692696"/>
            <a:ext cx="651973" cy="433931"/>
            <a:chOff x="3855088" y="705135"/>
            <a:chExt cx="651973" cy="433931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30172C8E-1ECA-D0BD-2915-A9888D0F831F}"/>
                </a:ext>
              </a:extLst>
            </p:cNvPr>
            <p:cNvSpPr/>
            <p:nvPr/>
          </p:nvSpPr>
          <p:spPr>
            <a:xfrm>
              <a:off x="3855088" y="705135"/>
              <a:ext cx="648072" cy="431636"/>
            </a:xfrm>
            <a:prstGeom prst="roundRect">
              <a:avLst/>
            </a:prstGeom>
            <a:solidFill>
              <a:srgbClr val="F2F2F2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36000" bIns="36000" rtlCol="0" anchor="ctr"/>
            <a:lstStyle/>
            <a:p>
              <a:pPr algn="ctr">
                <a:lnSpc>
                  <a:spcPct val="90000"/>
                </a:lnSpc>
              </a:pPr>
              <a:endParaRPr lang="en-US" sz="2800" dirty="0" err="1">
                <a:solidFill>
                  <a:srgbClr val="F2F2F2"/>
                </a:solidFill>
              </a:endParaRPr>
            </a:p>
          </p:txBody>
        </p: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45F94553-77C3-CAC5-FBEB-ED58554A5998}"/>
                </a:ext>
              </a:extLst>
            </p:cNvPr>
            <p:cNvGrpSpPr/>
            <p:nvPr/>
          </p:nvGrpSpPr>
          <p:grpSpPr>
            <a:xfrm>
              <a:off x="3858989" y="707430"/>
              <a:ext cx="648072" cy="431636"/>
              <a:chOff x="3858989" y="707430"/>
              <a:chExt cx="648072" cy="431636"/>
            </a:xfrm>
          </p:grpSpPr>
          <p:sp>
            <p:nvSpPr>
              <p:cNvPr id="4" name="Rectangle: Rounded Corners 3">
                <a:extLst>
                  <a:ext uri="{FF2B5EF4-FFF2-40B4-BE49-F238E27FC236}">
                    <a16:creationId xmlns:a16="http://schemas.microsoft.com/office/drawing/2014/main" id="{C794B06A-9AD1-6574-45BD-4FB238E2148D}"/>
                  </a:ext>
                </a:extLst>
              </p:cNvPr>
              <p:cNvSpPr/>
              <p:nvPr/>
            </p:nvSpPr>
            <p:spPr>
              <a:xfrm>
                <a:off x="3858989" y="707430"/>
                <a:ext cx="648072" cy="431636"/>
              </a:xfrm>
              <a:prstGeom prst="roundRect">
                <a:avLst/>
              </a:prstGeom>
              <a:solidFill>
                <a:srgbClr val="F2F2F2"/>
              </a:solidFill>
              <a:ln>
                <a:noFill/>
              </a:ln>
              <a:effectLst>
                <a:innerShdw blurRad="63500" dist="12700" dir="15900000">
                  <a:schemeClr val="bg1">
                    <a:alpha val="86000"/>
                  </a:scheme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rtlCol="0" anchor="ctr"/>
              <a:lstStyle/>
              <a:p>
                <a:pPr algn="ctr">
                  <a:lnSpc>
                    <a:spcPct val="90000"/>
                  </a:lnSpc>
                </a:pPr>
                <a:endParaRPr lang="en-US" sz="2800" dirty="0" err="1">
                  <a:solidFill>
                    <a:srgbClr val="F2F2F2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4FE02AD1-9367-4E89-970E-85CF7C336B16}"/>
                  </a:ext>
                </a:extLst>
              </p:cNvPr>
              <p:cNvSpPr/>
              <p:nvPr/>
            </p:nvSpPr>
            <p:spPr>
              <a:xfrm>
                <a:off x="3913265" y="745652"/>
                <a:ext cx="528408" cy="32200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36000" bIns="36000" rtlCol="0" anchor="ctr"/>
              <a:lstStyle/>
              <a:p>
                <a:pPr>
                  <a:lnSpc>
                    <a:spcPct val="90000"/>
                  </a:lnSpc>
                </a:pPr>
                <a:r>
                  <a:rPr lang="da-DK" sz="1600" noProof="1">
                    <a:solidFill>
                      <a:schemeClr val="tx1"/>
                    </a:solidFill>
                    <a:latin typeface="Rubik" pitchFamily="2" charset="-79"/>
                    <a:cs typeface="Rubik" pitchFamily="2" charset="-79"/>
                  </a:rPr>
                  <a:t>add</a:t>
                </a:r>
              </a:p>
            </p:txBody>
          </p:sp>
        </p:grpSp>
      </p:grpSp>
      <p:sp>
        <p:nvSpPr>
          <p:cNvPr id="65" name="Rectangle 64">
            <a:extLst>
              <a:ext uri="{FF2B5EF4-FFF2-40B4-BE49-F238E27FC236}">
                <a16:creationId xmlns:a16="http://schemas.microsoft.com/office/drawing/2014/main" id="{6E760097-2A59-E6D5-BE36-86EBD2F63455}"/>
              </a:ext>
            </a:extLst>
          </p:cNvPr>
          <p:cNvSpPr/>
          <p:nvPr/>
        </p:nvSpPr>
        <p:spPr>
          <a:xfrm>
            <a:off x="3807922" y="1064641"/>
            <a:ext cx="752706" cy="30602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36000" bIns="36000" rtlCol="0" anchor="ctr"/>
          <a:lstStyle/>
          <a:p>
            <a:pPr algn="ctr">
              <a:lnSpc>
                <a:spcPct val="90000"/>
              </a:lnSpc>
            </a:pPr>
            <a:endParaRPr lang="en-US" sz="2800" dirty="0" err="1"/>
          </a:p>
        </p:txBody>
      </p:sp>
    </p:spTree>
    <p:extLst>
      <p:ext uri="{BB962C8B-B14F-4D97-AF65-F5344CB8AC3E}">
        <p14:creationId xmlns:p14="http://schemas.microsoft.com/office/powerpoint/2010/main" val="2826764846"/>
      </p:ext>
    </p:extLst>
  </p:cSld>
  <p:clrMapOvr>
    <a:masterClrMapping/>
  </p:clrMapOvr>
  <p:transition>
    <p:wipe/>
  </p:transition>
</p:sld>
</file>

<file path=ppt/theme/theme1.xml><?xml version="1.0" encoding="utf-8"?>
<a:theme xmlns:a="http://schemas.openxmlformats.org/drawingml/2006/main" name="EG_TEMPLATE">
  <a:themeElements>
    <a:clrScheme name="EG121213">
      <a:dk1>
        <a:sysClr val="windowText" lastClr="000000"/>
      </a:dk1>
      <a:lt1>
        <a:srgbClr val="FFFFFF"/>
      </a:lt1>
      <a:dk2>
        <a:srgbClr val="C00000"/>
      </a:dk2>
      <a:lt2>
        <a:srgbClr val="BFBFBF"/>
      </a:lt2>
      <a:accent1>
        <a:srgbClr val="6C95A7"/>
      </a:accent1>
      <a:accent2>
        <a:srgbClr val="45606D"/>
      </a:accent2>
      <a:accent3>
        <a:srgbClr val="F4AB59"/>
      </a:accent3>
      <a:accent4>
        <a:srgbClr val="EB6B4A"/>
      </a:accent4>
      <a:accent5>
        <a:srgbClr val="9CCE6F"/>
      </a:accent5>
      <a:accent6>
        <a:srgbClr val="558D69"/>
      </a:accent6>
      <a:hlink>
        <a:srgbClr val="C00D0E"/>
      </a:hlink>
      <a:folHlink>
        <a:srgbClr val="45606D"/>
      </a:folHlink>
    </a:clrScheme>
    <a:fontScheme name="EG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solidFill>
            <a:schemeClr val="accent1"/>
          </a:solidFill>
        </a:ln>
      </a:spPr>
      <a:bodyPr tIns="36000" bIns="36000" rtlCol="0" anchor="ctr"/>
      <a:lstStyle>
        <a:defPPr algn="ctr">
          <a:lnSpc>
            <a:spcPct val="90000"/>
          </a:lnSpc>
          <a:defRPr sz="28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36000" rIns="0" bIns="36000" rtlCol="0">
        <a:spAutoFit/>
      </a:bodyPr>
      <a:lstStyle>
        <a:defPPr>
          <a:lnSpc>
            <a:spcPct val="90000"/>
          </a:lnSpc>
          <a:defRPr sz="28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CFCF5683-1266-43E7-9E75-699C69D466B0}" vid="{46BF5E04-7696-4A3F-83AA-A8C5C0B81777}"/>
    </a:ext>
  </a:extLst>
</a:theme>
</file>

<file path=ppt/theme/theme2.xml><?xml version="1.0" encoding="utf-8"?>
<a:theme xmlns:a="http://schemas.openxmlformats.org/drawingml/2006/main" name="Office Theme">
  <a:themeElements>
    <a:clrScheme name="EG211113">
      <a:dk1>
        <a:sysClr val="windowText" lastClr="000000"/>
      </a:dk1>
      <a:lt1>
        <a:srgbClr val="FFFFFF"/>
      </a:lt1>
      <a:dk2>
        <a:srgbClr val="000000"/>
      </a:dk2>
      <a:lt2>
        <a:srgbClr val="FFFFFF"/>
      </a:lt2>
      <a:accent1>
        <a:srgbClr val="6C95A7"/>
      </a:accent1>
      <a:accent2>
        <a:srgbClr val="45616E"/>
      </a:accent2>
      <a:accent3>
        <a:srgbClr val="9CCE6F"/>
      </a:accent3>
      <a:accent4>
        <a:srgbClr val="558D69"/>
      </a:accent4>
      <a:accent5>
        <a:srgbClr val="F4AB59"/>
      </a:accent5>
      <a:accent6>
        <a:srgbClr val="EB6B4A"/>
      </a:accent6>
      <a:hlink>
        <a:srgbClr val="C00D0E"/>
      </a:hlink>
      <a:folHlink>
        <a:srgbClr val="45616E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HealthFitness">
      <a:dk1>
        <a:srgbClr val="595959"/>
      </a:dk1>
      <a:lt1>
        <a:sysClr val="window" lastClr="FFFFFF"/>
      </a:lt1>
      <a:dk2>
        <a:srgbClr val="000000"/>
      </a:dk2>
      <a:lt2>
        <a:srgbClr val="DDDDDD"/>
      </a:lt2>
      <a:accent1>
        <a:srgbClr val="87A91B"/>
      </a:accent1>
      <a:accent2>
        <a:srgbClr val="FBCE11"/>
      </a:accent2>
      <a:accent3>
        <a:srgbClr val="446ED8"/>
      </a:accent3>
      <a:accent4>
        <a:srgbClr val="9D22E2"/>
      </a:accent4>
      <a:accent5>
        <a:srgbClr val="FE9E00"/>
      </a:accent5>
      <a:accent6>
        <a:srgbClr val="DF5327"/>
      </a:accent6>
      <a:hlink>
        <a:srgbClr val="446ED8"/>
      </a:hlink>
      <a:folHlink>
        <a:srgbClr val="828282"/>
      </a:folHlink>
    </a:clrScheme>
    <a:fontScheme name="Calibri Light">
      <a:majorFont>
        <a:latin typeface="Calibri Light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265</Words>
  <Application>Microsoft Office PowerPoint</Application>
  <PresentationFormat>Widescreen</PresentationFormat>
  <Paragraphs>109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Rubik</vt:lpstr>
      <vt:lpstr>Arial</vt:lpstr>
      <vt:lpstr>Calibri</vt:lpstr>
      <vt:lpstr>Consolas</vt:lpstr>
      <vt:lpstr>Segoe UI</vt:lpstr>
      <vt:lpstr>Segoe UI Light</vt:lpstr>
      <vt:lpstr>Wingdings</vt:lpstr>
      <vt:lpstr>EG_TEMPLATE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Ideas for new desktop</vt:lpstr>
      <vt:lpstr>PowerPoint Presentation</vt:lpstr>
      <vt:lpstr>PowerPoint Presentation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2020-08-26T10:46:11Z</dcterms:created>
  <dcterms:modified xsi:type="dcterms:W3CDTF">2025-03-18T07:21:10Z</dcterms:modified>
  <cp:version/>
</cp:coreProperties>
</file>