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6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didatec-my.sharepoint.com/personal/seserman_so_victor_student_utcluj_ro/Documents/Filter%20Rectifier.docx?web=1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F870C-5D9B-4878-9827-A3D8F8D3B4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3252BB-1661-4EF1-B4B4-B609E884D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power manager</a:t>
          </a:r>
        </a:p>
      </dgm:t>
    </dgm:pt>
    <dgm:pt modelId="{5A04EF90-0F09-4424-BA8F-063E80337D8E}" type="parTrans" cxnId="{095425F3-197C-4E69-84D5-0C51196EF1C6}">
      <dgm:prSet/>
      <dgm:spPr/>
      <dgm:t>
        <a:bodyPr/>
        <a:lstStyle/>
        <a:p>
          <a:endParaRPr lang="en-US"/>
        </a:p>
      </dgm:t>
    </dgm:pt>
    <dgm:pt modelId="{54292CB0-011E-4706-9294-372AD5816BB9}" type="sibTrans" cxnId="{095425F3-197C-4E69-84D5-0C51196EF1C6}">
      <dgm:prSet/>
      <dgm:spPr/>
      <dgm:t>
        <a:bodyPr/>
        <a:lstStyle/>
        <a:p>
          <a:endParaRPr lang="en-US"/>
        </a:p>
      </dgm:t>
    </dgm:pt>
    <dgm:pt modelId="{1777E161-D0DE-4D31-91FE-E2AD8AAC6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Personal schedule</a:t>
          </a:r>
        </a:p>
      </dgm:t>
    </dgm:pt>
    <dgm:pt modelId="{50E45982-4B36-4BD3-ABAD-204FBA61FF0E}" type="parTrans" cxnId="{A341BC0D-6DD3-4979-9832-08DC41068DC6}">
      <dgm:prSet/>
      <dgm:spPr/>
      <dgm:t>
        <a:bodyPr/>
        <a:lstStyle/>
        <a:p>
          <a:endParaRPr lang="en-US"/>
        </a:p>
      </dgm:t>
    </dgm:pt>
    <dgm:pt modelId="{FB489039-8D8A-4FC2-9B37-994383FDE902}" type="sibTrans" cxnId="{A341BC0D-6DD3-4979-9832-08DC41068DC6}">
      <dgm:prSet/>
      <dgm:spPr/>
      <dgm:t>
        <a:bodyPr/>
        <a:lstStyle/>
        <a:p>
          <a:endParaRPr lang="en-US"/>
        </a:p>
      </dgm:t>
    </dgm:pt>
    <dgm:pt modelId="{A0E3938A-38FD-4C6B-BC76-DCF294EE93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Recipe ideas</a:t>
          </a:r>
        </a:p>
      </dgm:t>
    </dgm:pt>
    <dgm:pt modelId="{8655D1BC-F152-4DA3-90FE-11A6554E87C9}" type="parTrans" cxnId="{F1960191-6C4D-45E6-A70C-022CDEE00113}">
      <dgm:prSet/>
      <dgm:spPr/>
      <dgm:t>
        <a:bodyPr/>
        <a:lstStyle/>
        <a:p>
          <a:endParaRPr lang="en-US"/>
        </a:p>
      </dgm:t>
    </dgm:pt>
    <dgm:pt modelId="{7DE219E0-15AA-4B4B-9BED-F21993E27992}" type="sibTrans" cxnId="{F1960191-6C4D-45E6-A70C-022CDEE00113}">
      <dgm:prSet/>
      <dgm:spPr/>
      <dgm:t>
        <a:bodyPr/>
        <a:lstStyle/>
        <a:p>
          <a:endParaRPr lang="en-US"/>
        </a:p>
      </dgm:t>
    </dgm:pt>
    <dgm:pt modelId="{D2FA40C6-C0ED-46A3-92CE-B081053B2BA8}" type="pres">
      <dgm:prSet presAssocID="{34FF870C-5D9B-4878-9827-A3D8F8D3B4C3}" presName="root" presStyleCnt="0">
        <dgm:presLayoutVars>
          <dgm:dir/>
          <dgm:resizeHandles val="exact"/>
        </dgm:presLayoutVars>
      </dgm:prSet>
      <dgm:spPr/>
    </dgm:pt>
    <dgm:pt modelId="{4F71816B-273C-49A1-A458-BCE14C9FAD7C}" type="pres">
      <dgm:prSet presAssocID="{193252BB-1661-4EF1-B4B4-B609E884D6B5}" presName="compNode" presStyleCnt="0"/>
      <dgm:spPr/>
    </dgm:pt>
    <dgm:pt modelId="{23A2EDD9-C89F-49C9-AE4A-D6196B4CA219}" type="pres">
      <dgm:prSet presAssocID="{193252BB-1661-4EF1-B4B4-B609E884D6B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FF6CE53-2172-43E4-BC33-3C48272DDCF0}" type="pres">
      <dgm:prSet presAssocID="{193252BB-1661-4EF1-B4B4-B609E884D6B5}" presName="iconRect" presStyleLbl="node1" presStyleIdx="0" presStyleCnt="3"/>
      <dgm:spPr>
        <a:prstGeom prst="lightningBolt">
          <a:avLst/>
        </a:prstGeom>
      </dgm:spPr>
    </dgm:pt>
    <dgm:pt modelId="{8CFED58E-CED6-48CB-AD6E-8A220711C954}" type="pres">
      <dgm:prSet presAssocID="{193252BB-1661-4EF1-B4B4-B609E884D6B5}" presName="spaceRect" presStyleCnt="0"/>
      <dgm:spPr/>
    </dgm:pt>
    <dgm:pt modelId="{B2757675-DFB6-4B33-9701-161572571D2B}" type="pres">
      <dgm:prSet presAssocID="{193252BB-1661-4EF1-B4B4-B609E884D6B5}" presName="textRect" presStyleLbl="revTx" presStyleIdx="0" presStyleCnt="3">
        <dgm:presLayoutVars>
          <dgm:chMax val="1"/>
          <dgm:chPref val="1"/>
        </dgm:presLayoutVars>
      </dgm:prSet>
      <dgm:spPr/>
    </dgm:pt>
    <dgm:pt modelId="{FF5FC25A-8895-4059-A7CB-AC8E769B2E4B}" type="pres">
      <dgm:prSet presAssocID="{54292CB0-011E-4706-9294-372AD5816BB9}" presName="sibTrans" presStyleCnt="0"/>
      <dgm:spPr/>
    </dgm:pt>
    <dgm:pt modelId="{F181BEB4-66E0-4B62-8712-BD0A64659834}" type="pres">
      <dgm:prSet presAssocID="{1777E161-D0DE-4D31-91FE-E2AD8AAC6AAC}" presName="compNode" presStyleCnt="0"/>
      <dgm:spPr/>
    </dgm:pt>
    <dgm:pt modelId="{0E81F59E-BE24-4A43-8B4D-78AE486DB35A}" type="pres">
      <dgm:prSet presAssocID="{1777E161-D0DE-4D31-91FE-E2AD8AAC6AA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6C18185-40AF-48A2-8685-C39F432C8E80}" type="pres">
      <dgm:prSet presAssocID="{1777E161-D0DE-4D31-91FE-E2AD8AAC6AAC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76699DF-00CC-4F16-B4E6-75EFFED81874}" type="pres">
      <dgm:prSet presAssocID="{1777E161-D0DE-4D31-91FE-E2AD8AAC6AAC}" presName="spaceRect" presStyleCnt="0"/>
      <dgm:spPr/>
    </dgm:pt>
    <dgm:pt modelId="{1CD40C66-A0B4-4978-9941-A79D4CBD111B}" type="pres">
      <dgm:prSet presAssocID="{1777E161-D0DE-4D31-91FE-E2AD8AAC6AAC}" presName="textRect" presStyleLbl="revTx" presStyleIdx="1" presStyleCnt="3">
        <dgm:presLayoutVars>
          <dgm:chMax val="1"/>
          <dgm:chPref val="1"/>
        </dgm:presLayoutVars>
      </dgm:prSet>
      <dgm:spPr/>
    </dgm:pt>
    <dgm:pt modelId="{F18A00AD-35D1-4313-87F2-111D7B13ECED}" type="pres">
      <dgm:prSet presAssocID="{FB489039-8D8A-4FC2-9B37-994383FDE902}" presName="sibTrans" presStyleCnt="0"/>
      <dgm:spPr/>
    </dgm:pt>
    <dgm:pt modelId="{59EC7549-F063-437F-8388-459A5C769816}" type="pres">
      <dgm:prSet presAssocID="{A0E3938A-38FD-4C6B-BC76-DCF294EE93DC}" presName="compNode" presStyleCnt="0"/>
      <dgm:spPr/>
    </dgm:pt>
    <dgm:pt modelId="{81253FDF-02A1-40D1-89CA-3EA7AF168FD7}" type="pres">
      <dgm:prSet presAssocID="{A0E3938A-38FD-4C6B-BC76-DCF294EE93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156E8E0-9CDC-4EAB-A61D-AF474D6D9368}" type="pres">
      <dgm:prSet presAssocID="{A0E3938A-38FD-4C6B-BC76-DCF294EE93DC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8829A0-3E8F-471E-B721-0E359AF6C976}" type="pres">
      <dgm:prSet presAssocID="{A0E3938A-38FD-4C6B-BC76-DCF294EE93DC}" presName="spaceRect" presStyleCnt="0"/>
      <dgm:spPr/>
    </dgm:pt>
    <dgm:pt modelId="{2DEB68D9-2D2A-405A-A95A-F123B81445D3}" type="pres">
      <dgm:prSet presAssocID="{A0E3938A-38FD-4C6B-BC76-DCF294EE93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41BC0D-6DD3-4979-9832-08DC41068DC6}" srcId="{34FF870C-5D9B-4878-9827-A3D8F8D3B4C3}" destId="{1777E161-D0DE-4D31-91FE-E2AD8AAC6AAC}" srcOrd="1" destOrd="0" parTransId="{50E45982-4B36-4BD3-ABAD-204FBA61FF0E}" sibTransId="{FB489039-8D8A-4FC2-9B37-994383FDE902}"/>
    <dgm:cxn modelId="{472D2D17-E245-46DF-98A5-C38415CADC1E}" type="presOf" srcId="{A0E3938A-38FD-4C6B-BC76-DCF294EE93DC}" destId="{2DEB68D9-2D2A-405A-A95A-F123B81445D3}" srcOrd="0" destOrd="0" presId="urn:microsoft.com/office/officeart/2018/5/layout/IconLeafLabelList"/>
    <dgm:cxn modelId="{B126511F-11FF-4EDD-85D7-D89737033340}" type="presOf" srcId="{34FF870C-5D9B-4878-9827-A3D8F8D3B4C3}" destId="{D2FA40C6-C0ED-46A3-92CE-B081053B2BA8}" srcOrd="0" destOrd="0" presId="urn:microsoft.com/office/officeart/2018/5/layout/IconLeafLabelList"/>
    <dgm:cxn modelId="{FA3ECF3F-F2D7-4808-8F32-35657BC1DF89}" type="presOf" srcId="{193252BB-1661-4EF1-B4B4-B609E884D6B5}" destId="{B2757675-DFB6-4B33-9701-161572571D2B}" srcOrd="0" destOrd="0" presId="urn:microsoft.com/office/officeart/2018/5/layout/IconLeafLabelList"/>
    <dgm:cxn modelId="{F1960191-6C4D-45E6-A70C-022CDEE00113}" srcId="{34FF870C-5D9B-4878-9827-A3D8F8D3B4C3}" destId="{A0E3938A-38FD-4C6B-BC76-DCF294EE93DC}" srcOrd="2" destOrd="0" parTransId="{8655D1BC-F152-4DA3-90FE-11A6554E87C9}" sibTransId="{7DE219E0-15AA-4B4B-9BED-F21993E27992}"/>
    <dgm:cxn modelId="{C3093AB7-9BBB-4595-A705-841ABB75BC49}" type="presOf" srcId="{1777E161-D0DE-4D31-91FE-E2AD8AAC6AAC}" destId="{1CD40C66-A0B4-4978-9941-A79D4CBD111B}" srcOrd="0" destOrd="0" presId="urn:microsoft.com/office/officeart/2018/5/layout/IconLeafLabelList"/>
    <dgm:cxn modelId="{095425F3-197C-4E69-84D5-0C51196EF1C6}" srcId="{34FF870C-5D9B-4878-9827-A3D8F8D3B4C3}" destId="{193252BB-1661-4EF1-B4B4-B609E884D6B5}" srcOrd="0" destOrd="0" parTransId="{5A04EF90-0F09-4424-BA8F-063E80337D8E}" sibTransId="{54292CB0-011E-4706-9294-372AD5816BB9}"/>
    <dgm:cxn modelId="{CFFB4A70-BD6C-4082-9DB4-48041D051C82}" type="presParOf" srcId="{D2FA40C6-C0ED-46A3-92CE-B081053B2BA8}" destId="{4F71816B-273C-49A1-A458-BCE14C9FAD7C}" srcOrd="0" destOrd="0" presId="urn:microsoft.com/office/officeart/2018/5/layout/IconLeafLabelList"/>
    <dgm:cxn modelId="{697C797D-B0A3-487C-82FB-C6242AC02007}" type="presParOf" srcId="{4F71816B-273C-49A1-A458-BCE14C9FAD7C}" destId="{23A2EDD9-C89F-49C9-AE4A-D6196B4CA219}" srcOrd="0" destOrd="0" presId="urn:microsoft.com/office/officeart/2018/5/layout/IconLeafLabelList"/>
    <dgm:cxn modelId="{DF512F07-EEDC-4E6F-8099-188C14ECF869}" type="presParOf" srcId="{4F71816B-273C-49A1-A458-BCE14C9FAD7C}" destId="{AFF6CE53-2172-43E4-BC33-3C48272DDCF0}" srcOrd="1" destOrd="0" presId="urn:microsoft.com/office/officeart/2018/5/layout/IconLeafLabelList"/>
    <dgm:cxn modelId="{9D5B3B65-8825-47E0-95F3-9A1D2B1E6DD6}" type="presParOf" srcId="{4F71816B-273C-49A1-A458-BCE14C9FAD7C}" destId="{8CFED58E-CED6-48CB-AD6E-8A220711C954}" srcOrd="2" destOrd="0" presId="urn:microsoft.com/office/officeart/2018/5/layout/IconLeafLabelList"/>
    <dgm:cxn modelId="{1E9B72B2-2AB0-418C-94B5-6567B0CCC879}" type="presParOf" srcId="{4F71816B-273C-49A1-A458-BCE14C9FAD7C}" destId="{B2757675-DFB6-4B33-9701-161572571D2B}" srcOrd="3" destOrd="0" presId="urn:microsoft.com/office/officeart/2018/5/layout/IconLeafLabelList"/>
    <dgm:cxn modelId="{127552B3-8890-4CBD-B12B-9C8A4BCA5A9E}" type="presParOf" srcId="{D2FA40C6-C0ED-46A3-92CE-B081053B2BA8}" destId="{FF5FC25A-8895-4059-A7CB-AC8E769B2E4B}" srcOrd="1" destOrd="0" presId="urn:microsoft.com/office/officeart/2018/5/layout/IconLeafLabelList"/>
    <dgm:cxn modelId="{1C669417-79B7-433E-A975-738A07EE9783}" type="presParOf" srcId="{D2FA40C6-C0ED-46A3-92CE-B081053B2BA8}" destId="{F181BEB4-66E0-4B62-8712-BD0A64659834}" srcOrd="2" destOrd="0" presId="urn:microsoft.com/office/officeart/2018/5/layout/IconLeafLabelList"/>
    <dgm:cxn modelId="{9C7F80FB-C680-4E35-AD11-9BE4BD6556F1}" type="presParOf" srcId="{F181BEB4-66E0-4B62-8712-BD0A64659834}" destId="{0E81F59E-BE24-4A43-8B4D-78AE486DB35A}" srcOrd="0" destOrd="0" presId="urn:microsoft.com/office/officeart/2018/5/layout/IconLeafLabelList"/>
    <dgm:cxn modelId="{998459A1-F347-48D8-BB50-EB12075F5FDA}" type="presParOf" srcId="{F181BEB4-66E0-4B62-8712-BD0A64659834}" destId="{C6C18185-40AF-48A2-8685-C39F432C8E80}" srcOrd="1" destOrd="0" presId="urn:microsoft.com/office/officeart/2018/5/layout/IconLeafLabelList"/>
    <dgm:cxn modelId="{EC8BA919-8D94-4FB4-BC09-6604E9B16BBF}" type="presParOf" srcId="{F181BEB4-66E0-4B62-8712-BD0A64659834}" destId="{676699DF-00CC-4F16-B4E6-75EFFED81874}" srcOrd="2" destOrd="0" presId="urn:microsoft.com/office/officeart/2018/5/layout/IconLeafLabelList"/>
    <dgm:cxn modelId="{99E65743-4445-4C74-BBE7-040C68F4FF62}" type="presParOf" srcId="{F181BEB4-66E0-4B62-8712-BD0A64659834}" destId="{1CD40C66-A0B4-4978-9941-A79D4CBD111B}" srcOrd="3" destOrd="0" presId="urn:microsoft.com/office/officeart/2018/5/layout/IconLeafLabelList"/>
    <dgm:cxn modelId="{044D2D07-87CA-47BD-BFAF-AD1C67AA89AA}" type="presParOf" srcId="{D2FA40C6-C0ED-46A3-92CE-B081053B2BA8}" destId="{F18A00AD-35D1-4313-87F2-111D7B13ECED}" srcOrd="3" destOrd="0" presId="urn:microsoft.com/office/officeart/2018/5/layout/IconLeafLabelList"/>
    <dgm:cxn modelId="{8A2DCF1E-4E06-4424-AA2E-B74ACB475E11}" type="presParOf" srcId="{D2FA40C6-C0ED-46A3-92CE-B081053B2BA8}" destId="{59EC7549-F063-437F-8388-459A5C769816}" srcOrd="4" destOrd="0" presId="urn:microsoft.com/office/officeart/2018/5/layout/IconLeafLabelList"/>
    <dgm:cxn modelId="{9F0E93DA-CF03-4DEE-B53D-F38603507FC7}" type="presParOf" srcId="{59EC7549-F063-437F-8388-459A5C769816}" destId="{81253FDF-02A1-40D1-89CA-3EA7AF168FD7}" srcOrd="0" destOrd="0" presId="urn:microsoft.com/office/officeart/2018/5/layout/IconLeafLabelList"/>
    <dgm:cxn modelId="{4D35F28B-EF19-4A81-863F-ABB1FD8C2333}" type="presParOf" srcId="{59EC7549-F063-437F-8388-459A5C769816}" destId="{8156E8E0-9CDC-4EAB-A61D-AF474D6D9368}" srcOrd="1" destOrd="0" presId="urn:microsoft.com/office/officeart/2018/5/layout/IconLeafLabelList"/>
    <dgm:cxn modelId="{6D4CD298-2BC6-42A7-91B3-33BBA4EB1AE7}" type="presParOf" srcId="{59EC7549-F063-437F-8388-459A5C769816}" destId="{CF8829A0-3E8F-471E-B721-0E359AF6C976}" srcOrd="2" destOrd="0" presId="urn:microsoft.com/office/officeart/2018/5/layout/IconLeafLabelList"/>
    <dgm:cxn modelId="{F6EAE01F-088E-445D-B1CC-B67F9FD8C8D6}" type="presParOf" srcId="{59EC7549-F063-437F-8388-459A5C769816}" destId="{2DEB68D9-2D2A-405A-A95A-F123B81445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3DFACD-8B57-4D09-A8EB-A07778F6F392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A1FF7-976A-42BD-AD6F-549A39E7FCB5}">
      <dgm:prSet/>
      <dgm:spPr>
        <a:ln>
          <a:noFill/>
        </a:ln>
      </dgm:spPr>
      <dgm:t>
        <a:bodyPr/>
        <a:lstStyle/>
        <a:p>
          <a:r>
            <a:rPr lang="en-US" dirty="0"/>
            <a:t>Save Power</a:t>
          </a:r>
        </a:p>
      </dgm:t>
    </dgm:pt>
    <dgm:pt modelId="{B4955CFD-1273-4B06-A377-4FF7B9D9AA5E}" type="parTrans" cxnId="{EAE9B487-3C22-47CD-B3D0-0034F5D18838}">
      <dgm:prSet/>
      <dgm:spPr/>
      <dgm:t>
        <a:bodyPr/>
        <a:lstStyle/>
        <a:p>
          <a:endParaRPr lang="en-US"/>
        </a:p>
      </dgm:t>
    </dgm:pt>
    <dgm:pt modelId="{CE51E879-AEBA-416E-8500-90666FD16BAE}" type="sibTrans" cxnId="{EAE9B487-3C22-47CD-B3D0-0034F5D18838}">
      <dgm:prSet/>
      <dgm:spPr/>
      <dgm:t>
        <a:bodyPr/>
        <a:lstStyle/>
        <a:p>
          <a:endParaRPr lang="en-US"/>
        </a:p>
      </dgm:t>
    </dgm:pt>
    <dgm:pt modelId="{328ADCB7-C5DA-4180-9503-D311D39D7A48}">
      <dgm:prSet/>
      <dgm:spPr>
        <a:ln>
          <a:noFill/>
        </a:ln>
      </dgm:spPr>
      <dgm:t>
        <a:bodyPr/>
        <a:lstStyle/>
        <a:p>
          <a:r>
            <a:rPr lang="en-US" dirty="0"/>
            <a:t>Visualize Devices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2C7EDEC4-097E-4390-8E73-6F6109DE1636}" type="parTrans" cxnId="{C4F573CF-B310-4763-A9D0-5738812FF2F1}">
      <dgm:prSet/>
      <dgm:spPr/>
      <dgm:t>
        <a:bodyPr/>
        <a:lstStyle/>
        <a:p>
          <a:endParaRPr lang="en-US"/>
        </a:p>
      </dgm:t>
    </dgm:pt>
    <dgm:pt modelId="{4171EF08-9C8C-42D6-B580-DA59CE6761F7}" type="sibTrans" cxnId="{C4F573CF-B310-4763-A9D0-5738812FF2F1}">
      <dgm:prSet/>
      <dgm:spPr/>
      <dgm:t>
        <a:bodyPr/>
        <a:lstStyle/>
        <a:p>
          <a:endParaRPr lang="en-US"/>
        </a:p>
      </dgm:t>
    </dgm:pt>
    <dgm:pt modelId="{D0342366-BD89-472A-841E-51038C8C8377}">
      <dgm:prSet/>
      <dgm:spPr>
        <a:ln>
          <a:noFill/>
        </a:ln>
      </dgm:spPr>
      <dgm:t>
        <a:bodyPr/>
        <a:lstStyle/>
        <a:p>
          <a:r>
            <a:rPr lang="en-US"/>
            <a:t>Manage Status</a:t>
          </a:r>
        </a:p>
      </dgm:t>
    </dgm:pt>
    <dgm:pt modelId="{B7A55AEC-AF0D-4CC7-868A-98948B71EBD2}" type="parTrans" cxnId="{4D2BDAE7-C73E-47B9-BCDB-5240278FFEE6}">
      <dgm:prSet/>
      <dgm:spPr/>
      <dgm:t>
        <a:bodyPr/>
        <a:lstStyle/>
        <a:p>
          <a:endParaRPr lang="en-US"/>
        </a:p>
      </dgm:t>
    </dgm:pt>
    <dgm:pt modelId="{4E7412C9-F5E7-49CC-986E-48BADDCEC413}" type="sibTrans" cxnId="{4D2BDAE7-C73E-47B9-BCDB-5240278FFEE6}">
      <dgm:prSet/>
      <dgm:spPr/>
      <dgm:t>
        <a:bodyPr/>
        <a:lstStyle/>
        <a:p>
          <a:endParaRPr lang="en-US"/>
        </a:p>
      </dgm:t>
    </dgm:pt>
    <dgm:pt modelId="{C4947CB2-200E-444D-A535-743856A7D036}" type="pres">
      <dgm:prSet presAssocID="{593DFACD-8B57-4D09-A8EB-A07778F6F392}" presName="Name0" presStyleCnt="0">
        <dgm:presLayoutVars>
          <dgm:dir/>
          <dgm:resizeHandles val="exact"/>
        </dgm:presLayoutVars>
      </dgm:prSet>
      <dgm:spPr/>
    </dgm:pt>
    <dgm:pt modelId="{294D2D50-5081-4585-B2B3-F1453BC85F45}" type="pres">
      <dgm:prSet presAssocID="{D59A1FF7-976A-42BD-AD6F-549A39E7FCB5}" presName="composite" presStyleCnt="0"/>
      <dgm:spPr/>
    </dgm:pt>
    <dgm:pt modelId="{5637FC9D-C4C8-4C1B-8ED2-D73709DB856F}" type="pres">
      <dgm:prSet presAssocID="{D59A1FF7-976A-42BD-AD6F-549A39E7FCB5}" presName="rect1" presStyleLbl="trAlignAcc1" presStyleIdx="0" presStyleCnt="3" custScaleX="80113" custScaleY="63072" custLinFactY="48036" custLinFactNeighborX="-6158" custLinFactNeighborY="100000">
        <dgm:presLayoutVars>
          <dgm:bulletEnabled val="1"/>
        </dgm:presLayoutVars>
      </dgm:prSet>
      <dgm:spPr/>
    </dgm:pt>
    <dgm:pt modelId="{862BBABF-F44C-4317-8680-F4516CF89100}" type="pres">
      <dgm:prSet presAssocID="{D59A1FF7-976A-42BD-AD6F-549A39E7FCB5}" presName="rect2" presStyleLbl="fgImgPlace1" presStyleIdx="0" presStyleCnt="3" custScaleX="120337" custScaleY="112353" custLinFactX="-14681" custLinFactY="46335" custLinFactNeighborX="-100000" custLinFactNeighborY="100000"/>
      <dgm:spPr>
        <a:blipFill dpi="0" rotWithShape="1"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583" t="8107" r="-5583" b="8107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s On with solid fill"/>
        </a:ext>
      </dgm:extLst>
    </dgm:pt>
    <dgm:pt modelId="{C37C207D-6934-4943-9E2A-23948A40FF28}" type="pres">
      <dgm:prSet presAssocID="{CE51E879-AEBA-416E-8500-90666FD16BAE}" presName="sibTrans" presStyleCnt="0"/>
      <dgm:spPr/>
    </dgm:pt>
    <dgm:pt modelId="{06AFF918-C9CC-4DD2-A7B1-B1D2D2170122}" type="pres">
      <dgm:prSet presAssocID="{328ADCB7-C5DA-4180-9503-D311D39D7A48}" presName="composite" presStyleCnt="0"/>
      <dgm:spPr/>
    </dgm:pt>
    <dgm:pt modelId="{3E6B3080-9FC1-40CA-B4F3-12F83E297E2F}" type="pres">
      <dgm:prSet presAssocID="{328ADCB7-C5DA-4180-9503-D311D39D7A48}" presName="rect1" presStyleLbl="trAlignAcc1" presStyleIdx="1" presStyleCnt="3" custScaleX="74271" custScaleY="89530" custLinFactNeighborX="-16977" custLinFactNeighborY="-97229">
        <dgm:presLayoutVars>
          <dgm:bulletEnabled val="1"/>
        </dgm:presLayoutVars>
      </dgm:prSet>
      <dgm:spPr/>
    </dgm:pt>
    <dgm:pt modelId="{3DCF1C41-D6CF-4BDA-B2B9-8C9E6A671BB4}" type="pres">
      <dgm:prSet presAssocID="{328ADCB7-C5DA-4180-9503-D311D39D7A48}" presName="rect2" presStyleLbl="fgImgPlace1" presStyleIdx="1" presStyleCnt="3" custScaleX="98972" custScaleY="101417" custLinFactX="18257" custLinFactY="-45614" custLinFactNeighborX="100000" custLinFactNeighborY="-100000"/>
      <dgm:spPr>
        <a:prstGeom prst="flowChartProcess">
          <a:avLst/>
        </a:prstGeom>
        <a:blipFill dpi="0" rotWithShape="1"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2563" t="18245" r="-2563" b="18245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with solid fill"/>
        </a:ext>
      </dgm:extLst>
    </dgm:pt>
    <dgm:pt modelId="{4AAD11EC-E68D-46A6-B930-BAE78E79E11D}" type="pres">
      <dgm:prSet presAssocID="{4171EF08-9C8C-42D6-B580-DA59CE6761F7}" presName="sibTrans" presStyleCnt="0"/>
      <dgm:spPr/>
    </dgm:pt>
    <dgm:pt modelId="{F1382026-0926-4F56-A787-EB60F0BAB9A7}" type="pres">
      <dgm:prSet presAssocID="{D0342366-BD89-472A-841E-51038C8C8377}" presName="composite" presStyleCnt="0"/>
      <dgm:spPr/>
    </dgm:pt>
    <dgm:pt modelId="{3B040F09-6EA1-491D-8968-69847B78A1C7}" type="pres">
      <dgm:prSet presAssocID="{D0342366-BD89-472A-841E-51038C8C8377}" presName="rect1" presStyleLbl="trAlignAcc1" presStyleIdx="2" presStyleCnt="3" custScaleX="80959" custScaleY="89395" custLinFactNeighborX="42169" custLinFactNeighborY="-96464">
        <dgm:presLayoutVars>
          <dgm:bulletEnabled val="1"/>
        </dgm:presLayoutVars>
      </dgm:prSet>
      <dgm:spPr/>
    </dgm:pt>
    <dgm:pt modelId="{0ED1FF57-C232-468E-BEE7-55B8DE81AC93}" type="pres">
      <dgm:prSet presAssocID="{D0342366-BD89-472A-841E-51038C8C8377}" presName="rect2" presStyleLbl="fgImgPlace1" presStyleIdx="2" presStyleCnt="3" custScaleX="85557" custLinFactX="100000" custLinFactY="-63631" custLinFactNeighborX="105852" custLinFactNeighborY="-100000"/>
      <dgm:spPr>
        <a:blipFill dpi="0" rotWithShape="1"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l="-6462" t="20273" r="-6462" b="20273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 with solid fill"/>
        </a:ext>
      </dgm:extLst>
    </dgm:pt>
  </dgm:ptLst>
  <dgm:cxnLst>
    <dgm:cxn modelId="{163BCE03-9BED-4134-A017-E0C1DB890D8B}" type="presOf" srcId="{328ADCB7-C5DA-4180-9503-D311D39D7A48}" destId="{3E6B3080-9FC1-40CA-B4F3-12F83E297E2F}" srcOrd="0" destOrd="0" presId="urn:microsoft.com/office/officeart/2008/layout/PictureStrips"/>
    <dgm:cxn modelId="{EAE9B487-3C22-47CD-B3D0-0034F5D18838}" srcId="{593DFACD-8B57-4D09-A8EB-A07778F6F392}" destId="{D59A1FF7-976A-42BD-AD6F-549A39E7FCB5}" srcOrd="0" destOrd="0" parTransId="{B4955CFD-1273-4B06-A377-4FF7B9D9AA5E}" sibTransId="{CE51E879-AEBA-416E-8500-90666FD16BAE}"/>
    <dgm:cxn modelId="{FEF56B8E-9AC9-4BDE-AF5D-506157271B9D}" type="presOf" srcId="{593DFACD-8B57-4D09-A8EB-A07778F6F392}" destId="{C4947CB2-200E-444D-A535-743856A7D036}" srcOrd="0" destOrd="0" presId="urn:microsoft.com/office/officeart/2008/layout/PictureStrips"/>
    <dgm:cxn modelId="{604D4894-619A-4B69-8128-70984549E846}" type="presOf" srcId="{D59A1FF7-976A-42BD-AD6F-549A39E7FCB5}" destId="{5637FC9D-C4C8-4C1B-8ED2-D73709DB856F}" srcOrd="0" destOrd="0" presId="urn:microsoft.com/office/officeart/2008/layout/PictureStrips"/>
    <dgm:cxn modelId="{CC87B79E-720C-41C2-8913-C08BEF618601}" type="presOf" srcId="{D0342366-BD89-472A-841E-51038C8C8377}" destId="{3B040F09-6EA1-491D-8968-69847B78A1C7}" srcOrd="0" destOrd="0" presId="urn:microsoft.com/office/officeart/2008/layout/PictureStrips"/>
    <dgm:cxn modelId="{C4F573CF-B310-4763-A9D0-5738812FF2F1}" srcId="{593DFACD-8B57-4D09-A8EB-A07778F6F392}" destId="{328ADCB7-C5DA-4180-9503-D311D39D7A48}" srcOrd="1" destOrd="0" parTransId="{2C7EDEC4-097E-4390-8E73-6F6109DE1636}" sibTransId="{4171EF08-9C8C-42D6-B580-DA59CE6761F7}"/>
    <dgm:cxn modelId="{4D2BDAE7-C73E-47B9-BCDB-5240278FFEE6}" srcId="{593DFACD-8B57-4D09-A8EB-A07778F6F392}" destId="{D0342366-BD89-472A-841E-51038C8C8377}" srcOrd="2" destOrd="0" parTransId="{B7A55AEC-AF0D-4CC7-868A-98948B71EBD2}" sibTransId="{4E7412C9-F5E7-49CC-986E-48BADDCEC413}"/>
    <dgm:cxn modelId="{C9DB71BE-2EC9-4A1F-B400-025BE3A40780}" type="presParOf" srcId="{C4947CB2-200E-444D-A535-743856A7D036}" destId="{294D2D50-5081-4585-B2B3-F1453BC85F45}" srcOrd="0" destOrd="0" presId="urn:microsoft.com/office/officeart/2008/layout/PictureStrips"/>
    <dgm:cxn modelId="{4175728C-B6F2-4E80-8396-25127195432C}" type="presParOf" srcId="{294D2D50-5081-4585-B2B3-F1453BC85F45}" destId="{5637FC9D-C4C8-4C1B-8ED2-D73709DB856F}" srcOrd="0" destOrd="0" presId="urn:microsoft.com/office/officeart/2008/layout/PictureStrips"/>
    <dgm:cxn modelId="{59D0E5C9-BEDC-4EDB-9025-2FBBFB92B42E}" type="presParOf" srcId="{294D2D50-5081-4585-B2B3-F1453BC85F45}" destId="{862BBABF-F44C-4317-8680-F4516CF89100}" srcOrd="1" destOrd="0" presId="urn:microsoft.com/office/officeart/2008/layout/PictureStrips"/>
    <dgm:cxn modelId="{D6253DAD-696F-4A19-A14A-907C1673C33E}" type="presParOf" srcId="{C4947CB2-200E-444D-A535-743856A7D036}" destId="{C37C207D-6934-4943-9E2A-23948A40FF28}" srcOrd="1" destOrd="0" presId="urn:microsoft.com/office/officeart/2008/layout/PictureStrips"/>
    <dgm:cxn modelId="{50FD0705-7663-4333-B942-E4645FB36FC6}" type="presParOf" srcId="{C4947CB2-200E-444D-A535-743856A7D036}" destId="{06AFF918-C9CC-4DD2-A7B1-B1D2D2170122}" srcOrd="2" destOrd="0" presId="urn:microsoft.com/office/officeart/2008/layout/PictureStrips"/>
    <dgm:cxn modelId="{6C973807-EE87-48C3-971C-2C7F854819AA}" type="presParOf" srcId="{06AFF918-C9CC-4DD2-A7B1-B1D2D2170122}" destId="{3E6B3080-9FC1-40CA-B4F3-12F83E297E2F}" srcOrd="0" destOrd="0" presId="urn:microsoft.com/office/officeart/2008/layout/PictureStrips"/>
    <dgm:cxn modelId="{C7ABF507-CC21-4975-9F91-D93645615AEA}" type="presParOf" srcId="{06AFF918-C9CC-4DD2-A7B1-B1D2D2170122}" destId="{3DCF1C41-D6CF-4BDA-B2B9-8C9E6A671BB4}" srcOrd="1" destOrd="0" presId="urn:microsoft.com/office/officeart/2008/layout/PictureStrips"/>
    <dgm:cxn modelId="{1058244E-786C-49C7-8243-0F31FC5C019C}" type="presParOf" srcId="{C4947CB2-200E-444D-A535-743856A7D036}" destId="{4AAD11EC-E68D-46A6-B930-BAE78E79E11D}" srcOrd="3" destOrd="0" presId="urn:microsoft.com/office/officeart/2008/layout/PictureStrips"/>
    <dgm:cxn modelId="{E2086929-A3FA-4506-BF36-9AABF08FC5DC}" type="presParOf" srcId="{C4947CB2-200E-444D-A535-743856A7D036}" destId="{F1382026-0926-4F56-A787-EB60F0BAB9A7}" srcOrd="4" destOrd="0" presId="urn:microsoft.com/office/officeart/2008/layout/PictureStrips"/>
    <dgm:cxn modelId="{857574D3-E161-474E-85FF-A05B0953C132}" type="presParOf" srcId="{F1382026-0926-4F56-A787-EB60F0BAB9A7}" destId="{3B040F09-6EA1-491D-8968-69847B78A1C7}" srcOrd="0" destOrd="0" presId="urn:microsoft.com/office/officeart/2008/layout/PictureStrips"/>
    <dgm:cxn modelId="{902219A9-70D1-4544-961A-EE050F03318A}" type="presParOf" srcId="{F1382026-0926-4F56-A787-EB60F0BAB9A7}" destId="{0ED1FF57-C232-468E-BEE7-55B8DE81AC9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502DBD-5183-4511-8B83-D52D063AE1E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1F5B67C-34C0-45F8-8FEB-96E99638B6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Organize your time</a:t>
          </a:r>
          <a:endParaRPr lang="en-US"/>
        </a:p>
      </dgm:t>
    </dgm:pt>
    <dgm:pt modelId="{D987D95A-5327-4C17-A3FD-1B468CFCC43E}" type="parTrans" cxnId="{F4D7BF61-A378-453A-91CA-82CA5C84A852}">
      <dgm:prSet/>
      <dgm:spPr/>
      <dgm:t>
        <a:bodyPr/>
        <a:lstStyle/>
        <a:p>
          <a:endParaRPr lang="en-US"/>
        </a:p>
      </dgm:t>
    </dgm:pt>
    <dgm:pt modelId="{630BD90D-1312-4BCB-AD89-D789047E4F76}" type="sibTrans" cxnId="{F4D7BF61-A378-453A-91CA-82CA5C84A852}">
      <dgm:prSet/>
      <dgm:spPr/>
      <dgm:t>
        <a:bodyPr/>
        <a:lstStyle/>
        <a:p>
          <a:endParaRPr lang="en-US"/>
        </a:p>
      </dgm:t>
    </dgm:pt>
    <dgm:pt modelId="{34C95DFB-45B3-408F-BD7A-5F7B7641D0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Keep track of your activities</a:t>
          </a:r>
          <a:endParaRPr lang="en-US"/>
        </a:p>
      </dgm:t>
    </dgm:pt>
    <dgm:pt modelId="{A22B2443-BC31-4AEC-8FC8-67918DD991C8}" type="parTrans" cxnId="{129CFE58-615A-4690-BF95-E87AD7477B5B}">
      <dgm:prSet/>
      <dgm:spPr/>
      <dgm:t>
        <a:bodyPr/>
        <a:lstStyle/>
        <a:p>
          <a:endParaRPr lang="en-US"/>
        </a:p>
      </dgm:t>
    </dgm:pt>
    <dgm:pt modelId="{E61E5F0A-8D6D-4C71-AF94-0FCEB9F82048}" type="sibTrans" cxnId="{129CFE58-615A-4690-BF95-E87AD7477B5B}">
      <dgm:prSet/>
      <dgm:spPr/>
      <dgm:t>
        <a:bodyPr/>
        <a:lstStyle/>
        <a:p>
          <a:endParaRPr lang="en-US"/>
        </a:p>
      </dgm:t>
    </dgm:pt>
    <dgm:pt modelId="{FD69D818-48AF-4FFE-8244-82D3B4A06D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Interactive Usage</a:t>
          </a:r>
          <a:endParaRPr lang="en-US"/>
        </a:p>
      </dgm:t>
    </dgm:pt>
    <dgm:pt modelId="{CDE3C331-6B9C-4A90-A6B3-A0D88050AF9D}" type="parTrans" cxnId="{65347FFF-40A0-4F2F-9171-A5A126BA33E8}">
      <dgm:prSet/>
      <dgm:spPr/>
      <dgm:t>
        <a:bodyPr/>
        <a:lstStyle/>
        <a:p>
          <a:endParaRPr lang="en-US"/>
        </a:p>
      </dgm:t>
    </dgm:pt>
    <dgm:pt modelId="{D0D50C23-A5FE-4070-8A0B-8DD856220A24}" type="sibTrans" cxnId="{65347FFF-40A0-4F2F-9171-A5A126BA33E8}">
      <dgm:prSet/>
      <dgm:spPr/>
      <dgm:t>
        <a:bodyPr/>
        <a:lstStyle/>
        <a:p>
          <a:endParaRPr lang="en-US"/>
        </a:p>
      </dgm:t>
    </dgm:pt>
    <dgm:pt modelId="{F0D77109-BDA9-45E5-A1A6-E0E045B622C2}" type="pres">
      <dgm:prSet presAssocID="{A6502DBD-5183-4511-8B83-D52D063AE1E2}" presName="root" presStyleCnt="0">
        <dgm:presLayoutVars>
          <dgm:dir/>
          <dgm:resizeHandles val="exact"/>
        </dgm:presLayoutVars>
      </dgm:prSet>
      <dgm:spPr/>
    </dgm:pt>
    <dgm:pt modelId="{EFFAD93D-2F06-4384-9606-BA4273C20342}" type="pres">
      <dgm:prSet presAssocID="{C1F5B67C-34C0-45F8-8FEB-96E99638B6DE}" presName="compNode" presStyleCnt="0"/>
      <dgm:spPr/>
    </dgm:pt>
    <dgm:pt modelId="{90D7C281-244C-4AB7-8821-91FB92B6198F}" type="pres">
      <dgm:prSet presAssocID="{C1F5B67C-34C0-45F8-8FEB-96E99638B6D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BF91967-36F6-40F5-B0B3-028001979889}" type="pres">
      <dgm:prSet presAssocID="{C1F5B67C-34C0-45F8-8FEB-96E99638B6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76AAB3F-EC55-4300-BCF9-F9F44A646F65}" type="pres">
      <dgm:prSet presAssocID="{C1F5B67C-34C0-45F8-8FEB-96E99638B6DE}" presName="spaceRect" presStyleCnt="0"/>
      <dgm:spPr/>
    </dgm:pt>
    <dgm:pt modelId="{CFE8D3CF-B2CA-4064-B0C4-12BC2B415B3F}" type="pres">
      <dgm:prSet presAssocID="{C1F5B67C-34C0-45F8-8FEB-96E99638B6DE}" presName="textRect" presStyleLbl="revTx" presStyleIdx="0" presStyleCnt="3">
        <dgm:presLayoutVars>
          <dgm:chMax val="1"/>
          <dgm:chPref val="1"/>
        </dgm:presLayoutVars>
      </dgm:prSet>
      <dgm:spPr/>
    </dgm:pt>
    <dgm:pt modelId="{4A41A658-EBDA-4868-99EC-1BE46064743B}" type="pres">
      <dgm:prSet presAssocID="{630BD90D-1312-4BCB-AD89-D789047E4F76}" presName="sibTrans" presStyleCnt="0"/>
      <dgm:spPr/>
    </dgm:pt>
    <dgm:pt modelId="{3465B049-921E-420A-BD0A-AEF5E68DF689}" type="pres">
      <dgm:prSet presAssocID="{34C95DFB-45B3-408F-BD7A-5F7B7641D0FB}" presName="compNode" presStyleCnt="0"/>
      <dgm:spPr/>
    </dgm:pt>
    <dgm:pt modelId="{EBC55F08-B9F5-423B-B0E4-1E8E8793E98A}" type="pres">
      <dgm:prSet presAssocID="{34C95DFB-45B3-408F-BD7A-5F7B7641D0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3BA122-F533-4C24-96C9-D9F7D81190D5}" type="pres">
      <dgm:prSet presAssocID="{34C95DFB-45B3-408F-BD7A-5F7B7641D0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0EC7085-3DA4-44E9-B30D-C027A54D8F47}" type="pres">
      <dgm:prSet presAssocID="{34C95DFB-45B3-408F-BD7A-5F7B7641D0FB}" presName="spaceRect" presStyleCnt="0"/>
      <dgm:spPr/>
    </dgm:pt>
    <dgm:pt modelId="{43004009-F254-41B3-A1A3-B0D2B8094803}" type="pres">
      <dgm:prSet presAssocID="{34C95DFB-45B3-408F-BD7A-5F7B7641D0FB}" presName="textRect" presStyleLbl="revTx" presStyleIdx="1" presStyleCnt="3">
        <dgm:presLayoutVars>
          <dgm:chMax val="1"/>
          <dgm:chPref val="1"/>
        </dgm:presLayoutVars>
      </dgm:prSet>
      <dgm:spPr/>
    </dgm:pt>
    <dgm:pt modelId="{9CCCDD37-8610-4E0C-890C-C2876845C665}" type="pres">
      <dgm:prSet presAssocID="{E61E5F0A-8D6D-4C71-AF94-0FCEB9F82048}" presName="sibTrans" presStyleCnt="0"/>
      <dgm:spPr/>
    </dgm:pt>
    <dgm:pt modelId="{2D0894E7-436D-4B8B-8956-7C62395FEAB0}" type="pres">
      <dgm:prSet presAssocID="{FD69D818-48AF-4FFE-8244-82D3B4A06DE8}" presName="compNode" presStyleCnt="0"/>
      <dgm:spPr/>
    </dgm:pt>
    <dgm:pt modelId="{49554378-0D07-4A7E-B89A-70D3DBFD686C}" type="pres">
      <dgm:prSet presAssocID="{FD69D818-48AF-4FFE-8244-82D3B4A06DE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5E7B380-1091-471B-9046-95DE90DED4F8}" type="pres">
      <dgm:prSet presAssocID="{FD69D818-48AF-4FFE-8244-82D3B4A06D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FACB76A-13EF-4D31-BA58-A2E5949C3D0F}" type="pres">
      <dgm:prSet presAssocID="{FD69D818-48AF-4FFE-8244-82D3B4A06DE8}" presName="spaceRect" presStyleCnt="0"/>
      <dgm:spPr/>
    </dgm:pt>
    <dgm:pt modelId="{37A7494B-43EB-4690-993C-F097B4C9C531}" type="pres">
      <dgm:prSet presAssocID="{FD69D818-48AF-4FFE-8244-82D3B4A06D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D7BF61-A378-453A-91CA-82CA5C84A852}" srcId="{A6502DBD-5183-4511-8B83-D52D063AE1E2}" destId="{C1F5B67C-34C0-45F8-8FEB-96E99638B6DE}" srcOrd="0" destOrd="0" parTransId="{D987D95A-5327-4C17-A3FD-1B468CFCC43E}" sibTransId="{630BD90D-1312-4BCB-AD89-D789047E4F76}"/>
    <dgm:cxn modelId="{0964F166-53E4-4FB3-9920-62E44D3614CB}" type="presOf" srcId="{C1F5B67C-34C0-45F8-8FEB-96E99638B6DE}" destId="{CFE8D3CF-B2CA-4064-B0C4-12BC2B415B3F}" srcOrd="0" destOrd="0" presId="urn:microsoft.com/office/officeart/2018/5/layout/IconLeafLabelList"/>
    <dgm:cxn modelId="{49616D55-3457-47E9-B96F-B33C8D1F581D}" type="presOf" srcId="{A6502DBD-5183-4511-8B83-D52D063AE1E2}" destId="{F0D77109-BDA9-45E5-A1A6-E0E045B622C2}" srcOrd="0" destOrd="0" presId="urn:microsoft.com/office/officeart/2018/5/layout/IconLeafLabelList"/>
    <dgm:cxn modelId="{129CFE58-615A-4690-BF95-E87AD7477B5B}" srcId="{A6502DBD-5183-4511-8B83-D52D063AE1E2}" destId="{34C95DFB-45B3-408F-BD7A-5F7B7641D0FB}" srcOrd="1" destOrd="0" parTransId="{A22B2443-BC31-4AEC-8FC8-67918DD991C8}" sibTransId="{E61E5F0A-8D6D-4C71-AF94-0FCEB9F82048}"/>
    <dgm:cxn modelId="{B759498F-4F40-4C20-8AAC-8A98AE0762DF}" type="presOf" srcId="{34C95DFB-45B3-408F-BD7A-5F7B7641D0FB}" destId="{43004009-F254-41B3-A1A3-B0D2B8094803}" srcOrd="0" destOrd="0" presId="urn:microsoft.com/office/officeart/2018/5/layout/IconLeafLabelList"/>
    <dgm:cxn modelId="{7A5ABEE5-C464-4B5C-A187-64A6877A951B}" type="presOf" srcId="{FD69D818-48AF-4FFE-8244-82D3B4A06DE8}" destId="{37A7494B-43EB-4690-993C-F097B4C9C531}" srcOrd="0" destOrd="0" presId="urn:microsoft.com/office/officeart/2018/5/layout/IconLeafLabelList"/>
    <dgm:cxn modelId="{65347FFF-40A0-4F2F-9171-A5A126BA33E8}" srcId="{A6502DBD-5183-4511-8B83-D52D063AE1E2}" destId="{FD69D818-48AF-4FFE-8244-82D3B4A06DE8}" srcOrd="2" destOrd="0" parTransId="{CDE3C331-6B9C-4A90-A6B3-A0D88050AF9D}" sibTransId="{D0D50C23-A5FE-4070-8A0B-8DD856220A24}"/>
    <dgm:cxn modelId="{E5806B31-A619-4B59-B656-F6D3BD957554}" type="presParOf" srcId="{F0D77109-BDA9-45E5-A1A6-E0E045B622C2}" destId="{EFFAD93D-2F06-4384-9606-BA4273C20342}" srcOrd="0" destOrd="0" presId="urn:microsoft.com/office/officeart/2018/5/layout/IconLeafLabelList"/>
    <dgm:cxn modelId="{61F67753-5F34-428F-A1C6-E81D4228BFAE}" type="presParOf" srcId="{EFFAD93D-2F06-4384-9606-BA4273C20342}" destId="{90D7C281-244C-4AB7-8821-91FB92B6198F}" srcOrd="0" destOrd="0" presId="urn:microsoft.com/office/officeart/2018/5/layout/IconLeafLabelList"/>
    <dgm:cxn modelId="{C9C016CE-947B-467D-BE19-699E3CF0B8DC}" type="presParOf" srcId="{EFFAD93D-2F06-4384-9606-BA4273C20342}" destId="{8BF91967-36F6-40F5-B0B3-028001979889}" srcOrd="1" destOrd="0" presId="urn:microsoft.com/office/officeart/2018/5/layout/IconLeafLabelList"/>
    <dgm:cxn modelId="{F0C101CB-8402-45B3-8DD8-449D91FCFB93}" type="presParOf" srcId="{EFFAD93D-2F06-4384-9606-BA4273C20342}" destId="{276AAB3F-EC55-4300-BCF9-F9F44A646F65}" srcOrd="2" destOrd="0" presId="urn:microsoft.com/office/officeart/2018/5/layout/IconLeafLabelList"/>
    <dgm:cxn modelId="{79A70E7B-B1E1-4051-9C20-C564703243B6}" type="presParOf" srcId="{EFFAD93D-2F06-4384-9606-BA4273C20342}" destId="{CFE8D3CF-B2CA-4064-B0C4-12BC2B415B3F}" srcOrd="3" destOrd="0" presId="urn:microsoft.com/office/officeart/2018/5/layout/IconLeafLabelList"/>
    <dgm:cxn modelId="{76E0D5E7-27CF-4F4C-949A-E1D5BB40181A}" type="presParOf" srcId="{F0D77109-BDA9-45E5-A1A6-E0E045B622C2}" destId="{4A41A658-EBDA-4868-99EC-1BE46064743B}" srcOrd="1" destOrd="0" presId="urn:microsoft.com/office/officeart/2018/5/layout/IconLeafLabelList"/>
    <dgm:cxn modelId="{79F5B944-E4BD-4D95-9A49-4497B8DA09F2}" type="presParOf" srcId="{F0D77109-BDA9-45E5-A1A6-E0E045B622C2}" destId="{3465B049-921E-420A-BD0A-AEF5E68DF689}" srcOrd="2" destOrd="0" presId="urn:microsoft.com/office/officeart/2018/5/layout/IconLeafLabelList"/>
    <dgm:cxn modelId="{0A008DA5-C3FA-4411-B141-E9715E009052}" type="presParOf" srcId="{3465B049-921E-420A-BD0A-AEF5E68DF689}" destId="{EBC55F08-B9F5-423B-B0E4-1E8E8793E98A}" srcOrd="0" destOrd="0" presId="urn:microsoft.com/office/officeart/2018/5/layout/IconLeafLabelList"/>
    <dgm:cxn modelId="{D3DD3AAB-0443-4476-B598-13CDED34723B}" type="presParOf" srcId="{3465B049-921E-420A-BD0A-AEF5E68DF689}" destId="{F73BA122-F533-4C24-96C9-D9F7D81190D5}" srcOrd="1" destOrd="0" presId="urn:microsoft.com/office/officeart/2018/5/layout/IconLeafLabelList"/>
    <dgm:cxn modelId="{96379F2D-610B-4FE2-B0CC-C2DC279DB218}" type="presParOf" srcId="{3465B049-921E-420A-BD0A-AEF5E68DF689}" destId="{10EC7085-3DA4-44E9-B30D-C027A54D8F47}" srcOrd="2" destOrd="0" presId="urn:microsoft.com/office/officeart/2018/5/layout/IconLeafLabelList"/>
    <dgm:cxn modelId="{2EDED883-3DD3-4006-BCAD-52B118C156B5}" type="presParOf" srcId="{3465B049-921E-420A-BD0A-AEF5E68DF689}" destId="{43004009-F254-41B3-A1A3-B0D2B8094803}" srcOrd="3" destOrd="0" presId="urn:microsoft.com/office/officeart/2018/5/layout/IconLeafLabelList"/>
    <dgm:cxn modelId="{6FA53A2F-5602-486C-BABE-B000AB05BFF0}" type="presParOf" srcId="{F0D77109-BDA9-45E5-A1A6-E0E045B622C2}" destId="{9CCCDD37-8610-4E0C-890C-C2876845C665}" srcOrd="3" destOrd="0" presId="urn:microsoft.com/office/officeart/2018/5/layout/IconLeafLabelList"/>
    <dgm:cxn modelId="{9E48FC4D-1D86-48D4-BE12-44CAC5CBDA5D}" type="presParOf" srcId="{F0D77109-BDA9-45E5-A1A6-E0E045B622C2}" destId="{2D0894E7-436D-4B8B-8956-7C62395FEAB0}" srcOrd="4" destOrd="0" presId="urn:microsoft.com/office/officeart/2018/5/layout/IconLeafLabelList"/>
    <dgm:cxn modelId="{AB77FE85-DAB0-474B-84C7-9609CCBA60EF}" type="presParOf" srcId="{2D0894E7-436D-4B8B-8956-7C62395FEAB0}" destId="{49554378-0D07-4A7E-B89A-70D3DBFD686C}" srcOrd="0" destOrd="0" presId="urn:microsoft.com/office/officeart/2018/5/layout/IconLeafLabelList"/>
    <dgm:cxn modelId="{FA79545B-90BE-4C03-A391-2A8EC66B8FEC}" type="presParOf" srcId="{2D0894E7-436D-4B8B-8956-7C62395FEAB0}" destId="{95E7B380-1091-471B-9046-95DE90DED4F8}" srcOrd="1" destOrd="0" presId="urn:microsoft.com/office/officeart/2018/5/layout/IconLeafLabelList"/>
    <dgm:cxn modelId="{DD9897B7-7A95-4BF7-9368-81495323CD99}" type="presParOf" srcId="{2D0894E7-436D-4B8B-8956-7C62395FEAB0}" destId="{0FACB76A-13EF-4D31-BA58-A2E5949C3D0F}" srcOrd="2" destOrd="0" presId="urn:microsoft.com/office/officeart/2018/5/layout/IconLeafLabelList"/>
    <dgm:cxn modelId="{A0D08EF5-9AF2-4F1A-BDCF-F33C38B5F799}" type="presParOf" srcId="{2D0894E7-436D-4B8B-8956-7C62395FEAB0}" destId="{37A7494B-43EB-4690-993C-F097B4C9C53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4A1C4-C4CD-49D2-9AFC-77804D9562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024813-2A04-444E-AD7B-2FA6C3D6C2B2}">
      <dgm:prSet/>
      <dgm:spPr/>
      <dgm:t>
        <a:bodyPr/>
        <a:lstStyle/>
        <a:p>
          <a:r>
            <a:rPr lang="en-US"/>
            <a:t>Get Recipe Ideas</a:t>
          </a:r>
        </a:p>
      </dgm:t>
    </dgm:pt>
    <dgm:pt modelId="{B2F04056-AAD2-4239-B233-320A51950EBB}" type="parTrans" cxnId="{38FF085D-AE8C-4467-8E50-E71AAC2BF062}">
      <dgm:prSet/>
      <dgm:spPr/>
      <dgm:t>
        <a:bodyPr/>
        <a:lstStyle/>
        <a:p>
          <a:endParaRPr lang="en-US"/>
        </a:p>
      </dgm:t>
    </dgm:pt>
    <dgm:pt modelId="{6B84029E-17FD-4C69-B724-BBA44533037B}" type="sibTrans" cxnId="{38FF085D-AE8C-4467-8E50-E71AAC2BF062}">
      <dgm:prSet/>
      <dgm:spPr/>
      <dgm:t>
        <a:bodyPr/>
        <a:lstStyle/>
        <a:p>
          <a:endParaRPr lang="en-US"/>
        </a:p>
      </dgm:t>
    </dgm:pt>
    <dgm:pt modelId="{A1356B75-56A2-4700-908C-7CF94D6072F8}">
      <dgm:prSet/>
      <dgm:spPr/>
      <dgm:t>
        <a:bodyPr/>
        <a:lstStyle/>
        <a:p>
          <a:r>
            <a:rPr lang="en-US"/>
            <a:t>Stop Food Waste</a:t>
          </a:r>
        </a:p>
      </dgm:t>
    </dgm:pt>
    <dgm:pt modelId="{80FDCD93-FF3F-4464-962D-2C5137A58BA9}" type="parTrans" cxnId="{7BDC5ECA-127A-43D6-911F-41B0567D76D7}">
      <dgm:prSet/>
      <dgm:spPr/>
      <dgm:t>
        <a:bodyPr/>
        <a:lstStyle/>
        <a:p>
          <a:endParaRPr lang="en-US"/>
        </a:p>
      </dgm:t>
    </dgm:pt>
    <dgm:pt modelId="{F598FD2B-0685-4FFA-8C91-C30F85DD2BED}" type="sibTrans" cxnId="{7BDC5ECA-127A-43D6-911F-41B0567D76D7}">
      <dgm:prSet/>
      <dgm:spPr/>
      <dgm:t>
        <a:bodyPr/>
        <a:lstStyle/>
        <a:p>
          <a:endParaRPr lang="en-US"/>
        </a:p>
      </dgm:t>
    </dgm:pt>
    <dgm:pt modelId="{2622D6EE-5F33-4EDE-B7A9-6F5826EB685E}" type="pres">
      <dgm:prSet presAssocID="{3EB4A1C4-C4CD-49D2-9AFC-77804D95621A}" presName="root" presStyleCnt="0">
        <dgm:presLayoutVars>
          <dgm:dir/>
          <dgm:resizeHandles val="exact"/>
        </dgm:presLayoutVars>
      </dgm:prSet>
      <dgm:spPr/>
    </dgm:pt>
    <dgm:pt modelId="{A22684FC-B609-42F5-8D2A-6DCB6F4ECE7C}" type="pres">
      <dgm:prSet presAssocID="{58024813-2A04-444E-AD7B-2FA6C3D6C2B2}" presName="compNode" presStyleCnt="0"/>
      <dgm:spPr/>
    </dgm:pt>
    <dgm:pt modelId="{A729009D-0B5F-4B9B-8AE7-ECEDD6023AB3}" type="pres">
      <dgm:prSet presAssocID="{58024813-2A04-444E-AD7B-2FA6C3D6C2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glow rad="127000">
            <a:schemeClr val="tx1"/>
          </a:glow>
        </a:effectLst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8296FA8-5DA1-41BB-8033-590585671AA4}" type="pres">
      <dgm:prSet presAssocID="{58024813-2A04-444E-AD7B-2FA6C3D6C2B2}" presName="spaceRect" presStyleCnt="0"/>
      <dgm:spPr/>
    </dgm:pt>
    <dgm:pt modelId="{FF4E7504-DEB8-442F-BD72-49C50214A54D}" type="pres">
      <dgm:prSet presAssocID="{58024813-2A04-444E-AD7B-2FA6C3D6C2B2}" presName="textRect" presStyleLbl="revTx" presStyleIdx="0" presStyleCnt="2">
        <dgm:presLayoutVars>
          <dgm:chMax val="1"/>
          <dgm:chPref val="1"/>
        </dgm:presLayoutVars>
      </dgm:prSet>
      <dgm:spPr/>
    </dgm:pt>
    <dgm:pt modelId="{4380E30A-4FE9-4CC9-97B9-6D743F732036}" type="pres">
      <dgm:prSet presAssocID="{6B84029E-17FD-4C69-B724-BBA44533037B}" presName="sibTrans" presStyleCnt="0"/>
      <dgm:spPr/>
    </dgm:pt>
    <dgm:pt modelId="{5A34B3E0-765B-4174-8DD1-5654B4C1F3E5}" type="pres">
      <dgm:prSet presAssocID="{A1356B75-56A2-4700-908C-7CF94D6072F8}" presName="compNode" presStyleCnt="0"/>
      <dgm:spPr/>
    </dgm:pt>
    <dgm:pt modelId="{6844138C-824C-438E-AA4C-393B0A644EEE}" type="pres">
      <dgm:prSet presAssocID="{A1356B75-56A2-4700-908C-7CF94D6072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glow rad="127000">
            <a:schemeClr val="tx1"/>
          </a:glow>
        </a:effectLst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A00DCB0-3D1B-47EA-A0B2-F696B81C1724}" type="pres">
      <dgm:prSet presAssocID="{A1356B75-56A2-4700-908C-7CF94D6072F8}" presName="spaceRect" presStyleCnt="0"/>
      <dgm:spPr/>
    </dgm:pt>
    <dgm:pt modelId="{AEFA8630-ABA9-4BD2-936C-68FCC1FF5DAF}" type="pres">
      <dgm:prSet presAssocID="{A1356B75-56A2-4700-908C-7CF94D6072F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058F1D-314A-4961-9B6E-1A4861C3DB75}" type="presOf" srcId="{58024813-2A04-444E-AD7B-2FA6C3D6C2B2}" destId="{FF4E7504-DEB8-442F-BD72-49C50214A54D}" srcOrd="0" destOrd="0" presId="urn:microsoft.com/office/officeart/2018/2/layout/IconLabelList"/>
    <dgm:cxn modelId="{38FF085D-AE8C-4467-8E50-E71AAC2BF062}" srcId="{3EB4A1C4-C4CD-49D2-9AFC-77804D95621A}" destId="{58024813-2A04-444E-AD7B-2FA6C3D6C2B2}" srcOrd="0" destOrd="0" parTransId="{B2F04056-AAD2-4239-B233-320A51950EBB}" sibTransId="{6B84029E-17FD-4C69-B724-BBA44533037B}"/>
    <dgm:cxn modelId="{92D1CC44-EE25-41C6-BA0F-9367DE0A8CD0}" type="presOf" srcId="{A1356B75-56A2-4700-908C-7CF94D6072F8}" destId="{AEFA8630-ABA9-4BD2-936C-68FCC1FF5DAF}" srcOrd="0" destOrd="0" presId="urn:microsoft.com/office/officeart/2018/2/layout/IconLabelList"/>
    <dgm:cxn modelId="{7EB61C59-819A-4319-A5F5-9CDB46EA9396}" type="presOf" srcId="{3EB4A1C4-C4CD-49D2-9AFC-77804D95621A}" destId="{2622D6EE-5F33-4EDE-B7A9-6F5826EB685E}" srcOrd="0" destOrd="0" presId="urn:microsoft.com/office/officeart/2018/2/layout/IconLabelList"/>
    <dgm:cxn modelId="{7BDC5ECA-127A-43D6-911F-41B0567D76D7}" srcId="{3EB4A1C4-C4CD-49D2-9AFC-77804D95621A}" destId="{A1356B75-56A2-4700-908C-7CF94D6072F8}" srcOrd="1" destOrd="0" parTransId="{80FDCD93-FF3F-4464-962D-2C5137A58BA9}" sibTransId="{F598FD2B-0685-4FFA-8C91-C30F85DD2BED}"/>
    <dgm:cxn modelId="{77211475-3946-40AF-BD00-D8F45E8602BF}" type="presParOf" srcId="{2622D6EE-5F33-4EDE-B7A9-6F5826EB685E}" destId="{A22684FC-B609-42F5-8D2A-6DCB6F4ECE7C}" srcOrd="0" destOrd="0" presId="urn:microsoft.com/office/officeart/2018/2/layout/IconLabelList"/>
    <dgm:cxn modelId="{AC54056E-996E-4922-87BA-4A8FB17426EF}" type="presParOf" srcId="{A22684FC-B609-42F5-8D2A-6DCB6F4ECE7C}" destId="{A729009D-0B5F-4B9B-8AE7-ECEDD6023AB3}" srcOrd="0" destOrd="0" presId="urn:microsoft.com/office/officeart/2018/2/layout/IconLabelList"/>
    <dgm:cxn modelId="{C55B5B7C-10BE-4A17-856B-4BD184573115}" type="presParOf" srcId="{A22684FC-B609-42F5-8D2A-6DCB6F4ECE7C}" destId="{A8296FA8-5DA1-41BB-8033-590585671AA4}" srcOrd="1" destOrd="0" presId="urn:microsoft.com/office/officeart/2018/2/layout/IconLabelList"/>
    <dgm:cxn modelId="{6955F18A-01AB-4B48-8BE6-7DF213EBC411}" type="presParOf" srcId="{A22684FC-B609-42F5-8D2A-6DCB6F4ECE7C}" destId="{FF4E7504-DEB8-442F-BD72-49C50214A54D}" srcOrd="2" destOrd="0" presId="urn:microsoft.com/office/officeart/2018/2/layout/IconLabelList"/>
    <dgm:cxn modelId="{BFE6C89B-05F8-4736-A3CE-B0C1D24E1AA7}" type="presParOf" srcId="{2622D6EE-5F33-4EDE-B7A9-6F5826EB685E}" destId="{4380E30A-4FE9-4CC9-97B9-6D743F732036}" srcOrd="1" destOrd="0" presId="urn:microsoft.com/office/officeart/2018/2/layout/IconLabelList"/>
    <dgm:cxn modelId="{36C44709-6DAE-4D4A-93F3-045ABB143E80}" type="presParOf" srcId="{2622D6EE-5F33-4EDE-B7A9-6F5826EB685E}" destId="{5A34B3E0-765B-4174-8DD1-5654B4C1F3E5}" srcOrd="2" destOrd="0" presId="urn:microsoft.com/office/officeart/2018/2/layout/IconLabelList"/>
    <dgm:cxn modelId="{F062D712-F0EB-4424-975C-1EEA840DCF84}" type="presParOf" srcId="{5A34B3E0-765B-4174-8DD1-5654B4C1F3E5}" destId="{6844138C-824C-438E-AA4C-393B0A644EEE}" srcOrd="0" destOrd="0" presId="urn:microsoft.com/office/officeart/2018/2/layout/IconLabelList"/>
    <dgm:cxn modelId="{31CA3AA0-102A-4AC4-AAD4-5F97E57EEB2E}" type="presParOf" srcId="{5A34B3E0-765B-4174-8DD1-5654B4C1F3E5}" destId="{DA00DCB0-3D1B-47EA-A0B2-F696B81C1724}" srcOrd="1" destOrd="0" presId="urn:microsoft.com/office/officeart/2018/2/layout/IconLabelList"/>
    <dgm:cxn modelId="{F80CCCAA-661C-4348-ABAB-5049F8F37D7E}" type="presParOf" srcId="{5A34B3E0-765B-4174-8DD1-5654B4C1F3E5}" destId="{AEFA8630-ABA9-4BD2-936C-68FCC1FF5D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56334C-C972-4F97-92A5-DA5CED4374A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9C47E3-8A86-478B-A55D-1D13753BD4C8}">
      <dgm:prSet/>
      <dgm:spPr/>
      <dgm:t>
        <a:bodyPr/>
        <a:lstStyle/>
        <a:p>
          <a:r>
            <a:rPr lang="en-US" baseline="0" dirty="0"/>
            <a:t>Two apps, one for IOS and one for Android, only expiration dates trackers</a:t>
          </a:r>
          <a:endParaRPr lang="en-US" dirty="0"/>
        </a:p>
      </dgm:t>
    </dgm:pt>
    <dgm:pt modelId="{70C0980A-BB7C-4572-AD5F-EDE789CA4AF5}" type="parTrans" cxnId="{65F39B91-B11E-4A30-BF8C-8D9E0FE2DC02}">
      <dgm:prSet/>
      <dgm:spPr/>
      <dgm:t>
        <a:bodyPr/>
        <a:lstStyle/>
        <a:p>
          <a:endParaRPr lang="en-US"/>
        </a:p>
      </dgm:t>
    </dgm:pt>
    <dgm:pt modelId="{A099AE28-9DCA-4EC8-AB2D-55BC8EDBF4EA}" type="sibTrans" cxnId="{65F39B91-B11E-4A30-BF8C-8D9E0FE2DC02}">
      <dgm:prSet/>
      <dgm:spPr/>
      <dgm:t>
        <a:bodyPr/>
        <a:lstStyle/>
        <a:p>
          <a:endParaRPr lang="en-US"/>
        </a:p>
      </dgm:t>
    </dgm:pt>
    <dgm:pt modelId="{7FA1A65C-F906-4AEF-83B9-457331D086B1}">
      <dgm:prSet/>
      <dgm:spPr/>
      <dgm:t>
        <a:bodyPr/>
        <a:lstStyle/>
        <a:p>
          <a:r>
            <a:rPr lang="en-US" baseline="0"/>
            <a:t>No app that does both tracking and recipe suggestions</a:t>
          </a:r>
          <a:endParaRPr lang="en-US"/>
        </a:p>
      </dgm:t>
    </dgm:pt>
    <dgm:pt modelId="{02193AEF-19DE-41B2-BD8E-094BD32E0EBF}" type="parTrans" cxnId="{5B862679-2950-4E02-AD25-1DC8D9CCB4BF}">
      <dgm:prSet/>
      <dgm:spPr/>
      <dgm:t>
        <a:bodyPr/>
        <a:lstStyle/>
        <a:p>
          <a:endParaRPr lang="en-US"/>
        </a:p>
      </dgm:t>
    </dgm:pt>
    <dgm:pt modelId="{F46B151A-F1E1-466B-8707-FCD9ED550775}" type="sibTrans" cxnId="{5B862679-2950-4E02-AD25-1DC8D9CCB4BF}">
      <dgm:prSet/>
      <dgm:spPr/>
      <dgm:t>
        <a:bodyPr/>
        <a:lstStyle/>
        <a:p>
          <a:endParaRPr lang="en-US"/>
        </a:p>
      </dgm:t>
    </dgm:pt>
    <dgm:pt modelId="{D6D42D2A-EDF8-4CC5-8D81-C2EBD7339F54}">
      <dgm:prSet/>
      <dgm:spPr/>
      <dgm:t>
        <a:bodyPr/>
        <a:lstStyle/>
        <a:p>
          <a:r>
            <a:rPr lang="en-US" baseline="0"/>
            <a:t>Only one application that does Energy Management</a:t>
          </a:r>
          <a:endParaRPr lang="en-US"/>
        </a:p>
      </dgm:t>
    </dgm:pt>
    <dgm:pt modelId="{85D0AFF6-49E6-4958-BE74-EB94B4D6052F}" type="parTrans" cxnId="{581858C3-736E-4456-A27D-0A4407C00CE1}">
      <dgm:prSet/>
      <dgm:spPr/>
      <dgm:t>
        <a:bodyPr/>
        <a:lstStyle/>
        <a:p>
          <a:endParaRPr lang="en-US"/>
        </a:p>
      </dgm:t>
    </dgm:pt>
    <dgm:pt modelId="{80A05625-5573-4F78-908D-769B8EF6AE62}" type="sibTrans" cxnId="{581858C3-736E-4456-A27D-0A4407C00CE1}">
      <dgm:prSet/>
      <dgm:spPr/>
      <dgm:t>
        <a:bodyPr/>
        <a:lstStyle/>
        <a:p>
          <a:endParaRPr lang="en-US"/>
        </a:p>
      </dgm:t>
    </dgm:pt>
    <dgm:pt modelId="{B28A68EF-EFD6-492A-958E-A35A6DB661C7}">
      <dgm:prSet/>
      <dgm:spPr/>
      <dgm:t>
        <a:bodyPr/>
        <a:lstStyle/>
        <a:p>
          <a:r>
            <a:rPr lang="en-US" dirty="0"/>
            <a:t>Our application keeps track of the date and time of the last usage </a:t>
          </a:r>
        </a:p>
      </dgm:t>
    </dgm:pt>
    <dgm:pt modelId="{ABF20162-2A45-4D76-BA9D-DA06D78B1EBA}" type="parTrans" cxnId="{1EEF66FA-CD84-4A8D-BE4A-8344246FB2DC}">
      <dgm:prSet/>
      <dgm:spPr/>
      <dgm:t>
        <a:bodyPr/>
        <a:lstStyle/>
        <a:p>
          <a:endParaRPr lang="en-US"/>
        </a:p>
      </dgm:t>
    </dgm:pt>
    <dgm:pt modelId="{04170E21-773A-4EB9-ACFF-B4FFA8C0399D}" type="sibTrans" cxnId="{1EEF66FA-CD84-4A8D-BE4A-8344246FB2DC}">
      <dgm:prSet/>
      <dgm:spPr/>
      <dgm:t>
        <a:bodyPr/>
        <a:lstStyle/>
        <a:p>
          <a:endParaRPr lang="en-US"/>
        </a:p>
      </dgm:t>
    </dgm:pt>
    <dgm:pt modelId="{4DB10A60-7902-4B94-B016-B6E4B3BE62FE}" type="pres">
      <dgm:prSet presAssocID="{F156334C-C972-4F97-92A5-DA5CED4374AF}" presName="outerComposite" presStyleCnt="0">
        <dgm:presLayoutVars>
          <dgm:chMax val="5"/>
          <dgm:dir/>
          <dgm:resizeHandles val="exact"/>
        </dgm:presLayoutVars>
      </dgm:prSet>
      <dgm:spPr/>
    </dgm:pt>
    <dgm:pt modelId="{F6DE19CF-1EEC-4CD0-83CA-EBBD6B7FA824}" type="pres">
      <dgm:prSet presAssocID="{F156334C-C972-4F97-92A5-DA5CED4374AF}" presName="dummyMaxCanvas" presStyleCnt="0">
        <dgm:presLayoutVars/>
      </dgm:prSet>
      <dgm:spPr/>
    </dgm:pt>
    <dgm:pt modelId="{ADBABCAD-3DE9-418B-928B-7046FB3DB03F}" type="pres">
      <dgm:prSet presAssocID="{F156334C-C972-4F97-92A5-DA5CED4374AF}" presName="FourNodes_1" presStyleLbl="node1" presStyleIdx="0" presStyleCnt="4">
        <dgm:presLayoutVars>
          <dgm:bulletEnabled val="1"/>
        </dgm:presLayoutVars>
      </dgm:prSet>
      <dgm:spPr/>
    </dgm:pt>
    <dgm:pt modelId="{8F3A36C7-8395-4F21-B299-3AD7A6CE1330}" type="pres">
      <dgm:prSet presAssocID="{F156334C-C972-4F97-92A5-DA5CED4374AF}" presName="FourNodes_2" presStyleLbl="node1" presStyleIdx="1" presStyleCnt="4">
        <dgm:presLayoutVars>
          <dgm:bulletEnabled val="1"/>
        </dgm:presLayoutVars>
      </dgm:prSet>
      <dgm:spPr/>
    </dgm:pt>
    <dgm:pt modelId="{C96DDC6F-55B2-41C7-A093-02D47D68F28E}" type="pres">
      <dgm:prSet presAssocID="{F156334C-C972-4F97-92A5-DA5CED4374AF}" presName="FourNodes_3" presStyleLbl="node1" presStyleIdx="2" presStyleCnt="4">
        <dgm:presLayoutVars>
          <dgm:bulletEnabled val="1"/>
        </dgm:presLayoutVars>
      </dgm:prSet>
      <dgm:spPr/>
    </dgm:pt>
    <dgm:pt modelId="{9AC65CA1-2F49-4FCD-B7AB-A2E3BAEDAADB}" type="pres">
      <dgm:prSet presAssocID="{F156334C-C972-4F97-92A5-DA5CED4374AF}" presName="FourNodes_4" presStyleLbl="node1" presStyleIdx="3" presStyleCnt="4">
        <dgm:presLayoutVars>
          <dgm:bulletEnabled val="1"/>
        </dgm:presLayoutVars>
      </dgm:prSet>
      <dgm:spPr/>
    </dgm:pt>
    <dgm:pt modelId="{356FF215-002E-43B4-8F0D-5DB12C125FD4}" type="pres">
      <dgm:prSet presAssocID="{F156334C-C972-4F97-92A5-DA5CED4374AF}" presName="FourConn_1-2" presStyleLbl="fgAccFollowNode1" presStyleIdx="0" presStyleCnt="3">
        <dgm:presLayoutVars>
          <dgm:bulletEnabled val="1"/>
        </dgm:presLayoutVars>
      </dgm:prSet>
      <dgm:spPr/>
    </dgm:pt>
    <dgm:pt modelId="{98CA30F0-0E22-4F12-AC37-FB82DB643C2E}" type="pres">
      <dgm:prSet presAssocID="{F156334C-C972-4F97-92A5-DA5CED4374AF}" presName="FourConn_2-3" presStyleLbl="fgAccFollowNode1" presStyleIdx="1" presStyleCnt="3">
        <dgm:presLayoutVars>
          <dgm:bulletEnabled val="1"/>
        </dgm:presLayoutVars>
      </dgm:prSet>
      <dgm:spPr/>
    </dgm:pt>
    <dgm:pt modelId="{1D67D5E1-8074-4EED-9F8D-4090761DE816}" type="pres">
      <dgm:prSet presAssocID="{F156334C-C972-4F97-92A5-DA5CED4374AF}" presName="FourConn_3-4" presStyleLbl="fgAccFollowNode1" presStyleIdx="2" presStyleCnt="3">
        <dgm:presLayoutVars>
          <dgm:bulletEnabled val="1"/>
        </dgm:presLayoutVars>
      </dgm:prSet>
      <dgm:spPr/>
    </dgm:pt>
    <dgm:pt modelId="{211F9B17-6E9C-4B93-B905-E251D55B55DB}" type="pres">
      <dgm:prSet presAssocID="{F156334C-C972-4F97-92A5-DA5CED4374AF}" presName="FourNodes_1_text" presStyleLbl="node1" presStyleIdx="3" presStyleCnt="4">
        <dgm:presLayoutVars>
          <dgm:bulletEnabled val="1"/>
        </dgm:presLayoutVars>
      </dgm:prSet>
      <dgm:spPr/>
    </dgm:pt>
    <dgm:pt modelId="{5CBAD413-5FFF-4E8F-8EA5-8CB0DF152185}" type="pres">
      <dgm:prSet presAssocID="{F156334C-C972-4F97-92A5-DA5CED4374AF}" presName="FourNodes_2_text" presStyleLbl="node1" presStyleIdx="3" presStyleCnt="4">
        <dgm:presLayoutVars>
          <dgm:bulletEnabled val="1"/>
        </dgm:presLayoutVars>
      </dgm:prSet>
      <dgm:spPr/>
    </dgm:pt>
    <dgm:pt modelId="{A5854735-0F43-4BAE-9CED-C4A36DD418CB}" type="pres">
      <dgm:prSet presAssocID="{F156334C-C972-4F97-92A5-DA5CED4374AF}" presName="FourNodes_3_text" presStyleLbl="node1" presStyleIdx="3" presStyleCnt="4">
        <dgm:presLayoutVars>
          <dgm:bulletEnabled val="1"/>
        </dgm:presLayoutVars>
      </dgm:prSet>
      <dgm:spPr/>
    </dgm:pt>
    <dgm:pt modelId="{47BE98ED-DF8E-436A-AA77-012D14682D66}" type="pres">
      <dgm:prSet presAssocID="{F156334C-C972-4F97-92A5-DA5CED4374A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824D401-70F8-4B29-BFE3-8CE4C609689D}" type="presOf" srcId="{A099AE28-9DCA-4EC8-AB2D-55BC8EDBF4EA}" destId="{356FF215-002E-43B4-8F0D-5DB12C125FD4}" srcOrd="0" destOrd="0" presId="urn:microsoft.com/office/officeart/2005/8/layout/vProcess5"/>
    <dgm:cxn modelId="{34116E68-8109-408D-A9CD-CB642318F861}" type="presOf" srcId="{B28A68EF-EFD6-492A-958E-A35A6DB661C7}" destId="{9AC65CA1-2F49-4FCD-B7AB-A2E3BAEDAADB}" srcOrd="0" destOrd="0" presId="urn:microsoft.com/office/officeart/2005/8/layout/vProcess5"/>
    <dgm:cxn modelId="{BCAF3557-364C-4491-B86E-A9EE10E09745}" type="presOf" srcId="{D6D42D2A-EDF8-4CC5-8D81-C2EBD7339F54}" destId="{A5854735-0F43-4BAE-9CED-C4A36DD418CB}" srcOrd="1" destOrd="0" presId="urn:microsoft.com/office/officeart/2005/8/layout/vProcess5"/>
    <dgm:cxn modelId="{5B862679-2950-4E02-AD25-1DC8D9CCB4BF}" srcId="{F156334C-C972-4F97-92A5-DA5CED4374AF}" destId="{7FA1A65C-F906-4AEF-83B9-457331D086B1}" srcOrd="1" destOrd="0" parTransId="{02193AEF-19DE-41B2-BD8E-094BD32E0EBF}" sibTransId="{F46B151A-F1E1-466B-8707-FCD9ED550775}"/>
    <dgm:cxn modelId="{C115748B-750B-405E-80F7-553FC9C3E52E}" type="presOf" srcId="{7FA1A65C-F906-4AEF-83B9-457331D086B1}" destId="{8F3A36C7-8395-4F21-B299-3AD7A6CE1330}" srcOrd="0" destOrd="0" presId="urn:microsoft.com/office/officeart/2005/8/layout/vProcess5"/>
    <dgm:cxn modelId="{65F39B91-B11E-4A30-BF8C-8D9E0FE2DC02}" srcId="{F156334C-C972-4F97-92A5-DA5CED4374AF}" destId="{619C47E3-8A86-478B-A55D-1D13753BD4C8}" srcOrd="0" destOrd="0" parTransId="{70C0980A-BB7C-4572-AD5F-EDE789CA4AF5}" sibTransId="{A099AE28-9DCA-4EC8-AB2D-55BC8EDBF4EA}"/>
    <dgm:cxn modelId="{7F2AA698-65D6-4B1D-BFC0-8B91FAFCCFDB}" type="presOf" srcId="{7FA1A65C-F906-4AEF-83B9-457331D086B1}" destId="{5CBAD413-5FFF-4E8F-8EA5-8CB0DF152185}" srcOrd="1" destOrd="0" presId="urn:microsoft.com/office/officeart/2005/8/layout/vProcess5"/>
    <dgm:cxn modelId="{D5DF219E-FAF6-4B7F-92F6-4B6CDE46153A}" type="presOf" srcId="{619C47E3-8A86-478B-A55D-1D13753BD4C8}" destId="{211F9B17-6E9C-4B93-B905-E251D55B55DB}" srcOrd="1" destOrd="0" presId="urn:microsoft.com/office/officeart/2005/8/layout/vProcess5"/>
    <dgm:cxn modelId="{4EAF86A5-E97E-45DD-B868-26B9BD42F3A8}" type="presOf" srcId="{80A05625-5573-4F78-908D-769B8EF6AE62}" destId="{1D67D5E1-8074-4EED-9F8D-4090761DE816}" srcOrd="0" destOrd="0" presId="urn:microsoft.com/office/officeart/2005/8/layout/vProcess5"/>
    <dgm:cxn modelId="{05C471BC-8BFE-4D86-B580-649AB2BEC7EC}" type="presOf" srcId="{F46B151A-F1E1-466B-8707-FCD9ED550775}" destId="{98CA30F0-0E22-4F12-AC37-FB82DB643C2E}" srcOrd="0" destOrd="0" presId="urn:microsoft.com/office/officeart/2005/8/layout/vProcess5"/>
    <dgm:cxn modelId="{581858C3-736E-4456-A27D-0A4407C00CE1}" srcId="{F156334C-C972-4F97-92A5-DA5CED4374AF}" destId="{D6D42D2A-EDF8-4CC5-8D81-C2EBD7339F54}" srcOrd="2" destOrd="0" parTransId="{85D0AFF6-49E6-4958-BE74-EB94B4D6052F}" sibTransId="{80A05625-5573-4F78-908D-769B8EF6AE62}"/>
    <dgm:cxn modelId="{B3E275C4-D307-4EA4-A404-D5D1100A151C}" type="presOf" srcId="{F156334C-C972-4F97-92A5-DA5CED4374AF}" destId="{4DB10A60-7902-4B94-B016-B6E4B3BE62FE}" srcOrd="0" destOrd="0" presId="urn:microsoft.com/office/officeart/2005/8/layout/vProcess5"/>
    <dgm:cxn modelId="{D1D266ED-B406-45FB-A3C2-5B9EAD96F6C4}" type="presOf" srcId="{619C47E3-8A86-478B-A55D-1D13753BD4C8}" destId="{ADBABCAD-3DE9-418B-928B-7046FB3DB03F}" srcOrd="0" destOrd="0" presId="urn:microsoft.com/office/officeart/2005/8/layout/vProcess5"/>
    <dgm:cxn modelId="{B6EBB3EE-C632-45A6-A800-DE2D18382AE6}" type="presOf" srcId="{B28A68EF-EFD6-492A-958E-A35A6DB661C7}" destId="{47BE98ED-DF8E-436A-AA77-012D14682D66}" srcOrd="1" destOrd="0" presId="urn:microsoft.com/office/officeart/2005/8/layout/vProcess5"/>
    <dgm:cxn modelId="{2F79AEF2-CA6B-4986-9608-6975C4E59E2D}" type="presOf" srcId="{D6D42D2A-EDF8-4CC5-8D81-C2EBD7339F54}" destId="{C96DDC6F-55B2-41C7-A093-02D47D68F28E}" srcOrd="0" destOrd="0" presId="urn:microsoft.com/office/officeart/2005/8/layout/vProcess5"/>
    <dgm:cxn modelId="{1EEF66FA-CD84-4A8D-BE4A-8344246FB2DC}" srcId="{F156334C-C972-4F97-92A5-DA5CED4374AF}" destId="{B28A68EF-EFD6-492A-958E-A35A6DB661C7}" srcOrd="3" destOrd="0" parTransId="{ABF20162-2A45-4D76-BA9D-DA06D78B1EBA}" sibTransId="{04170E21-773A-4EB9-ACFF-B4FFA8C0399D}"/>
    <dgm:cxn modelId="{6FAAEB4C-23C2-458C-B3A7-3DF23AB809B0}" type="presParOf" srcId="{4DB10A60-7902-4B94-B016-B6E4B3BE62FE}" destId="{F6DE19CF-1EEC-4CD0-83CA-EBBD6B7FA824}" srcOrd="0" destOrd="0" presId="urn:microsoft.com/office/officeart/2005/8/layout/vProcess5"/>
    <dgm:cxn modelId="{D49C8174-1F2D-4C55-9767-7831C537ED11}" type="presParOf" srcId="{4DB10A60-7902-4B94-B016-B6E4B3BE62FE}" destId="{ADBABCAD-3DE9-418B-928B-7046FB3DB03F}" srcOrd="1" destOrd="0" presId="urn:microsoft.com/office/officeart/2005/8/layout/vProcess5"/>
    <dgm:cxn modelId="{5D3E1CEA-4525-4573-B658-301D6C96CCE9}" type="presParOf" srcId="{4DB10A60-7902-4B94-B016-B6E4B3BE62FE}" destId="{8F3A36C7-8395-4F21-B299-3AD7A6CE1330}" srcOrd="2" destOrd="0" presId="urn:microsoft.com/office/officeart/2005/8/layout/vProcess5"/>
    <dgm:cxn modelId="{01CD2FC9-E3CA-4F3C-9C16-1E95F416D280}" type="presParOf" srcId="{4DB10A60-7902-4B94-B016-B6E4B3BE62FE}" destId="{C96DDC6F-55B2-41C7-A093-02D47D68F28E}" srcOrd="3" destOrd="0" presId="urn:microsoft.com/office/officeart/2005/8/layout/vProcess5"/>
    <dgm:cxn modelId="{B708324E-2AC5-4DE7-A2EF-D1F502B1B97B}" type="presParOf" srcId="{4DB10A60-7902-4B94-B016-B6E4B3BE62FE}" destId="{9AC65CA1-2F49-4FCD-B7AB-A2E3BAEDAADB}" srcOrd="4" destOrd="0" presId="urn:microsoft.com/office/officeart/2005/8/layout/vProcess5"/>
    <dgm:cxn modelId="{0EB11B06-449B-4946-B33D-B14F72868ADD}" type="presParOf" srcId="{4DB10A60-7902-4B94-B016-B6E4B3BE62FE}" destId="{356FF215-002E-43B4-8F0D-5DB12C125FD4}" srcOrd="5" destOrd="0" presId="urn:microsoft.com/office/officeart/2005/8/layout/vProcess5"/>
    <dgm:cxn modelId="{54379B20-2F2D-4D1C-A93F-5DC7B2D50386}" type="presParOf" srcId="{4DB10A60-7902-4B94-B016-B6E4B3BE62FE}" destId="{98CA30F0-0E22-4F12-AC37-FB82DB643C2E}" srcOrd="6" destOrd="0" presId="urn:microsoft.com/office/officeart/2005/8/layout/vProcess5"/>
    <dgm:cxn modelId="{6483ADB9-AB96-49CF-8CFF-8E25BC0D5902}" type="presParOf" srcId="{4DB10A60-7902-4B94-B016-B6E4B3BE62FE}" destId="{1D67D5E1-8074-4EED-9F8D-4090761DE816}" srcOrd="7" destOrd="0" presId="urn:microsoft.com/office/officeart/2005/8/layout/vProcess5"/>
    <dgm:cxn modelId="{EB678AF9-8D4A-4604-9BF2-3CCD56B2FEB2}" type="presParOf" srcId="{4DB10A60-7902-4B94-B016-B6E4B3BE62FE}" destId="{211F9B17-6E9C-4B93-B905-E251D55B55DB}" srcOrd="8" destOrd="0" presId="urn:microsoft.com/office/officeart/2005/8/layout/vProcess5"/>
    <dgm:cxn modelId="{0B521119-D13E-49E6-941B-F0763AFACABB}" type="presParOf" srcId="{4DB10A60-7902-4B94-B016-B6E4B3BE62FE}" destId="{5CBAD413-5FFF-4E8F-8EA5-8CB0DF152185}" srcOrd="9" destOrd="0" presId="urn:microsoft.com/office/officeart/2005/8/layout/vProcess5"/>
    <dgm:cxn modelId="{00DEC4AB-43A7-4EFD-B9E0-6B186A9050B2}" type="presParOf" srcId="{4DB10A60-7902-4B94-B016-B6E4B3BE62FE}" destId="{A5854735-0F43-4BAE-9CED-C4A36DD418CB}" srcOrd="10" destOrd="0" presId="urn:microsoft.com/office/officeart/2005/8/layout/vProcess5"/>
    <dgm:cxn modelId="{9D5C792C-8A4F-4AB7-A279-6D16DBC5981E}" type="presParOf" srcId="{4DB10A60-7902-4B94-B016-B6E4B3BE62FE}" destId="{47BE98ED-DF8E-436A-AA77-012D14682D6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5CF151-F87B-4A79-9006-4972F9F9493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E9DBD1-57FC-4B46-9C81-4D19FAA77A47}">
      <dgm:prSet/>
      <dgm:spPr/>
      <dgm:t>
        <a:bodyPr/>
        <a:lstStyle/>
        <a:p>
          <a:r>
            <a:rPr lang="en-US" baseline="0"/>
            <a:t>Software incorporated in the environment of products from the same company</a:t>
          </a:r>
          <a:endParaRPr lang="en-US"/>
        </a:p>
      </dgm:t>
    </dgm:pt>
    <dgm:pt modelId="{F7BA4B0A-472A-4626-B6EE-0B48F7961F70}" type="parTrans" cxnId="{1F963E9B-7530-4E9C-A3C1-0D7391111B5B}">
      <dgm:prSet/>
      <dgm:spPr/>
      <dgm:t>
        <a:bodyPr/>
        <a:lstStyle/>
        <a:p>
          <a:endParaRPr lang="en-US"/>
        </a:p>
      </dgm:t>
    </dgm:pt>
    <dgm:pt modelId="{C264F710-638A-4998-8326-BD6DD4F21558}" type="sibTrans" cxnId="{1F963E9B-7530-4E9C-A3C1-0D7391111B5B}">
      <dgm:prSet/>
      <dgm:spPr/>
      <dgm:t>
        <a:bodyPr/>
        <a:lstStyle/>
        <a:p>
          <a:endParaRPr lang="en-US"/>
        </a:p>
      </dgm:t>
    </dgm:pt>
    <dgm:pt modelId="{0F780C69-7D18-4D2B-8792-6635DC055050}">
      <dgm:prSet/>
      <dgm:spPr/>
      <dgm:t>
        <a:bodyPr/>
        <a:lstStyle/>
        <a:p>
          <a:r>
            <a:rPr lang="en-US" baseline="0"/>
            <a:t>Create a Household ecosystem for clients</a:t>
          </a:r>
          <a:endParaRPr lang="en-US"/>
        </a:p>
      </dgm:t>
    </dgm:pt>
    <dgm:pt modelId="{9984B083-1AFD-42C8-B4C2-298CD7E11349}" type="parTrans" cxnId="{B7903582-20FC-4F46-A9F6-15537221A1F7}">
      <dgm:prSet/>
      <dgm:spPr/>
      <dgm:t>
        <a:bodyPr/>
        <a:lstStyle/>
        <a:p>
          <a:endParaRPr lang="en-US"/>
        </a:p>
      </dgm:t>
    </dgm:pt>
    <dgm:pt modelId="{7CDD43A8-7BD3-4CD6-91C3-B0576F32DAAF}" type="sibTrans" cxnId="{B7903582-20FC-4F46-A9F6-15537221A1F7}">
      <dgm:prSet/>
      <dgm:spPr/>
      <dgm:t>
        <a:bodyPr/>
        <a:lstStyle/>
        <a:p>
          <a:endParaRPr lang="en-US"/>
        </a:p>
      </dgm:t>
    </dgm:pt>
    <dgm:pt modelId="{E5CA049E-B400-496E-9458-20810B86F73F}" type="pres">
      <dgm:prSet presAssocID="{405CF151-F87B-4A79-9006-4972F9F94931}" presName="outerComposite" presStyleCnt="0">
        <dgm:presLayoutVars>
          <dgm:chMax val="5"/>
          <dgm:dir/>
          <dgm:resizeHandles val="exact"/>
        </dgm:presLayoutVars>
      </dgm:prSet>
      <dgm:spPr/>
    </dgm:pt>
    <dgm:pt modelId="{D9120F21-9FA7-4A0D-B0D1-A2864653D67A}" type="pres">
      <dgm:prSet presAssocID="{405CF151-F87B-4A79-9006-4972F9F94931}" presName="dummyMaxCanvas" presStyleCnt="0">
        <dgm:presLayoutVars/>
      </dgm:prSet>
      <dgm:spPr/>
    </dgm:pt>
    <dgm:pt modelId="{281C3DDF-C82C-4524-AA3A-61F6513FCCB3}" type="pres">
      <dgm:prSet presAssocID="{405CF151-F87B-4A79-9006-4972F9F94931}" presName="TwoNodes_1" presStyleLbl="node1" presStyleIdx="0" presStyleCnt="2">
        <dgm:presLayoutVars>
          <dgm:bulletEnabled val="1"/>
        </dgm:presLayoutVars>
      </dgm:prSet>
      <dgm:spPr/>
    </dgm:pt>
    <dgm:pt modelId="{05D074C2-033F-4EA6-B509-63986077C78E}" type="pres">
      <dgm:prSet presAssocID="{405CF151-F87B-4A79-9006-4972F9F94931}" presName="TwoNodes_2" presStyleLbl="node1" presStyleIdx="1" presStyleCnt="2">
        <dgm:presLayoutVars>
          <dgm:bulletEnabled val="1"/>
        </dgm:presLayoutVars>
      </dgm:prSet>
      <dgm:spPr/>
    </dgm:pt>
    <dgm:pt modelId="{AC4F2EEA-84A9-4D51-9152-C5E880BDD1C7}" type="pres">
      <dgm:prSet presAssocID="{405CF151-F87B-4A79-9006-4972F9F94931}" presName="TwoConn_1-2" presStyleLbl="fgAccFollowNode1" presStyleIdx="0" presStyleCnt="1">
        <dgm:presLayoutVars>
          <dgm:bulletEnabled val="1"/>
        </dgm:presLayoutVars>
      </dgm:prSet>
      <dgm:spPr/>
    </dgm:pt>
    <dgm:pt modelId="{71FF9729-F186-447A-93CA-751AB9D82FB2}" type="pres">
      <dgm:prSet presAssocID="{405CF151-F87B-4A79-9006-4972F9F94931}" presName="TwoNodes_1_text" presStyleLbl="node1" presStyleIdx="1" presStyleCnt="2">
        <dgm:presLayoutVars>
          <dgm:bulletEnabled val="1"/>
        </dgm:presLayoutVars>
      </dgm:prSet>
      <dgm:spPr/>
    </dgm:pt>
    <dgm:pt modelId="{8F5012E7-E30D-4392-BCD3-8D63096E5B6F}" type="pres">
      <dgm:prSet presAssocID="{405CF151-F87B-4A79-9006-4972F9F9493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31D1E23-E861-4D51-BADC-63E3AFECD1C1}" type="presOf" srcId="{17E9DBD1-57FC-4B46-9C81-4D19FAA77A47}" destId="{71FF9729-F186-447A-93CA-751AB9D82FB2}" srcOrd="1" destOrd="0" presId="urn:microsoft.com/office/officeart/2005/8/layout/vProcess5"/>
    <dgm:cxn modelId="{07EDDB5F-3CD8-4989-9151-3B8D309FB1F4}" type="presOf" srcId="{0F780C69-7D18-4D2B-8792-6635DC055050}" destId="{8F5012E7-E30D-4392-BCD3-8D63096E5B6F}" srcOrd="1" destOrd="0" presId="urn:microsoft.com/office/officeart/2005/8/layout/vProcess5"/>
    <dgm:cxn modelId="{B3AB3081-ECD6-43DA-8D3A-8C690E2F1F35}" type="presOf" srcId="{17E9DBD1-57FC-4B46-9C81-4D19FAA77A47}" destId="{281C3DDF-C82C-4524-AA3A-61F6513FCCB3}" srcOrd="0" destOrd="0" presId="urn:microsoft.com/office/officeart/2005/8/layout/vProcess5"/>
    <dgm:cxn modelId="{B7903582-20FC-4F46-A9F6-15537221A1F7}" srcId="{405CF151-F87B-4A79-9006-4972F9F94931}" destId="{0F780C69-7D18-4D2B-8792-6635DC055050}" srcOrd="1" destOrd="0" parTransId="{9984B083-1AFD-42C8-B4C2-298CD7E11349}" sibTransId="{7CDD43A8-7BD3-4CD6-91C3-B0576F32DAAF}"/>
    <dgm:cxn modelId="{40A60891-F12E-4013-84F7-4FE05C8D3124}" type="presOf" srcId="{405CF151-F87B-4A79-9006-4972F9F94931}" destId="{E5CA049E-B400-496E-9458-20810B86F73F}" srcOrd="0" destOrd="0" presId="urn:microsoft.com/office/officeart/2005/8/layout/vProcess5"/>
    <dgm:cxn modelId="{42EFEB93-D0FA-4CC9-9BF8-C79A8BDF10B2}" type="presOf" srcId="{0F780C69-7D18-4D2B-8792-6635DC055050}" destId="{05D074C2-033F-4EA6-B509-63986077C78E}" srcOrd="0" destOrd="0" presId="urn:microsoft.com/office/officeart/2005/8/layout/vProcess5"/>
    <dgm:cxn modelId="{1F963E9B-7530-4E9C-A3C1-0D7391111B5B}" srcId="{405CF151-F87B-4A79-9006-4972F9F94931}" destId="{17E9DBD1-57FC-4B46-9C81-4D19FAA77A47}" srcOrd="0" destOrd="0" parTransId="{F7BA4B0A-472A-4626-B6EE-0B48F7961F70}" sibTransId="{C264F710-638A-4998-8326-BD6DD4F21558}"/>
    <dgm:cxn modelId="{371676A5-6C09-479A-A2B5-AD8B48809875}" type="presOf" srcId="{C264F710-638A-4998-8326-BD6DD4F21558}" destId="{AC4F2EEA-84A9-4D51-9152-C5E880BDD1C7}" srcOrd="0" destOrd="0" presId="urn:microsoft.com/office/officeart/2005/8/layout/vProcess5"/>
    <dgm:cxn modelId="{2F37E66D-1906-4665-92BE-AB61E3EE799F}" type="presParOf" srcId="{E5CA049E-B400-496E-9458-20810B86F73F}" destId="{D9120F21-9FA7-4A0D-B0D1-A2864653D67A}" srcOrd="0" destOrd="0" presId="urn:microsoft.com/office/officeart/2005/8/layout/vProcess5"/>
    <dgm:cxn modelId="{85042CA3-644C-463C-83E4-24843C42010A}" type="presParOf" srcId="{E5CA049E-B400-496E-9458-20810B86F73F}" destId="{281C3DDF-C82C-4524-AA3A-61F6513FCCB3}" srcOrd="1" destOrd="0" presId="urn:microsoft.com/office/officeart/2005/8/layout/vProcess5"/>
    <dgm:cxn modelId="{84A8A641-384F-4338-A5C0-9FCD05CA2789}" type="presParOf" srcId="{E5CA049E-B400-496E-9458-20810B86F73F}" destId="{05D074C2-033F-4EA6-B509-63986077C78E}" srcOrd="2" destOrd="0" presId="urn:microsoft.com/office/officeart/2005/8/layout/vProcess5"/>
    <dgm:cxn modelId="{E8120FF6-0370-430A-A5EC-F04C4226A4D3}" type="presParOf" srcId="{E5CA049E-B400-496E-9458-20810B86F73F}" destId="{AC4F2EEA-84A9-4D51-9152-C5E880BDD1C7}" srcOrd="3" destOrd="0" presId="urn:microsoft.com/office/officeart/2005/8/layout/vProcess5"/>
    <dgm:cxn modelId="{82A8C191-3EA9-4292-8ECA-625D02ED0240}" type="presParOf" srcId="{E5CA049E-B400-496E-9458-20810B86F73F}" destId="{71FF9729-F186-447A-93CA-751AB9D82FB2}" srcOrd="4" destOrd="0" presId="urn:microsoft.com/office/officeart/2005/8/layout/vProcess5"/>
    <dgm:cxn modelId="{B3A24881-C60C-4DB3-9186-3FA37A44151D}" type="presParOf" srcId="{E5CA049E-B400-496E-9458-20810B86F73F}" destId="{8F5012E7-E30D-4392-BCD3-8D63096E5B6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21090A-BD04-4065-B764-2F0C91957E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6AE40-D10B-411A-A050-8F021857A7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AI technology</a:t>
          </a:r>
          <a:endParaRPr lang="en-US"/>
        </a:p>
      </dgm:t>
    </dgm:pt>
    <dgm:pt modelId="{06CA79C4-E9EF-4AB7-83C4-67F612DBE94A}" type="parTrans" cxnId="{81262FF9-24ED-4EAA-B2FC-63345DAFDBC0}">
      <dgm:prSet/>
      <dgm:spPr/>
      <dgm:t>
        <a:bodyPr/>
        <a:lstStyle/>
        <a:p>
          <a:endParaRPr lang="en-US"/>
        </a:p>
      </dgm:t>
    </dgm:pt>
    <dgm:pt modelId="{CAADAC36-E007-4A47-AA77-673F91775163}" type="sibTrans" cxnId="{81262FF9-24ED-4EAA-B2FC-63345DAFDBC0}">
      <dgm:prSet/>
      <dgm:spPr/>
      <dgm:t>
        <a:bodyPr/>
        <a:lstStyle/>
        <a:p>
          <a:endParaRPr lang="en-US"/>
        </a:p>
      </dgm:t>
    </dgm:pt>
    <dgm:pt modelId="{5864919E-FD28-449B-96D9-8D945FE97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Notifications</a:t>
          </a:r>
          <a:endParaRPr lang="en-US"/>
        </a:p>
      </dgm:t>
    </dgm:pt>
    <dgm:pt modelId="{C57F69AA-78D7-4A34-B6FF-C967885640A3}" type="parTrans" cxnId="{38E39D6C-5574-46B9-9C11-8C7EC62492D5}">
      <dgm:prSet/>
      <dgm:spPr/>
      <dgm:t>
        <a:bodyPr/>
        <a:lstStyle/>
        <a:p>
          <a:endParaRPr lang="en-US"/>
        </a:p>
      </dgm:t>
    </dgm:pt>
    <dgm:pt modelId="{9C2C4182-024A-44F9-8089-AA9D1A8EE5EA}" type="sibTrans" cxnId="{38E39D6C-5574-46B9-9C11-8C7EC62492D5}">
      <dgm:prSet/>
      <dgm:spPr/>
      <dgm:t>
        <a:bodyPr/>
        <a:lstStyle/>
        <a:p>
          <a:endParaRPr lang="en-US"/>
        </a:p>
      </dgm:t>
    </dgm:pt>
    <dgm:pt modelId="{80E2D2F3-D603-4E26-AA71-7F74A60C6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Communication Between Devices</a:t>
          </a:r>
          <a:endParaRPr lang="en-US"/>
        </a:p>
      </dgm:t>
    </dgm:pt>
    <dgm:pt modelId="{D5712510-262C-410F-B01A-82555DB5407B}" type="parTrans" cxnId="{452A715F-25C0-4FF4-A30A-B2F68F9580D8}">
      <dgm:prSet/>
      <dgm:spPr/>
      <dgm:t>
        <a:bodyPr/>
        <a:lstStyle/>
        <a:p>
          <a:endParaRPr lang="en-US"/>
        </a:p>
      </dgm:t>
    </dgm:pt>
    <dgm:pt modelId="{76784903-449D-4932-A3C7-55539A174979}" type="sibTrans" cxnId="{452A715F-25C0-4FF4-A30A-B2F68F9580D8}">
      <dgm:prSet/>
      <dgm:spPr/>
      <dgm:t>
        <a:bodyPr/>
        <a:lstStyle/>
        <a:p>
          <a:endParaRPr lang="en-US"/>
        </a:p>
      </dgm:t>
    </dgm:pt>
    <dgm:pt modelId="{67EB41CC-CFBA-4F0C-938A-D3555996E5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Statistics Inside the App</a:t>
          </a:r>
          <a:endParaRPr lang="en-US"/>
        </a:p>
      </dgm:t>
    </dgm:pt>
    <dgm:pt modelId="{358ABFD8-693D-4EE3-9D54-58CEDF5C2918}" type="parTrans" cxnId="{6946B762-2B3F-4876-BD42-8664F2949830}">
      <dgm:prSet/>
      <dgm:spPr/>
      <dgm:t>
        <a:bodyPr/>
        <a:lstStyle/>
        <a:p>
          <a:endParaRPr lang="en-US"/>
        </a:p>
      </dgm:t>
    </dgm:pt>
    <dgm:pt modelId="{156599D7-DFF0-4D45-976A-D99C1FBDDFD0}" type="sibTrans" cxnId="{6946B762-2B3F-4876-BD42-8664F2949830}">
      <dgm:prSet/>
      <dgm:spPr/>
      <dgm:t>
        <a:bodyPr/>
        <a:lstStyle/>
        <a:p>
          <a:endParaRPr lang="en-US"/>
        </a:p>
      </dgm:t>
    </dgm:pt>
    <dgm:pt modelId="{FA84C604-83DE-4667-9301-EADFF7C1D7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Incorporate Restaurants/Donation Centers</a:t>
          </a:r>
          <a:endParaRPr lang="en-US"/>
        </a:p>
      </dgm:t>
    </dgm:pt>
    <dgm:pt modelId="{E783FCED-ADAE-49D5-A31B-8AB30BEA1D6C}" type="parTrans" cxnId="{ADCD0F32-5552-4C30-A950-05063DE3B763}">
      <dgm:prSet/>
      <dgm:spPr/>
      <dgm:t>
        <a:bodyPr/>
        <a:lstStyle/>
        <a:p>
          <a:endParaRPr lang="en-US"/>
        </a:p>
      </dgm:t>
    </dgm:pt>
    <dgm:pt modelId="{E94AB188-65C8-4EAC-A7D5-0BEE60CB28DB}" type="sibTrans" cxnId="{ADCD0F32-5552-4C30-A950-05063DE3B763}">
      <dgm:prSet/>
      <dgm:spPr/>
      <dgm:t>
        <a:bodyPr/>
        <a:lstStyle/>
        <a:p>
          <a:endParaRPr lang="en-US"/>
        </a:p>
      </dgm:t>
    </dgm:pt>
    <dgm:pt modelId="{FBFA1F32-341E-449B-872B-EFF203A0992E}" type="pres">
      <dgm:prSet presAssocID="{5621090A-BD04-4065-B764-2F0C91957E04}" presName="root" presStyleCnt="0">
        <dgm:presLayoutVars>
          <dgm:dir/>
          <dgm:resizeHandles val="exact"/>
        </dgm:presLayoutVars>
      </dgm:prSet>
      <dgm:spPr/>
    </dgm:pt>
    <dgm:pt modelId="{599C1195-3D2A-4088-B854-6F951102C1C2}" type="pres">
      <dgm:prSet presAssocID="{6936AE40-D10B-411A-A050-8F021857A7CB}" presName="compNode" presStyleCnt="0"/>
      <dgm:spPr/>
    </dgm:pt>
    <dgm:pt modelId="{0C049B56-953D-4D57-8C1A-5960CE2AE971}" type="pres">
      <dgm:prSet presAssocID="{6936AE40-D10B-411A-A050-8F021857A7CB}" presName="bgRect" presStyleLbl="bgShp" presStyleIdx="0" presStyleCnt="5"/>
      <dgm:spPr/>
    </dgm:pt>
    <dgm:pt modelId="{A6D6358F-E046-4D90-B019-783C43D7C6E8}" type="pres">
      <dgm:prSet presAssocID="{6936AE40-D10B-411A-A050-8F021857A7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C59BCB-1357-43D5-B3FE-CF393EEEC38D}" type="pres">
      <dgm:prSet presAssocID="{6936AE40-D10B-411A-A050-8F021857A7CB}" presName="spaceRect" presStyleCnt="0"/>
      <dgm:spPr/>
    </dgm:pt>
    <dgm:pt modelId="{95F5D6D4-2FEB-4805-85FC-93EBEE0CBC6C}" type="pres">
      <dgm:prSet presAssocID="{6936AE40-D10B-411A-A050-8F021857A7CB}" presName="parTx" presStyleLbl="revTx" presStyleIdx="0" presStyleCnt="5">
        <dgm:presLayoutVars>
          <dgm:chMax val="0"/>
          <dgm:chPref val="0"/>
        </dgm:presLayoutVars>
      </dgm:prSet>
      <dgm:spPr/>
    </dgm:pt>
    <dgm:pt modelId="{2ECED132-95AA-46DA-95B3-669EC33DA331}" type="pres">
      <dgm:prSet presAssocID="{CAADAC36-E007-4A47-AA77-673F91775163}" presName="sibTrans" presStyleCnt="0"/>
      <dgm:spPr/>
    </dgm:pt>
    <dgm:pt modelId="{EA964122-59FD-40D3-8A8F-990437D6F10E}" type="pres">
      <dgm:prSet presAssocID="{5864919E-FD28-449B-96D9-8D945FE97F07}" presName="compNode" presStyleCnt="0"/>
      <dgm:spPr/>
    </dgm:pt>
    <dgm:pt modelId="{F2D925EF-B86C-4B15-87FE-B0F1B2FF1B82}" type="pres">
      <dgm:prSet presAssocID="{5864919E-FD28-449B-96D9-8D945FE97F07}" presName="bgRect" presStyleLbl="bgShp" presStyleIdx="1" presStyleCnt="5"/>
      <dgm:spPr/>
    </dgm:pt>
    <dgm:pt modelId="{0A6AD09C-47AD-4320-81F0-211EB39C6E95}" type="pres">
      <dgm:prSet presAssocID="{5864919E-FD28-449B-96D9-8D945FE97F0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13D0336C-F012-49A1-A76A-36DA91C14DC9}" type="pres">
      <dgm:prSet presAssocID="{5864919E-FD28-449B-96D9-8D945FE97F07}" presName="spaceRect" presStyleCnt="0"/>
      <dgm:spPr/>
    </dgm:pt>
    <dgm:pt modelId="{1C587ECC-9E8F-40B7-A6BE-76474FB96E6A}" type="pres">
      <dgm:prSet presAssocID="{5864919E-FD28-449B-96D9-8D945FE97F07}" presName="parTx" presStyleLbl="revTx" presStyleIdx="1" presStyleCnt="5">
        <dgm:presLayoutVars>
          <dgm:chMax val="0"/>
          <dgm:chPref val="0"/>
        </dgm:presLayoutVars>
      </dgm:prSet>
      <dgm:spPr/>
    </dgm:pt>
    <dgm:pt modelId="{571DFCAB-8BA1-42B0-901E-51271DCD9337}" type="pres">
      <dgm:prSet presAssocID="{9C2C4182-024A-44F9-8089-AA9D1A8EE5EA}" presName="sibTrans" presStyleCnt="0"/>
      <dgm:spPr/>
    </dgm:pt>
    <dgm:pt modelId="{DDDA78E4-84E8-414D-91B2-A732223BEAF7}" type="pres">
      <dgm:prSet presAssocID="{80E2D2F3-D603-4E26-AA71-7F74A60C60CD}" presName="compNode" presStyleCnt="0"/>
      <dgm:spPr/>
    </dgm:pt>
    <dgm:pt modelId="{5212F129-91D4-4C9C-8430-A8E82869FE80}" type="pres">
      <dgm:prSet presAssocID="{80E2D2F3-D603-4E26-AA71-7F74A60C60CD}" presName="bgRect" presStyleLbl="bgShp" presStyleIdx="2" presStyleCnt="5"/>
      <dgm:spPr/>
    </dgm:pt>
    <dgm:pt modelId="{199FB0B7-AB75-4E60-AC67-AC250ACB65AF}" type="pres">
      <dgm:prSet presAssocID="{80E2D2F3-D603-4E26-AA71-7F74A60C60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CF81558-9AF0-404F-A540-26B63E4D5AFA}" type="pres">
      <dgm:prSet presAssocID="{80E2D2F3-D603-4E26-AA71-7F74A60C60CD}" presName="spaceRect" presStyleCnt="0"/>
      <dgm:spPr/>
    </dgm:pt>
    <dgm:pt modelId="{687D07BB-A3D8-4BFF-A7D4-B17025A570AA}" type="pres">
      <dgm:prSet presAssocID="{80E2D2F3-D603-4E26-AA71-7F74A60C60CD}" presName="parTx" presStyleLbl="revTx" presStyleIdx="2" presStyleCnt="5">
        <dgm:presLayoutVars>
          <dgm:chMax val="0"/>
          <dgm:chPref val="0"/>
        </dgm:presLayoutVars>
      </dgm:prSet>
      <dgm:spPr/>
    </dgm:pt>
    <dgm:pt modelId="{DC8E1DD8-BF78-467E-8437-7A40B5B920A7}" type="pres">
      <dgm:prSet presAssocID="{76784903-449D-4932-A3C7-55539A174979}" presName="sibTrans" presStyleCnt="0"/>
      <dgm:spPr/>
    </dgm:pt>
    <dgm:pt modelId="{B383220B-B568-4CBD-B6B5-5E727E75109E}" type="pres">
      <dgm:prSet presAssocID="{67EB41CC-CFBA-4F0C-938A-D3555996E519}" presName="compNode" presStyleCnt="0"/>
      <dgm:spPr/>
    </dgm:pt>
    <dgm:pt modelId="{41B86E81-1F9C-48E7-8B51-FC896D8904F3}" type="pres">
      <dgm:prSet presAssocID="{67EB41CC-CFBA-4F0C-938A-D3555996E519}" presName="bgRect" presStyleLbl="bgShp" presStyleIdx="3" presStyleCnt="5"/>
      <dgm:spPr/>
    </dgm:pt>
    <dgm:pt modelId="{B76CD927-4D21-4790-859D-C61D537F93E9}" type="pres">
      <dgm:prSet presAssocID="{67EB41CC-CFBA-4F0C-938A-D3555996E5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DA1C4E-4333-42F0-BD98-D629053B816A}" type="pres">
      <dgm:prSet presAssocID="{67EB41CC-CFBA-4F0C-938A-D3555996E519}" presName="spaceRect" presStyleCnt="0"/>
      <dgm:spPr/>
    </dgm:pt>
    <dgm:pt modelId="{01284ACD-BA6D-4862-BAD2-AA53E5A69CF3}" type="pres">
      <dgm:prSet presAssocID="{67EB41CC-CFBA-4F0C-938A-D3555996E519}" presName="parTx" presStyleLbl="revTx" presStyleIdx="3" presStyleCnt="5">
        <dgm:presLayoutVars>
          <dgm:chMax val="0"/>
          <dgm:chPref val="0"/>
        </dgm:presLayoutVars>
      </dgm:prSet>
      <dgm:spPr/>
    </dgm:pt>
    <dgm:pt modelId="{5E5C3937-5978-4238-8FBD-CA23E827C259}" type="pres">
      <dgm:prSet presAssocID="{156599D7-DFF0-4D45-976A-D99C1FBDDFD0}" presName="sibTrans" presStyleCnt="0"/>
      <dgm:spPr/>
    </dgm:pt>
    <dgm:pt modelId="{711D90FC-85FC-4E50-879A-3378A3C2245A}" type="pres">
      <dgm:prSet presAssocID="{FA84C604-83DE-4667-9301-EADFF7C1D79C}" presName="compNode" presStyleCnt="0"/>
      <dgm:spPr/>
    </dgm:pt>
    <dgm:pt modelId="{F273C6A1-0DB4-435C-9CA6-E3F224C09912}" type="pres">
      <dgm:prSet presAssocID="{FA84C604-83DE-4667-9301-EADFF7C1D79C}" presName="bgRect" presStyleLbl="bgShp" presStyleIdx="4" presStyleCnt="5"/>
      <dgm:spPr/>
    </dgm:pt>
    <dgm:pt modelId="{54240DA4-65B2-4AFB-B433-2F4E5AB7E581}" type="pres">
      <dgm:prSet presAssocID="{FA84C604-83DE-4667-9301-EADFF7C1D7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7EED8E64-E407-466C-B63B-D20F8885F16C}" type="pres">
      <dgm:prSet presAssocID="{FA84C604-83DE-4667-9301-EADFF7C1D79C}" presName="spaceRect" presStyleCnt="0"/>
      <dgm:spPr/>
    </dgm:pt>
    <dgm:pt modelId="{78999B71-5718-4DFB-9463-07BE4CA95BE4}" type="pres">
      <dgm:prSet presAssocID="{FA84C604-83DE-4667-9301-EADFF7C1D79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001521E-6B97-4C00-8479-03214217D19B}" type="presOf" srcId="{FA84C604-83DE-4667-9301-EADFF7C1D79C}" destId="{78999B71-5718-4DFB-9463-07BE4CA95BE4}" srcOrd="0" destOrd="0" presId="urn:microsoft.com/office/officeart/2018/2/layout/IconVerticalSolidList"/>
    <dgm:cxn modelId="{C8ACAC20-1C02-4912-A087-ED85F37EF5C4}" type="presOf" srcId="{6936AE40-D10B-411A-A050-8F021857A7CB}" destId="{95F5D6D4-2FEB-4805-85FC-93EBEE0CBC6C}" srcOrd="0" destOrd="0" presId="urn:microsoft.com/office/officeart/2018/2/layout/IconVerticalSolidList"/>
    <dgm:cxn modelId="{ADCD0F32-5552-4C30-A950-05063DE3B763}" srcId="{5621090A-BD04-4065-B764-2F0C91957E04}" destId="{FA84C604-83DE-4667-9301-EADFF7C1D79C}" srcOrd="4" destOrd="0" parTransId="{E783FCED-ADAE-49D5-A31B-8AB30BEA1D6C}" sibTransId="{E94AB188-65C8-4EAC-A7D5-0BEE60CB28DB}"/>
    <dgm:cxn modelId="{AC08A85C-6AFE-4C6C-96FD-DD4D0709B1CF}" type="presOf" srcId="{67EB41CC-CFBA-4F0C-938A-D3555996E519}" destId="{01284ACD-BA6D-4862-BAD2-AA53E5A69CF3}" srcOrd="0" destOrd="0" presId="urn:microsoft.com/office/officeart/2018/2/layout/IconVerticalSolidList"/>
    <dgm:cxn modelId="{452A715F-25C0-4FF4-A30A-B2F68F9580D8}" srcId="{5621090A-BD04-4065-B764-2F0C91957E04}" destId="{80E2D2F3-D603-4E26-AA71-7F74A60C60CD}" srcOrd="2" destOrd="0" parTransId="{D5712510-262C-410F-B01A-82555DB5407B}" sibTransId="{76784903-449D-4932-A3C7-55539A174979}"/>
    <dgm:cxn modelId="{6946B762-2B3F-4876-BD42-8664F2949830}" srcId="{5621090A-BD04-4065-B764-2F0C91957E04}" destId="{67EB41CC-CFBA-4F0C-938A-D3555996E519}" srcOrd="3" destOrd="0" parTransId="{358ABFD8-693D-4EE3-9D54-58CEDF5C2918}" sibTransId="{156599D7-DFF0-4D45-976A-D99C1FBDDFD0}"/>
    <dgm:cxn modelId="{38E39D6C-5574-46B9-9C11-8C7EC62492D5}" srcId="{5621090A-BD04-4065-B764-2F0C91957E04}" destId="{5864919E-FD28-449B-96D9-8D945FE97F07}" srcOrd="1" destOrd="0" parTransId="{C57F69AA-78D7-4A34-B6FF-C967885640A3}" sibTransId="{9C2C4182-024A-44F9-8089-AA9D1A8EE5EA}"/>
    <dgm:cxn modelId="{1929C34E-A44E-4803-9D85-931F93AE5505}" type="presOf" srcId="{80E2D2F3-D603-4E26-AA71-7F74A60C60CD}" destId="{687D07BB-A3D8-4BFF-A7D4-B17025A570AA}" srcOrd="0" destOrd="0" presId="urn:microsoft.com/office/officeart/2018/2/layout/IconVerticalSolidList"/>
    <dgm:cxn modelId="{C9F122AE-F975-4AFA-B1D5-E828889B705E}" type="presOf" srcId="{5864919E-FD28-449B-96D9-8D945FE97F07}" destId="{1C587ECC-9E8F-40B7-A6BE-76474FB96E6A}" srcOrd="0" destOrd="0" presId="urn:microsoft.com/office/officeart/2018/2/layout/IconVerticalSolidList"/>
    <dgm:cxn modelId="{856DC1E9-46D1-4FE8-A95E-26A9B3461A34}" type="presOf" srcId="{5621090A-BD04-4065-B764-2F0C91957E04}" destId="{FBFA1F32-341E-449B-872B-EFF203A0992E}" srcOrd="0" destOrd="0" presId="urn:microsoft.com/office/officeart/2018/2/layout/IconVerticalSolidList"/>
    <dgm:cxn modelId="{81262FF9-24ED-4EAA-B2FC-63345DAFDBC0}" srcId="{5621090A-BD04-4065-B764-2F0C91957E04}" destId="{6936AE40-D10B-411A-A050-8F021857A7CB}" srcOrd="0" destOrd="0" parTransId="{06CA79C4-E9EF-4AB7-83C4-67F612DBE94A}" sibTransId="{CAADAC36-E007-4A47-AA77-673F91775163}"/>
    <dgm:cxn modelId="{528CE15F-1E58-4885-A6AA-602CE8B5445E}" type="presParOf" srcId="{FBFA1F32-341E-449B-872B-EFF203A0992E}" destId="{599C1195-3D2A-4088-B854-6F951102C1C2}" srcOrd="0" destOrd="0" presId="urn:microsoft.com/office/officeart/2018/2/layout/IconVerticalSolidList"/>
    <dgm:cxn modelId="{264E2B76-068A-47B8-9D1C-451563866EE1}" type="presParOf" srcId="{599C1195-3D2A-4088-B854-6F951102C1C2}" destId="{0C049B56-953D-4D57-8C1A-5960CE2AE971}" srcOrd="0" destOrd="0" presId="urn:microsoft.com/office/officeart/2018/2/layout/IconVerticalSolidList"/>
    <dgm:cxn modelId="{6F576876-967D-41B4-AF39-2665ED692468}" type="presParOf" srcId="{599C1195-3D2A-4088-B854-6F951102C1C2}" destId="{A6D6358F-E046-4D90-B019-783C43D7C6E8}" srcOrd="1" destOrd="0" presId="urn:microsoft.com/office/officeart/2018/2/layout/IconVerticalSolidList"/>
    <dgm:cxn modelId="{0E523808-C907-42FA-8159-4A7DEF88A8C3}" type="presParOf" srcId="{599C1195-3D2A-4088-B854-6F951102C1C2}" destId="{E4C59BCB-1357-43D5-B3FE-CF393EEEC38D}" srcOrd="2" destOrd="0" presId="urn:microsoft.com/office/officeart/2018/2/layout/IconVerticalSolidList"/>
    <dgm:cxn modelId="{0A432E02-0F8E-4C8C-82EE-5A19878C6629}" type="presParOf" srcId="{599C1195-3D2A-4088-B854-6F951102C1C2}" destId="{95F5D6D4-2FEB-4805-85FC-93EBEE0CBC6C}" srcOrd="3" destOrd="0" presId="urn:microsoft.com/office/officeart/2018/2/layout/IconVerticalSolidList"/>
    <dgm:cxn modelId="{F8E346A8-8BE9-4231-A6B0-14992B46B5A7}" type="presParOf" srcId="{FBFA1F32-341E-449B-872B-EFF203A0992E}" destId="{2ECED132-95AA-46DA-95B3-669EC33DA331}" srcOrd="1" destOrd="0" presId="urn:microsoft.com/office/officeart/2018/2/layout/IconVerticalSolidList"/>
    <dgm:cxn modelId="{F341729E-C941-4251-A3A1-4096C9006F97}" type="presParOf" srcId="{FBFA1F32-341E-449B-872B-EFF203A0992E}" destId="{EA964122-59FD-40D3-8A8F-990437D6F10E}" srcOrd="2" destOrd="0" presId="urn:microsoft.com/office/officeart/2018/2/layout/IconVerticalSolidList"/>
    <dgm:cxn modelId="{5B045767-453D-45D7-A0CB-4DE8C1FC8403}" type="presParOf" srcId="{EA964122-59FD-40D3-8A8F-990437D6F10E}" destId="{F2D925EF-B86C-4B15-87FE-B0F1B2FF1B82}" srcOrd="0" destOrd="0" presId="urn:microsoft.com/office/officeart/2018/2/layout/IconVerticalSolidList"/>
    <dgm:cxn modelId="{6415C8ED-A584-432C-8E5D-BE982EB680E4}" type="presParOf" srcId="{EA964122-59FD-40D3-8A8F-990437D6F10E}" destId="{0A6AD09C-47AD-4320-81F0-211EB39C6E95}" srcOrd="1" destOrd="0" presId="urn:microsoft.com/office/officeart/2018/2/layout/IconVerticalSolidList"/>
    <dgm:cxn modelId="{AD5F9AE7-48BF-41AD-9062-A0F7A046152F}" type="presParOf" srcId="{EA964122-59FD-40D3-8A8F-990437D6F10E}" destId="{13D0336C-F012-49A1-A76A-36DA91C14DC9}" srcOrd="2" destOrd="0" presId="urn:microsoft.com/office/officeart/2018/2/layout/IconVerticalSolidList"/>
    <dgm:cxn modelId="{A68B1F57-8334-4801-B56E-7F6A09B930EF}" type="presParOf" srcId="{EA964122-59FD-40D3-8A8F-990437D6F10E}" destId="{1C587ECC-9E8F-40B7-A6BE-76474FB96E6A}" srcOrd="3" destOrd="0" presId="urn:microsoft.com/office/officeart/2018/2/layout/IconVerticalSolidList"/>
    <dgm:cxn modelId="{BAF60C55-36A2-417E-A5CC-D8C0F6AC0AB3}" type="presParOf" srcId="{FBFA1F32-341E-449B-872B-EFF203A0992E}" destId="{571DFCAB-8BA1-42B0-901E-51271DCD9337}" srcOrd="3" destOrd="0" presId="urn:microsoft.com/office/officeart/2018/2/layout/IconVerticalSolidList"/>
    <dgm:cxn modelId="{3BA45D34-3A07-4F78-BA17-35A06E3FAFB6}" type="presParOf" srcId="{FBFA1F32-341E-449B-872B-EFF203A0992E}" destId="{DDDA78E4-84E8-414D-91B2-A732223BEAF7}" srcOrd="4" destOrd="0" presId="urn:microsoft.com/office/officeart/2018/2/layout/IconVerticalSolidList"/>
    <dgm:cxn modelId="{A62EF345-2A23-4AF0-B9F3-86200CE0BBAB}" type="presParOf" srcId="{DDDA78E4-84E8-414D-91B2-A732223BEAF7}" destId="{5212F129-91D4-4C9C-8430-A8E82869FE80}" srcOrd="0" destOrd="0" presId="urn:microsoft.com/office/officeart/2018/2/layout/IconVerticalSolidList"/>
    <dgm:cxn modelId="{89972139-8868-496B-ACBA-1D020FFAA1E1}" type="presParOf" srcId="{DDDA78E4-84E8-414D-91B2-A732223BEAF7}" destId="{199FB0B7-AB75-4E60-AC67-AC250ACB65AF}" srcOrd="1" destOrd="0" presId="urn:microsoft.com/office/officeart/2018/2/layout/IconVerticalSolidList"/>
    <dgm:cxn modelId="{AD2C0A48-4F0A-4AF6-9419-1BBC66F23D48}" type="presParOf" srcId="{DDDA78E4-84E8-414D-91B2-A732223BEAF7}" destId="{FCF81558-9AF0-404F-A540-26B63E4D5AFA}" srcOrd="2" destOrd="0" presId="urn:microsoft.com/office/officeart/2018/2/layout/IconVerticalSolidList"/>
    <dgm:cxn modelId="{1BF377AE-E732-4C22-8BA4-82097D5B9B6A}" type="presParOf" srcId="{DDDA78E4-84E8-414D-91B2-A732223BEAF7}" destId="{687D07BB-A3D8-4BFF-A7D4-B17025A570AA}" srcOrd="3" destOrd="0" presId="urn:microsoft.com/office/officeart/2018/2/layout/IconVerticalSolidList"/>
    <dgm:cxn modelId="{BB8F4361-6B17-4863-AA4C-9543648843A2}" type="presParOf" srcId="{FBFA1F32-341E-449B-872B-EFF203A0992E}" destId="{DC8E1DD8-BF78-467E-8437-7A40B5B920A7}" srcOrd="5" destOrd="0" presId="urn:microsoft.com/office/officeart/2018/2/layout/IconVerticalSolidList"/>
    <dgm:cxn modelId="{4155413A-A18A-4089-9B13-8C848FCC5867}" type="presParOf" srcId="{FBFA1F32-341E-449B-872B-EFF203A0992E}" destId="{B383220B-B568-4CBD-B6B5-5E727E75109E}" srcOrd="6" destOrd="0" presId="urn:microsoft.com/office/officeart/2018/2/layout/IconVerticalSolidList"/>
    <dgm:cxn modelId="{3D05DE0A-F1D7-4FE6-8616-73144F0A2202}" type="presParOf" srcId="{B383220B-B568-4CBD-B6B5-5E727E75109E}" destId="{41B86E81-1F9C-48E7-8B51-FC896D8904F3}" srcOrd="0" destOrd="0" presId="urn:microsoft.com/office/officeart/2018/2/layout/IconVerticalSolidList"/>
    <dgm:cxn modelId="{1C2429E3-2CEF-4A2A-9FDC-0B795D01F913}" type="presParOf" srcId="{B383220B-B568-4CBD-B6B5-5E727E75109E}" destId="{B76CD927-4D21-4790-859D-C61D537F93E9}" srcOrd="1" destOrd="0" presId="urn:microsoft.com/office/officeart/2018/2/layout/IconVerticalSolidList"/>
    <dgm:cxn modelId="{1BB08BAA-6C59-4818-8A80-EA29FA6827F9}" type="presParOf" srcId="{B383220B-B568-4CBD-B6B5-5E727E75109E}" destId="{0ADA1C4E-4333-42F0-BD98-D629053B816A}" srcOrd="2" destOrd="0" presId="urn:microsoft.com/office/officeart/2018/2/layout/IconVerticalSolidList"/>
    <dgm:cxn modelId="{449E1EBD-22A4-4274-8E25-F22589303E28}" type="presParOf" srcId="{B383220B-B568-4CBD-B6B5-5E727E75109E}" destId="{01284ACD-BA6D-4862-BAD2-AA53E5A69CF3}" srcOrd="3" destOrd="0" presId="urn:microsoft.com/office/officeart/2018/2/layout/IconVerticalSolidList"/>
    <dgm:cxn modelId="{DD18A4C4-C401-4DA3-B05F-F8E39029E585}" type="presParOf" srcId="{FBFA1F32-341E-449B-872B-EFF203A0992E}" destId="{5E5C3937-5978-4238-8FBD-CA23E827C259}" srcOrd="7" destOrd="0" presId="urn:microsoft.com/office/officeart/2018/2/layout/IconVerticalSolidList"/>
    <dgm:cxn modelId="{B9962655-898C-45E5-A59D-1EF8A69004CA}" type="presParOf" srcId="{FBFA1F32-341E-449B-872B-EFF203A0992E}" destId="{711D90FC-85FC-4E50-879A-3378A3C2245A}" srcOrd="8" destOrd="0" presId="urn:microsoft.com/office/officeart/2018/2/layout/IconVerticalSolidList"/>
    <dgm:cxn modelId="{4E043E4B-1907-44F3-8A8F-DAD6F53D0A95}" type="presParOf" srcId="{711D90FC-85FC-4E50-879A-3378A3C2245A}" destId="{F273C6A1-0DB4-435C-9CA6-E3F224C09912}" srcOrd="0" destOrd="0" presId="urn:microsoft.com/office/officeart/2018/2/layout/IconVerticalSolidList"/>
    <dgm:cxn modelId="{7B566E51-428C-4AA8-9DD8-7B871AABA25F}" type="presParOf" srcId="{711D90FC-85FC-4E50-879A-3378A3C2245A}" destId="{54240DA4-65B2-4AFB-B433-2F4E5AB7E581}" srcOrd="1" destOrd="0" presId="urn:microsoft.com/office/officeart/2018/2/layout/IconVerticalSolidList"/>
    <dgm:cxn modelId="{B119640A-3CA1-47A4-B4AB-66064196D3F1}" type="presParOf" srcId="{711D90FC-85FC-4E50-879A-3378A3C2245A}" destId="{7EED8E64-E407-466C-B63B-D20F8885F16C}" srcOrd="2" destOrd="0" presId="urn:microsoft.com/office/officeart/2018/2/layout/IconVerticalSolidList"/>
    <dgm:cxn modelId="{03D10D84-6E34-42C8-88FB-333D84A7FD54}" type="presParOf" srcId="{711D90FC-85FC-4E50-879A-3378A3C2245A}" destId="{78999B71-5718-4DFB-9463-07BE4CA95B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4F771B-E33C-4B38-9722-0F1785EEDD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948928-A8C7-4643-8FA2-6A8481C56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Launch the Software in Collaboration with an investor</a:t>
          </a:r>
          <a:endParaRPr lang="en-US"/>
        </a:p>
      </dgm:t>
    </dgm:pt>
    <dgm:pt modelId="{AD8BF44F-EC5F-45FE-ABE3-471F55E71591}" type="parTrans" cxnId="{C4B0E0A4-5F9A-40F5-A54D-2DDBF2B8EBDB}">
      <dgm:prSet/>
      <dgm:spPr/>
      <dgm:t>
        <a:bodyPr/>
        <a:lstStyle/>
        <a:p>
          <a:endParaRPr lang="en-US"/>
        </a:p>
      </dgm:t>
    </dgm:pt>
    <dgm:pt modelId="{F722849A-398A-4A80-9F85-9E51F58885F5}" type="sibTrans" cxnId="{C4B0E0A4-5F9A-40F5-A54D-2DDBF2B8EBDB}">
      <dgm:prSet/>
      <dgm:spPr/>
      <dgm:t>
        <a:bodyPr/>
        <a:lstStyle/>
        <a:p>
          <a:endParaRPr lang="en-US"/>
        </a:p>
      </dgm:t>
    </dgm:pt>
    <dgm:pt modelId="{4235FC5C-2543-4FF4-843C-99CE637445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Long Term Profit</a:t>
          </a:r>
          <a:endParaRPr lang="en-US" dirty="0"/>
        </a:p>
      </dgm:t>
    </dgm:pt>
    <dgm:pt modelId="{0B5D2251-9358-4684-BC6F-C8AF047AF5BE}" type="parTrans" cxnId="{DF7AA3F4-79DF-46F5-9C60-7A0A1F299EAD}">
      <dgm:prSet/>
      <dgm:spPr/>
      <dgm:t>
        <a:bodyPr/>
        <a:lstStyle/>
        <a:p>
          <a:endParaRPr lang="en-US"/>
        </a:p>
      </dgm:t>
    </dgm:pt>
    <dgm:pt modelId="{FA6E19E0-00C2-4D22-9606-DFB1845DC600}" type="sibTrans" cxnId="{DF7AA3F4-79DF-46F5-9C60-7A0A1F299EAD}">
      <dgm:prSet/>
      <dgm:spPr/>
      <dgm:t>
        <a:bodyPr/>
        <a:lstStyle/>
        <a:p>
          <a:endParaRPr lang="en-US"/>
        </a:p>
      </dgm:t>
    </dgm:pt>
    <dgm:pt modelId="{7446265F-E096-4831-BCD8-486475C252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Short Term High Exposure</a:t>
          </a:r>
          <a:endParaRPr lang="en-US"/>
        </a:p>
      </dgm:t>
    </dgm:pt>
    <dgm:pt modelId="{ED7FABD3-0B16-491E-91CD-D65286A47762}" type="parTrans" cxnId="{EBB371F4-46BD-48E0-8533-350E33412893}">
      <dgm:prSet/>
      <dgm:spPr/>
      <dgm:t>
        <a:bodyPr/>
        <a:lstStyle/>
        <a:p>
          <a:endParaRPr lang="en-US"/>
        </a:p>
      </dgm:t>
    </dgm:pt>
    <dgm:pt modelId="{9B4AC898-A616-471A-818C-5C701EC595C3}" type="sibTrans" cxnId="{EBB371F4-46BD-48E0-8533-350E33412893}">
      <dgm:prSet/>
      <dgm:spPr/>
      <dgm:t>
        <a:bodyPr/>
        <a:lstStyle/>
        <a:p>
          <a:endParaRPr lang="en-US"/>
        </a:p>
      </dgm:t>
    </dgm:pt>
    <dgm:pt modelId="{3A2E6AFA-AFA6-4679-B72C-F019A411B5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Simplify People’s Homes</a:t>
          </a:r>
        </a:p>
      </dgm:t>
    </dgm:pt>
    <dgm:pt modelId="{682B9650-CC47-4284-B0C7-BAD51351BC44}" type="parTrans" cxnId="{73CF23D9-E99D-4641-AABE-F0A783A53A4C}">
      <dgm:prSet/>
      <dgm:spPr/>
      <dgm:t>
        <a:bodyPr/>
        <a:lstStyle/>
        <a:p>
          <a:endParaRPr lang="en-US"/>
        </a:p>
      </dgm:t>
    </dgm:pt>
    <dgm:pt modelId="{DDFC3672-65F4-4F49-9118-6DC9D1572CEF}" type="sibTrans" cxnId="{73CF23D9-E99D-4641-AABE-F0A783A53A4C}">
      <dgm:prSet/>
      <dgm:spPr/>
      <dgm:t>
        <a:bodyPr/>
        <a:lstStyle/>
        <a:p>
          <a:endParaRPr lang="en-US"/>
        </a:p>
      </dgm:t>
    </dgm:pt>
    <dgm:pt modelId="{8EB73B9F-A47F-490B-B18D-58F166976784}" type="pres">
      <dgm:prSet presAssocID="{6E4F771B-E33C-4B38-9722-0F1785EEDD2B}" presName="root" presStyleCnt="0">
        <dgm:presLayoutVars>
          <dgm:dir/>
          <dgm:resizeHandles val="exact"/>
        </dgm:presLayoutVars>
      </dgm:prSet>
      <dgm:spPr/>
    </dgm:pt>
    <dgm:pt modelId="{92D48FBF-50A7-4D7E-BDBD-D125930D2374}" type="pres">
      <dgm:prSet presAssocID="{C6948928-A8C7-4643-8FA2-6A8481C56192}" presName="compNode" presStyleCnt="0"/>
      <dgm:spPr/>
    </dgm:pt>
    <dgm:pt modelId="{8EF981C8-1729-432B-80FA-BE622973FA2E}" type="pres">
      <dgm:prSet presAssocID="{C6948928-A8C7-4643-8FA2-6A8481C561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148F6B5-1352-417A-90E9-847406280446}" type="pres">
      <dgm:prSet presAssocID="{C6948928-A8C7-4643-8FA2-6A8481C56192}" presName="spaceRect" presStyleCnt="0"/>
      <dgm:spPr/>
    </dgm:pt>
    <dgm:pt modelId="{7160AA5C-160D-4919-9A20-6EF5970A9647}" type="pres">
      <dgm:prSet presAssocID="{C6948928-A8C7-4643-8FA2-6A8481C56192}" presName="textRect" presStyleLbl="revTx" presStyleIdx="0" presStyleCnt="4">
        <dgm:presLayoutVars>
          <dgm:chMax val="1"/>
          <dgm:chPref val="1"/>
        </dgm:presLayoutVars>
      </dgm:prSet>
      <dgm:spPr/>
    </dgm:pt>
    <dgm:pt modelId="{9DC18B07-4536-4C9D-8073-35A8CD47BAEC}" type="pres">
      <dgm:prSet presAssocID="{F722849A-398A-4A80-9F85-9E51F58885F5}" presName="sibTrans" presStyleCnt="0"/>
      <dgm:spPr/>
    </dgm:pt>
    <dgm:pt modelId="{41B40EB2-863E-4316-B2AC-6DFD741EAFD4}" type="pres">
      <dgm:prSet presAssocID="{4235FC5C-2543-4FF4-843C-99CE63744558}" presName="compNode" presStyleCnt="0"/>
      <dgm:spPr/>
    </dgm:pt>
    <dgm:pt modelId="{AA6137B2-4859-4DE9-8587-4313141B362B}" type="pres">
      <dgm:prSet presAssocID="{4235FC5C-2543-4FF4-843C-99CE637445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38ED31F-80D0-4C87-B864-B8A393C1E08C}" type="pres">
      <dgm:prSet presAssocID="{4235FC5C-2543-4FF4-843C-99CE63744558}" presName="spaceRect" presStyleCnt="0"/>
      <dgm:spPr/>
    </dgm:pt>
    <dgm:pt modelId="{66409A51-E8AE-4414-A413-ABE879C19303}" type="pres">
      <dgm:prSet presAssocID="{4235FC5C-2543-4FF4-843C-99CE63744558}" presName="textRect" presStyleLbl="revTx" presStyleIdx="1" presStyleCnt="4">
        <dgm:presLayoutVars>
          <dgm:chMax val="1"/>
          <dgm:chPref val="1"/>
        </dgm:presLayoutVars>
      </dgm:prSet>
      <dgm:spPr/>
    </dgm:pt>
    <dgm:pt modelId="{1944FCEF-C6AE-45B6-8205-DB309E99E3A3}" type="pres">
      <dgm:prSet presAssocID="{FA6E19E0-00C2-4D22-9606-DFB1845DC600}" presName="sibTrans" presStyleCnt="0"/>
      <dgm:spPr/>
    </dgm:pt>
    <dgm:pt modelId="{CD1E29D4-7E3B-40F0-A326-9153584BB979}" type="pres">
      <dgm:prSet presAssocID="{3A2E6AFA-AFA6-4679-B72C-F019A411B5B3}" presName="compNode" presStyleCnt="0"/>
      <dgm:spPr/>
    </dgm:pt>
    <dgm:pt modelId="{D86B783A-C4F6-4885-A4CC-EF88B5C8E5D8}" type="pres">
      <dgm:prSet presAssocID="{3A2E6AFA-AFA6-4679-B72C-F019A411B5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outline"/>
        </a:ext>
      </dgm:extLst>
    </dgm:pt>
    <dgm:pt modelId="{AFE0270C-E5A9-4703-9616-92988473DABC}" type="pres">
      <dgm:prSet presAssocID="{3A2E6AFA-AFA6-4679-B72C-F019A411B5B3}" presName="spaceRect" presStyleCnt="0"/>
      <dgm:spPr/>
    </dgm:pt>
    <dgm:pt modelId="{47ADB264-92E1-4C4F-9228-44DD9475AB5E}" type="pres">
      <dgm:prSet presAssocID="{3A2E6AFA-AFA6-4679-B72C-F019A411B5B3}" presName="textRect" presStyleLbl="revTx" presStyleIdx="2" presStyleCnt="4">
        <dgm:presLayoutVars>
          <dgm:chMax val="1"/>
          <dgm:chPref val="1"/>
        </dgm:presLayoutVars>
      </dgm:prSet>
      <dgm:spPr/>
    </dgm:pt>
    <dgm:pt modelId="{147A43BD-0A8F-4772-9654-3F54692A6065}" type="pres">
      <dgm:prSet presAssocID="{DDFC3672-65F4-4F49-9118-6DC9D1572CEF}" presName="sibTrans" presStyleCnt="0"/>
      <dgm:spPr/>
    </dgm:pt>
    <dgm:pt modelId="{7062E97B-24F9-4F57-BFCE-55022167709A}" type="pres">
      <dgm:prSet presAssocID="{7446265F-E096-4831-BCD8-486475C252E8}" presName="compNode" presStyleCnt="0"/>
      <dgm:spPr/>
    </dgm:pt>
    <dgm:pt modelId="{97CA690B-85C5-4BBC-B5D8-0AEE9B172415}" type="pres">
      <dgm:prSet presAssocID="{7446265F-E096-4831-BCD8-486475C252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A2EFBC-D58A-4D35-97C9-6DF5824CD667}" type="pres">
      <dgm:prSet presAssocID="{7446265F-E096-4831-BCD8-486475C252E8}" presName="spaceRect" presStyleCnt="0"/>
      <dgm:spPr/>
    </dgm:pt>
    <dgm:pt modelId="{8C09157F-E82A-42E1-92CB-87AD2931E7E2}" type="pres">
      <dgm:prSet presAssocID="{7446265F-E096-4831-BCD8-486475C252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19F81F-0BB2-47FE-B2D8-FBD106A5A6E1}" type="presOf" srcId="{6E4F771B-E33C-4B38-9722-0F1785EEDD2B}" destId="{8EB73B9F-A47F-490B-B18D-58F166976784}" srcOrd="0" destOrd="0" presId="urn:microsoft.com/office/officeart/2018/2/layout/IconLabelList"/>
    <dgm:cxn modelId="{BC39C73A-A6C6-4CF9-AB3B-334BB3AD8120}" type="presOf" srcId="{C6948928-A8C7-4643-8FA2-6A8481C56192}" destId="{7160AA5C-160D-4919-9A20-6EF5970A9647}" srcOrd="0" destOrd="0" presId="urn:microsoft.com/office/officeart/2018/2/layout/IconLabelList"/>
    <dgm:cxn modelId="{03F9DC56-E3EB-44A9-AE75-3E9D5D94B4FA}" type="presOf" srcId="{7446265F-E096-4831-BCD8-486475C252E8}" destId="{8C09157F-E82A-42E1-92CB-87AD2931E7E2}" srcOrd="0" destOrd="0" presId="urn:microsoft.com/office/officeart/2018/2/layout/IconLabelList"/>
    <dgm:cxn modelId="{C4B0E0A4-5F9A-40F5-A54D-2DDBF2B8EBDB}" srcId="{6E4F771B-E33C-4B38-9722-0F1785EEDD2B}" destId="{C6948928-A8C7-4643-8FA2-6A8481C56192}" srcOrd="0" destOrd="0" parTransId="{AD8BF44F-EC5F-45FE-ABE3-471F55E71591}" sibTransId="{F722849A-398A-4A80-9F85-9E51F58885F5}"/>
    <dgm:cxn modelId="{2571C0C3-E532-4498-B7BE-CBBA7F1159C2}" type="presOf" srcId="{3A2E6AFA-AFA6-4679-B72C-F019A411B5B3}" destId="{47ADB264-92E1-4C4F-9228-44DD9475AB5E}" srcOrd="0" destOrd="0" presId="urn:microsoft.com/office/officeart/2018/2/layout/IconLabelList"/>
    <dgm:cxn modelId="{73CF23D9-E99D-4641-AABE-F0A783A53A4C}" srcId="{6E4F771B-E33C-4B38-9722-0F1785EEDD2B}" destId="{3A2E6AFA-AFA6-4679-B72C-F019A411B5B3}" srcOrd="2" destOrd="0" parTransId="{682B9650-CC47-4284-B0C7-BAD51351BC44}" sibTransId="{DDFC3672-65F4-4F49-9118-6DC9D1572CEF}"/>
    <dgm:cxn modelId="{43CE3BF4-05F9-4010-9E99-313F3B869236}" type="presOf" srcId="{4235FC5C-2543-4FF4-843C-99CE63744558}" destId="{66409A51-E8AE-4414-A413-ABE879C19303}" srcOrd="0" destOrd="0" presId="urn:microsoft.com/office/officeart/2018/2/layout/IconLabelList"/>
    <dgm:cxn modelId="{EBB371F4-46BD-48E0-8533-350E33412893}" srcId="{6E4F771B-E33C-4B38-9722-0F1785EEDD2B}" destId="{7446265F-E096-4831-BCD8-486475C252E8}" srcOrd="3" destOrd="0" parTransId="{ED7FABD3-0B16-491E-91CD-D65286A47762}" sibTransId="{9B4AC898-A616-471A-818C-5C701EC595C3}"/>
    <dgm:cxn modelId="{DF7AA3F4-79DF-46F5-9C60-7A0A1F299EAD}" srcId="{6E4F771B-E33C-4B38-9722-0F1785EEDD2B}" destId="{4235FC5C-2543-4FF4-843C-99CE63744558}" srcOrd="1" destOrd="0" parTransId="{0B5D2251-9358-4684-BC6F-C8AF047AF5BE}" sibTransId="{FA6E19E0-00C2-4D22-9606-DFB1845DC600}"/>
    <dgm:cxn modelId="{3A89A5C2-C02E-4B6A-83A0-92B424EE5629}" type="presParOf" srcId="{8EB73B9F-A47F-490B-B18D-58F166976784}" destId="{92D48FBF-50A7-4D7E-BDBD-D125930D2374}" srcOrd="0" destOrd="0" presId="urn:microsoft.com/office/officeart/2018/2/layout/IconLabelList"/>
    <dgm:cxn modelId="{D4B92FF4-93C2-4D85-A838-AF946D9CA838}" type="presParOf" srcId="{92D48FBF-50A7-4D7E-BDBD-D125930D2374}" destId="{8EF981C8-1729-432B-80FA-BE622973FA2E}" srcOrd="0" destOrd="0" presId="urn:microsoft.com/office/officeart/2018/2/layout/IconLabelList"/>
    <dgm:cxn modelId="{9349FD02-F3D1-4299-BFCB-AFA85CC79A1A}" type="presParOf" srcId="{92D48FBF-50A7-4D7E-BDBD-D125930D2374}" destId="{A148F6B5-1352-417A-90E9-847406280446}" srcOrd="1" destOrd="0" presId="urn:microsoft.com/office/officeart/2018/2/layout/IconLabelList"/>
    <dgm:cxn modelId="{A7AD6EBD-3ED0-4148-8D4E-4A4DB612BC7C}" type="presParOf" srcId="{92D48FBF-50A7-4D7E-BDBD-D125930D2374}" destId="{7160AA5C-160D-4919-9A20-6EF5970A9647}" srcOrd="2" destOrd="0" presId="urn:microsoft.com/office/officeart/2018/2/layout/IconLabelList"/>
    <dgm:cxn modelId="{6EF67E7F-C8C2-4A1B-9621-A5C8926C4AF5}" type="presParOf" srcId="{8EB73B9F-A47F-490B-B18D-58F166976784}" destId="{9DC18B07-4536-4C9D-8073-35A8CD47BAEC}" srcOrd="1" destOrd="0" presId="urn:microsoft.com/office/officeart/2018/2/layout/IconLabelList"/>
    <dgm:cxn modelId="{CB8459A1-FE4C-4BF3-9C9F-25263F93EF46}" type="presParOf" srcId="{8EB73B9F-A47F-490B-B18D-58F166976784}" destId="{41B40EB2-863E-4316-B2AC-6DFD741EAFD4}" srcOrd="2" destOrd="0" presId="urn:microsoft.com/office/officeart/2018/2/layout/IconLabelList"/>
    <dgm:cxn modelId="{4D53A020-3A8C-4EF2-B372-A0439ECCA4DE}" type="presParOf" srcId="{41B40EB2-863E-4316-B2AC-6DFD741EAFD4}" destId="{AA6137B2-4859-4DE9-8587-4313141B362B}" srcOrd="0" destOrd="0" presId="urn:microsoft.com/office/officeart/2018/2/layout/IconLabelList"/>
    <dgm:cxn modelId="{0F3CBFA2-521C-4F65-93A5-5AEEBB6C1785}" type="presParOf" srcId="{41B40EB2-863E-4316-B2AC-6DFD741EAFD4}" destId="{138ED31F-80D0-4C87-B864-B8A393C1E08C}" srcOrd="1" destOrd="0" presId="urn:microsoft.com/office/officeart/2018/2/layout/IconLabelList"/>
    <dgm:cxn modelId="{A870D8C4-BFE5-4747-B834-6F2B50A83024}" type="presParOf" srcId="{41B40EB2-863E-4316-B2AC-6DFD741EAFD4}" destId="{66409A51-E8AE-4414-A413-ABE879C19303}" srcOrd="2" destOrd="0" presId="urn:microsoft.com/office/officeart/2018/2/layout/IconLabelList"/>
    <dgm:cxn modelId="{58B72FEB-6EDA-4C68-BB34-2AA41CEFFF7D}" type="presParOf" srcId="{8EB73B9F-A47F-490B-B18D-58F166976784}" destId="{1944FCEF-C6AE-45B6-8205-DB309E99E3A3}" srcOrd="3" destOrd="0" presId="urn:microsoft.com/office/officeart/2018/2/layout/IconLabelList"/>
    <dgm:cxn modelId="{CEF39C62-ADF2-446A-A439-DAFA96BDB53D}" type="presParOf" srcId="{8EB73B9F-A47F-490B-B18D-58F166976784}" destId="{CD1E29D4-7E3B-40F0-A326-9153584BB979}" srcOrd="4" destOrd="0" presId="urn:microsoft.com/office/officeart/2018/2/layout/IconLabelList"/>
    <dgm:cxn modelId="{23D8876A-97D0-4852-BB00-4A96AFAB8597}" type="presParOf" srcId="{CD1E29D4-7E3B-40F0-A326-9153584BB979}" destId="{D86B783A-C4F6-4885-A4CC-EF88B5C8E5D8}" srcOrd="0" destOrd="0" presId="urn:microsoft.com/office/officeart/2018/2/layout/IconLabelList"/>
    <dgm:cxn modelId="{00C25E10-ED2C-4F7A-8759-A9352CA563D7}" type="presParOf" srcId="{CD1E29D4-7E3B-40F0-A326-9153584BB979}" destId="{AFE0270C-E5A9-4703-9616-92988473DABC}" srcOrd="1" destOrd="0" presId="urn:microsoft.com/office/officeart/2018/2/layout/IconLabelList"/>
    <dgm:cxn modelId="{4F1E39FA-93CD-4B9B-A3BE-93B91E5EFB30}" type="presParOf" srcId="{CD1E29D4-7E3B-40F0-A326-9153584BB979}" destId="{47ADB264-92E1-4C4F-9228-44DD9475AB5E}" srcOrd="2" destOrd="0" presId="urn:microsoft.com/office/officeart/2018/2/layout/IconLabelList"/>
    <dgm:cxn modelId="{62045061-0C8C-43DA-B7EE-260EBD1A9D99}" type="presParOf" srcId="{8EB73B9F-A47F-490B-B18D-58F166976784}" destId="{147A43BD-0A8F-4772-9654-3F54692A6065}" srcOrd="5" destOrd="0" presId="urn:microsoft.com/office/officeart/2018/2/layout/IconLabelList"/>
    <dgm:cxn modelId="{3CEC7171-40CE-4EAE-B6E6-977E472A095E}" type="presParOf" srcId="{8EB73B9F-A47F-490B-B18D-58F166976784}" destId="{7062E97B-24F9-4F57-BFCE-55022167709A}" srcOrd="6" destOrd="0" presId="urn:microsoft.com/office/officeart/2018/2/layout/IconLabelList"/>
    <dgm:cxn modelId="{5B689F1B-FD6E-4D2D-AB0A-BFB5CB8622F2}" type="presParOf" srcId="{7062E97B-24F9-4F57-BFCE-55022167709A}" destId="{97CA690B-85C5-4BBC-B5D8-0AEE9B172415}" srcOrd="0" destOrd="0" presId="urn:microsoft.com/office/officeart/2018/2/layout/IconLabelList"/>
    <dgm:cxn modelId="{3CB07A0B-3125-449A-B5AC-83DEE8E8B012}" type="presParOf" srcId="{7062E97B-24F9-4F57-BFCE-55022167709A}" destId="{98A2EFBC-D58A-4D35-97C9-6DF5824CD667}" srcOrd="1" destOrd="0" presId="urn:microsoft.com/office/officeart/2018/2/layout/IconLabelList"/>
    <dgm:cxn modelId="{560249BC-E18A-469A-ACF4-58A54BAEB0A1}" type="presParOf" srcId="{7062E97B-24F9-4F57-BFCE-55022167709A}" destId="{8C09157F-E82A-42E1-92CB-87AD2931E7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2EDD9-C89F-49C9-AE4A-D6196B4CA219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CE53-2172-43E4-BC33-3C48272DDCF0}">
      <dsp:nvSpPr>
        <dsp:cNvPr id="0" name=""/>
        <dsp:cNvSpPr/>
      </dsp:nvSpPr>
      <dsp:spPr>
        <a:xfrm>
          <a:off x="1003724" y="671325"/>
          <a:ext cx="984375" cy="984375"/>
        </a:xfrm>
        <a:prstGeom prst="lightningBol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7675-DFB6-4B33-9701-161572571D2B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power manager</a:t>
          </a:r>
        </a:p>
      </dsp:txBody>
      <dsp:txXfrm>
        <a:off x="89662" y="2555700"/>
        <a:ext cx="2812500" cy="720000"/>
      </dsp:txXfrm>
    </dsp:sp>
    <dsp:sp modelId="{0E81F59E-BE24-4A43-8B4D-78AE486DB35A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8185-40AF-48A2-8685-C39F432C8E80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40C66-A0B4-4978-9941-A79D4CBD111B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Personal schedule</a:t>
          </a:r>
        </a:p>
      </dsp:txBody>
      <dsp:txXfrm>
        <a:off x="3394350" y="2555700"/>
        <a:ext cx="2812500" cy="720000"/>
      </dsp:txXfrm>
    </dsp:sp>
    <dsp:sp modelId="{81253FDF-02A1-40D1-89CA-3EA7AF168FD7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E8E0-9CDC-4EAB-A61D-AF474D6D9368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68D9-2D2A-405A-A95A-F123B81445D3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Recipe ideas</a:t>
          </a:r>
        </a:p>
      </dsp:txBody>
      <dsp:txXfrm>
        <a:off x="6699037" y="2555700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7FC9D-C4C8-4C1B-8ED2-D73709DB856F}">
      <dsp:nvSpPr>
        <dsp:cNvPr id="0" name=""/>
        <dsp:cNvSpPr/>
      </dsp:nvSpPr>
      <dsp:spPr>
        <a:xfrm>
          <a:off x="3394341" y="4120433"/>
          <a:ext cx="4783142" cy="11767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755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Save Power</a:t>
          </a:r>
        </a:p>
      </dsp:txBody>
      <dsp:txXfrm>
        <a:off x="3394341" y="4120433"/>
        <a:ext cx="4783142" cy="1176784"/>
      </dsp:txXfrm>
    </dsp:sp>
    <dsp:sp modelId="{862BBABF-F44C-4317-8680-F4516CF89100}">
      <dsp:nvSpPr>
        <dsp:cNvPr id="0" name=""/>
        <dsp:cNvSpPr/>
      </dsp:nvSpPr>
      <dsp:spPr>
        <a:xfrm>
          <a:off x="1288966" y="3490210"/>
          <a:ext cx="1571656" cy="220107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583" t="8107" r="-5583" b="8107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B3080-9FC1-40CA-B4F3-12F83E297E2F}">
      <dsp:nvSpPr>
        <dsp:cNvPr id="0" name=""/>
        <dsp:cNvSpPr/>
      </dsp:nvSpPr>
      <dsp:spPr>
        <a:xfrm>
          <a:off x="5197" y="1604983"/>
          <a:ext cx="4434346" cy="167043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755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Visualize Devices</a:t>
          </a:r>
        </a:p>
      </dsp:txBody>
      <dsp:txXfrm>
        <a:off x="5197" y="1604983"/>
        <a:ext cx="4434346" cy="1670432"/>
      </dsp:txXfrm>
    </dsp:sp>
    <dsp:sp modelId="{3DCF1C41-D6CF-4BDA-B2B9-8C9E6A671BB4}">
      <dsp:nvSpPr>
        <dsp:cNvPr id="0" name=""/>
        <dsp:cNvSpPr/>
      </dsp:nvSpPr>
      <dsp:spPr>
        <a:xfrm>
          <a:off x="1553167" y="185329"/>
          <a:ext cx="1292619" cy="1986828"/>
        </a:xfrm>
        <a:prstGeom prst="flowChartProcess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63" t="18245" r="-2563" b="18245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40F09-6EA1-491D-8968-69847B78A1C7}">
      <dsp:nvSpPr>
        <dsp:cNvPr id="0" name=""/>
        <dsp:cNvSpPr/>
      </dsp:nvSpPr>
      <dsp:spPr>
        <a:xfrm>
          <a:off x="6498247" y="1614205"/>
          <a:ext cx="4833652" cy="16679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755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Manage Status</a:t>
          </a:r>
        </a:p>
      </dsp:txBody>
      <dsp:txXfrm>
        <a:off x="6498247" y="1614205"/>
        <a:ext cx="4833652" cy="1667913"/>
      </dsp:txXfrm>
    </dsp:sp>
    <dsp:sp modelId="{0ED1FF57-C232-468E-BEE7-55B8DE81AC93}">
      <dsp:nvSpPr>
        <dsp:cNvPr id="0" name=""/>
        <dsp:cNvSpPr/>
      </dsp:nvSpPr>
      <dsp:spPr>
        <a:xfrm>
          <a:off x="8455216" y="0"/>
          <a:ext cx="1117413" cy="1959068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6462" t="20273" r="-6462" b="20273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7C281-244C-4AB7-8821-91FB92B6198F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91967-36F6-40F5-B0B3-028001979889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8D3CF-B2CA-4064-B0C4-12BC2B415B3F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baseline="0"/>
            <a:t>Organize your time</a:t>
          </a:r>
          <a:endParaRPr lang="en-US" sz="2500" kern="1200"/>
        </a:p>
      </dsp:txBody>
      <dsp:txXfrm>
        <a:off x="89662" y="2555700"/>
        <a:ext cx="2812500" cy="720000"/>
      </dsp:txXfrm>
    </dsp:sp>
    <dsp:sp modelId="{EBC55F08-B9F5-423B-B0E4-1E8E8793E98A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BA122-F533-4C24-96C9-D9F7D81190D5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04009-F254-41B3-A1A3-B0D2B8094803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baseline="0"/>
            <a:t>Keep track of your activities</a:t>
          </a:r>
          <a:endParaRPr lang="en-US" sz="2500" kern="1200"/>
        </a:p>
      </dsp:txBody>
      <dsp:txXfrm>
        <a:off x="3394350" y="2555700"/>
        <a:ext cx="2812500" cy="720000"/>
      </dsp:txXfrm>
    </dsp:sp>
    <dsp:sp modelId="{49554378-0D07-4A7E-B89A-70D3DBFD686C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7B380-1091-471B-9046-95DE90DED4F8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7494B-43EB-4690-993C-F097B4C9C531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baseline="0"/>
            <a:t>Interactive Usage</a:t>
          </a:r>
          <a:endParaRPr lang="en-US" sz="2500" kern="1200"/>
        </a:p>
      </dsp:txBody>
      <dsp:txXfrm>
        <a:off x="6699037" y="2555700"/>
        <a:ext cx="281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9009D-0B5F-4B9B-8AE7-ECEDD6023AB3}">
      <dsp:nvSpPr>
        <dsp:cNvPr id="0" name=""/>
        <dsp:cNvSpPr/>
      </dsp:nvSpPr>
      <dsp:spPr>
        <a:xfrm>
          <a:off x="1290599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>
          <a:glow rad="127000">
            <a:schemeClr val="tx1"/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E7504-DEB8-442F-BD72-49C50214A54D}">
      <dsp:nvSpPr>
        <dsp:cNvPr id="0" name=""/>
        <dsp:cNvSpPr/>
      </dsp:nvSpPr>
      <dsp:spPr>
        <a:xfrm>
          <a:off x="102599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Get Recipe Ideas</a:t>
          </a:r>
        </a:p>
      </dsp:txBody>
      <dsp:txXfrm>
        <a:off x="102599" y="2637939"/>
        <a:ext cx="4320000" cy="720000"/>
      </dsp:txXfrm>
    </dsp:sp>
    <dsp:sp modelId="{6844138C-824C-438E-AA4C-393B0A644EEE}">
      <dsp:nvSpPr>
        <dsp:cNvPr id="0" name=""/>
        <dsp:cNvSpPr/>
      </dsp:nvSpPr>
      <dsp:spPr>
        <a:xfrm>
          <a:off x="6366600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>
          <a:glow rad="127000">
            <a:schemeClr val="tx1"/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A8630-ABA9-4BD2-936C-68FCC1FF5DAF}">
      <dsp:nvSpPr>
        <dsp:cNvPr id="0" name=""/>
        <dsp:cNvSpPr/>
      </dsp:nvSpPr>
      <dsp:spPr>
        <a:xfrm>
          <a:off x="5178600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Stop Food Waste</a:t>
          </a:r>
        </a:p>
      </dsp:txBody>
      <dsp:txXfrm>
        <a:off x="5178600" y="2637939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ABCAD-3DE9-418B-928B-7046FB3DB03F}">
      <dsp:nvSpPr>
        <dsp:cNvPr id="0" name=""/>
        <dsp:cNvSpPr/>
      </dsp:nvSpPr>
      <dsp:spPr>
        <a:xfrm>
          <a:off x="0" y="0"/>
          <a:ext cx="7680960" cy="78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Two apps, one for IOS and one for Android, only expiration dates trackers</a:t>
          </a:r>
          <a:endParaRPr lang="en-US" sz="2200" kern="1200" dirty="0"/>
        </a:p>
      </dsp:txBody>
      <dsp:txXfrm>
        <a:off x="23077" y="23077"/>
        <a:ext cx="6764167" cy="741754"/>
      </dsp:txXfrm>
    </dsp:sp>
    <dsp:sp modelId="{8F3A36C7-8395-4F21-B299-3AD7A6CE1330}">
      <dsp:nvSpPr>
        <dsp:cNvPr id="0" name=""/>
        <dsp:cNvSpPr/>
      </dsp:nvSpPr>
      <dsp:spPr>
        <a:xfrm>
          <a:off x="643280" y="931164"/>
          <a:ext cx="7680960" cy="78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No app that does both tracking and recipe suggestions</a:t>
          </a:r>
          <a:endParaRPr lang="en-US" sz="2200" kern="1200"/>
        </a:p>
      </dsp:txBody>
      <dsp:txXfrm>
        <a:off x="666357" y="954241"/>
        <a:ext cx="6479385" cy="741754"/>
      </dsp:txXfrm>
    </dsp:sp>
    <dsp:sp modelId="{C96DDC6F-55B2-41C7-A093-02D47D68F28E}">
      <dsp:nvSpPr>
        <dsp:cNvPr id="0" name=""/>
        <dsp:cNvSpPr/>
      </dsp:nvSpPr>
      <dsp:spPr>
        <a:xfrm>
          <a:off x="1276959" y="1862328"/>
          <a:ext cx="7680960" cy="7879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Only one application that does Energy Management</a:t>
          </a:r>
          <a:endParaRPr lang="en-US" sz="2200" kern="1200"/>
        </a:p>
      </dsp:txBody>
      <dsp:txXfrm>
        <a:off x="1300036" y="1885405"/>
        <a:ext cx="6488986" cy="741754"/>
      </dsp:txXfrm>
    </dsp:sp>
    <dsp:sp modelId="{9AC65CA1-2F49-4FCD-B7AB-A2E3BAEDAADB}">
      <dsp:nvSpPr>
        <dsp:cNvPr id="0" name=""/>
        <dsp:cNvSpPr/>
      </dsp:nvSpPr>
      <dsp:spPr>
        <a:xfrm>
          <a:off x="1920239" y="2793491"/>
          <a:ext cx="7680960" cy="7879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Our application keeps track of the date and time of the last usage </a:t>
          </a:r>
        </a:p>
      </dsp:txBody>
      <dsp:txXfrm>
        <a:off x="1943316" y="2816568"/>
        <a:ext cx="6479385" cy="741754"/>
      </dsp:txXfrm>
    </dsp:sp>
    <dsp:sp modelId="{356FF215-002E-43B4-8F0D-5DB12C125FD4}">
      <dsp:nvSpPr>
        <dsp:cNvPr id="0" name=""/>
        <dsp:cNvSpPr/>
      </dsp:nvSpPr>
      <dsp:spPr>
        <a:xfrm>
          <a:off x="716881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84051" y="603465"/>
        <a:ext cx="281677" cy="385385"/>
      </dsp:txXfrm>
    </dsp:sp>
    <dsp:sp modelId="{98CA30F0-0E22-4F12-AC37-FB82DB643C2E}">
      <dsp:nvSpPr>
        <dsp:cNvPr id="0" name=""/>
        <dsp:cNvSpPr/>
      </dsp:nvSpPr>
      <dsp:spPr>
        <a:xfrm>
          <a:off x="781210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27332" y="1534629"/>
        <a:ext cx="281677" cy="385385"/>
      </dsp:txXfrm>
    </dsp:sp>
    <dsp:sp modelId="{1D67D5E1-8074-4EED-9F8D-4090761DE816}">
      <dsp:nvSpPr>
        <dsp:cNvPr id="0" name=""/>
        <dsp:cNvSpPr/>
      </dsp:nvSpPr>
      <dsp:spPr>
        <a:xfrm>
          <a:off x="844577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61011" y="2465793"/>
        <a:ext cx="281677" cy="385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C3DDF-C82C-4524-AA3A-61F6513FCCB3}">
      <dsp:nvSpPr>
        <dsp:cNvPr id="0" name=""/>
        <dsp:cNvSpPr/>
      </dsp:nvSpPr>
      <dsp:spPr>
        <a:xfrm>
          <a:off x="0" y="0"/>
          <a:ext cx="8161020" cy="1611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Software incorporated in the environment of products from the same company</a:t>
          </a:r>
          <a:endParaRPr lang="en-US" sz="3200" kern="1200"/>
        </a:p>
      </dsp:txBody>
      <dsp:txXfrm>
        <a:off x="47203" y="47203"/>
        <a:ext cx="6495274" cy="1517224"/>
      </dsp:txXfrm>
    </dsp:sp>
    <dsp:sp modelId="{05D074C2-033F-4EA6-B509-63986077C78E}">
      <dsp:nvSpPr>
        <dsp:cNvPr id="0" name=""/>
        <dsp:cNvSpPr/>
      </dsp:nvSpPr>
      <dsp:spPr>
        <a:xfrm>
          <a:off x="1440179" y="1969770"/>
          <a:ext cx="8161020" cy="1611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Create a Household ecosystem for clients</a:t>
          </a:r>
          <a:endParaRPr lang="en-US" sz="3200" kern="1200"/>
        </a:p>
      </dsp:txBody>
      <dsp:txXfrm>
        <a:off x="1487382" y="2016973"/>
        <a:ext cx="5578874" cy="1517224"/>
      </dsp:txXfrm>
    </dsp:sp>
    <dsp:sp modelId="{AC4F2EEA-84A9-4D51-9152-C5E880BDD1C7}">
      <dsp:nvSpPr>
        <dsp:cNvPr id="0" name=""/>
        <dsp:cNvSpPr/>
      </dsp:nvSpPr>
      <dsp:spPr>
        <a:xfrm>
          <a:off x="7113460" y="1266920"/>
          <a:ext cx="1047559" cy="1047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49161" y="1266920"/>
        <a:ext cx="576157" cy="7882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49B56-953D-4D57-8C1A-5960CE2AE971}">
      <dsp:nvSpPr>
        <dsp:cNvPr id="0" name=""/>
        <dsp:cNvSpPr/>
      </dsp:nvSpPr>
      <dsp:spPr>
        <a:xfrm>
          <a:off x="0" y="2797"/>
          <a:ext cx="96012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6358F-E046-4D90-B019-783C43D7C6E8}">
      <dsp:nvSpPr>
        <dsp:cNvPr id="0" name=""/>
        <dsp:cNvSpPr/>
      </dsp:nvSpPr>
      <dsp:spPr>
        <a:xfrm>
          <a:off x="180280" y="136890"/>
          <a:ext cx="327782" cy="327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5D6D4-2FEB-4805-85FC-93EBEE0CBC6C}">
      <dsp:nvSpPr>
        <dsp:cNvPr id="0" name=""/>
        <dsp:cNvSpPr/>
      </dsp:nvSpPr>
      <dsp:spPr>
        <a:xfrm>
          <a:off x="688342" y="2797"/>
          <a:ext cx="89128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AI technology</a:t>
          </a:r>
          <a:endParaRPr lang="en-US" sz="1900" kern="1200"/>
        </a:p>
      </dsp:txBody>
      <dsp:txXfrm>
        <a:off x="688342" y="2797"/>
        <a:ext cx="8912857" cy="595967"/>
      </dsp:txXfrm>
    </dsp:sp>
    <dsp:sp modelId="{F2D925EF-B86C-4B15-87FE-B0F1B2FF1B82}">
      <dsp:nvSpPr>
        <dsp:cNvPr id="0" name=""/>
        <dsp:cNvSpPr/>
      </dsp:nvSpPr>
      <dsp:spPr>
        <a:xfrm>
          <a:off x="0" y="747757"/>
          <a:ext cx="96012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AD09C-47AD-4320-81F0-211EB39C6E95}">
      <dsp:nvSpPr>
        <dsp:cNvPr id="0" name=""/>
        <dsp:cNvSpPr/>
      </dsp:nvSpPr>
      <dsp:spPr>
        <a:xfrm>
          <a:off x="180280" y="881849"/>
          <a:ext cx="327782" cy="327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87ECC-9E8F-40B7-A6BE-76474FB96E6A}">
      <dsp:nvSpPr>
        <dsp:cNvPr id="0" name=""/>
        <dsp:cNvSpPr/>
      </dsp:nvSpPr>
      <dsp:spPr>
        <a:xfrm>
          <a:off x="688342" y="747757"/>
          <a:ext cx="89128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Notifications</a:t>
          </a:r>
          <a:endParaRPr lang="en-US" sz="1900" kern="1200"/>
        </a:p>
      </dsp:txBody>
      <dsp:txXfrm>
        <a:off x="688342" y="747757"/>
        <a:ext cx="8912857" cy="595967"/>
      </dsp:txXfrm>
    </dsp:sp>
    <dsp:sp modelId="{5212F129-91D4-4C9C-8430-A8E82869FE80}">
      <dsp:nvSpPr>
        <dsp:cNvPr id="0" name=""/>
        <dsp:cNvSpPr/>
      </dsp:nvSpPr>
      <dsp:spPr>
        <a:xfrm>
          <a:off x="0" y="1492716"/>
          <a:ext cx="96012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FB0B7-AB75-4E60-AC67-AC250ACB65AF}">
      <dsp:nvSpPr>
        <dsp:cNvPr id="0" name=""/>
        <dsp:cNvSpPr/>
      </dsp:nvSpPr>
      <dsp:spPr>
        <a:xfrm>
          <a:off x="180280" y="1626808"/>
          <a:ext cx="327782" cy="3277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D07BB-A3D8-4BFF-A7D4-B17025A570AA}">
      <dsp:nvSpPr>
        <dsp:cNvPr id="0" name=""/>
        <dsp:cNvSpPr/>
      </dsp:nvSpPr>
      <dsp:spPr>
        <a:xfrm>
          <a:off x="688342" y="1492716"/>
          <a:ext cx="89128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Communication Between Devices</a:t>
          </a:r>
          <a:endParaRPr lang="en-US" sz="1900" kern="1200"/>
        </a:p>
      </dsp:txBody>
      <dsp:txXfrm>
        <a:off x="688342" y="1492716"/>
        <a:ext cx="8912857" cy="595967"/>
      </dsp:txXfrm>
    </dsp:sp>
    <dsp:sp modelId="{41B86E81-1F9C-48E7-8B51-FC896D8904F3}">
      <dsp:nvSpPr>
        <dsp:cNvPr id="0" name=""/>
        <dsp:cNvSpPr/>
      </dsp:nvSpPr>
      <dsp:spPr>
        <a:xfrm>
          <a:off x="0" y="2237675"/>
          <a:ext cx="96012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CD927-4D21-4790-859D-C61D537F93E9}">
      <dsp:nvSpPr>
        <dsp:cNvPr id="0" name=""/>
        <dsp:cNvSpPr/>
      </dsp:nvSpPr>
      <dsp:spPr>
        <a:xfrm>
          <a:off x="180280" y="2371768"/>
          <a:ext cx="327782" cy="3277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84ACD-BA6D-4862-BAD2-AA53E5A69CF3}">
      <dsp:nvSpPr>
        <dsp:cNvPr id="0" name=""/>
        <dsp:cNvSpPr/>
      </dsp:nvSpPr>
      <dsp:spPr>
        <a:xfrm>
          <a:off x="688342" y="2237675"/>
          <a:ext cx="89128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Statistics Inside the App</a:t>
          </a:r>
          <a:endParaRPr lang="en-US" sz="1900" kern="1200"/>
        </a:p>
      </dsp:txBody>
      <dsp:txXfrm>
        <a:off x="688342" y="2237675"/>
        <a:ext cx="8912857" cy="595967"/>
      </dsp:txXfrm>
    </dsp:sp>
    <dsp:sp modelId="{F273C6A1-0DB4-435C-9CA6-E3F224C09912}">
      <dsp:nvSpPr>
        <dsp:cNvPr id="0" name=""/>
        <dsp:cNvSpPr/>
      </dsp:nvSpPr>
      <dsp:spPr>
        <a:xfrm>
          <a:off x="0" y="2982634"/>
          <a:ext cx="96012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40DA4-65B2-4AFB-B433-2F4E5AB7E581}">
      <dsp:nvSpPr>
        <dsp:cNvPr id="0" name=""/>
        <dsp:cNvSpPr/>
      </dsp:nvSpPr>
      <dsp:spPr>
        <a:xfrm>
          <a:off x="180280" y="3116727"/>
          <a:ext cx="327782" cy="3277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99B71-5718-4DFB-9463-07BE4CA95BE4}">
      <dsp:nvSpPr>
        <dsp:cNvPr id="0" name=""/>
        <dsp:cNvSpPr/>
      </dsp:nvSpPr>
      <dsp:spPr>
        <a:xfrm>
          <a:off x="688342" y="2982634"/>
          <a:ext cx="89128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Incorporate Restaurants/Donation Centers</a:t>
          </a:r>
          <a:endParaRPr lang="en-US" sz="1900" kern="1200"/>
        </a:p>
      </dsp:txBody>
      <dsp:txXfrm>
        <a:off x="688342" y="2982634"/>
        <a:ext cx="8912857" cy="595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981C8-1729-432B-80FA-BE622973FA2E}">
      <dsp:nvSpPr>
        <dsp:cNvPr id="0" name=""/>
        <dsp:cNvSpPr/>
      </dsp:nvSpPr>
      <dsp:spPr>
        <a:xfrm>
          <a:off x="7385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0AA5C-160D-4919-9A20-6EF5970A9647}">
      <dsp:nvSpPr>
        <dsp:cNvPr id="0" name=""/>
        <dsp:cNvSpPr/>
      </dsp:nvSpPr>
      <dsp:spPr>
        <a:xfrm>
          <a:off x="176530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Launch the Software in Collaboration with an investor</a:t>
          </a:r>
          <a:endParaRPr lang="en-US" sz="1600" kern="1200"/>
        </a:p>
      </dsp:txBody>
      <dsp:txXfrm>
        <a:off x="176530" y="2035242"/>
        <a:ext cx="2043787" cy="720000"/>
      </dsp:txXfrm>
    </dsp:sp>
    <dsp:sp modelId="{AA6137B2-4859-4DE9-8587-4313141B362B}">
      <dsp:nvSpPr>
        <dsp:cNvPr id="0" name=""/>
        <dsp:cNvSpPr/>
      </dsp:nvSpPr>
      <dsp:spPr>
        <a:xfrm>
          <a:off x="314002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09A51-E8AE-4414-A413-ABE879C19303}">
      <dsp:nvSpPr>
        <dsp:cNvPr id="0" name=""/>
        <dsp:cNvSpPr/>
      </dsp:nvSpPr>
      <dsp:spPr>
        <a:xfrm>
          <a:off x="25779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Long Term Profit</a:t>
          </a:r>
          <a:endParaRPr lang="en-US" sz="1600" kern="1200" dirty="0"/>
        </a:p>
      </dsp:txBody>
      <dsp:txXfrm>
        <a:off x="2577981" y="2035242"/>
        <a:ext cx="2043787" cy="720000"/>
      </dsp:txXfrm>
    </dsp:sp>
    <dsp:sp modelId="{D86B783A-C4F6-4885-A4CC-EF88B5C8E5D8}">
      <dsp:nvSpPr>
        <dsp:cNvPr id="0" name=""/>
        <dsp:cNvSpPr/>
      </dsp:nvSpPr>
      <dsp:spPr>
        <a:xfrm>
          <a:off x="55414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DB264-92E1-4C4F-9228-44DD9475AB5E}">
      <dsp:nvSpPr>
        <dsp:cNvPr id="0" name=""/>
        <dsp:cNvSpPr/>
      </dsp:nvSpPr>
      <dsp:spPr>
        <a:xfrm>
          <a:off x="497943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Simplify People’s Homes</a:t>
          </a:r>
        </a:p>
      </dsp:txBody>
      <dsp:txXfrm>
        <a:off x="4979431" y="2035242"/>
        <a:ext cx="2043787" cy="720000"/>
      </dsp:txXfrm>
    </dsp:sp>
    <dsp:sp modelId="{97CA690B-85C5-4BBC-B5D8-0AEE9B172415}">
      <dsp:nvSpPr>
        <dsp:cNvPr id="0" name=""/>
        <dsp:cNvSpPr/>
      </dsp:nvSpPr>
      <dsp:spPr>
        <a:xfrm>
          <a:off x="7942923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9157F-E82A-42E1-92CB-87AD2931E7E2}">
      <dsp:nvSpPr>
        <dsp:cNvPr id="0" name=""/>
        <dsp:cNvSpPr/>
      </dsp:nvSpPr>
      <dsp:spPr>
        <a:xfrm>
          <a:off x="73808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Short Term High Exposure</a:t>
          </a:r>
          <a:endParaRPr lang="en-US" sz="1600" kern="1200"/>
        </a:p>
      </dsp:txBody>
      <dsp:txXfrm>
        <a:off x="7380881" y="2035242"/>
        <a:ext cx="20437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mart-home-house-technology-multimedia-tablet-control-wallpaper-ecjzj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hyperlink" Target="https://www.pexels.com/photo/dark-future-futuristic-gui-1840139/" TargetMode="External"/><Relationship Id="rId7" Type="http://schemas.openxmlformats.org/officeDocument/2006/relationships/diagramColors" Target="../diagrams/colors7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hyperlink" Target="https://estrelleros.blogspot.com/2019/06/luna-llena-sagitario-junio-2019.html" TargetMode="External"/><Relationship Id="rId7" Type="http://schemas.openxmlformats.org/officeDocument/2006/relationships/diagramColors" Target="../diagrams/colors8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5027&amp;picture=sleeping-baby" TargetMode="Externa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www.quoteinspector.com/images/investing/pie-chart-tracking/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ecogreenlove.com/2015/02/02/food-waste/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38A25AE-7B44-4EC1-BC0C-CF0FFF036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36" b="78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HH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Developed by </a:t>
            </a:r>
            <a:r>
              <a:rPr lang="en-US" dirty="0" err="1">
                <a:solidFill>
                  <a:schemeClr val="bg2"/>
                </a:solidFill>
              </a:rPr>
              <a:t>InazumaThree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8AB592-3D03-3F9E-D294-A6988D1D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10A77-D6D2-E33A-C722-6D4D923D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0CAD4-76AA-6735-A2EB-E294E02108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950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nature, cloud, sunset">
            <a:extLst>
              <a:ext uri="{FF2B5EF4-FFF2-40B4-BE49-F238E27FC236}">
                <a16:creationId xmlns:a16="http://schemas.microsoft.com/office/drawing/2014/main" id="{C3E5B969-5B25-9BB5-8888-ADD2B477D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7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711" b="701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79A71-D083-5B73-CCBC-2E0DBB9F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Plans for The Future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2E20EF-35FE-628C-A649-EC986F73D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38313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087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bed, indoor, laying, baby">
            <a:extLst>
              <a:ext uri="{FF2B5EF4-FFF2-40B4-BE49-F238E27FC236}">
                <a16:creationId xmlns:a16="http://schemas.microsoft.com/office/drawing/2014/main" id="{87F91509-B6FB-D8A3-4549-5D5D3B267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1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339" b="123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5917E-476D-9DB9-A44F-AF2AE928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3573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The Product</a:t>
            </a:r>
          </a:p>
        </p:txBody>
      </p:sp>
      <p:graphicFrame>
        <p:nvGraphicFramePr>
          <p:cNvPr id="5" name="Content Placeholder 2" descr="icon SmartArt graphic placeholder">
            <a:extLst>
              <a:ext uri="{FF2B5EF4-FFF2-40B4-BE49-F238E27FC236}">
                <a16:creationId xmlns:a16="http://schemas.microsoft.com/office/drawing/2014/main" id="{E04C5C5B-F932-40FC-AD54-EE8AB0C58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52510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54AE1-4146-8FAF-590F-9C7DC126B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" y="-1300"/>
            <a:ext cx="12191980" cy="685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570ED-D631-87D4-4DBF-BD0778EE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74" y="85633"/>
            <a:ext cx="8361229" cy="15431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Power Manager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DDCCCFF-269E-FF46-B30E-C4F28A3E4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042927"/>
              </p:ext>
            </p:extLst>
          </p:nvPr>
        </p:nvGraphicFramePr>
        <p:xfrm>
          <a:off x="404298" y="1031847"/>
          <a:ext cx="11331900" cy="5712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3815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9F468-F344-A269-654B-186C845D75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13" b="781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1BED84-F959-B50F-0B9F-A3643B7A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Personal Schedule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A36562-9B28-0348-A8A8-1FF3BAFAA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13241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8037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0B20C147-0F33-6337-3DE5-4A57CE84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1"/>
            <a:ext cx="1399177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8A780-6E1D-D1EE-AA9E-4465C0EF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9600" dirty="0"/>
              <a:t>Recipe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6245A-292E-BB26-9941-3F1C7B42E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82597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082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jumping in the air">
            <a:extLst>
              <a:ext uri="{FF2B5EF4-FFF2-40B4-BE49-F238E27FC236}">
                <a16:creationId xmlns:a16="http://schemas.microsoft.com/office/drawing/2014/main" id="{74938F7B-63F5-6E19-581E-EBF93F6F2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88" b="741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4FDA3-229A-6520-E6F7-B6BBCC1D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en-US" sz="3600"/>
              <a:t>How To Help Our Society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F3B98E-D2F6-6A6B-AE94-0F1824B4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r>
              <a:rPr lang="en-US" dirty="0"/>
              <a:t>Minimize Energy Consumption</a:t>
            </a:r>
          </a:p>
          <a:p>
            <a:r>
              <a:rPr lang="en-US" dirty="0"/>
              <a:t>Organize Your Time Better</a:t>
            </a:r>
          </a:p>
          <a:p>
            <a:r>
              <a:rPr lang="en-US" dirty="0"/>
              <a:t>Stop Wasting Food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DDBB-D6C4-E93F-480C-A9797CE7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7200"/>
              <a:t>Competition</a:t>
            </a:r>
            <a:endParaRPr lang="en-US" sz="7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0A1EE4-FF37-6D4F-5CFB-BB1B3D949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4720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7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Interior of dark warehouse">
            <a:extLst>
              <a:ext uri="{FF2B5EF4-FFF2-40B4-BE49-F238E27FC236}">
                <a16:creationId xmlns:a16="http://schemas.microsoft.com/office/drawing/2014/main" id="{DFB527D1-5A46-04E7-3A68-B4035FB73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" r="1" b="1"/>
          <a:stretch/>
        </p:blipFill>
        <p:spPr>
          <a:xfrm>
            <a:off x="20" y="-130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5B61-9F24-32E0-8875-102F4B23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85" y="1685652"/>
            <a:ext cx="8361229" cy="33786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cap="all" dirty="0"/>
              <a:t>Many features incorporated in ONE</a:t>
            </a:r>
          </a:p>
        </p:txBody>
      </p:sp>
    </p:spTree>
    <p:extLst>
      <p:ext uri="{BB962C8B-B14F-4D97-AF65-F5344CB8AC3E}">
        <p14:creationId xmlns:p14="http://schemas.microsoft.com/office/powerpoint/2010/main" val="116199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D blue concept kitchen">
            <a:extLst>
              <a:ext uri="{FF2B5EF4-FFF2-40B4-BE49-F238E27FC236}">
                <a16:creationId xmlns:a16="http://schemas.microsoft.com/office/drawing/2014/main" id="{DFA0322E-B634-0693-2ECB-CF6F3F29D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1135"/>
          <a:stretch/>
        </p:blipFill>
        <p:spPr>
          <a:xfrm>
            <a:off x="3348" y="10"/>
            <a:ext cx="121886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94D4C7-E328-7D5A-7E7B-7FDC7FAF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addition to any Electronics Company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9FC256-2765-0E0A-A8A9-CB95F13EE0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68760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3</TotalTime>
  <Words>173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HH MANAGER</vt:lpstr>
      <vt:lpstr>The Product</vt:lpstr>
      <vt:lpstr>Power Manager</vt:lpstr>
      <vt:lpstr>Personal Schedule</vt:lpstr>
      <vt:lpstr>Recipe Ideas</vt:lpstr>
      <vt:lpstr>How To Help Our Society</vt:lpstr>
      <vt:lpstr>Competition</vt:lpstr>
      <vt:lpstr>Many features incorporated in ONE</vt:lpstr>
      <vt:lpstr>Great addition to any Electronics Company</vt:lpstr>
      <vt:lpstr>Future Developments</vt:lpstr>
      <vt:lpstr>Plans for The Future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 MANAGER</dc:title>
  <dc:creator>Victor Seserman</dc:creator>
  <cp:lastModifiedBy>Victor Seserman</cp:lastModifiedBy>
  <cp:revision>2</cp:revision>
  <dcterms:created xsi:type="dcterms:W3CDTF">2023-03-25T21:24:53Z</dcterms:created>
  <dcterms:modified xsi:type="dcterms:W3CDTF">2023-03-26T08:18:49Z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2023-03-26T08:01:58Z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12ac0984-c060-4b84-bc75-f7c25e77c890</vt:lpwstr>
  </property>
  <property fmtid="{D5CDD505-2E9C-101B-9397-08002B2CF9AE}" pid="9" name="MSIP_Label_5b58b62f-6f94-46bd-8089-18e64b0a9abb_ContentBits">
    <vt:lpwstr>0</vt:lpwstr>
  </property>
</Properties>
</file>