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2"/>
    <p:restoredTop sz="96405"/>
  </p:normalViewPr>
  <p:slideViewPr>
    <p:cSldViewPr snapToGrid="0" snapToObjects="1">
      <p:cViewPr varScale="1">
        <p:scale>
          <a:sx n="102" d="100"/>
          <a:sy n="102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3E8C-9B70-4143-BD73-DE4578D97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F4AB7-FAE7-D745-80EE-F3CB35650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EE58F-FEED-0047-8767-FC7EDF0E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25/9/2021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98B98-4009-2546-B0D1-A8B1EBBA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95A6-E619-4F40-8915-ED9CC75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70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ED7A-3206-9D43-B4C9-F221E90D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06512-3D3B-E242-815A-6CC3BC69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5290-D8A0-A64B-A368-3C68395F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25/9/2021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31605-9303-7E40-A23E-94E5E31F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5BA7-0DF2-A84C-AD2C-12255A89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31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C8DE7-B70D-F940-8E6F-2D843E54B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75069-6AB2-A941-9FB5-DE6E7A35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60A0-1011-8C4A-B4D1-4F8584F3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25/9/2021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26128-6B79-7E44-A93A-3F3B2612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3976-4535-E740-A2FE-B9EDB946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555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918-5241-E64C-B5BF-5AA1A0D6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AB55-7A78-114D-969A-6602350F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58B3-7F33-9943-B3F6-7F4DA8C5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25/9/2021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5E1E-1EF9-0048-B444-B2A7220D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5131-C281-9749-82F4-8EAD5660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2364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C1F8-9565-E24A-BA78-9947CA3F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F3DB-2C4F-434D-9053-74E02DCA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0EE0-5E7A-DC43-8C5A-D2DC888F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25/9/2021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9365-FC5F-CC48-AF80-BBEB67CB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9CCF-4734-114D-AB0E-7EE98B4B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4818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7E10-C882-8044-A13C-4B9C2116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A392-84B7-E247-9D22-A4B67ADAF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65BBD-40A2-2246-9C71-BE944EFCB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E2852-262F-744B-A60A-47D76463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25/9/2021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B2F5E-B825-2B49-88BD-E66FD6E5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E481F-C5A8-0B42-BE53-459709DE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196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E970-8F80-2248-834A-57165654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DF719-3DDA-7D42-BA55-DC04E961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5BA07-E180-5948-9447-20CFEB8E2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27ABF-50FB-8B4C-A14D-FA3BCF023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4A1C7-ADB1-204E-84EF-9F339260F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06363-02D7-344B-B1D4-77B83003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25/9/2021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82B5F-9B8E-F544-85CD-D7CA6AD4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115BD-F617-1244-8149-BD58034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7370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D298-E285-364D-9E99-901C0C45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26A7C-1A88-9249-91E9-AE103AE9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25/9/2021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32E84-B1B4-A24F-B28B-D648235F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633ED-9B5F-3B4C-9CA7-230A372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224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AACCD-CF67-1949-8902-5082BB28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25/9/2021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5F3A9-6E1D-034C-9F82-FA133A72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9DCC1-196E-C34B-87B0-F6FA9DBD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2037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2DFB-F368-2F46-B1D0-6742AFEA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DC40-6B23-8543-8983-682ECF69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75B5B-08F0-1148-9429-96CBCB7A3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6C319-3DFC-AD45-9E6A-BB969CED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25/9/2021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F1C4F-4766-724C-9EC0-311D73C7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3FA0F-D87A-F747-A4F0-7295D1A0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4230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D7E5-FDE6-D742-A04C-3A5EA11E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EED4A-EDD3-0A40-9C35-7EB21C480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D6C78-2015-6A4A-ACB4-920236876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5F02-C9AD-364F-AD18-E2E3EF23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115-9114-B443-A583-D6E7B0AC2633}" type="datetimeFigureOut">
              <a:rPr lang="en-TH" smtClean="0"/>
              <a:t>25/9/2021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26F05-CF14-0D4C-B191-6BC3CC17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53715-3BEA-5E42-9D00-E7631DD7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3278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7B219-8314-0049-8945-BFF7DB4C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C0071-3693-AB47-9C5B-BA45F7FEE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C700-1509-C642-A964-B21CC2A0C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F115-9114-B443-A583-D6E7B0AC2633}" type="datetimeFigureOut">
              <a:rPr lang="en-TH" smtClean="0"/>
              <a:t>25/9/2021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EB80-8226-0B49-B867-A72427CCA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2B37-F86D-AA4E-B70F-2CF51828B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8481-2D5C-F74E-B296-87A4BBD47B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1195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488E-1B94-B241-A6DD-D8FD549D2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CPU Utilization Experiments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B1585-31E1-9B4B-8694-415BE7F34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ART</a:t>
            </a:r>
          </a:p>
          <a:p>
            <a:r>
              <a:rPr lang="en-TH" dirty="0"/>
              <a:t>Sept 25, 2021</a:t>
            </a:r>
          </a:p>
        </p:txBody>
      </p:sp>
    </p:spTree>
    <p:extLst>
      <p:ext uri="{BB962C8B-B14F-4D97-AF65-F5344CB8AC3E}">
        <p14:creationId xmlns:p14="http://schemas.microsoft.com/office/powerpoint/2010/main" val="134170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15F52C-7B47-A344-9FBD-BC342A0CFBD2}"/>
              </a:ext>
            </a:extLst>
          </p:cNvPr>
          <p:cNvSpPr/>
          <p:nvPr/>
        </p:nvSpPr>
        <p:spPr>
          <a:xfrm>
            <a:off x="5209783" y="1861874"/>
            <a:ext cx="951978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0F22BF-A0C4-AF4F-A8F3-A57453B8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72" y="56806"/>
            <a:ext cx="10515600" cy="1325563"/>
          </a:xfrm>
        </p:spPr>
        <p:txBody>
          <a:bodyPr/>
          <a:lstStyle/>
          <a:p>
            <a:r>
              <a:rPr lang="en-TH" dirty="0"/>
              <a:t>Full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88DF5-E96B-A54B-A0C5-E32CD0C00958}"/>
              </a:ext>
            </a:extLst>
          </p:cNvPr>
          <p:cNvSpPr/>
          <p:nvPr/>
        </p:nvSpPr>
        <p:spPr>
          <a:xfrm>
            <a:off x="2569923" y="3429001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352246-9753-C94A-9ECA-26F5DA411EF8}"/>
              </a:ext>
            </a:extLst>
          </p:cNvPr>
          <p:cNvSpPr/>
          <p:nvPr/>
        </p:nvSpPr>
        <p:spPr>
          <a:xfrm>
            <a:off x="5298509" y="3443615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7DA817-33F3-C844-B03A-4B88E9176075}"/>
              </a:ext>
            </a:extLst>
          </p:cNvPr>
          <p:cNvSpPr/>
          <p:nvPr/>
        </p:nvSpPr>
        <p:spPr>
          <a:xfrm>
            <a:off x="8027095" y="3443615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B3F67-9658-D54D-88F4-77A74524CCE2}"/>
              </a:ext>
            </a:extLst>
          </p:cNvPr>
          <p:cNvSpPr/>
          <p:nvPr/>
        </p:nvSpPr>
        <p:spPr>
          <a:xfrm>
            <a:off x="2569923" y="5021894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9AFCE-20B9-7343-B6DB-0E9E99133739}"/>
              </a:ext>
            </a:extLst>
          </p:cNvPr>
          <p:cNvSpPr/>
          <p:nvPr/>
        </p:nvSpPr>
        <p:spPr>
          <a:xfrm>
            <a:off x="5290159" y="5086612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ADA798-8B4F-394D-BD36-04AC8DCF8547}"/>
              </a:ext>
            </a:extLst>
          </p:cNvPr>
          <p:cNvSpPr/>
          <p:nvPr/>
        </p:nvSpPr>
        <p:spPr>
          <a:xfrm>
            <a:off x="8010395" y="5086612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91572-392A-234C-A7E5-01884ADAF454}"/>
              </a:ext>
            </a:extLst>
          </p:cNvPr>
          <p:cNvCxnSpPr>
            <a:stCxn id="6" idx="0"/>
            <a:endCxn id="4" idx="1"/>
          </p:cNvCxnSpPr>
          <p:nvPr/>
        </p:nvCxnSpPr>
        <p:spPr>
          <a:xfrm flipV="1">
            <a:off x="2957186" y="2143710"/>
            <a:ext cx="2252597" cy="128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EC23F2-E02E-F24B-9F63-83D0C568605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957185" y="3820439"/>
            <a:ext cx="1" cy="1201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163B30-3925-8643-820C-A597E3A98978}"/>
              </a:ext>
            </a:extLst>
          </p:cNvPr>
          <p:cNvCxnSpPr>
            <a:cxnSpLocks/>
          </p:cNvCxnSpPr>
          <p:nvPr/>
        </p:nvCxnSpPr>
        <p:spPr>
          <a:xfrm flipV="1">
            <a:off x="5711867" y="3860104"/>
            <a:ext cx="1" cy="1201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19EDDA-0B6B-2E43-ACCF-96F6CBF516FB}"/>
              </a:ext>
            </a:extLst>
          </p:cNvPr>
          <p:cNvCxnSpPr>
            <a:cxnSpLocks/>
          </p:cNvCxnSpPr>
          <p:nvPr/>
        </p:nvCxnSpPr>
        <p:spPr>
          <a:xfrm flipV="1">
            <a:off x="8414358" y="3860104"/>
            <a:ext cx="1" cy="1201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0851D6-CAD0-8444-B087-6CAAF6CC42E9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5685772" y="2425545"/>
            <a:ext cx="0" cy="1018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369B43-EA2C-1C43-8FFA-9E715BCA64A5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161761" y="2143710"/>
            <a:ext cx="2235898" cy="1285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C2326-E2D2-E448-B920-A1DB36A2D9F7}"/>
              </a:ext>
            </a:extLst>
          </p:cNvPr>
          <p:cNvCxnSpPr>
            <a:cxnSpLocks/>
          </p:cNvCxnSpPr>
          <p:nvPr/>
        </p:nvCxnSpPr>
        <p:spPr>
          <a:xfrm>
            <a:off x="3314177" y="5282331"/>
            <a:ext cx="1975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B23F78-4B22-954F-84FD-E42FE7C3A54A}"/>
              </a:ext>
            </a:extLst>
          </p:cNvPr>
          <p:cNvCxnSpPr>
            <a:cxnSpLocks/>
          </p:cNvCxnSpPr>
          <p:nvPr/>
        </p:nvCxnSpPr>
        <p:spPr>
          <a:xfrm>
            <a:off x="6051113" y="5282331"/>
            <a:ext cx="1975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D032BC-8B12-AD47-BF13-78A3BBC3B4CC}"/>
              </a:ext>
            </a:extLst>
          </p:cNvPr>
          <p:cNvCxnSpPr>
            <a:cxnSpLocks/>
          </p:cNvCxnSpPr>
          <p:nvPr/>
        </p:nvCxnSpPr>
        <p:spPr>
          <a:xfrm>
            <a:off x="6051113" y="3639334"/>
            <a:ext cx="1975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73C311-831F-1A44-AEEC-A5C86797D92B}"/>
              </a:ext>
            </a:extLst>
          </p:cNvPr>
          <p:cNvCxnSpPr>
            <a:cxnSpLocks/>
          </p:cNvCxnSpPr>
          <p:nvPr/>
        </p:nvCxnSpPr>
        <p:spPr>
          <a:xfrm>
            <a:off x="3314177" y="3623156"/>
            <a:ext cx="1975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004BE6-A957-9D4D-BA50-E9415C794BFA}"/>
              </a:ext>
            </a:extLst>
          </p:cNvPr>
          <p:cNvCxnSpPr>
            <a:cxnSpLocks/>
          </p:cNvCxnSpPr>
          <p:nvPr/>
        </p:nvCxnSpPr>
        <p:spPr>
          <a:xfrm flipV="1">
            <a:off x="2705622" y="1946429"/>
            <a:ext cx="2474934" cy="1479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FF57CB-75F7-4C48-AC3D-A7E21432C9C2}"/>
              </a:ext>
            </a:extLst>
          </p:cNvPr>
          <p:cNvCxnSpPr>
            <a:cxnSpLocks/>
          </p:cNvCxnSpPr>
          <p:nvPr/>
        </p:nvCxnSpPr>
        <p:spPr>
          <a:xfrm flipV="1">
            <a:off x="2734849" y="3835053"/>
            <a:ext cx="0" cy="1186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C56E6D-8FEA-034B-83A1-3A4CB9841F23}"/>
              </a:ext>
            </a:extLst>
          </p:cNvPr>
          <p:cNvCxnSpPr>
            <a:cxnSpLocks/>
          </p:cNvCxnSpPr>
          <p:nvPr/>
        </p:nvCxnSpPr>
        <p:spPr>
          <a:xfrm flipV="1">
            <a:off x="5488487" y="3874719"/>
            <a:ext cx="0" cy="1186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CE1987-5D48-9247-B76E-010B46A3758B}"/>
              </a:ext>
            </a:extLst>
          </p:cNvPr>
          <p:cNvCxnSpPr>
            <a:cxnSpLocks/>
          </p:cNvCxnSpPr>
          <p:nvPr/>
        </p:nvCxnSpPr>
        <p:spPr>
          <a:xfrm flipV="1">
            <a:off x="8208723" y="3867411"/>
            <a:ext cx="0" cy="1186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6D877B-61DC-EB4B-BB3D-84D28DE900AD}"/>
              </a:ext>
            </a:extLst>
          </p:cNvPr>
          <p:cNvCxnSpPr>
            <a:cxnSpLocks/>
          </p:cNvCxnSpPr>
          <p:nvPr/>
        </p:nvCxnSpPr>
        <p:spPr>
          <a:xfrm flipH="1" flipV="1">
            <a:off x="6161761" y="1946429"/>
            <a:ext cx="2462409" cy="147944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62D7C7-B3EE-A842-8890-EB0037DFDF9D}"/>
              </a:ext>
            </a:extLst>
          </p:cNvPr>
          <p:cNvCxnSpPr>
            <a:cxnSpLocks/>
          </p:cNvCxnSpPr>
          <p:nvPr/>
        </p:nvCxnSpPr>
        <p:spPr>
          <a:xfrm flipV="1">
            <a:off x="5874705" y="2429554"/>
            <a:ext cx="1" cy="9848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5D28E4-B4CD-1944-ABE6-72F38AC7E312}"/>
              </a:ext>
            </a:extLst>
          </p:cNvPr>
          <p:cNvCxnSpPr>
            <a:cxnSpLocks/>
          </p:cNvCxnSpPr>
          <p:nvPr/>
        </p:nvCxnSpPr>
        <p:spPr>
          <a:xfrm flipV="1">
            <a:off x="3315219" y="3756078"/>
            <a:ext cx="198329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6D7F61-1D9D-9547-B962-941C2DE9AAB2}"/>
              </a:ext>
            </a:extLst>
          </p:cNvPr>
          <p:cNvCxnSpPr>
            <a:cxnSpLocks/>
          </p:cNvCxnSpPr>
          <p:nvPr/>
        </p:nvCxnSpPr>
        <p:spPr>
          <a:xfrm flipV="1">
            <a:off x="3344449" y="5184471"/>
            <a:ext cx="198329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9225B2-25FA-4145-89DC-464C61B1B07E}"/>
              </a:ext>
            </a:extLst>
          </p:cNvPr>
          <p:cNvCxnSpPr>
            <a:cxnSpLocks/>
          </p:cNvCxnSpPr>
          <p:nvPr/>
        </p:nvCxnSpPr>
        <p:spPr>
          <a:xfrm flipV="1">
            <a:off x="6086604" y="5184470"/>
            <a:ext cx="198329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71092D-CA20-BF40-A388-C50CFA05FE4E}"/>
              </a:ext>
            </a:extLst>
          </p:cNvPr>
          <p:cNvCxnSpPr>
            <a:cxnSpLocks/>
          </p:cNvCxnSpPr>
          <p:nvPr/>
        </p:nvCxnSpPr>
        <p:spPr>
          <a:xfrm flipV="1">
            <a:off x="6073035" y="3756078"/>
            <a:ext cx="198329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51EA4A-99CD-984E-80A2-760A613949E6}"/>
              </a:ext>
            </a:extLst>
          </p:cNvPr>
          <p:cNvCxnSpPr>
            <a:cxnSpLocks/>
          </p:cNvCxnSpPr>
          <p:nvPr/>
        </p:nvCxnSpPr>
        <p:spPr>
          <a:xfrm flipV="1">
            <a:off x="8911225" y="2027777"/>
            <a:ext cx="991645" cy="495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4E14B3-07F5-1E40-9DD1-6547C12BBFA3}"/>
              </a:ext>
            </a:extLst>
          </p:cNvPr>
          <p:cNvCxnSpPr>
            <a:cxnSpLocks/>
          </p:cNvCxnSpPr>
          <p:nvPr/>
        </p:nvCxnSpPr>
        <p:spPr>
          <a:xfrm flipH="1">
            <a:off x="8911225" y="2256021"/>
            <a:ext cx="9916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2A31A4-1F72-7D46-8A8E-FE8B3F600359}"/>
              </a:ext>
            </a:extLst>
          </p:cNvPr>
          <p:cNvSpPr txBox="1"/>
          <p:nvPr/>
        </p:nvSpPr>
        <p:spPr>
          <a:xfrm>
            <a:off x="10259861" y="1855213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rgbClr val="FF0000"/>
                </a:solidFill>
              </a:rPr>
              <a:t>Control Plane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CB44FF-9D0A-0A43-A15B-38FFEFA5AC93}"/>
              </a:ext>
            </a:extLst>
          </p:cNvPr>
          <p:cNvSpPr txBox="1"/>
          <p:nvPr/>
        </p:nvSpPr>
        <p:spPr>
          <a:xfrm>
            <a:off x="10259861" y="2143709"/>
            <a:ext cx="11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Data Plane</a:t>
            </a:r>
          </a:p>
        </p:txBody>
      </p:sp>
    </p:spTree>
    <p:extLst>
      <p:ext uri="{BB962C8B-B14F-4D97-AF65-F5344CB8AC3E}">
        <p14:creationId xmlns:p14="http://schemas.microsoft.com/office/powerpoint/2010/main" val="283234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5DF3-D29F-6E41-85B1-9D601DF9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Experiment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3F1ED-89EF-7349-854E-B7312CB3F0F1}"/>
              </a:ext>
            </a:extLst>
          </p:cNvPr>
          <p:cNvSpPr/>
          <p:nvPr/>
        </p:nvSpPr>
        <p:spPr>
          <a:xfrm>
            <a:off x="3681607" y="3026795"/>
            <a:ext cx="951978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682CC-F146-744E-8760-C2B8B3A336EB}"/>
              </a:ext>
            </a:extLst>
          </p:cNvPr>
          <p:cNvSpPr/>
          <p:nvPr/>
        </p:nvSpPr>
        <p:spPr>
          <a:xfrm>
            <a:off x="1041747" y="4593922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9681C-4847-8B43-9445-DBB5D37812F1}"/>
              </a:ext>
            </a:extLst>
          </p:cNvPr>
          <p:cNvSpPr/>
          <p:nvPr/>
        </p:nvSpPr>
        <p:spPr>
          <a:xfrm>
            <a:off x="3770333" y="4608536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7E1972-773F-9B49-813F-2690279FC2BE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4157596" y="3590466"/>
            <a:ext cx="0" cy="1018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EDCE1F-00D4-C34A-B14D-47DD7E3E5014}"/>
              </a:ext>
            </a:extLst>
          </p:cNvPr>
          <p:cNvCxnSpPr>
            <a:cxnSpLocks/>
          </p:cNvCxnSpPr>
          <p:nvPr/>
        </p:nvCxnSpPr>
        <p:spPr>
          <a:xfrm>
            <a:off x="1786001" y="4788077"/>
            <a:ext cx="19759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97CA8F-ED7E-F745-9BE4-F75FAB56165B}"/>
              </a:ext>
            </a:extLst>
          </p:cNvPr>
          <p:cNvCxnSpPr>
            <a:cxnSpLocks/>
          </p:cNvCxnSpPr>
          <p:nvPr/>
        </p:nvCxnSpPr>
        <p:spPr>
          <a:xfrm flipV="1">
            <a:off x="1177446" y="3111350"/>
            <a:ext cx="2474934" cy="1479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43C369-DAB5-9C4E-8152-A8FD46216170}"/>
              </a:ext>
            </a:extLst>
          </p:cNvPr>
          <p:cNvCxnSpPr>
            <a:cxnSpLocks/>
          </p:cNvCxnSpPr>
          <p:nvPr/>
        </p:nvCxnSpPr>
        <p:spPr>
          <a:xfrm flipV="1">
            <a:off x="4346529" y="3594475"/>
            <a:ext cx="1" cy="9848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3C539F-AD9E-224A-85C5-D944939231E3}"/>
              </a:ext>
            </a:extLst>
          </p:cNvPr>
          <p:cNvCxnSpPr>
            <a:cxnSpLocks/>
          </p:cNvCxnSpPr>
          <p:nvPr/>
        </p:nvCxnSpPr>
        <p:spPr>
          <a:xfrm flipV="1">
            <a:off x="1787043" y="4920999"/>
            <a:ext cx="198329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C22C4D-FA3E-494B-B434-F0A154ADE33D}"/>
              </a:ext>
            </a:extLst>
          </p:cNvPr>
          <p:cNvCxnSpPr>
            <a:cxnSpLocks/>
          </p:cNvCxnSpPr>
          <p:nvPr/>
        </p:nvCxnSpPr>
        <p:spPr>
          <a:xfrm>
            <a:off x="1424833" y="5153420"/>
            <a:ext cx="2732763" cy="0"/>
          </a:xfrm>
          <a:prstGeom prst="line">
            <a:avLst/>
          </a:prstGeom>
          <a:ln w="28575">
            <a:solidFill>
              <a:srgbClr val="92D05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E76CD-0FFA-4241-81B5-548261D6A823}"/>
              </a:ext>
            </a:extLst>
          </p:cNvPr>
          <p:cNvCxnSpPr/>
          <p:nvPr/>
        </p:nvCxnSpPr>
        <p:spPr>
          <a:xfrm flipV="1">
            <a:off x="1454061" y="3308630"/>
            <a:ext cx="2252597" cy="128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60DF1E-D8E3-0D4D-BF23-1858CB02218D}"/>
              </a:ext>
            </a:extLst>
          </p:cNvPr>
          <p:cNvSpPr txBox="1"/>
          <p:nvPr/>
        </p:nvSpPr>
        <p:spPr>
          <a:xfrm>
            <a:off x="6338169" y="2279412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Packets are sent by iperf2 UPD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238BFB-63A2-DA41-911A-907CBCA6CEE9}"/>
              </a:ext>
            </a:extLst>
          </p:cNvPr>
          <p:cNvSpPr txBox="1"/>
          <p:nvPr/>
        </p:nvSpPr>
        <p:spPr>
          <a:xfrm>
            <a:off x="1561358" y="5153420"/>
            <a:ext cx="24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Taffic flow from E1 to E2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96530C39-4D4B-904A-819C-BB0C55BAE8DF}"/>
              </a:ext>
            </a:extLst>
          </p:cNvPr>
          <p:cNvSpPr/>
          <p:nvPr/>
        </p:nvSpPr>
        <p:spPr>
          <a:xfrm>
            <a:off x="4734837" y="4788077"/>
            <a:ext cx="914400" cy="612648"/>
          </a:xfrm>
          <a:prstGeom prst="wedgeRoundRectCallout">
            <a:avLst>
              <a:gd name="adj1" fmla="val -64669"/>
              <a:gd name="adj2" fmla="val -6221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B0533A6C-C160-284E-AA8B-9C2EE4388308}"/>
              </a:ext>
            </a:extLst>
          </p:cNvPr>
          <p:cNvSpPr/>
          <p:nvPr/>
        </p:nvSpPr>
        <p:spPr>
          <a:xfrm>
            <a:off x="1041747" y="5679365"/>
            <a:ext cx="914400" cy="612648"/>
          </a:xfrm>
          <a:prstGeom prst="wedgeRoundRectCallout">
            <a:avLst>
              <a:gd name="adj1" fmla="val -50970"/>
              <a:gd name="adj2" fmla="val -16240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A8A3B4-FEB0-DB4E-B9B5-DC5611B0B3A7}"/>
              </a:ext>
            </a:extLst>
          </p:cNvPr>
          <p:cNvSpPr txBox="1"/>
          <p:nvPr/>
        </p:nvSpPr>
        <p:spPr>
          <a:xfrm>
            <a:off x="6338169" y="2671490"/>
            <a:ext cx="471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Streaming % CPU info 60 sec for every bitrate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H" dirty="0"/>
              <a:t>raffic load = [2,4,6,…,40] Mbits/s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6DCFCB5A-315A-E240-8C78-E50369624E2F}"/>
              </a:ext>
            </a:extLst>
          </p:cNvPr>
          <p:cNvSpPr/>
          <p:nvPr/>
        </p:nvSpPr>
        <p:spPr>
          <a:xfrm>
            <a:off x="3656553" y="2008725"/>
            <a:ext cx="1992684" cy="635261"/>
          </a:xfrm>
          <a:prstGeom prst="wedgeRoundRectCallout">
            <a:avLst>
              <a:gd name="adj1" fmla="val -22126"/>
              <a:gd name="adj2" fmla="val 105145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SE collects CPU util information of Edge1 &amp; Edge 2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70617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A2B5-C21B-B741-BD37-CC3AC00C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Experiment 2.1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EAD22C-A3D7-CC41-BE4D-2B33278AEA23}"/>
              </a:ext>
            </a:extLst>
          </p:cNvPr>
          <p:cNvSpPr/>
          <p:nvPr/>
        </p:nvSpPr>
        <p:spPr>
          <a:xfrm>
            <a:off x="3907076" y="1836822"/>
            <a:ext cx="951978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2AED0-248D-0E4C-BE8C-7FD1CB912FD0}"/>
              </a:ext>
            </a:extLst>
          </p:cNvPr>
          <p:cNvSpPr/>
          <p:nvPr/>
        </p:nvSpPr>
        <p:spPr>
          <a:xfrm>
            <a:off x="1267216" y="3403949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6B2FA-7421-FA4C-B0BC-2A17A494F7FC}"/>
              </a:ext>
            </a:extLst>
          </p:cNvPr>
          <p:cNvSpPr/>
          <p:nvPr/>
        </p:nvSpPr>
        <p:spPr>
          <a:xfrm>
            <a:off x="1267216" y="4996842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1BA03D-1A63-E549-9312-06844455CEBF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1654479" y="2118658"/>
            <a:ext cx="2252597" cy="128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62EB68-CCCB-7943-934E-D402E5F995D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654478" y="3795387"/>
            <a:ext cx="1" cy="1201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9321D1-96B8-4143-B67B-5EFCD1B19E9D}"/>
              </a:ext>
            </a:extLst>
          </p:cNvPr>
          <p:cNvCxnSpPr>
            <a:cxnSpLocks/>
          </p:cNvCxnSpPr>
          <p:nvPr/>
        </p:nvCxnSpPr>
        <p:spPr>
          <a:xfrm flipV="1">
            <a:off x="1402915" y="1921377"/>
            <a:ext cx="2474934" cy="1479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66673-A880-4545-B80C-539F3E56BFBD}"/>
              </a:ext>
            </a:extLst>
          </p:cNvPr>
          <p:cNvCxnSpPr>
            <a:cxnSpLocks/>
          </p:cNvCxnSpPr>
          <p:nvPr/>
        </p:nvCxnSpPr>
        <p:spPr>
          <a:xfrm flipV="1">
            <a:off x="1432142" y="3810001"/>
            <a:ext cx="0" cy="1186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9C60CFB7-A2C2-6840-826B-6F932D8E98B2}"/>
              </a:ext>
            </a:extLst>
          </p:cNvPr>
          <p:cNvSpPr/>
          <p:nvPr/>
        </p:nvSpPr>
        <p:spPr>
          <a:xfrm>
            <a:off x="2085263" y="2492679"/>
            <a:ext cx="1985696" cy="3319398"/>
          </a:xfrm>
          <a:custGeom>
            <a:avLst/>
            <a:gdLst>
              <a:gd name="connsiteX0" fmla="*/ 156896 w 1985696"/>
              <a:gd name="connsiteY0" fmla="*/ 3319398 h 3319398"/>
              <a:gd name="connsiteX1" fmla="*/ 181948 w 1985696"/>
              <a:gd name="connsiteY1" fmla="*/ 1252603 h 3319398"/>
              <a:gd name="connsiteX2" fmla="*/ 1985696 w 1985696"/>
              <a:gd name="connsiteY2" fmla="*/ 0 h 33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696" h="3319398">
                <a:moveTo>
                  <a:pt x="156896" y="3319398"/>
                </a:moveTo>
                <a:cubicBezTo>
                  <a:pt x="17022" y="2562617"/>
                  <a:pt x="-122852" y="1805836"/>
                  <a:pt x="181948" y="1252603"/>
                </a:cubicBezTo>
                <a:cubicBezTo>
                  <a:pt x="486748" y="699370"/>
                  <a:pt x="1236222" y="349685"/>
                  <a:pt x="1985696" y="0"/>
                </a:cubicBezTo>
              </a:path>
            </a:pathLst>
          </a:custGeom>
          <a:noFill/>
          <a:ln w="28575">
            <a:solidFill>
              <a:schemeClr val="accent6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2279C4-B1F3-1745-B860-4C6F78BD52E3}"/>
              </a:ext>
            </a:extLst>
          </p:cNvPr>
          <p:cNvSpPr txBox="1"/>
          <p:nvPr/>
        </p:nvSpPr>
        <p:spPr>
          <a:xfrm>
            <a:off x="2331982" y="4012602"/>
            <a:ext cx="433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Taffic flow from E4 to SE, passing through E1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B41CA2DB-770C-BC46-BAB3-8039419C038C}"/>
              </a:ext>
            </a:extLst>
          </p:cNvPr>
          <p:cNvSpPr/>
          <p:nvPr/>
        </p:nvSpPr>
        <p:spPr>
          <a:xfrm>
            <a:off x="4859054" y="1078173"/>
            <a:ext cx="1992684" cy="635261"/>
          </a:xfrm>
          <a:prstGeom prst="wedgeRoundRectCallout">
            <a:avLst>
              <a:gd name="adj1" fmla="val -46641"/>
              <a:gd name="adj2" fmla="val 111061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SE collects CPU util information of Edge1 &amp; Edge 4</a:t>
            </a:r>
            <a:endParaRPr lang="en-TH" dirty="0"/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B7600269-B851-A543-95FD-6518156130F5}"/>
              </a:ext>
            </a:extLst>
          </p:cNvPr>
          <p:cNvSpPr/>
          <p:nvPr/>
        </p:nvSpPr>
        <p:spPr>
          <a:xfrm>
            <a:off x="1432142" y="5583389"/>
            <a:ext cx="914400" cy="612648"/>
          </a:xfrm>
          <a:prstGeom prst="wedgeRoundRectCallout">
            <a:avLst>
              <a:gd name="adj1" fmla="val -64669"/>
              <a:gd name="adj2" fmla="val -6221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F205BF4B-0ED6-6144-BC75-B06673FD2E65}"/>
              </a:ext>
            </a:extLst>
          </p:cNvPr>
          <p:cNvSpPr/>
          <p:nvPr/>
        </p:nvSpPr>
        <p:spPr>
          <a:xfrm>
            <a:off x="752084" y="2354775"/>
            <a:ext cx="914400" cy="612648"/>
          </a:xfrm>
          <a:prstGeom prst="wedgeRoundRectCallout">
            <a:avLst>
              <a:gd name="adj1" fmla="val 14783"/>
              <a:gd name="adj2" fmla="val 11565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9C3C4-BB1B-3F4F-9488-548611D4A712}"/>
              </a:ext>
            </a:extLst>
          </p:cNvPr>
          <p:cNvSpPr txBox="1"/>
          <p:nvPr/>
        </p:nvSpPr>
        <p:spPr>
          <a:xfrm>
            <a:off x="6671503" y="2252179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Packets are sent by iperf2 UPD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CC380-1238-F148-AB5D-7EC08685C216}"/>
              </a:ext>
            </a:extLst>
          </p:cNvPr>
          <p:cNvSpPr txBox="1"/>
          <p:nvPr/>
        </p:nvSpPr>
        <p:spPr>
          <a:xfrm>
            <a:off x="6671503" y="2644257"/>
            <a:ext cx="491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Streaming % CPU info 60 sec for every bitrate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H" dirty="0"/>
              <a:t>raffic load from E4 to SE = [2,4,6,…,40] Mbits/s</a:t>
            </a:r>
          </a:p>
        </p:txBody>
      </p:sp>
    </p:spTree>
    <p:extLst>
      <p:ext uri="{BB962C8B-B14F-4D97-AF65-F5344CB8AC3E}">
        <p14:creationId xmlns:p14="http://schemas.microsoft.com/office/powerpoint/2010/main" val="55214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F41D-A4D6-F74D-A6FC-C218B3DD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Experiment 2.2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CD953-8ED9-214C-A8EE-2CA45132812A}"/>
              </a:ext>
            </a:extLst>
          </p:cNvPr>
          <p:cNvSpPr/>
          <p:nvPr/>
        </p:nvSpPr>
        <p:spPr>
          <a:xfrm>
            <a:off x="4120019" y="2133660"/>
            <a:ext cx="951978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F1F94F-B7A9-CF46-97B6-B452E6C90A0E}"/>
              </a:ext>
            </a:extLst>
          </p:cNvPr>
          <p:cNvSpPr/>
          <p:nvPr/>
        </p:nvSpPr>
        <p:spPr>
          <a:xfrm>
            <a:off x="1480159" y="3700787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926C1-9634-FC48-9267-3D48F814F296}"/>
              </a:ext>
            </a:extLst>
          </p:cNvPr>
          <p:cNvSpPr/>
          <p:nvPr/>
        </p:nvSpPr>
        <p:spPr>
          <a:xfrm>
            <a:off x="1480159" y="5293680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0FEF79-BBB7-C845-BDE5-D51E6D3318C5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1867422" y="2415496"/>
            <a:ext cx="2252597" cy="128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BF5802-8C33-2B49-A1D2-BE180620FD0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867421" y="4092225"/>
            <a:ext cx="1" cy="1201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130F2-369E-1745-B3D8-C2E7A32FB88E}"/>
              </a:ext>
            </a:extLst>
          </p:cNvPr>
          <p:cNvCxnSpPr>
            <a:cxnSpLocks/>
          </p:cNvCxnSpPr>
          <p:nvPr/>
        </p:nvCxnSpPr>
        <p:spPr>
          <a:xfrm flipV="1">
            <a:off x="1615858" y="2218215"/>
            <a:ext cx="2474934" cy="1479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AC2327-600A-EC48-91DB-9DACFE3D47B3}"/>
              </a:ext>
            </a:extLst>
          </p:cNvPr>
          <p:cNvCxnSpPr>
            <a:cxnSpLocks/>
          </p:cNvCxnSpPr>
          <p:nvPr/>
        </p:nvCxnSpPr>
        <p:spPr>
          <a:xfrm flipV="1">
            <a:off x="1645085" y="4106839"/>
            <a:ext cx="0" cy="1186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FD5BDA8B-A243-AC4A-A8F7-993E4E51D2BD}"/>
              </a:ext>
            </a:extLst>
          </p:cNvPr>
          <p:cNvSpPr/>
          <p:nvPr/>
        </p:nvSpPr>
        <p:spPr>
          <a:xfrm>
            <a:off x="2298206" y="2789517"/>
            <a:ext cx="1985696" cy="3319398"/>
          </a:xfrm>
          <a:custGeom>
            <a:avLst/>
            <a:gdLst>
              <a:gd name="connsiteX0" fmla="*/ 156896 w 1985696"/>
              <a:gd name="connsiteY0" fmla="*/ 3319398 h 3319398"/>
              <a:gd name="connsiteX1" fmla="*/ 181948 w 1985696"/>
              <a:gd name="connsiteY1" fmla="*/ 1252603 h 3319398"/>
              <a:gd name="connsiteX2" fmla="*/ 1985696 w 1985696"/>
              <a:gd name="connsiteY2" fmla="*/ 0 h 33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696" h="3319398">
                <a:moveTo>
                  <a:pt x="156896" y="3319398"/>
                </a:moveTo>
                <a:cubicBezTo>
                  <a:pt x="17022" y="2562617"/>
                  <a:pt x="-122852" y="1805836"/>
                  <a:pt x="181948" y="1252603"/>
                </a:cubicBezTo>
                <a:cubicBezTo>
                  <a:pt x="486748" y="699370"/>
                  <a:pt x="1236222" y="349685"/>
                  <a:pt x="1985696" y="0"/>
                </a:cubicBezTo>
              </a:path>
            </a:pathLst>
          </a:custGeom>
          <a:noFill/>
          <a:ln w="28575">
            <a:solidFill>
              <a:schemeClr val="accent6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BB6AB-4DD9-BC41-946E-0DAA9FE28148}"/>
              </a:ext>
            </a:extLst>
          </p:cNvPr>
          <p:cNvSpPr txBox="1"/>
          <p:nvPr/>
        </p:nvSpPr>
        <p:spPr>
          <a:xfrm>
            <a:off x="2544925" y="4309440"/>
            <a:ext cx="433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Taffic flow from E4 to SE, passing through E1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C260C7C1-9AC8-6843-B3F2-D87D4CFC1DC4}"/>
              </a:ext>
            </a:extLst>
          </p:cNvPr>
          <p:cNvSpPr/>
          <p:nvPr/>
        </p:nvSpPr>
        <p:spPr>
          <a:xfrm>
            <a:off x="5071997" y="1375011"/>
            <a:ext cx="1992684" cy="635261"/>
          </a:xfrm>
          <a:prstGeom prst="wedgeRoundRectCallout">
            <a:avLst>
              <a:gd name="adj1" fmla="val -46641"/>
              <a:gd name="adj2" fmla="val 111061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SE collects CPU util information of Edge1 &amp; Edge 4</a:t>
            </a:r>
            <a:endParaRPr lang="en-TH" dirty="0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E02C65AA-B3DB-EB41-8B94-C158350A56AA}"/>
              </a:ext>
            </a:extLst>
          </p:cNvPr>
          <p:cNvSpPr/>
          <p:nvPr/>
        </p:nvSpPr>
        <p:spPr>
          <a:xfrm>
            <a:off x="1645085" y="5880227"/>
            <a:ext cx="914400" cy="612648"/>
          </a:xfrm>
          <a:prstGeom prst="wedgeRoundRectCallout">
            <a:avLst>
              <a:gd name="adj1" fmla="val -64669"/>
              <a:gd name="adj2" fmla="val -6221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C119134E-8107-AC47-8A84-DCD16DF67ADA}"/>
              </a:ext>
            </a:extLst>
          </p:cNvPr>
          <p:cNvSpPr/>
          <p:nvPr/>
        </p:nvSpPr>
        <p:spPr>
          <a:xfrm>
            <a:off x="565759" y="2651613"/>
            <a:ext cx="914400" cy="612648"/>
          </a:xfrm>
          <a:prstGeom prst="wedgeRoundRectCallout">
            <a:avLst>
              <a:gd name="adj1" fmla="val 53139"/>
              <a:gd name="adj2" fmla="val 12179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A1EF5-2B88-C340-B04D-5081FF9FEA9C}"/>
              </a:ext>
            </a:extLst>
          </p:cNvPr>
          <p:cNvSpPr txBox="1"/>
          <p:nvPr/>
        </p:nvSpPr>
        <p:spPr>
          <a:xfrm>
            <a:off x="6884446" y="2549017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Packets are sent by iperf2 UPD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5D0F7-7A88-EE45-B35D-1694D434AC4D}"/>
              </a:ext>
            </a:extLst>
          </p:cNvPr>
          <p:cNvSpPr txBox="1"/>
          <p:nvPr/>
        </p:nvSpPr>
        <p:spPr>
          <a:xfrm>
            <a:off x="6884446" y="2941095"/>
            <a:ext cx="5299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Streaming % CPU info 60 sec for every bitrate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H" dirty="0"/>
              <a:t>raffic load E4 to SE = [2,4,6,…,40] Mbits/s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H" dirty="0"/>
              <a:t>raffic load E1 to SE = 2 Mbits/s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>
                <a:solidFill>
                  <a:srgbClr val="FF0000"/>
                </a:solidFill>
              </a:rPr>
              <a:t>Record the separated PID ID of CPU utilization of E1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C9856D-7DF5-4349-8EFD-23552EDEA980}"/>
              </a:ext>
            </a:extLst>
          </p:cNvPr>
          <p:cNvSpPr/>
          <p:nvPr/>
        </p:nvSpPr>
        <p:spPr>
          <a:xfrm>
            <a:off x="1480160" y="2203601"/>
            <a:ext cx="2474934" cy="1383824"/>
          </a:xfrm>
          <a:custGeom>
            <a:avLst/>
            <a:gdLst>
              <a:gd name="connsiteX0" fmla="*/ 0 w 1478071"/>
              <a:gd name="connsiteY0" fmla="*/ 876822 h 876822"/>
              <a:gd name="connsiteX1" fmla="*/ 1478071 w 1478071"/>
              <a:gd name="connsiteY1" fmla="*/ 0 h 87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8071" h="876822">
                <a:moveTo>
                  <a:pt x="0" y="876822"/>
                </a:moveTo>
                <a:lnTo>
                  <a:pt x="1478071" y="0"/>
                </a:lnTo>
              </a:path>
            </a:pathLst>
          </a:custGeom>
          <a:noFill/>
          <a:ln w="28575">
            <a:solidFill>
              <a:schemeClr val="accent6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19642-2587-644E-962C-B4B4F2A3D884}"/>
              </a:ext>
            </a:extLst>
          </p:cNvPr>
          <p:cNvSpPr txBox="1"/>
          <p:nvPr/>
        </p:nvSpPr>
        <p:spPr>
          <a:xfrm>
            <a:off x="1188582" y="2092232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Taffic flow from E1 to SE</a:t>
            </a:r>
          </a:p>
        </p:txBody>
      </p:sp>
    </p:spTree>
    <p:extLst>
      <p:ext uri="{BB962C8B-B14F-4D97-AF65-F5344CB8AC3E}">
        <p14:creationId xmlns:p14="http://schemas.microsoft.com/office/powerpoint/2010/main" val="361009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599B-CC66-3341-A37E-722694FD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Experiment 2.3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7DD7F9-C095-A14B-A820-FF4A0A24F49F}"/>
              </a:ext>
            </a:extLst>
          </p:cNvPr>
          <p:cNvSpPr/>
          <p:nvPr/>
        </p:nvSpPr>
        <p:spPr>
          <a:xfrm>
            <a:off x="4120019" y="2133660"/>
            <a:ext cx="951978" cy="563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37AE5-32E1-1D47-8E87-F5308C9C5D03}"/>
              </a:ext>
            </a:extLst>
          </p:cNvPr>
          <p:cNvSpPr/>
          <p:nvPr/>
        </p:nvSpPr>
        <p:spPr>
          <a:xfrm>
            <a:off x="1480159" y="3700787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7A513-70FB-F54F-A9D1-E681FFDFE31F}"/>
              </a:ext>
            </a:extLst>
          </p:cNvPr>
          <p:cNvSpPr/>
          <p:nvPr/>
        </p:nvSpPr>
        <p:spPr>
          <a:xfrm>
            <a:off x="1480159" y="5293680"/>
            <a:ext cx="774526" cy="391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E4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2AF3A8-45AD-1F44-B447-98517EA36F32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1867422" y="2415496"/>
            <a:ext cx="2252597" cy="128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8F460-5F99-2B41-ADF1-EC0F15283B3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867421" y="4092225"/>
            <a:ext cx="1" cy="1201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07EDE4-0571-8E42-A93E-3C7498B07D2E}"/>
              </a:ext>
            </a:extLst>
          </p:cNvPr>
          <p:cNvCxnSpPr>
            <a:cxnSpLocks/>
          </p:cNvCxnSpPr>
          <p:nvPr/>
        </p:nvCxnSpPr>
        <p:spPr>
          <a:xfrm flipV="1">
            <a:off x="1615858" y="2218215"/>
            <a:ext cx="2474934" cy="147944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184D4E-18F8-5B4E-92AC-5E4AC6D25446}"/>
              </a:ext>
            </a:extLst>
          </p:cNvPr>
          <p:cNvCxnSpPr>
            <a:cxnSpLocks/>
          </p:cNvCxnSpPr>
          <p:nvPr/>
        </p:nvCxnSpPr>
        <p:spPr>
          <a:xfrm flipV="1">
            <a:off x="1645085" y="4106839"/>
            <a:ext cx="0" cy="11868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ED15C258-D460-BD4B-A1B3-E1D968082240}"/>
              </a:ext>
            </a:extLst>
          </p:cNvPr>
          <p:cNvSpPr/>
          <p:nvPr/>
        </p:nvSpPr>
        <p:spPr>
          <a:xfrm>
            <a:off x="2298206" y="2789517"/>
            <a:ext cx="1985696" cy="3319398"/>
          </a:xfrm>
          <a:custGeom>
            <a:avLst/>
            <a:gdLst>
              <a:gd name="connsiteX0" fmla="*/ 156896 w 1985696"/>
              <a:gd name="connsiteY0" fmla="*/ 3319398 h 3319398"/>
              <a:gd name="connsiteX1" fmla="*/ 181948 w 1985696"/>
              <a:gd name="connsiteY1" fmla="*/ 1252603 h 3319398"/>
              <a:gd name="connsiteX2" fmla="*/ 1985696 w 1985696"/>
              <a:gd name="connsiteY2" fmla="*/ 0 h 331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696" h="3319398">
                <a:moveTo>
                  <a:pt x="156896" y="3319398"/>
                </a:moveTo>
                <a:cubicBezTo>
                  <a:pt x="17022" y="2562617"/>
                  <a:pt x="-122852" y="1805836"/>
                  <a:pt x="181948" y="1252603"/>
                </a:cubicBezTo>
                <a:cubicBezTo>
                  <a:pt x="486748" y="699370"/>
                  <a:pt x="1236222" y="349685"/>
                  <a:pt x="1985696" y="0"/>
                </a:cubicBezTo>
              </a:path>
            </a:pathLst>
          </a:custGeom>
          <a:noFill/>
          <a:ln w="28575">
            <a:solidFill>
              <a:schemeClr val="accent6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9D417-BE59-EC4A-8A54-45D9F0DEA6C4}"/>
              </a:ext>
            </a:extLst>
          </p:cNvPr>
          <p:cNvSpPr txBox="1"/>
          <p:nvPr/>
        </p:nvSpPr>
        <p:spPr>
          <a:xfrm>
            <a:off x="2544925" y="4309440"/>
            <a:ext cx="433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Taffic flow from E4 to SE, passing through E1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72D273F7-21F0-ED4F-8AB2-2D70FFF57C40}"/>
              </a:ext>
            </a:extLst>
          </p:cNvPr>
          <p:cNvSpPr/>
          <p:nvPr/>
        </p:nvSpPr>
        <p:spPr>
          <a:xfrm>
            <a:off x="5071997" y="1375011"/>
            <a:ext cx="1992684" cy="635261"/>
          </a:xfrm>
          <a:prstGeom prst="wedgeRoundRectCallout">
            <a:avLst>
              <a:gd name="adj1" fmla="val -46641"/>
              <a:gd name="adj2" fmla="val 111061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SE collects CPU util information of Edge1 &amp; Edge 4</a:t>
            </a:r>
            <a:endParaRPr lang="en-TH" dirty="0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F6022EE0-45F9-DD45-8ED6-E96247C018A6}"/>
              </a:ext>
            </a:extLst>
          </p:cNvPr>
          <p:cNvSpPr/>
          <p:nvPr/>
        </p:nvSpPr>
        <p:spPr>
          <a:xfrm>
            <a:off x="1645085" y="5880227"/>
            <a:ext cx="914400" cy="612648"/>
          </a:xfrm>
          <a:prstGeom prst="wedgeRoundRectCallout">
            <a:avLst>
              <a:gd name="adj1" fmla="val -64669"/>
              <a:gd name="adj2" fmla="val -6221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C49D905-4069-B04D-A194-07B9E460144B}"/>
              </a:ext>
            </a:extLst>
          </p:cNvPr>
          <p:cNvSpPr/>
          <p:nvPr/>
        </p:nvSpPr>
        <p:spPr>
          <a:xfrm>
            <a:off x="565759" y="2651613"/>
            <a:ext cx="914400" cy="612648"/>
          </a:xfrm>
          <a:prstGeom prst="wedgeRoundRectCallout">
            <a:avLst>
              <a:gd name="adj1" fmla="val 53139"/>
              <a:gd name="adj2" fmla="val 12179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dirty="0"/>
              <a:t>CPU util</a:t>
            </a:r>
            <a:endParaRPr lang="en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E91AF-71CA-4F4A-8957-1F96D8058F31}"/>
              </a:ext>
            </a:extLst>
          </p:cNvPr>
          <p:cNvSpPr txBox="1"/>
          <p:nvPr/>
        </p:nvSpPr>
        <p:spPr>
          <a:xfrm>
            <a:off x="6884446" y="2549017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Packets are sent by iperf2 UPD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3A92B7-3D95-E04B-808F-CE59C88DD5E1}"/>
              </a:ext>
            </a:extLst>
          </p:cNvPr>
          <p:cNvSpPr txBox="1"/>
          <p:nvPr/>
        </p:nvSpPr>
        <p:spPr>
          <a:xfrm>
            <a:off x="6884446" y="2941095"/>
            <a:ext cx="5299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Streaming % CPU info 60 sec for every bitrate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H" dirty="0"/>
              <a:t>raffic load E1 to SE = [2,4,6,…,40] Mbits/s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TH" dirty="0"/>
              <a:t>raffic load E4 to SE = 2 Mbits/s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>
                <a:solidFill>
                  <a:srgbClr val="FF0000"/>
                </a:solidFill>
              </a:rPr>
              <a:t>Record the separated PID ID of CPU utilization of E1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DE35095-4D60-A04A-B78C-60690ABBC3C0}"/>
              </a:ext>
            </a:extLst>
          </p:cNvPr>
          <p:cNvSpPr/>
          <p:nvPr/>
        </p:nvSpPr>
        <p:spPr>
          <a:xfrm>
            <a:off x="1480160" y="2203601"/>
            <a:ext cx="2474934" cy="1383824"/>
          </a:xfrm>
          <a:custGeom>
            <a:avLst/>
            <a:gdLst>
              <a:gd name="connsiteX0" fmla="*/ 0 w 1478071"/>
              <a:gd name="connsiteY0" fmla="*/ 876822 h 876822"/>
              <a:gd name="connsiteX1" fmla="*/ 1478071 w 1478071"/>
              <a:gd name="connsiteY1" fmla="*/ 0 h 87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8071" h="876822">
                <a:moveTo>
                  <a:pt x="0" y="876822"/>
                </a:moveTo>
                <a:lnTo>
                  <a:pt x="1478071" y="0"/>
                </a:lnTo>
              </a:path>
            </a:pathLst>
          </a:custGeom>
          <a:noFill/>
          <a:ln w="28575">
            <a:solidFill>
              <a:schemeClr val="accent6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3F5B1-6303-9D40-9016-D7014E5BC286}"/>
              </a:ext>
            </a:extLst>
          </p:cNvPr>
          <p:cNvSpPr txBox="1"/>
          <p:nvPr/>
        </p:nvSpPr>
        <p:spPr>
          <a:xfrm>
            <a:off x="1188582" y="2092232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Taffic flow from E1 to SE</a:t>
            </a:r>
          </a:p>
        </p:txBody>
      </p:sp>
    </p:spTree>
    <p:extLst>
      <p:ext uri="{BB962C8B-B14F-4D97-AF65-F5344CB8AC3E}">
        <p14:creationId xmlns:p14="http://schemas.microsoft.com/office/powerpoint/2010/main" val="11052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305</Words>
  <Application>Microsoft Macintosh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CPU Utilization Experiments </vt:lpstr>
      <vt:lpstr>Full Topology</vt:lpstr>
      <vt:lpstr>Experiment 1</vt:lpstr>
      <vt:lpstr>Experiment 2.1</vt:lpstr>
      <vt:lpstr>Experiment 2.2</vt:lpstr>
      <vt:lpstr>Experiment 2.3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Utilization Experiments </dc:title>
  <dc:creator>Microsoft Office User</dc:creator>
  <cp:lastModifiedBy>Microsoft Office User</cp:lastModifiedBy>
  <cp:revision>7</cp:revision>
  <dcterms:created xsi:type="dcterms:W3CDTF">2021-09-25T03:23:42Z</dcterms:created>
  <dcterms:modified xsi:type="dcterms:W3CDTF">2021-09-25T04:07:38Z</dcterms:modified>
</cp:coreProperties>
</file>