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Experiment2.2 %CPU Utilisation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7.2249999999999996</c:v>
                </c:pt>
                <c:pt idx="20">
                  <c:v>13.470000000000002</c:v>
                </c:pt>
                <c:pt idx="40">
                  <c:v>13.900000000000002</c:v>
                </c:pt>
                <c:pt idx="60">
                  <c:v>17.689999999999998</c:v>
                </c:pt>
                <c:pt idx="80">
                  <c:v>20.65</c:v>
                </c:pt>
                <c:pt idx="100">
                  <c:v>20.824999999999996</c:v>
                </c:pt>
                <c:pt idx="120">
                  <c:v>19.654999999999998</c:v>
                </c:pt>
                <c:pt idx="140">
                  <c:v>19.074999999999996</c:v>
                </c:pt>
                <c:pt idx="160">
                  <c:v>17.390000000000004</c:v>
                </c:pt>
                <c:pt idx="180">
                  <c:v>18.450000000000003</c:v>
                </c:pt>
                <c:pt idx="200">
                  <c:v>18.190000000000001</c:v>
                </c:pt>
                <c:pt idx="220">
                  <c:v>16.414999999999999</c:v>
                </c:pt>
                <c:pt idx="240">
                  <c:v>18.963157894736838</c:v>
                </c:pt>
                <c:pt idx="260">
                  <c:v>17.244444444444444</c:v>
                </c:pt>
                <c:pt idx="280">
                  <c:v>19.540000000000003</c:v>
                </c:pt>
                <c:pt idx="300">
                  <c:v>18.215</c:v>
                </c:pt>
                <c:pt idx="320">
                  <c:v>18.3</c:v>
                </c:pt>
                <c:pt idx="340">
                  <c:v>19.015000000000004</c:v>
                </c:pt>
                <c:pt idx="360">
                  <c:v>15.929999999999998</c:v>
                </c:pt>
                <c:pt idx="380">
                  <c:v>18.172222222222224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1-4FE8-9457-DA5B92BFD8AD}"/>
            </c:ext>
          </c:extLst>
        </c:ser>
        <c:ser>
          <c:idx val="1"/>
          <c:order val="1"/>
          <c:tx>
            <c:v>Edge4 (Sender x2)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Sheet1!$F$3:$F$402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0.49499999999999994</c:v>
                </c:pt>
                <c:pt idx="20">
                  <c:v>0.67000000000000015</c:v>
                </c:pt>
                <c:pt idx="40">
                  <c:v>0.97000000000000031</c:v>
                </c:pt>
                <c:pt idx="60">
                  <c:v>0.69000000000000017</c:v>
                </c:pt>
                <c:pt idx="80">
                  <c:v>0.66500000000000004</c:v>
                </c:pt>
                <c:pt idx="100">
                  <c:v>3.6900000000000004</c:v>
                </c:pt>
                <c:pt idx="120">
                  <c:v>3.94</c:v>
                </c:pt>
                <c:pt idx="140">
                  <c:v>3.6800000000000006</c:v>
                </c:pt>
                <c:pt idx="160">
                  <c:v>3.16</c:v>
                </c:pt>
                <c:pt idx="180">
                  <c:v>3.7249999999999992</c:v>
                </c:pt>
                <c:pt idx="200">
                  <c:v>3.3250000000000002</c:v>
                </c:pt>
                <c:pt idx="220">
                  <c:v>3.28</c:v>
                </c:pt>
                <c:pt idx="240">
                  <c:v>3.4249999999999998</c:v>
                </c:pt>
                <c:pt idx="260">
                  <c:v>3.4299999999999997</c:v>
                </c:pt>
                <c:pt idx="280">
                  <c:v>3.2249999999999992</c:v>
                </c:pt>
                <c:pt idx="300">
                  <c:v>2.9950000000000001</c:v>
                </c:pt>
                <c:pt idx="320">
                  <c:v>3.5549999999999988</c:v>
                </c:pt>
                <c:pt idx="340">
                  <c:v>3.5250000000000008</c:v>
                </c:pt>
                <c:pt idx="360">
                  <c:v>3.0650000000000004</c:v>
                </c:pt>
                <c:pt idx="380">
                  <c:v>3.816666666666666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91-4FE8-9457-DA5B92BFD8AD}"/>
            </c:ext>
          </c:extLst>
        </c:ser>
        <c:ser>
          <c:idx val="2"/>
          <c:order val="2"/>
          <c:tx>
            <c:v>Edge5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Sheet1!$J$3:$J$402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Sheet1!$K$3:$K$402</c:f>
              <c:numCache>
                <c:formatCode>General</c:formatCode>
                <c:ptCount val="400"/>
                <c:pt idx="0">
                  <c:v>6.2200000000000015</c:v>
                </c:pt>
                <c:pt idx="20">
                  <c:v>11.184999999999999</c:v>
                </c:pt>
                <c:pt idx="40">
                  <c:v>12.215000000000002</c:v>
                </c:pt>
                <c:pt idx="60">
                  <c:v>15.455000000000002</c:v>
                </c:pt>
                <c:pt idx="80">
                  <c:v>17.435000000000002</c:v>
                </c:pt>
                <c:pt idx="100">
                  <c:v>18.065000000000001</c:v>
                </c:pt>
                <c:pt idx="120">
                  <c:v>16.725000000000001</c:v>
                </c:pt>
                <c:pt idx="140">
                  <c:v>15.64</c:v>
                </c:pt>
                <c:pt idx="160">
                  <c:v>14.054999999999996</c:v>
                </c:pt>
                <c:pt idx="180">
                  <c:v>15.165000000000003</c:v>
                </c:pt>
                <c:pt idx="200">
                  <c:v>14.459999999999999</c:v>
                </c:pt>
                <c:pt idx="220">
                  <c:v>13.314999999999998</c:v>
                </c:pt>
                <c:pt idx="240">
                  <c:v>15.576470588235296</c:v>
                </c:pt>
                <c:pt idx="260">
                  <c:v>14.683333333333334</c:v>
                </c:pt>
                <c:pt idx="280">
                  <c:v>16.104999999999997</c:v>
                </c:pt>
                <c:pt idx="300">
                  <c:v>15.359999999999996</c:v>
                </c:pt>
                <c:pt idx="320">
                  <c:v>15.684999999999999</c:v>
                </c:pt>
                <c:pt idx="340">
                  <c:v>15.000000000000004</c:v>
                </c:pt>
                <c:pt idx="360">
                  <c:v>12.914999999999997</c:v>
                </c:pt>
                <c:pt idx="380">
                  <c:v>15.338888888888887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B91-4FE8-9457-DA5B92BFD8AD}"/>
            </c:ext>
          </c:extLst>
        </c:ser>
        <c:ser>
          <c:idx val="3"/>
          <c:order val="3"/>
          <c:tx>
            <c:v>Edge6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Sheet1!$N$3:$N$402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Sheet1!$O$3:$O$402</c:f>
              <c:numCache>
                <c:formatCode>General</c:formatCode>
                <c:ptCount val="400"/>
                <c:pt idx="0">
                  <c:v>6.2799999999999994</c:v>
                </c:pt>
                <c:pt idx="20">
                  <c:v>9.2750000000000004</c:v>
                </c:pt>
                <c:pt idx="40">
                  <c:v>10.559999999999999</c:v>
                </c:pt>
                <c:pt idx="60">
                  <c:v>15.240000000000004</c:v>
                </c:pt>
                <c:pt idx="80">
                  <c:v>15.155000000000001</c:v>
                </c:pt>
                <c:pt idx="100">
                  <c:v>16.785</c:v>
                </c:pt>
                <c:pt idx="120">
                  <c:v>19.835000000000001</c:v>
                </c:pt>
                <c:pt idx="140">
                  <c:v>24.284999999999997</c:v>
                </c:pt>
                <c:pt idx="160">
                  <c:v>25.454999999999998</c:v>
                </c:pt>
                <c:pt idx="180">
                  <c:v>24.365000000000002</c:v>
                </c:pt>
                <c:pt idx="200">
                  <c:v>25.280000000000005</c:v>
                </c:pt>
                <c:pt idx="220">
                  <c:v>25.390000000000004</c:v>
                </c:pt>
                <c:pt idx="240">
                  <c:v>21.884999999999998</c:v>
                </c:pt>
                <c:pt idx="260">
                  <c:v>21.74</c:v>
                </c:pt>
                <c:pt idx="280">
                  <c:v>19.600000000000001</c:v>
                </c:pt>
                <c:pt idx="300">
                  <c:v>24.195</c:v>
                </c:pt>
                <c:pt idx="320">
                  <c:v>22.85</c:v>
                </c:pt>
                <c:pt idx="340">
                  <c:v>23.895000000000003</c:v>
                </c:pt>
                <c:pt idx="360">
                  <c:v>26.160000000000004</c:v>
                </c:pt>
                <c:pt idx="380">
                  <c:v>22.877777777777776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91-4FE8-9457-DA5B92BFD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081871"/>
        <c:axId val="1510071055"/>
      </c:scatterChart>
      <c:valAx>
        <c:axId val="151008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71055"/>
        <c:crosses val="autoZero"/>
        <c:crossBetween val="midCat"/>
      </c:valAx>
      <c:valAx>
        <c:axId val="151007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</a:rPr>
                  <a:t>%CPU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8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แผนภูมิ 48">
            <a:extLst>
              <a:ext uri="{FF2B5EF4-FFF2-40B4-BE49-F238E27FC236}">
                <a16:creationId xmlns:a16="http://schemas.microsoft.com/office/drawing/2014/main" id="{43767400-348A-41EA-86D2-EE7E06C1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17079"/>
              </p:ext>
            </p:extLst>
          </p:nvPr>
        </p:nvGraphicFramePr>
        <p:xfrm>
          <a:off x="641678" y="385669"/>
          <a:ext cx="11245522" cy="622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7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41" idx="2"/>
            <a:endCxn id="3" idx="2"/>
          </p:cNvCxnSpPr>
          <p:nvPr/>
        </p:nvCxnSpPr>
        <p:spPr>
          <a:xfrm flipH="1" flipV="1">
            <a:off x="6096000" y="2118808"/>
            <a:ext cx="105696" cy="271353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(Server &amp; Client)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Edge6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edge6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313</Words>
  <Application>Microsoft Office PowerPoint</Application>
  <PresentationFormat>แบบจอกว้าง</PresentationFormat>
  <Paragraphs>84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8</cp:revision>
  <dcterms:created xsi:type="dcterms:W3CDTF">2021-09-15T00:14:22Z</dcterms:created>
  <dcterms:modified xsi:type="dcterms:W3CDTF">2021-09-18T19:58:06Z</dcterms:modified>
</cp:coreProperties>
</file>