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result\Edge1_comb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result\CPU_usage_log_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updated_testingFrequency\Edge1_CPU\edge1_combi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updated_testingFrequency\Edge2_CPU\edge2_combi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Experiment1 Bit rate</a:t>
            </a:r>
            <a:endParaRPr lang="th-TH" sz="2000"/>
          </a:p>
        </c:rich>
      </c:tx>
      <c:layout>
        <c:manualLayout>
          <c:xMode val="edge"/>
          <c:yMode val="edge"/>
          <c:x val="0.38623751387347399"/>
          <c:y val="9.191176470588235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Sheet1!$G$3:$G$22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27.2</c:v>
                </c:pt>
                <c:pt idx="15">
                  <c:v>28.6</c:v>
                </c:pt>
                <c:pt idx="16">
                  <c:v>29.4</c:v>
                </c:pt>
                <c:pt idx="17">
                  <c:v>27.8</c:v>
                </c:pt>
                <c:pt idx="18">
                  <c:v>28</c:v>
                </c:pt>
                <c:pt idx="19">
                  <c:v>27.4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77-44EE-8E5A-278723E1197D}"/>
            </c:ext>
          </c:extLst>
        </c:ser>
        <c:ser>
          <c:idx val="1"/>
          <c:order val="1"/>
          <c:tx>
            <c:v>Edge2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Sheet1!$P$3:$P$22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27.2</c:v>
                </c:pt>
                <c:pt idx="15">
                  <c:v>28.6</c:v>
                </c:pt>
                <c:pt idx="16">
                  <c:v>29.4</c:v>
                </c:pt>
                <c:pt idx="17">
                  <c:v>27.7</c:v>
                </c:pt>
                <c:pt idx="18">
                  <c:v>28</c:v>
                </c:pt>
                <c:pt idx="19">
                  <c:v>27.3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77-44EE-8E5A-278723E1197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952764223"/>
        <c:axId val="1952761311"/>
      </c:scatterChart>
      <c:valAx>
        <c:axId val="195276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Iperf -b</a:t>
                </a:r>
                <a:r>
                  <a:rPr lang="en-US" sz="2000" baseline="0"/>
                  <a:t> (Mbps)</a:t>
                </a:r>
                <a:endParaRPr lang="th-TH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1311"/>
        <c:crosses val="autoZero"/>
        <c:crossBetween val="midCat"/>
      </c:valAx>
      <c:valAx>
        <c:axId val="195276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Measured</a:t>
                </a:r>
                <a:r>
                  <a:rPr lang="en-US" sz="1800" baseline="0"/>
                  <a:t> Bit rate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4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421122195212633"/>
          <c:y val="0.86460686853540192"/>
          <c:w val="0.49725067654190913"/>
          <c:h val="0.135166771279463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Experiment1 %CPU Utilisation</a:t>
            </a:r>
            <a:endParaRPr lang="th-TH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Sheet1!$D$3:$D$402</c:f>
              <c:numCache>
                <c:formatCode>General</c:formatCode>
                <c:ptCount val="400"/>
                <c:pt idx="0">
                  <c:v>3.2990422135509068E-2</c:v>
                </c:pt>
                <c:pt idx="20">
                  <c:v>5.250088683930474E-2</c:v>
                </c:pt>
                <c:pt idx="40">
                  <c:v>4.380986165306848E-2</c:v>
                </c:pt>
                <c:pt idx="60">
                  <c:v>4.8953529620432805E-2</c:v>
                </c:pt>
                <c:pt idx="80">
                  <c:v>3.5296204327775825E-2</c:v>
                </c:pt>
                <c:pt idx="100">
                  <c:v>4.3277758070237697E-2</c:v>
                </c:pt>
                <c:pt idx="120">
                  <c:v>4.6293011706278843E-2</c:v>
                </c:pt>
                <c:pt idx="140">
                  <c:v>4.2745654487406901E-2</c:v>
                </c:pt>
                <c:pt idx="160">
                  <c:v>4.1504079460801729E-2</c:v>
                </c:pt>
                <c:pt idx="180">
                  <c:v>4.7357218871940436E-2</c:v>
                </c:pt>
                <c:pt idx="200">
                  <c:v>4.8244058176658416E-2</c:v>
                </c:pt>
                <c:pt idx="220">
                  <c:v>5.3919829726853517E-2</c:v>
                </c:pt>
                <c:pt idx="240">
                  <c:v>5.250088683930474E-2</c:v>
                </c:pt>
                <c:pt idx="260">
                  <c:v>9.542390918765524E-2</c:v>
                </c:pt>
                <c:pt idx="280">
                  <c:v>0.18659098971266411</c:v>
                </c:pt>
                <c:pt idx="300">
                  <c:v>0.17506207875133031</c:v>
                </c:pt>
                <c:pt idx="320">
                  <c:v>0.18162468960624339</c:v>
                </c:pt>
                <c:pt idx="340">
                  <c:v>0.18800993260021287</c:v>
                </c:pt>
                <c:pt idx="360">
                  <c:v>0.16885420361830439</c:v>
                </c:pt>
                <c:pt idx="380">
                  <c:v>0.1926214969847464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836-4C10-ABD7-B0867456CCD0}"/>
            </c:ext>
          </c:extLst>
        </c:ser>
        <c:ser>
          <c:idx val="1"/>
          <c:order val="1"/>
          <c:tx>
            <c:v>Edge2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Sheet1!$H$3:$H$402</c:f>
              <c:numCache>
                <c:formatCode>General</c:formatCode>
                <c:ptCount val="400"/>
                <c:pt idx="0">
                  <c:v>0.17559418233416105</c:v>
                </c:pt>
                <c:pt idx="20">
                  <c:v>0.33469315360056762</c:v>
                </c:pt>
                <c:pt idx="40">
                  <c:v>0.35154310039020942</c:v>
                </c:pt>
                <c:pt idx="60">
                  <c:v>0.46044696700957805</c:v>
                </c:pt>
                <c:pt idx="80">
                  <c:v>0.57768712309329584</c:v>
                </c:pt>
                <c:pt idx="100">
                  <c:v>0.6635331677899966</c:v>
                </c:pt>
                <c:pt idx="120">
                  <c:v>0.73093295494856358</c:v>
                </c:pt>
                <c:pt idx="140">
                  <c:v>0.78538488825824804</c:v>
                </c:pt>
                <c:pt idx="160">
                  <c:v>0.86342674707343048</c:v>
                </c:pt>
                <c:pt idx="180">
                  <c:v>0.91273501241575083</c:v>
                </c:pt>
                <c:pt idx="200">
                  <c:v>0.94856332032635726</c:v>
                </c:pt>
                <c:pt idx="220">
                  <c:v>0.95707697765164967</c:v>
                </c:pt>
                <c:pt idx="240">
                  <c:v>0.98527846754168158</c:v>
                </c:pt>
                <c:pt idx="260">
                  <c:v>0.99822632139056422</c:v>
                </c:pt>
                <c:pt idx="280">
                  <c:v>0.96984746363958874</c:v>
                </c:pt>
                <c:pt idx="300">
                  <c:v>0.99503369989357981</c:v>
                </c:pt>
                <c:pt idx="320">
                  <c:v>1</c:v>
                </c:pt>
                <c:pt idx="340">
                  <c:v>0.96186590989712728</c:v>
                </c:pt>
                <c:pt idx="360">
                  <c:v>0.97978006385243044</c:v>
                </c:pt>
                <c:pt idx="380">
                  <c:v>0.98811635331677927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836-4C10-ABD7-B0867456C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705296"/>
        <c:axId val="1845703632"/>
      </c:scatterChart>
      <c:valAx>
        <c:axId val="1845705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Iperf</a:t>
                </a:r>
                <a:r>
                  <a:rPr lang="en-US" sz="1400" baseline="0"/>
                  <a:t> -b (Mbps)</a:t>
                </a:r>
              </a:p>
            </c:rich>
          </c:tx>
          <c:layout>
            <c:manualLayout>
              <c:xMode val="edge"/>
              <c:yMode val="edge"/>
              <c:x val="0.41544106921069962"/>
              <c:y val="0.878236261764215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3632"/>
        <c:crosses val="autoZero"/>
        <c:crossBetween val="midCat"/>
      </c:valAx>
      <c:valAx>
        <c:axId val="184570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Norm</a:t>
                </a:r>
                <a:r>
                  <a:rPr lang="en-US" sz="1400" baseline="0"/>
                  <a:t> of CPU usage</a:t>
                </a:r>
                <a:endParaRPr lang="th-TH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5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Experiment1 Edge1 %CPU</a:t>
            </a:r>
          </a:p>
        </c:rich>
      </c:tx>
      <c:layout>
        <c:manualLayout>
          <c:xMode val="edge"/>
          <c:yMode val="edge"/>
          <c:x val="0.36146459855168706"/>
          <c:y val="3.5643554264454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Sheet1!$B$2:$B$401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Sheet1!$D$2:$D$401</c:f>
              <c:numCache>
                <c:formatCode>General</c:formatCode>
                <c:ptCount val="400"/>
                <c:pt idx="0">
                  <c:v>0.17127071823204429</c:v>
                </c:pt>
                <c:pt idx="20">
                  <c:v>0.27255985267034999</c:v>
                </c:pt>
                <c:pt idx="40">
                  <c:v>0.22744014732965015</c:v>
                </c:pt>
                <c:pt idx="60">
                  <c:v>0.25414364640883991</c:v>
                </c:pt>
                <c:pt idx="80">
                  <c:v>0.18324125230202584</c:v>
                </c:pt>
                <c:pt idx="100">
                  <c:v>0.22467771639042367</c:v>
                </c:pt>
                <c:pt idx="120">
                  <c:v>0.24033149171270726</c:v>
                </c:pt>
                <c:pt idx="140">
                  <c:v>0.22191528545119713</c:v>
                </c:pt>
                <c:pt idx="160">
                  <c:v>0.21546961325966862</c:v>
                </c:pt>
                <c:pt idx="180">
                  <c:v>0.24585635359116034</c:v>
                </c:pt>
                <c:pt idx="200">
                  <c:v>0.25046040515653789</c:v>
                </c:pt>
                <c:pt idx="220">
                  <c:v>0.27992633517495408</c:v>
                </c:pt>
                <c:pt idx="240">
                  <c:v>0.27255985267034999</c:v>
                </c:pt>
                <c:pt idx="260">
                  <c:v>0.49539594843462265</c:v>
                </c:pt>
                <c:pt idx="280">
                  <c:v>0.96869244935543297</c:v>
                </c:pt>
                <c:pt idx="300">
                  <c:v>0.90883977900552504</c:v>
                </c:pt>
                <c:pt idx="320">
                  <c:v>0.94290976058931864</c:v>
                </c:pt>
                <c:pt idx="340">
                  <c:v>0.97605893186003689</c:v>
                </c:pt>
                <c:pt idx="360">
                  <c:v>0.87661141804788212</c:v>
                </c:pt>
                <c:pt idx="38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067-4D99-B50B-F07E30301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3730303"/>
        <c:axId val="713729055"/>
      </c:scatterChart>
      <c:valAx>
        <c:axId val="713730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Iperf -b</a:t>
                </a:r>
                <a:r>
                  <a:rPr lang="en-US" sz="2400" baseline="0"/>
                  <a:t>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729055"/>
        <c:crosses val="autoZero"/>
        <c:crossBetween val="midCat"/>
      </c:valAx>
      <c:valAx>
        <c:axId val="71372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Norm of CPU usage</a:t>
                </a:r>
                <a:endParaRPr lang="th-TH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7303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Experiment1 Edge2 %CPU</a:t>
            </a:r>
          </a:p>
        </c:rich>
      </c:tx>
      <c:layout>
        <c:manualLayout>
          <c:xMode val="edge"/>
          <c:yMode val="edge"/>
          <c:x val="0.36146459855168706"/>
          <c:y val="3.5643554264454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Sheet1!$B$2:$B$401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Sheet1!$D$2:$D$401</c:f>
              <c:numCache>
                <c:formatCode>General</c:formatCode>
                <c:ptCount val="400"/>
                <c:pt idx="0">
                  <c:v>0.17559418233416105</c:v>
                </c:pt>
                <c:pt idx="20">
                  <c:v>0.33469315360056762</c:v>
                </c:pt>
                <c:pt idx="40">
                  <c:v>0.35154310039020942</c:v>
                </c:pt>
                <c:pt idx="60">
                  <c:v>0.46044696700957805</c:v>
                </c:pt>
                <c:pt idx="80">
                  <c:v>0.57768712309329584</c:v>
                </c:pt>
                <c:pt idx="100">
                  <c:v>0.6635331677899966</c:v>
                </c:pt>
                <c:pt idx="120">
                  <c:v>0.73093295494856358</c:v>
                </c:pt>
                <c:pt idx="140">
                  <c:v>0.78538488825824804</c:v>
                </c:pt>
                <c:pt idx="160">
                  <c:v>0.86342674707343048</c:v>
                </c:pt>
                <c:pt idx="180">
                  <c:v>0.91273501241575083</c:v>
                </c:pt>
                <c:pt idx="200">
                  <c:v>0.94856332032635726</c:v>
                </c:pt>
                <c:pt idx="220">
                  <c:v>0.95707697765164967</c:v>
                </c:pt>
                <c:pt idx="240">
                  <c:v>0.98527846754168158</c:v>
                </c:pt>
                <c:pt idx="260">
                  <c:v>0.99822632139056422</c:v>
                </c:pt>
                <c:pt idx="280">
                  <c:v>0.96984746363958874</c:v>
                </c:pt>
                <c:pt idx="300">
                  <c:v>0.99503369989357981</c:v>
                </c:pt>
                <c:pt idx="320">
                  <c:v>1</c:v>
                </c:pt>
                <c:pt idx="340">
                  <c:v>0.96186590989712728</c:v>
                </c:pt>
                <c:pt idx="360">
                  <c:v>0.97978006385243044</c:v>
                </c:pt>
                <c:pt idx="380">
                  <c:v>0.98811635331677927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D53-4FF8-8574-BDD036958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3730303"/>
        <c:axId val="713729055"/>
      </c:scatterChart>
      <c:valAx>
        <c:axId val="713730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Iperf -b</a:t>
                </a:r>
                <a:r>
                  <a:rPr lang="en-US" sz="2400" baseline="0"/>
                  <a:t>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729055"/>
        <c:crosses val="autoZero"/>
        <c:crossBetween val="midCat"/>
      </c:valAx>
      <c:valAx>
        <c:axId val="71372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Norm of CPU usage</a:t>
                </a:r>
                <a:endParaRPr lang="th-TH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7303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E8FDED-6FA5-43D8-8237-15B509409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4B6A114-0383-4B58-A539-D7401C619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F3ED7-836A-4B76-A099-4B9CECAB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15/9/2021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8D99CBC-737E-4A80-953E-CEFCC79E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25601C8-F1A0-4A6B-BC72-28ECCAA0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EA01C29-4ECE-4656-9B7D-9BEB2AD2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58B7E1A-19CB-4182-83D9-7F941E32D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AC1085-5488-45C3-8870-F6292C94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15/9/2021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407080C-90CA-46D9-9324-F85850B2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3940F52-3082-4E12-A846-0B3249EC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7EE37A9D-49DE-4BBF-B659-5715E1272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2AC1B83-71E9-4F1D-88E8-F6BB14EB5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2F4EC51-9288-4E97-9942-6759A186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15/9/2021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223339C-A2DE-450A-98CC-46398FB9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9257F3A-C60A-4DFA-BE94-95C893C7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1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8C4B69-3AB6-4CA1-BDEB-CA38C81B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17DB091-98CB-4F00-8081-089F3C2B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E02589-CB94-4831-967B-C1A76AE7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15/9/2021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49AE92A-0A7E-4F44-8418-2999B879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2818C0E-5DAE-49F4-8D9F-FEBBEF3E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73BB61-0C5E-4E79-9C5F-0E59327B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57334C6-9D78-47BA-91AA-6B438D7C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AE0331-551C-443E-83C1-9336F804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15/9/2021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84688CD-FA44-4159-BEF8-8824C8F6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9EA857A-4F9E-4C3A-A985-1503D7EE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0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01D04B-0DC5-4DFE-9382-77700316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FDB0BE7-EE22-44CF-9FE9-B5EF4472B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6F9A054-9682-4EE5-A3EB-76782AEE8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E468B13-1386-4E97-BDF4-0F9E98B1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15/9/2021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AC0351B-096B-4CF2-AF5C-B23E0D42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D58D28F-D5DF-4A8E-BB03-162C21AF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84D7461-F5F7-4502-BFFB-2BBFFE61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4812AB6-ADB2-479B-9C24-59ACE103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5CC11DE-9B88-4632-9623-47FBC2BE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1A168A6D-41E4-42E6-9D12-82CFF7EFC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FDBE4F4-4E88-4290-BF4D-63D480C05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030A8D27-BF46-4FC7-A59F-B6AD66FE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15/9/2021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40DE0ED-140B-4B6A-85E0-01452228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6384B416-0837-4BDF-AADD-2897B7E6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06EC93-58C9-4D08-8757-1B2E898C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36EA09F-EF91-43C1-9772-2269E375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15/9/2021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80E039C-4E81-4A5E-87A3-C1FCA6F1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6A65912-D06C-475C-9E7E-01FB1892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3B8E3CFF-75F0-4878-BAA5-A9A84992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15/9/2021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3ADCBC5-CFFC-482B-B486-5EFC2A91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A02D950-4BC0-4F49-9727-C2DC7D9C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7E80A51-A94A-4F6C-89E9-57453E53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C178362-6DEC-4710-8E63-F38A627C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682764A-A1AC-49D2-9CBD-245EF72A6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24C6434-CA77-4931-9C23-2CD7E90A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15/9/2021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13ADCA0-E36E-4C55-88CE-17AC6421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4AE3798-D310-4E7E-9407-F51BFD5E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FAA4C0A-6984-4AD8-9B79-9C19E9F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93C756D7-02C9-46DA-8EFF-4A7F074AC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CFF6235-C462-412F-8995-B3B66BB3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21B37FC-BA96-408C-B117-2779BFCC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15/9/2021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0F13233-9F65-4004-BA8B-73298DBA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AAA0922-D0A6-4872-9EE2-E67BC062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F7018C30-2625-42E1-B7C7-A2292C92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9226774-A75F-495A-AC2C-0FE0B696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A36D482-8065-4664-B3D0-A9AE34993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10D8-FB45-43F6-9D8D-A38FB736CD79}" type="datetimeFigureOut">
              <a:rPr lang="en-US" smtClean="0"/>
              <a:t>15/9/2021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4049986-07FA-432A-AAD6-41AD9B0CA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9186C14-2B8F-471B-B6A6-79F322D78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55354332-DB7B-4CAB-9299-5D3E9570F842}"/>
              </a:ext>
            </a:extLst>
          </p:cNvPr>
          <p:cNvGrpSpPr/>
          <p:nvPr/>
        </p:nvGrpSpPr>
        <p:grpSpPr>
          <a:xfrm>
            <a:off x="2064099" y="705464"/>
            <a:ext cx="8063802" cy="5447071"/>
            <a:chOff x="2279733" y="550605"/>
            <a:chExt cx="8063802" cy="5447071"/>
          </a:xfrm>
        </p:grpSpPr>
        <p:grpSp>
          <p:nvGrpSpPr>
            <p:cNvPr id="7" name="กลุ่ม 6">
              <a:extLst>
                <a:ext uri="{FF2B5EF4-FFF2-40B4-BE49-F238E27FC236}">
                  <a16:creationId xmlns:a16="http://schemas.microsoft.com/office/drawing/2014/main" id="{25424AA9-EBAF-44DB-A9DE-9368CD254818}"/>
                </a:ext>
              </a:extLst>
            </p:cNvPr>
            <p:cNvGrpSpPr/>
            <p:nvPr/>
          </p:nvGrpSpPr>
          <p:grpSpPr>
            <a:xfrm>
              <a:off x="2279733" y="550605"/>
              <a:ext cx="8063802" cy="5447071"/>
              <a:chOff x="2279733" y="550605"/>
              <a:chExt cx="8063802" cy="5447071"/>
            </a:xfrm>
          </p:grpSpPr>
          <p:graphicFrame>
            <p:nvGraphicFramePr>
              <p:cNvPr id="4" name="แผนภูมิ 3">
                <a:extLst>
                  <a:ext uri="{FF2B5EF4-FFF2-40B4-BE49-F238E27FC236}">
                    <a16:creationId xmlns:a16="http://schemas.microsoft.com/office/drawing/2014/main" id="{6EC8FF80-B781-441E-8E44-08FBE1EDE1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53936001"/>
                  </p:ext>
                </p:extLst>
              </p:nvPr>
            </p:nvGraphicFramePr>
            <p:xfrm>
              <a:off x="2279733" y="550605"/>
              <a:ext cx="8063802" cy="54470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6" name="ลูกศรเชื่อมต่อแบบตรง 5">
                <a:extLst>
                  <a:ext uri="{FF2B5EF4-FFF2-40B4-BE49-F238E27FC236}">
                    <a16:creationId xmlns:a16="http://schemas.microsoft.com/office/drawing/2014/main" id="{33108043-81FF-4E93-B8EF-16DA5FD0E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3188" y="1966452"/>
                <a:ext cx="0" cy="282185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A5285A79-5FAF-4AFD-AE54-28436C4C601E}"/>
                </a:ext>
              </a:extLst>
            </p:cNvPr>
            <p:cNvSpPr txBox="1"/>
            <p:nvPr/>
          </p:nvSpPr>
          <p:spPr>
            <a:xfrm>
              <a:off x="7521678" y="2369574"/>
              <a:ext cx="1639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Saturated point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~ 28 Mbps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5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6CFE795E-1C7D-4C5F-B6C5-F0520A5A2990}"/>
              </a:ext>
            </a:extLst>
          </p:cNvPr>
          <p:cNvGrpSpPr/>
          <p:nvPr/>
        </p:nvGrpSpPr>
        <p:grpSpPr>
          <a:xfrm>
            <a:off x="1643093" y="1057458"/>
            <a:ext cx="7677888" cy="4733741"/>
            <a:chOff x="1643093" y="1057458"/>
            <a:chExt cx="7677888" cy="4733741"/>
          </a:xfrm>
        </p:grpSpPr>
        <p:graphicFrame>
          <p:nvGraphicFramePr>
            <p:cNvPr id="4" name="แผนภูมิ 3">
              <a:extLst>
                <a:ext uri="{FF2B5EF4-FFF2-40B4-BE49-F238E27FC236}">
                  <a16:creationId xmlns:a16="http://schemas.microsoft.com/office/drawing/2014/main" id="{0AFC2307-4C3E-4D1B-9948-32E2CE330C6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8836693"/>
                </p:ext>
              </p:extLst>
            </p:nvPr>
          </p:nvGraphicFramePr>
          <p:xfrm>
            <a:off x="1643093" y="1057458"/>
            <a:ext cx="7677888" cy="47337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6" name="ตัวเชื่อมต่อตรง 5">
              <a:extLst>
                <a:ext uri="{FF2B5EF4-FFF2-40B4-BE49-F238E27FC236}">
                  <a16:creationId xmlns:a16="http://schemas.microsoft.com/office/drawing/2014/main" id="{F1DCB8EE-7E62-48DB-90FF-2EFDAE6C81CC}"/>
                </a:ext>
              </a:extLst>
            </p:cNvPr>
            <p:cNvCxnSpPr>
              <a:cxnSpLocks/>
            </p:cNvCxnSpPr>
            <p:nvPr/>
          </p:nvCxnSpPr>
          <p:spPr>
            <a:xfrm>
              <a:off x="6577779" y="2231923"/>
              <a:ext cx="0" cy="254655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DFBCC36A-E885-4FEF-A170-930E3C70FABD}"/>
                </a:ext>
              </a:extLst>
            </p:cNvPr>
            <p:cNvSpPr txBox="1"/>
            <p:nvPr/>
          </p:nvSpPr>
          <p:spPr>
            <a:xfrm>
              <a:off x="6607277" y="2949677"/>
              <a:ext cx="15633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Saturated point of Edge2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~ 28 Mbps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06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แผนภูมิ 1">
            <a:extLst>
              <a:ext uri="{FF2B5EF4-FFF2-40B4-BE49-F238E27FC236}">
                <a16:creationId xmlns:a16="http://schemas.microsoft.com/office/drawing/2014/main" id="{F1505AA8-2BC5-4428-AB52-419DCA3EEB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433106"/>
              </p:ext>
            </p:extLst>
          </p:nvPr>
        </p:nvGraphicFramePr>
        <p:xfrm>
          <a:off x="1748458" y="403363"/>
          <a:ext cx="8695083" cy="539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ลูกศรเชื่อมต่อแบบตรง 2">
            <a:extLst>
              <a:ext uri="{FF2B5EF4-FFF2-40B4-BE49-F238E27FC236}">
                <a16:creationId xmlns:a16="http://schemas.microsoft.com/office/drawing/2014/main" id="{8FB603BA-9F58-4A49-B5F8-BA87ED5D89B2}"/>
              </a:ext>
            </a:extLst>
          </p:cNvPr>
          <p:cNvCxnSpPr>
            <a:cxnSpLocks/>
          </p:cNvCxnSpPr>
          <p:nvPr/>
        </p:nvCxnSpPr>
        <p:spPr>
          <a:xfrm flipV="1">
            <a:off x="7394713" y="3498575"/>
            <a:ext cx="0" cy="154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8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F1505AA8-2BC5-4428-AB52-419DCA3EEB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205831"/>
              </p:ext>
            </p:extLst>
          </p:nvPr>
        </p:nvGraphicFramePr>
        <p:xfrm>
          <a:off x="1850333" y="641901"/>
          <a:ext cx="8923683" cy="5271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0291E6EC-0C78-4195-BF52-7FE0DE6A4402}"/>
              </a:ext>
            </a:extLst>
          </p:cNvPr>
          <p:cNvCxnSpPr>
            <a:cxnSpLocks/>
          </p:cNvCxnSpPr>
          <p:nvPr/>
        </p:nvCxnSpPr>
        <p:spPr>
          <a:xfrm flipV="1">
            <a:off x="7581347" y="1938025"/>
            <a:ext cx="0" cy="3220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F9DB7CA-2AEC-443C-81AF-5C1889FC9758}"/>
              </a:ext>
            </a:extLst>
          </p:cNvPr>
          <p:cNvSpPr txBox="1"/>
          <p:nvPr/>
        </p:nvSpPr>
        <p:spPr>
          <a:xfrm>
            <a:off x="7581347" y="2819401"/>
            <a:ext cx="163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Saturated point</a:t>
            </a:r>
          </a:p>
        </p:txBody>
      </p:sp>
    </p:spTree>
    <p:extLst>
      <p:ext uri="{BB962C8B-B14F-4D97-AF65-F5344CB8AC3E}">
        <p14:creationId xmlns:p14="http://schemas.microsoft.com/office/powerpoint/2010/main" val="226761703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71</Words>
  <Application>Microsoft Office PowerPoint</Application>
  <PresentationFormat>แบบจอกว้าง</PresentationFormat>
  <Paragraphs>17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ภัทรศักดฺ นามศรี</dc:creator>
  <cp:lastModifiedBy>ภัทรศักดฺ นามศรี</cp:lastModifiedBy>
  <cp:revision>2</cp:revision>
  <dcterms:created xsi:type="dcterms:W3CDTF">2021-09-15T00:14:22Z</dcterms:created>
  <dcterms:modified xsi:type="dcterms:W3CDTF">2021-09-15T01:10:46Z</dcterms:modified>
</cp:coreProperties>
</file>