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56" d="100"/>
          <a:sy n="156" d="100"/>
        </p:scale>
        <p:origin x="16" y="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&lt;groupId&gt;io.pivotal.spring.cloud&lt;/groupId&gt;  </a:t>
            </a:r>
            <a:endParaRPr lang="en-US" sz="1000" b="1" dirty="0" smtClean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artifactId&gt;spring-cloud-services-starter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-circuit-</a:t>
            </a: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     breaker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/dependency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7" y="101600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87120" y="3251200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&lt;dependency&gt;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&lt;groupId&gt;io.pivotal.spring.cloud&lt;/groupId&gt;  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&lt;artifactId&gt;spring-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cloud-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starter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hystrix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&lt;/dependency&gt;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err="1" smtClean="0"/>
              <a:t>Hystrix</a:t>
            </a:r>
            <a:r>
              <a:rPr lang="en-US" sz="1800" b="1" dirty="0" smtClean="0"/>
              <a:t> </a:t>
            </a:r>
            <a:r>
              <a:rPr lang="en-US" sz="1800" b="1" dirty="0" smtClean="0"/>
              <a:t>publishes </a:t>
            </a:r>
            <a:r>
              <a:rPr lang="en-US" sz="1800" b="1" dirty="0" smtClean="0"/>
              <a:t>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/hystrix.streams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45924</TotalTime>
  <Words>385</Words>
  <Application>Microsoft Macintosh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256</cp:revision>
  <dcterms:created xsi:type="dcterms:W3CDTF">2015-10-05T21:15:00Z</dcterms:created>
  <dcterms:modified xsi:type="dcterms:W3CDTF">2016-05-31T14:05:15Z</dcterms:modified>
  <cp:category/>
</cp:coreProperties>
</file>