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3"/>
  </p:notesMasterIdLst>
  <p:handoutMasterIdLst>
    <p:handoutMasterId r:id="rId14"/>
  </p:handoutMasterIdLst>
  <p:sldIdLst>
    <p:sldId id="353" r:id="rId4"/>
    <p:sldId id="354" r:id="rId5"/>
    <p:sldId id="356" r:id="rId6"/>
    <p:sldId id="362" r:id="rId7"/>
    <p:sldId id="363" r:id="rId8"/>
    <p:sldId id="358" r:id="rId9"/>
    <p:sldId id="364" r:id="rId10"/>
    <p:sldId id="359" r:id="rId11"/>
    <p:sldId id="3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6"/>
            <p14:sldId id="362"/>
            <p14:sldId id="363"/>
            <p14:sldId id="358"/>
            <p14:sldId id="364"/>
            <p14:sldId id="359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16" d="100"/>
          <a:sy n="116" d="100"/>
        </p:scale>
        <p:origin x="-80" y="-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Connectors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Cloud,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 smtClean="0"/>
              <a:t>Abstraction over cloud services and application environment</a:t>
            </a:r>
          </a:p>
          <a:p>
            <a:r>
              <a:rPr lang="en-US" sz="1800" dirty="0" smtClean="0"/>
              <a:t>Implementation for multiple cloud platforms</a:t>
            </a:r>
          </a:p>
          <a:p>
            <a:pPr lvl="1"/>
            <a:r>
              <a:rPr lang="en-US" sz="1400" dirty="0" smtClean="0"/>
              <a:t>Cloud Foundry</a:t>
            </a:r>
          </a:p>
          <a:p>
            <a:pPr lvl="1"/>
            <a:r>
              <a:rPr lang="en-US" sz="1400" dirty="0" smtClean="0"/>
              <a:t>Local testing, simulates a cloud-like environment</a:t>
            </a:r>
          </a:p>
          <a:p>
            <a:r>
              <a:rPr lang="en-US" sz="1800" dirty="0" smtClean="0"/>
              <a:t>Extensibility with modification to core</a:t>
            </a:r>
          </a:p>
          <a:p>
            <a:pPr lvl="1"/>
            <a:r>
              <a:rPr lang="en-US" sz="1400" dirty="0" smtClean="0"/>
              <a:t>Cloud Connector</a:t>
            </a:r>
          </a:p>
          <a:p>
            <a:pPr lvl="1"/>
            <a:r>
              <a:rPr lang="en-US" sz="1400" dirty="0" smtClean="0"/>
              <a:t>Service Creator</a:t>
            </a:r>
            <a:endParaRPr lang="en-US" sz="14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for Services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" y="989936"/>
            <a:ext cx="8038290" cy="353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Control</a:t>
            </a:r>
            <a:endParaRPr lang="en-US" dirty="0">
              <a:solidFill>
                <a:srgbClr val="138A7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4" y="967680"/>
            <a:ext cx="7764600" cy="36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0039"/>
            <a:ext cx="8229601" cy="950095"/>
          </a:xfrm>
        </p:spPr>
        <p:txBody>
          <a:bodyPr/>
          <a:lstStyle/>
          <a:p>
            <a:r>
              <a:rPr lang="en-US" sz="2800" dirty="0"/>
              <a:t>Taking </a:t>
            </a:r>
            <a:r>
              <a:rPr lang="en-US" sz="2800" dirty="0" smtClean="0"/>
              <a:t>Control </a:t>
            </a:r>
            <a:r>
              <a:rPr lang="mr-IN" sz="2800" dirty="0" smtClean="0"/>
              <a:t>–</a:t>
            </a:r>
            <a:r>
              <a:rPr lang="en-US" sz="2800" dirty="0" smtClean="0"/>
              <a:t> Working with Specific Services</a:t>
            </a:r>
            <a:endParaRPr lang="en-US" sz="2800" dirty="0">
              <a:solidFill>
                <a:srgbClr val="138A7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952600"/>
            <a:ext cx="8136124" cy="36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Control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Configuring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5" y="983637"/>
            <a:ext cx="7348590" cy="36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Clouds Connectors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Cloud Connectors</a:t>
            </a:r>
          </a:p>
          <a:p>
            <a:pPr lvl="1"/>
            <a:r>
              <a:rPr lang="en-US" dirty="0" smtClean="0"/>
              <a:t>Cloud Foundry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smtClean="0"/>
              <a:t>Local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4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Connectors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Service Connectors</a:t>
            </a:r>
          </a:p>
          <a:p>
            <a:pPr lvl="1"/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r>
              <a:rPr lang="en-US" dirty="0" smtClean="0"/>
              <a:t>Relational DB </a:t>
            </a:r>
            <a:r>
              <a:rPr lang="mr-IN" dirty="0" smtClean="0"/>
              <a:t>–</a:t>
            </a:r>
            <a:r>
              <a:rPr lang="en-US" dirty="0" smtClean="0"/>
              <a:t> DB2, MySQL, Oracle, </a:t>
            </a:r>
            <a:r>
              <a:rPr lang="en-US" dirty="0" err="1" smtClean="0"/>
              <a:t>PostgreSQL</a:t>
            </a:r>
            <a:r>
              <a:rPr lang="en-US" dirty="0" smtClean="0"/>
              <a:t>, SQL Server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DEMO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45967</TotalTime>
  <Words>160</Words>
  <Application>Microsoft Macintosh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3_Office Theme</vt:lpstr>
      <vt:lpstr>Pivotal Main</vt:lpstr>
      <vt:lpstr>1_Pivotal Main</vt:lpstr>
      <vt:lpstr>PowerPoint Presentation</vt:lpstr>
      <vt:lpstr>Spring Cloud, Goals</vt:lpstr>
      <vt:lpstr>Scanning for Services</vt:lpstr>
      <vt:lpstr>Taking Control</vt:lpstr>
      <vt:lpstr>Taking Control – Working with Specific Services</vt:lpstr>
      <vt:lpstr>Taking Control – Configuring Services</vt:lpstr>
      <vt:lpstr>Clouds Connectors Supported</vt:lpstr>
      <vt:lpstr>Services Connectors Supported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Paul Hopper</cp:lastModifiedBy>
  <cp:revision>261</cp:revision>
  <dcterms:created xsi:type="dcterms:W3CDTF">2015-10-05T21:15:00Z</dcterms:created>
  <dcterms:modified xsi:type="dcterms:W3CDTF">2016-11-29T05:18:59Z</dcterms:modified>
  <cp:category/>
</cp:coreProperties>
</file>