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528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</a:t>
            </a:r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</a:t>
            </a:r>
            <a:r>
              <a:rPr lang="en-US" sz="14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</a:t>
            </a:r>
            <a:r>
              <a:rPr lang="en-US" sz="1800" b="1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Send </a:t>
            </a:r>
            <a:r>
              <a:rPr lang="en-US" sz="1800" b="1" dirty="0"/>
              <a:t>a POST request to the refresh endpoint to fetch updated config values</a:t>
            </a:r>
            <a:r>
              <a:rPr lang="en-US" sz="1800" b="1" dirty="0" smtClean="0"/>
              <a:t>:</a:t>
            </a:r>
          </a:p>
          <a:p>
            <a:pPr marL="0" indent="0" fontAlgn="base">
              <a:buNone/>
            </a:pPr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:/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b="1" dirty="0">
                <a:hlinkClick r:id="rId3"/>
              </a:rPr>
              <a:t>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 fontAlgn="base">
              <a:buNone/>
            </a:pP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26176</TotalTime>
  <Words>559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257</cp:revision>
  <dcterms:created xsi:type="dcterms:W3CDTF">2015-10-05T21:15:00Z</dcterms:created>
  <dcterms:modified xsi:type="dcterms:W3CDTF">2016-11-22T17:36:49Z</dcterms:modified>
  <cp:category/>
</cp:coreProperties>
</file>