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1"/>
  </p:notesMasterIdLst>
  <p:handoutMasterIdLst>
    <p:handoutMasterId r:id="rId12"/>
  </p:handoutMasterIdLst>
  <p:sldIdLst>
    <p:sldId id="353" r:id="rId5"/>
    <p:sldId id="360" r:id="rId6"/>
    <p:sldId id="373" r:id="rId7"/>
    <p:sldId id="374" r:id="rId8"/>
    <p:sldId id="375" r:id="rId9"/>
    <p:sldId id="37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60"/>
            <p14:sldId id="373"/>
            <p14:sldId id="374"/>
            <p14:sldId id="375"/>
            <p14:sldId id="3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A"/>
    <a:srgbClr val="13A78D"/>
    <a:srgbClr val="0F7965"/>
    <a:srgbClr val="162128"/>
    <a:srgbClr val="016B54"/>
    <a:srgbClr val="F8F8F8"/>
    <a:srgbClr val="E5E5E5"/>
    <a:srgbClr val="008774"/>
    <a:srgbClr val="0F766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895" autoAdjust="0"/>
  </p:normalViewPr>
  <p:slideViewPr>
    <p:cSldViewPr snapToGrid="0" snapToObjects="1">
      <p:cViewPr>
        <p:scale>
          <a:sx n="95" d="100"/>
          <a:sy n="95" d="100"/>
        </p:scale>
        <p:origin x="-688" y="-6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Introductions, Agenda, and Pivotal Cloud Foundry at </a:t>
            </a: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Dish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0"/>
            <a:ext cx="9144000" cy="41148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Name, Team, Apps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9:30 AM - 10:30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AM   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Cloud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Native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&amp; DD Design, </a:t>
            </a:r>
            <a:r>
              <a:rPr lang="en-US" dirty="0" err="1" smtClean="0">
                <a:solidFill>
                  <a:schemeClr val="accent6"/>
                </a:solidFill>
                <a:sym typeface="Arial"/>
              </a:rPr>
              <a:t>Microservices</a:t>
            </a:r>
            <a:endParaRPr lang="en-US" dirty="0" smtClean="0">
              <a:solidFill>
                <a:schemeClr val="accent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10</a:t>
            </a:r>
            <a:r>
              <a:rPr lang="en-US" dirty="0">
                <a:solidFill>
                  <a:schemeClr val="bg1"/>
                </a:solidFill>
                <a:sym typeface="Arial"/>
              </a:rPr>
              <a:t>:30 AM - 10:45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AM  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Break</a:t>
            </a:r>
            <a:endParaRPr lang="en-US" dirty="0">
              <a:solidFill>
                <a:srgbClr val="8064A2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10</a:t>
            </a:r>
            <a:r>
              <a:rPr lang="en-US" dirty="0">
                <a:solidFill>
                  <a:schemeClr val="bg1"/>
                </a:solidFill>
                <a:sym typeface="Arial"/>
              </a:rPr>
              <a:t>:45 AM - 12:00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Introducing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Spring Boot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</a:t>
            </a:r>
            <a:r>
              <a:rPr lang="en-US" dirty="0" smtClean="0">
                <a:solidFill>
                  <a:schemeClr val="accent3"/>
                </a:solidFill>
                <a:sym typeface="Arial"/>
              </a:rPr>
              <a:t> Lab </a:t>
            </a:r>
            <a:r>
              <a:rPr lang="en-US" dirty="0">
                <a:solidFill>
                  <a:schemeClr val="accent3"/>
                </a:solidFill>
                <a:sym typeface="Arial"/>
              </a:rPr>
              <a:t>1: Building A Spring Boot Application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Polyglot </a:t>
            </a:r>
            <a:r>
              <a:rPr lang="en-US" dirty="0">
                <a:solidFill>
                  <a:srgbClr val="F79646"/>
                </a:solidFill>
                <a:sym typeface="Arial"/>
              </a:rPr>
              <a:t>Persistence with Spring Data REST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2: Adding Persistence to Boot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Application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12:00 PM - 12:45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</a:t>
            </a:r>
            <a:r>
              <a:rPr lang="en-US" dirty="0">
                <a:solidFill>
                  <a:srgbClr val="8064A2"/>
                </a:solidFill>
                <a:sym typeface="Arial"/>
              </a:rPr>
              <a:t>L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unch</a:t>
            </a:r>
            <a:endParaRPr lang="en-US" dirty="0">
              <a:solidFill>
                <a:srgbClr val="8064A2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12:45 PM - 1:30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Advancing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Spring Boot with Actuator and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Profiles</a:t>
            </a:r>
            <a:endParaRPr lang="en-US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3: Enhancing Boot Application with Metrics</a:t>
            </a:r>
            <a:endParaRPr lang="en-US" dirty="0" smtClean="0">
              <a:solidFill>
                <a:srgbClr val="9BBB59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531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1:30 PM - 2:45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Introducing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Spring Cloud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Netflix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accent6"/>
                </a:solidFill>
                <a:sym typeface="Arial"/>
              </a:rPr>
              <a:t>                                    Spring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Cloud </a:t>
            </a:r>
            <a:r>
              <a:rPr lang="en-US" dirty="0" err="1" smtClean="0">
                <a:solidFill>
                  <a:schemeClr val="accent6"/>
                </a:solidFill>
                <a:sym typeface="Arial"/>
              </a:rPr>
              <a:t>Config</a:t>
            </a:r>
            <a:endParaRPr lang="en-US" dirty="0">
              <a:solidFill>
                <a:schemeClr val="accent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4: Introducing Spring Cloud into Boot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Application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rgbClr val="FFFFFF"/>
                </a:solidFill>
                <a:sym typeface="Arial"/>
              </a:rPr>
              <a:t>2:45 PM - 3:00 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chemeClr val="accent4"/>
                </a:solidFill>
                <a:sym typeface="Arial"/>
              </a:rPr>
              <a:t>Break</a:t>
            </a:r>
            <a:endParaRPr lang="en-US" dirty="0">
              <a:solidFill>
                <a:schemeClr val="accent4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rgbClr val="FFFFFF"/>
                </a:solidFill>
                <a:sym typeface="Arial"/>
              </a:rPr>
              <a:t>3:00 PM - 3:45 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Spring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Cloud Netflix - Service Discovery &amp; Load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Balancing</a:t>
            </a:r>
            <a:endParaRPr lang="en-US" sz="900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5: </a:t>
            </a:r>
            <a:r>
              <a:rPr lang="en-US" dirty="0" err="1">
                <a:solidFill>
                  <a:srgbClr val="9BBB59"/>
                </a:solidFill>
                <a:sym typeface="Arial"/>
              </a:rPr>
              <a:t>Microservice</a:t>
            </a:r>
            <a:r>
              <a:rPr lang="en-US" dirty="0">
                <a:solidFill>
                  <a:srgbClr val="9BBB59"/>
                </a:solidFill>
                <a:sym typeface="Arial"/>
              </a:rPr>
              <a:t> Service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Discovery </a:t>
            </a:r>
            <a:r>
              <a:rPr lang="en-US" dirty="0">
                <a:solidFill>
                  <a:srgbClr val="9BBB59"/>
                </a:solidFill>
                <a:sym typeface="Arial"/>
              </a:rPr>
              <a:t>and Load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Balancing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FFFFFF"/>
                </a:solidFill>
                <a:sym typeface="Arial"/>
              </a:rPr>
              <a:t>3</a:t>
            </a:r>
            <a:r>
              <a:rPr lang="en-US" dirty="0">
                <a:solidFill>
                  <a:srgbClr val="FFFFFF"/>
                </a:solidFill>
                <a:sym typeface="Arial"/>
              </a:rPr>
              <a:t>:45 PM - 4:30 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Spring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Cloud Netflix - Circuit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Breakers</a:t>
            </a:r>
            <a:endParaRPr lang="en-US" sz="900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6: </a:t>
            </a:r>
            <a:r>
              <a:rPr lang="en-US" dirty="0" err="1">
                <a:solidFill>
                  <a:srgbClr val="9BBB59"/>
                </a:solidFill>
                <a:sym typeface="Arial"/>
              </a:rPr>
              <a:t>Microservice</a:t>
            </a:r>
            <a:r>
              <a:rPr lang="en-US" dirty="0">
                <a:solidFill>
                  <a:srgbClr val="9BBB59"/>
                </a:solidFill>
                <a:sym typeface="Arial"/>
              </a:rPr>
              <a:t> Fault Tolerance with Circuit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Breakers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4:30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                     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Wrap</a:t>
            </a:r>
            <a:r>
              <a:rPr lang="en-US" dirty="0">
                <a:solidFill>
                  <a:srgbClr val="8064A2"/>
                </a:solidFill>
                <a:sym typeface="Arial"/>
              </a:rPr>
              <a:t>-Up and Closing</a:t>
            </a:r>
            <a:endParaRPr lang="en-US" dirty="0" smtClean="0">
              <a:solidFill>
                <a:srgbClr val="8064A2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28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Important Links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4F81BD"/>
                </a:solidFill>
                <a:sym typeface="Arial"/>
              </a:rPr>
              <a:t>Workshop </a:t>
            </a:r>
            <a:r>
              <a:rPr lang="en-US" sz="2400" dirty="0" err="1" smtClean="0">
                <a:solidFill>
                  <a:srgbClr val="4F81BD"/>
                </a:solidFill>
                <a:sym typeface="Arial"/>
              </a:rPr>
              <a:t>Git</a:t>
            </a:r>
            <a:r>
              <a:rPr lang="en-US" sz="2400" dirty="0" smtClean="0">
                <a:solidFill>
                  <a:srgbClr val="4F81BD"/>
                </a:solidFill>
                <a:sym typeface="Arial"/>
              </a:rPr>
              <a:t> Repo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>
                <a:solidFill>
                  <a:schemeClr val="accent6"/>
                </a:solidFill>
                <a:sym typeface="Arial"/>
              </a:rPr>
              <a:t>https://</a:t>
            </a:r>
            <a:r>
              <a:rPr lang="en-US" sz="2000" dirty="0" err="1">
                <a:solidFill>
                  <a:schemeClr val="accent6"/>
                </a:solidFill>
                <a:sym typeface="Arial"/>
              </a:rPr>
              <a:t>github.com</a:t>
            </a:r>
            <a:r>
              <a:rPr lang="en-US" sz="2000" dirty="0">
                <a:solidFill>
                  <a:schemeClr val="accent6"/>
                </a:solidFill>
                <a:sym typeface="Arial"/>
              </a:rPr>
              <a:t>/Pivotal-Field-Engineering/CN-Workshop-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TM</a:t>
            </a: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err="1" smtClean="0">
                <a:solidFill>
                  <a:schemeClr val="accent1"/>
                </a:solidFill>
                <a:sym typeface="Arial"/>
              </a:rPr>
              <a:t>Cloudfoundry</a:t>
            </a:r>
            <a:r>
              <a:rPr lang="en-US" sz="2400" dirty="0" smtClean="0">
                <a:solidFill>
                  <a:schemeClr val="accent1"/>
                </a:solidFill>
                <a:sym typeface="Arial"/>
              </a:rPr>
              <a:t> API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>
                <a:solidFill>
                  <a:schemeClr val="accent6"/>
                </a:solidFill>
                <a:sym typeface="Arial"/>
              </a:rPr>
              <a:t>https://api.cfpoc2.internal.t-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mobile.com</a:t>
            </a: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err="1">
                <a:solidFill>
                  <a:srgbClr val="4F81BD"/>
                </a:solidFill>
                <a:sym typeface="Arial"/>
              </a:rPr>
              <a:t>Cloudfoundry</a:t>
            </a:r>
            <a:r>
              <a:rPr lang="en-US" sz="2400" dirty="0">
                <a:solidFill>
                  <a:srgbClr val="4F81BD"/>
                </a:solidFill>
                <a:sym typeface="Arial"/>
              </a:rPr>
              <a:t> </a:t>
            </a:r>
            <a:r>
              <a:rPr lang="en-US" sz="2400" dirty="0" smtClean="0">
                <a:solidFill>
                  <a:srgbClr val="4F81BD"/>
                </a:solidFill>
                <a:sym typeface="Arial"/>
              </a:rPr>
              <a:t>Apps Manager</a:t>
            </a:r>
            <a:endParaRPr lang="en-US" sz="2400" dirty="0">
              <a:solidFill>
                <a:srgbClr val="4F81BD"/>
              </a:solidFill>
              <a:sym typeface="Arial"/>
            </a:endParaRP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https</a:t>
            </a:r>
            <a:r>
              <a:rPr lang="en-US" sz="2000" dirty="0">
                <a:solidFill>
                  <a:schemeClr val="accent6"/>
                </a:solidFill>
                <a:sym typeface="Arial"/>
              </a:rPr>
              <a:t>://apps.cfpoc2.internal.t-mobile.com</a:t>
            </a:r>
            <a:endParaRPr lang="en-US" sz="2000" dirty="0" smtClean="0">
              <a:solidFill>
                <a:schemeClr val="accent6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679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Be Interactive!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090354"/>
            <a:ext cx="5815276" cy="32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42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26862</TotalTime>
  <Words>283</Words>
  <Application>Microsoft Macintosh PowerPoint</Application>
  <PresentationFormat>On-screen Show (16:9)</PresentationFormat>
  <Paragraphs>47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Office Theme</vt:lpstr>
      <vt:lpstr>3_Office Theme</vt:lpstr>
      <vt:lpstr>Pivotal Main</vt:lpstr>
      <vt:lpstr>1_Pivotal Main</vt:lpstr>
      <vt:lpstr>PowerPoint Presentation</vt:lpstr>
      <vt:lpstr>PowerPoint Presentation</vt:lpstr>
      <vt:lpstr>Workshop Agenda</vt:lpstr>
      <vt:lpstr>Workshop Agenda</vt:lpstr>
      <vt:lpstr>Important Links</vt:lpstr>
      <vt:lpstr>Be Interactive!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Paul Hopper</cp:lastModifiedBy>
  <cp:revision>258</cp:revision>
  <dcterms:created xsi:type="dcterms:W3CDTF">2015-10-05T21:15:00Z</dcterms:created>
  <dcterms:modified xsi:type="dcterms:W3CDTF">2016-11-22T17:35:21Z</dcterms:modified>
  <cp:category/>
</cp:coreProperties>
</file>