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326" r:id="rId5"/>
    <p:sldId id="321" r:id="rId6"/>
    <p:sldId id="320" r:id="rId7"/>
    <p:sldId id="324" r:id="rId8"/>
    <p:sldId id="294" r:id="rId9"/>
    <p:sldId id="328" r:id="rId10"/>
    <p:sldId id="32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86415" autoAdjust="0"/>
  </p:normalViewPr>
  <p:slideViewPr>
    <p:cSldViewPr snapToGrid="0" snapToObjects="1">
      <p:cViewPr varScale="1">
        <p:scale>
          <a:sx n="112" d="100"/>
          <a:sy n="112" d="100"/>
        </p:scale>
        <p:origin x="-624" y="-10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11:30 get setup to do the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0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  <p:sldLayoutId id="2147493479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 Kickoff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55" y="4417251"/>
            <a:ext cx="623455" cy="6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1066942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Welcome!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92" y="4318671"/>
            <a:ext cx="764007" cy="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‘The Facilities’</a:t>
            </a:r>
          </a:p>
          <a:p>
            <a:r>
              <a:rPr lang="en-US" dirty="0" smtClean="0"/>
              <a:t>Email &amp; Cellphone Etiquette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Paul Hopper</a:t>
            </a:r>
            <a:endParaRPr lang="en-US" b="1" dirty="0" smtClean="0"/>
          </a:p>
          <a:p>
            <a:pPr lvl="1"/>
            <a:r>
              <a:rPr lang="en-US" dirty="0" smtClean="0"/>
              <a:t>Platform Architect</a:t>
            </a:r>
            <a:r>
              <a:rPr lang="en-US" dirty="0"/>
              <a:t>, </a:t>
            </a:r>
            <a:r>
              <a:rPr lang="en-US" dirty="0" smtClean="0"/>
              <a:t>Pivotal (</a:t>
            </a:r>
            <a:r>
              <a:rPr lang="en-US" dirty="0" err="1" smtClean="0"/>
              <a:t>phopper@pivotal.io</a:t>
            </a:r>
            <a:r>
              <a:rPr lang="en-US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Chris Busch</a:t>
            </a:r>
            <a:endParaRPr lang="en-US" b="1" dirty="0"/>
          </a:p>
          <a:p>
            <a:pPr lvl="1"/>
            <a:r>
              <a:rPr lang="en-US" dirty="0"/>
              <a:t>Platform </a:t>
            </a:r>
            <a:r>
              <a:rPr lang="en-US" dirty="0" smtClean="0"/>
              <a:t>Architect, </a:t>
            </a:r>
            <a:r>
              <a:rPr lang="en-US" dirty="0"/>
              <a:t>Pivotal (</a:t>
            </a:r>
            <a:r>
              <a:rPr lang="en-US" dirty="0" err="1"/>
              <a:t>cbusch@pivotal.io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Jenny McLaughlin</a:t>
            </a:r>
          </a:p>
          <a:p>
            <a:pPr lvl="1"/>
            <a:r>
              <a:rPr lang="en-US" dirty="0" smtClean="0"/>
              <a:t>Platform Architect, Pivotal </a:t>
            </a:r>
            <a:r>
              <a:rPr lang="en-US" dirty="0"/>
              <a:t>(</a:t>
            </a:r>
            <a:r>
              <a:rPr lang="en-US" dirty="0" err="1"/>
              <a:t>jmclaughlin@pivotal.io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5809" y="1055210"/>
            <a:ext cx="8917355" cy="3551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8</a:t>
            </a:r>
            <a:r>
              <a:rPr lang="en-US" sz="1600" b="1" dirty="0" smtClean="0"/>
              <a:t>:00 </a:t>
            </a:r>
            <a:r>
              <a:rPr lang="en-US" sz="1600" b="1" dirty="0"/>
              <a:t>AM </a:t>
            </a:r>
            <a:r>
              <a:rPr lang="en-US" sz="1600" b="1" dirty="0" smtClean="0"/>
              <a:t>– </a:t>
            </a:r>
            <a:r>
              <a:rPr lang="en-US" sz="1600" b="1" dirty="0" smtClean="0"/>
              <a:t>8:15 </a:t>
            </a:r>
            <a:r>
              <a:rPr lang="en-US" sz="1600" b="1" dirty="0"/>
              <a:t>AM		</a:t>
            </a:r>
            <a:r>
              <a:rPr lang="en-US" sz="1600" b="1" dirty="0" smtClean="0"/>
              <a:t>Introduction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8:15 </a:t>
            </a:r>
            <a:r>
              <a:rPr lang="en-US" sz="1600" b="1" dirty="0"/>
              <a:t>AM </a:t>
            </a:r>
            <a:r>
              <a:rPr lang="en-US" sz="1600" b="1" dirty="0" smtClean="0"/>
              <a:t>– </a:t>
            </a:r>
            <a:r>
              <a:rPr lang="en-US" sz="1600" b="1" dirty="0" smtClean="0"/>
              <a:t>8:45AM</a:t>
            </a: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/>
              <a:t>Cloud Native Introduction</a:t>
            </a:r>
          </a:p>
          <a:p>
            <a:pPr marL="0" indent="0">
              <a:buNone/>
            </a:pPr>
            <a:r>
              <a:rPr lang="en-US" sz="1600" dirty="0"/>
              <a:t>						Industry Trends and Overview including: 12 Factor Apps, 						</a:t>
            </a:r>
            <a:r>
              <a:rPr lang="en-US" sz="1600" dirty="0" err="1"/>
              <a:t>DevOps</a:t>
            </a:r>
            <a:r>
              <a:rPr lang="en-US" sz="1600" dirty="0"/>
              <a:t>, Microservices and Cloud Platforms</a:t>
            </a:r>
          </a:p>
          <a:p>
            <a:pPr marL="0" indent="0">
              <a:buNone/>
            </a:pPr>
            <a:r>
              <a:rPr lang="en-US" sz="1600" b="1" dirty="0" smtClean="0"/>
              <a:t>8:45AM </a:t>
            </a:r>
            <a:r>
              <a:rPr lang="en-US" sz="1600" b="1" dirty="0" smtClean="0"/>
              <a:t>– </a:t>
            </a:r>
            <a:r>
              <a:rPr lang="en-US" sz="1600" b="1" dirty="0" smtClean="0"/>
              <a:t>9:15 </a:t>
            </a:r>
            <a:r>
              <a:rPr lang="en-US" sz="1600" b="1" dirty="0"/>
              <a:t>AM	</a:t>
            </a:r>
            <a:r>
              <a:rPr lang="en-US" sz="1600" b="1" dirty="0" smtClean="0"/>
              <a:t>	Cloud </a:t>
            </a:r>
            <a:r>
              <a:rPr lang="en-US" sz="1600" b="1" dirty="0" smtClean="0"/>
              <a:t>Native Platform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			</a:t>
            </a:r>
            <a:r>
              <a:rPr lang="en-US" sz="1600" dirty="0" smtClean="0"/>
              <a:t>		An </a:t>
            </a:r>
            <a:r>
              <a:rPr lang="en-US" sz="1600" dirty="0"/>
              <a:t>overview of </a:t>
            </a:r>
            <a:r>
              <a:rPr lang="en-US" sz="1600" dirty="0" smtClean="0"/>
              <a:t>Cloud Foundry (PCF) and </a:t>
            </a:r>
            <a:r>
              <a:rPr lang="en-US" sz="1600" dirty="0"/>
              <a:t>its Architecture</a:t>
            </a:r>
          </a:p>
          <a:p>
            <a:pPr marL="0" indent="0">
              <a:buNone/>
            </a:pPr>
            <a:r>
              <a:rPr lang="en-US" sz="1600" b="1" dirty="0" smtClean="0"/>
              <a:t>9:15AM </a:t>
            </a:r>
            <a:r>
              <a:rPr lang="mr-IN" sz="1600" b="1" dirty="0" smtClean="0"/>
              <a:t>–</a:t>
            </a:r>
            <a:r>
              <a:rPr lang="en-US" sz="1600" b="1" dirty="0" smtClean="0"/>
              <a:t> 9:45 AM</a:t>
            </a:r>
            <a:r>
              <a:rPr lang="en-US" sz="1600" b="1" dirty="0"/>
              <a:t>	</a:t>
            </a:r>
            <a:r>
              <a:rPr lang="en-US" sz="1600" b="1" dirty="0" smtClean="0"/>
              <a:t>	Services </a:t>
            </a:r>
            <a:r>
              <a:rPr lang="en-US" sz="1600" b="1" dirty="0"/>
              <a:t>Made Easy</a:t>
            </a:r>
          </a:p>
          <a:p>
            <a:pPr marL="0" indent="0">
              <a:buNone/>
            </a:pPr>
            <a:r>
              <a:rPr lang="en-US" sz="1600" dirty="0"/>
              <a:t>				</a:t>
            </a:r>
            <a:r>
              <a:rPr lang="en-US" sz="1600" dirty="0" smtClean="0"/>
              <a:t>		PCF </a:t>
            </a:r>
            <a:r>
              <a:rPr lang="en-US" sz="1600" dirty="0"/>
              <a:t>Services (Database, Messaging, etc.) and the </a:t>
            </a:r>
            <a:r>
              <a:rPr lang="en-US" sz="1600" dirty="0" smtClean="0"/>
              <a:t>Marketplace</a:t>
            </a:r>
          </a:p>
          <a:p>
            <a:pPr marL="0" indent="0">
              <a:buNone/>
            </a:pPr>
            <a:r>
              <a:rPr lang="en-US" sz="1600" b="1" dirty="0" smtClean="0"/>
              <a:t>9:45 </a:t>
            </a:r>
            <a:r>
              <a:rPr lang="en-US" sz="1600" b="1" dirty="0"/>
              <a:t>PM – </a:t>
            </a:r>
            <a:r>
              <a:rPr lang="en-US" sz="1600" b="1" dirty="0" smtClean="0"/>
              <a:t>10:00 AM</a:t>
            </a:r>
            <a:r>
              <a:rPr lang="en-US" sz="1600" b="1" dirty="0"/>
              <a:t>	</a:t>
            </a:r>
            <a:r>
              <a:rPr lang="en-US" sz="1600" b="1" dirty="0" smtClean="0"/>
              <a:t>Break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10:00 </a:t>
            </a:r>
            <a:r>
              <a:rPr lang="en-US" sz="1600" b="1" dirty="0"/>
              <a:t>PM – </a:t>
            </a:r>
            <a:r>
              <a:rPr lang="en-US" sz="1600" b="1" dirty="0" smtClean="0"/>
              <a:t>11:45 </a:t>
            </a:r>
            <a:r>
              <a:rPr lang="en-US" sz="1600" b="1" dirty="0"/>
              <a:t>PM	</a:t>
            </a:r>
            <a:r>
              <a:rPr lang="en-US" sz="1600" b="1" dirty="0" smtClean="0"/>
              <a:t>Developer </a:t>
            </a:r>
            <a:r>
              <a:rPr lang="en-US" sz="1600" b="1" dirty="0"/>
              <a:t>Workshop</a:t>
            </a:r>
          </a:p>
          <a:p>
            <a:pPr marL="0" indent="0">
              <a:buNone/>
            </a:pPr>
            <a:r>
              <a:rPr lang="en-US" sz="1600" dirty="0"/>
              <a:t>						Hands-on pushing code with PCF</a:t>
            </a:r>
          </a:p>
          <a:p>
            <a:pPr marL="0" indent="0">
              <a:buNone/>
            </a:pPr>
            <a:r>
              <a:rPr lang="en-US" sz="1600" b="1" dirty="0" smtClean="0"/>
              <a:t>11:45 </a:t>
            </a:r>
            <a:r>
              <a:rPr lang="en-US" sz="1600" b="1" dirty="0"/>
              <a:t>PM - </a:t>
            </a:r>
            <a:r>
              <a:rPr lang="en-US" sz="1600" b="1" dirty="0" smtClean="0"/>
              <a:t>12:</a:t>
            </a:r>
            <a:r>
              <a:rPr lang="en-US" sz="1600" b="1" dirty="0"/>
              <a:t>00 PM	</a:t>
            </a:r>
            <a:r>
              <a:rPr lang="en-US" sz="1600" b="1" dirty="0" smtClean="0"/>
              <a:t>Wrap </a:t>
            </a:r>
            <a:r>
              <a:rPr lang="en-US" sz="1600" b="1" dirty="0"/>
              <a:t>Up, Q/A, &amp; Feedback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92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4573</TotalTime>
  <Words>82</Words>
  <Application>Microsoft Macintosh PowerPoint</Application>
  <PresentationFormat>On-screen Show (16:9)</PresentationFormat>
  <Paragraphs>34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Pivotal_Dark_Template</vt:lpstr>
      <vt:lpstr>PowerPoint Presentation</vt:lpstr>
      <vt:lpstr>PowerPoint Presentation</vt:lpstr>
      <vt:lpstr>Logistics</vt:lpstr>
      <vt:lpstr>Speakers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Paul Hopper</cp:lastModifiedBy>
  <cp:revision>307</cp:revision>
  <dcterms:created xsi:type="dcterms:W3CDTF">2010-04-12T23:12:02Z</dcterms:created>
  <dcterms:modified xsi:type="dcterms:W3CDTF">2017-01-25T12:13:48Z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