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326" r:id="rId5"/>
    <p:sldId id="321" r:id="rId6"/>
    <p:sldId id="320" r:id="rId7"/>
    <p:sldId id="324" r:id="rId8"/>
    <p:sldId id="330" r:id="rId9"/>
    <p:sldId id="331" r:id="rId10"/>
    <p:sldId id="294" r:id="rId11"/>
    <p:sldId id="328" r:id="rId12"/>
    <p:sldId id="32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86415" autoAdjust="0"/>
  </p:normalViewPr>
  <p:slideViewPr>
    <p:cSldViewPr snapToGrid="0" snapToObjects="1">
      <p:cViewPr varScale="1">
        <p:scale>
          <a:sx n="120" d="100"/>
          <a:sy n="120" d="100"/>
        </p:scale>
        <p:origin x="-184" y="-96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11:30 get setup to do the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0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  <p:sldLayoutId id="2147493479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phopper@pivotal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 Kickoff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404" y="4689352"/>
            <a:ext cx="1604131" cy="3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25730" y="1617275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Welcome!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404" y="4523628"/>
            <a:ext cx="1604131" cy="3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‘The Facilities’</a:t>
            </a:r>
          </a:p>
          <a:p>
            <a:r>
              <a:rPr lang="en-US" dirty="0" smtClean="0"/>
              <a:t>Email &amp; Cellphone Etiquette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Paul Hopper</a:t>
            </a:r>
          </a:p>
          <a:p>
            <a:pPr lvl="1"/>
            <a:r>
              <a:rPr lang="en-US" dirty="0" smtClean="0"/>
              <a:t>Platform Architect</a:t>
            </a:r>
            <a:r>
              <a:rPr lang="en-US" dirty="0"/>
              <a:t>, </a:t>
            </a:r>
            <a:r>
              <a:rPr lang="en-US" dirty="0" smtClean="0"/>
              <a:t>Pivotal (</a:t>
            </a:r>
            <a:r>
              <a:rPr lang="en-US" dirty="0" err="1" smtClean="0">
                <a:hlinkClick r:id="rId2"/>
              </a:rPr>
              <a:t>phopper@pivotal.io</a:t>
            </a:r>
            <a:r>
              <a:rPr lang="en-US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Chris Busch</a:t>
            </a:r>
            <a:endParaRPr lang="en-US" b="1" dirty="0" smtClean="0"/>
          </a:p>
          <a:p>
            <a:pPr lvl="1"/>
            <a:r>
              <a:rPr lang="en-US" dirty="0" smtClean="0"/>
              <a:t>Platform Architect, Pivotal </a:t>
            </a:r>
            <a:r>
              <a:rPr lang="en-US" dirty="0" smtClean="0"/>
              <a:t>(</a:t>
            </a:r>
            <a:r>
              <a:rPr lang="en-US" dirty="0" err="1" smtClean="0"/>
              <a:t>cbusch@</a:t>
            </a:r>
            <a:r>
              <a:rPr lang="en-US" dirty="0" err="1"/>
              <a:t>pivotal.io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Workshop,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Focus on application code</a:t>
            </a:r>
          </a:p>
          <a:p>
            <a:r>
              <a:rPr lang="en-US" dirty="0"/>
              <a:t>Easy and quick deployment; no lengthy exchanges with </a:t>
            </a:r>
            <a:r>
              <a:rPr lang="en-US" dirty="0" smtClean="0"/>
              <a:t>Ops</a:t>
            </a:r>
            <a:endParaRPr lang="en-US" dirty="0"/>
          </a:p>
          <a:p>
            <a:r>
              <a:rPr lang="en-US" dirty="0"/>
              <a:t>Greater control over deployment</a:t>
            </a:r>
          </a:p>
          <a:p>
            <a:r>
              <a:rPr lang="en-US" dirty="0"/>
              <a:t>Quick and timely updates to production</a:t>
            </a:r>
          </a:p>
          <a:p>
            <a:r>
              <a:rPr lang="en-US" dirty="0"/>
              <a:t>Creating applications that are optimized for the cloud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0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Workshop,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Comfort with 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smtClean="0"/>
              <a:t>CLI &amp; deploying </a:t>
            </a:r>
            <a:r>
              <a:rPr lang="en-US" dirty="0"/>
              <a:t>to </a:t>
            </a:r>
            <a:r>
              <a:rPr lang="en-US" dirty="0" smtClean="0"/>
              <a:t>PCF</a:t>
            </a:r>
            <a:endParaRPr lang="en-US" dirty="0"/>
          </a:p>
          <a:p>
            <a:r>
              <a:rPr lang="en-US" dirty="0"/>
              <a:t>Increased familiarity with operations and the platform</a:t>
            </a:r>
          </a:p>
          <a:p>
            <a:r>
              <a:rPr lang="en-US" dirty="0"/>
              <a:t>Ability to configure and provision services</a:t>
            </a:r>
          </a:p>
          <a:p>
            <a:r>
              <a:rPr lang="en-US" dirty="0"/>
              <a:t>Understanding of using PCF for logging and metrics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78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6645" y="740669"/>
            <a:ext cx="8917355" cy="37270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Introduction</a:t>
            </a:r>
            <a:endParaRPr lang="en-US" sz="18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Cloud </a:t>
            </a:r>
            <a:r>
              <a:rPr lang="en-US" sz="1800" b="1" dirty="0"/>
              <a:t>Native </a:t>
            </a:r>
            <a:r>
              <a:rPr lang="en-US" sz="1800" b="1" dirty="0" smtClean="0"/>
              <a:t>Introduction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i="1" dirty="0" smtClean="0"/>
              <a:t>Industry </a:t>
            </a:r>
            <a:r>
              <a:rPr lang="en-US" sz="1400" i="1" dirty="0"/>
              <a:t>Trends and Overview including: 12 Factor Apps, </a:t>
            </a:r>
            <a:r>
              <a:rPr lang="en-US" sz="1400" i="1" dirty="0" err="1" smtClean="0"/>
              <a:t>DevOps</a:t>
            </a:r>
            <a:r>
              <a:rPr lang="en-US" sz="1400" i="1" dirty="0"/>
              <a:t>, </a:t>
            </a:r>
            <a:r>
              <a:rPr lang="en-US" sz="1400" i="1" dirty="0" smtClean="0"/>
              <a:t>Microservices and Cloud </a:t>
            </a:r>
            <a:r>
              <a:rPr lang="en-US" sz="1400" i="1" dirty="0"/>
              <a:t>Platforms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Cloud Native Platform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i="1" dirty="0" smtClean="0"/>
              <a:t>An </a:t>
            </a:r>
            <a:r>
              <a:rPr lang="en-US" sz="1400" i="1" dirty="0"/>
              <a:t>overview of </a:t>
            </a:r>
            <a:r>
              <a:rPr lang="en-US" sz="1400" i="1" dirty="0" smtClean="0"/>
              <a:t>Cloud Foundry (PCF) and </a:t>
            </a:r>
            <a:r>
              <a:rPr lang="en-US" sz="1400" i="1" dirty="0"/>
              <a:t>its </a:t>
            </a:r>
            <a:r>
              <a:rPr lang="en-US" sz="1400" i="1" dirty="0" smtClean="0"/>
              <a:t>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Break (around 10 AM)</a:t>
            </a:r>
            <a:endParaRPr lang="en-US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Services </a:t>
            </a:r>
            <a:r>
              <a:rPr lang="en-US" sz="1800" b="1" dirty="0"/>
              <a:t>Made </a:t>
            </a:r>
            <a:r>
              <a:rPr lang="en-US" sz="1800" b="1" dirty="0" smtClean="0"/>
              <a:t>Easy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i="1" dirty="0" smtClean="0"/>
              <a:t>PCF </a:t>
            </a:r>
            <a:r>
              <a:rPr lang="en-US" sz="1400" i="1" dirty="0"/>
              <a:t>Services (Database, Messaging, etc.) and the </a:t>
            </a:r>
            <a:r>
              <a:rPr lang="en-US" sz="1400" i="1" dirty="0" smtClean="0"/>
              <a:t>Marketplace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Developer Workshop - </a:t>
            </a:r>
            <a:r>
              <a:rPr lang="en-US" sz="1800" i="1" dirty="0" smtClean="0"/>
              <a:t>Hands</a:t>
            </a:r>
            <a:r>
              <a:rPr lang="en-US" sz="1800" i="1" dirty="0"/>
              <a:t>-on pushing code with PCF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Wrap </a:t>
            </a:r>
            <a:r>
              <a:rPr lang="en-US" sz="1800" b="1" dirty="0"/>
              <a:t>Up, Q/A, &amp; Feedback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92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4648</TotalTime>
  <Words>204</Words>
  <Application>Microsoft Macintosh PowerPoint</Application>
  <PresentationFormat>On-screen Show (16:9)</PresentationFormat>
  <Paragraphs>42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Pivotal_Dark_Template</vt:lpstr>
      <vt:lpstr>PowerPoint Presentation</vt:lpstr>
      <vt:lpstr>PowerPoint Presentation</vt:lpstr>
      <vt:lpstr>Logistics</vt:lpstr>
      <vt:lpstr>Speakers</vt:lpstr>
      <vt:lpstr>Workshop, Goals</vt:lpstr>
      <vt:lpstr>Workshop, Outcomes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Paul Hopper</cp:lastModifiedBy>
  <cp:revision>315</cp:revision>
  <dcterms:created xsi:type="dcterms:W3CDTF">2010-04-12T23:12:02Z</dcterms:created>
  <dcterms:modified xsi:type="dcterms:W3CDTF">2017-05-15T14:37:37Z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