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14"/>
  </p:notesMasterIdLst>
  <p:sldIdLst>
    <p:sldId id="326" r:id="rId5"/>
    <p:sldId id="321" r:id="rId6"/>
    <p:sldId id="320" r:id="rId7"/>
    <p:sldId id="324" r:id="rId8"/>
    <p:sldId id="330" r:id="rId9"/>
    <p:sldId id="331" r:id="rId10"/>
    <p:sldId id="294" r:id="rId11"/>
    <p:sldId id="328" r:id="rId12"/>
    <p:sldId id="329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8881"/>
    <a:srgbClr val="00A79D"/>
    <a:srgbClr val="00786E"/>
    <a:srgbClr val="17232A"/>
    <a:srgbClr val="155A89"/>
    <a:srgbClr val="1E84C6"/>
    <a:srgbClr val="202F38"/>
    <a:srgbClr val="BD68C4"/>
    <a:srgbClr val="A87D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82" autoAdjust="0"/>
    <p:restoredTop sz="86415" autoAdjust="0"/>
  </p:normalViewPr>
  <p:slideViewPr>
    <p:cSldViewPr snapToGrid="0" snapToObjects="1">
      <p:cViewPr varScale="1">
        <p:scale>
          <a:sx n="67" d="100"/>
          <a:sy n="67" d="100"/>
        </p:scale>
        <p:origin x="-120" y="-992"/>
      </p:cViewPr>
      <p:guideLst>
        <p:guide orient="horz" pos="698"/>
        <p:guide orient="horz" pos="1765"/>
        <p:guide orient="horz" pos="2024"/>
        <p:guide pos="2880"/>
        <p:guide pos="594"/>
        <p:guide pos="5472"/>
        <p:guide pos="1158"/>
        <p:guide pos="461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8" d="100"/>
        <a:sy n="188" d="100"/>
      </p:scale>
      <p:origin x="0" y="112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7E9F9-6557-4923-BE10-1C342566E3EE}" type="datetimeFigureOut">
              <a:rPr lang="en-US" smtClean="0"/>
              <a:t>5/24/17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87A38-3CEC-41F8-9B8A-7D549F20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96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120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200" b="0" i="0" u="none" strike="noStrike" cap="none" baseline="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9BEDBE90-FDBE-A44D-9062-5A5D1585D5B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 11:30 get setup to do the install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39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120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200" b="0" i="0" u="none" strike="noStrike" cap="none" baseline="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9BEDBE90-FDBE-A44D-9062-5A5D1585D5B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89647" y="-27990"/>
            <a:ext cx="9259047" cy="5220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Piv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984" y="366152"/>
            <a:ext cx="1364191" cy="30928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134021" y="2005054"/>
            <a:ext cx="6530788" cy="1147664"/>
          </a:xfrm>
        </p:spPr>
        <p:txBody>
          <a:bodyPr/>
          <a:lstStyle>
            <a:lvl1pPr algn="l">
              <a:lnSpc>
                <a:spcPct val="80000"/>
              </a:lnSpc>
              <a:spcAft>
                <a:spcPts val="500"/>
              </a:spcAft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34021" y="1586264"/>
            <a:ext cx="6110923" cy="314872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1134021" y="3315823"/>
            <a:ext cx="7881472" cy="345129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chemeClr val="accent5"/>
                </a:solidFill>
              </a:defRPr>
            </a:lvl1pPr>
            <a:lvl3pPr marL="914400" indent="0" algn="l">
              <a:buNone/>
              <a:defRPr baseline="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SUB TEXT</a:t>
            </a:r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None/>
              <a:defRPr sz="1600">
                <a:solidFill>
                  <a:srgbClr val="878787"/>
                </a:solidFill>
              </a:defRPr>
            </a:lvl1pPr>
            <a:lvl2pPr marL="457200" indent="0">
              <a:buNone/>
              <a:defRPr sz="1600">
                <a:solidFill>
                  <a:srgbClr val="878787"/>
                </a:solidFill>
              </a:defRPr>
            </a:lvl2pPr>
            <a:lvl3pPr marL="914400" indent="0">
              <a:buNone/>
              <a:defRPr sz="1400">
                <a:solidFill>
                  <a:srgbClr val="878787"/>
                </a:solidFill>
              </a:defRPr>
            </a:lvl3pPr>
            <a:lvl4pPr marL="1371600" indent="0">
              <a:buNone/>
              <a:defRPr sz="1200">
                <a:solidFill>
                  <a:srgbClr val="878787"/>
                </a:solidFill>
              </a:defRPr>
            </a:lvl4pPr>
            <a:lvl5pPr marL="1828800" indent="0">
              <a:buNone/>
              <a:defRPr sz="1200">
                <a:solidFill>
                  <a:srgbClr val="87878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662394" y="3832344"/>
            <a:ext cx="4070350" cy="665162"/>
          </a:xfrm>
        </p:spPr>
        <p:txBody>
          <a:bodyPr>
            <a:noAutofit/>
          </a:bodyPr>
          <a:lstStyle>
            <a:lvl1pPr marL="0" indent="0">
              <a:buNone/>
              <a:defRPr sz="1100" i="1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662488" y="1200150"/>
            <a:ext cx="4070350" cy="2430556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943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7536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16580"/>
            <a:ext cx="4040188" cy="2578042"/>
          </a:xfrm>
        </p:spPr>
        <p:txBody>
          <a:bodyPr>
            <a:normAutofit/>
          </a:bodyPr>
          <a:lstStyle>
            <a:lvl1pPr>
              <a:defRPr sz="2000">
                <a:solidFill>
                  <a:srgbClr val="878787"/>
                </a:solidFill>
              </a:defRPr>
            </a:lvl1pPr>
            <a:lvl2pPr>
              <a:defRPr sz="2000">
                <a:solidFill>
                  <a:srgbClr val="878787"/>
                </a:solidFill>
              </a:defRPr>
            </a:lvl2pPr>
            <a:lvl3pPr>
              <a:defRPr sz="2000">
                <a:solidFill>
                  <a:srgbClr val="878787"/>
                </a:solidFill>
              </a:defRPr>
            </a:lvl3pPr>
            <a:lvl4pPr>
              <a:defRPr sz="2000">
                <a:solidFill>
                  <a:srgbClr val="878787"/>
                </a:solidFill>
              </a:defRPr>
            </a:lvl4pPr>
            <a:lvl5pPr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7536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016580"/>
            <a:ext cx="4041775" cy="2578042"/>
          </a:xfrm>
        </p:spPr>
        <p:txBody>
          <a:bodyPr>
            <a:normAutofit/>
          </a:bodyPr>
          <a:lstStyle>
            <a:lvl1pPr>
              <a:defRPr sz="2000">
                <a:solidFill>
                  <a:srgbClr val="878787"/>
                </a:solidFill>
              </a:defRPr>
            </a:lvl1pPr>
            <a:lvl2pPr>
              <a:defRPr sz="2000">
                <a:solidFill>
                  <a:srgbClr val="878787"/>
                </a:solidFill>
              </a:defRPr>
            </a:lvl2pPr>
            <a:lvl3pPr>
              <a:defRPr sz="2000">
                <a:solidFill>
                  <a:srgbClr val="878787"/>
                </a:solidFill>
              </a:defRPr>
            </a:lvl3pPr>
            <a:lvl4pPr>
              <a:defRPr sz="2000">
                <a:solidFill>
                  <a:srgbClr val="878787"/>
                </a:solidFill>
              </a:defRPr>
            </a:lvl4pPr>
            <a:lvl5pPr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73780"/>
            <a:ext cx="9144000" cy="300461"/>
          </a:xfrm>
        </p:spPr>
        <p:txBody>
          <a:bodyPr/>
          <a:lstStyle>
            <a:lvl1pPr algn="ctr">
              <a:defRPr sz="18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042147" y="1770529"/>
            <a:ext cx="7059706" cy="1377484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4" descr="Pattern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67234" y="-126999"/>
            <a:ext cx="9226176" cy="5285441"/>
          </a:xfrm>
          <a:prstGeom prst="rect">
            <a:avLst/>
          </a:prstGeom>
          <a:solidFill>
            <a:srgbClr val="97ACB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56" y="465167"/>
            <a:ext cx="8516471" cy="376792"/>
          </a:xfrm>
        </p:spPr>
        <p:txBody>
          <a:bodyPr anchor="b"/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82176" y="1105647"/>
            <a:ext cx="9226176" cy="40378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39056" y="157381"/>
            <a:ext cx="8516471" cy="229215"/>
          </a:xfrm>
        </p:spPr>
        <p:txBody>
          <a:bodyPr>
            <a:normAutofit/>
          </a:bodyPr>
          <a:lstStyle>
            <a:lvl1pPr marL="0" indent="0" algn="l">
              <a:buNone/>
              <a:defRPr sz="1200" b="1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366059" y="1822334"/>
            <a:ext cx="2039470" cy="27720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2488201" y="1822334"/>
            <a:ext cx="2039470" cy="27720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4610343" y="1822334"/>
            <a:ext cx="2039470" cy="27720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6732485" y="1822334"/>
            <a:ext cx="2039470" cy="27720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33421"/>
            <a:ext cx="1948329" cy="514719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6FD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04515"/>
            <a:ext cx="1948329" cy="2578042"/>
          </a:xfrm>
        </p:spPr>
        <p:txBody>
          <a:bodyPr>
            <a:normAutofit/>
          </a:bodyPr>
          <a:lstStyle>
            <a:lvl1pPr marL="285750" marR="0" indent="-285750" algn="l" defTabSz="4572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 sz="1000">
                <a:solidFill>
                  <a:srgbClr val="878787"/>
                </a:solidFill>
              </a:defRPr>
            </a:lvl1pPr>
            <a:lvl2pPr marL="457200" indent="0">
              <a:buNone/>
              <a:defRPr sz="2000">
                <a:solidFill>
                  <a:srgbClr val="878787"/>
                </a:solidFill>
              </a:defRPr>
            </a:lvl2pPr>
            <a:lvl3pPr marL="914400" indent="0">
              <a:buNone/>
              <a:defRPr sz="2000">
                <a:solidFill>
                  <a:srgbClr val="878787"/>
                </a:solidFill>
              </a:defRPr>
            </a:lvl3pPr>
            <a:lvl4pPr marL="1371600" indent="0">
              <a:buNone/>
              <a:defRPr sz="2000">
                <a:solidFill>
                  <a:srgbClr val="878787"/>
                </a:solidFill>
              </a:defRPr>
            </a:lvl4pPr>
            <a:lvl5pPr marL="1828800" indent="0">
              <a:buNone/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Click to edit Master text styles</a:t>
            </a:r>
          </a:p>
          <a:p>
            <a:pPr marL="2857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Second level</a:t>
            </a:r>
          </a:p>
          <a:p>
            <a:pPr marL="285750" marR="0" lvl="2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Third level</a:t>
            </a:r>
          </a:p>
          <a:p>
            <a:pPr marL="285750" marR="0" lvl="3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Fourth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0"/>
          </p:nvPr>
        </p:nvSpPr>
        <p:spPr>
          <a:xfrm>
            <a:off x="2548961" y="1233421"/>
            <a:ext cx="1948329" cy="514719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1863A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1"/>
          </p:nvPr>
        </p:nvSpPr>
        <p:spPr>
          <a:xfrm>
            <a:off x="2548961" y="1904515"/>
            <a:ext cx="1948329" cy="2578042"/>
          </a:xfrm>
        </p:spPr>
        <p:txBody>
          <a:bodyPr>
            <a:normAutofit/>
          </a:bodyPr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 sz="1000">
                <a:solidFill>
                  <a:srgbClr val="878787"/>
                </a:solidFill>
              </a:defRPr>
            </a:lvl1pPr>
            <a:lvl2pPr marL="457200" indent="0">
              <a:buNone/>
              <a:defRPr sz="2000">
                <a:solidFill>
                  <a:srgbClr val="878787"/>
                </a:solidFill>
              </a:defRPr>
            </a:lvl2pPr>
            <a:lvl3pPr marL="914400" indent="0">
              <a:buNone/>
              <a:defRPr sz="2000">
                <a:solidFill>
                  <a:srgbClr val="878787"/>
                </a:solidFill>
              </a:defRPr>
            </a:lvl3pPr>
            <a:lvl4pPr marL="1371600" indent="0">
              <a:buNone/>
              <a:defRPr sz="2000">
                <a:solidFill>
                  <a:srgbClr val="878787"/>
                </a:solidFill>
              </a:defRPr>
            </a:lvl4pPr>
            <a:lvl5pPr marL="1828800" indent="0">
              <a:buNone/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Click to edit Master text styles</a:t>
            </a:r>
          </a:p>
          <a:p>
            <a:pPr marL="2857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Second level</a:t>
            </a:r>
          </a:p>
          <a:p>
            <a:pPr marL="285750" marR="0" lvl="2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Third level</a:t>
            </a:r>
          </a:p>
          <a:p>
            <a:pPr marL="285750" marR="0" lvl="3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Fourth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2"/>
          </p:nvPr>
        </p:nvSpPr>
        <p:spPr>
          <a:xfrm>
            <a:off x="4655665" y="1233421"/>
            <a:ext cx="1948329" cy="514719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1863A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4655665" y="1904515"/>
            <a:ext cx="1948329" cy="2578042"/>
          </a:xfrm>
        </p:spPr>
        <p:txBody>
          <a:bodyPr>
            <a:normAutofit/>
          </a:bodyPr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 sz="1000">
                <a:solidFill>
                  <a:srgbClr val="878787"/>
                </a:solidFill>
              </a:defRPr>
            </a:lvl1pPr>
            <a:lvl2pPr marL="457200" indent="0">
              <a:buNone/>
              <a:defRPr sz="2000">
                <a:solidFill>
                  <a:srgbClr val="878787"/>
                </a:solidFill>
              </a:defRPr>
            </a:lvl2pPr>
            <a:lvl3pPr marL="914400" indent="0">
              <a:buNone/>
              <a:defRPr sz="2000">
                <a:solidFill>
                  <a:srgbClr val="878787"/>
                </a:solidFill>
              </a:defRPr>
            </a:lvl3pPr>
            <a:lvl4pPr marL="1371600" indent="0">
              <a:buNone/>
              <a:defRPr sz="2000">
                <a:solidFill>
                  <a:srgbClr val="878787"/>
                </a:solidFill>
              </a:defRPr>
            </a:lvl4pPr>
            <a:lvl5pPr marL="1828800" indent="0">
              <a:buNone/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Click to edit Master text styles</a:t>
            </a:r>
          </a:p>
          <a:p>
            <a:pPr marL="2857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Second level</a:t>
            </a:r>
          </a:p>
          <a:p>
            <a:pPr marL="285750" marR="0" lvl="2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Third level</a:t>
            </a:r>
          </a:p>
          <a:p>
            <a:pPr marL="285750" marR="0" lvl="3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Fourth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4"/>
          </p:nvPr>
        </p:nvSpPr>
        <p:spPr>
          <a:xfrm>
            <a:off x="6732485" y="1233421"/>
            <a:ext cx="1948329" cy="514719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1863A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6732485" y="1904515"/>
            <a:ext cx="1948329" cy="2578042"/>
          </a:xfrm>
        </p:spPr>
        <p:txBody>
          <a:bodyPr>
            <a:normAutofit/>
          </a:bodyPr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 sz="1000">
                <a:solidFill>
                  <a:srgbClr val="878787"/>
                </a:solidFill>
              </a:defRPr>
            </a:lvl1pPr>
            <a:lvl2pPr marL="457200" indent="0">
              <a:buNone/>
              <a:defRPr sz="2000">
                <a:solidFill>
                  <a:srgbClr val="878787"/>
                </a:solidFill>
              </a:defRPr>
            </a:lvl2pPr>
            <a:lvl3pPr marL="914400" indent="0">
              <a:buNone/>
              <a:defRPr sz="2000">
                <a:solidFill>
                  <a:srgbClr val="878787"/>
                </a:solidFill>
              </a:defRPr>
            </a:lvl3pPr>
            <a:lvl4pPr marL="1371600" indent="0">
              <a:buNone/>
              <a:defRPr sz="2000">
                <a:solidFill>
                  <a:srgbClr val="878787"/>
                </a:solidFill>
              </a:defRPr>
            </a:lvl4pPr>
            <a:lvl5pPr marL="1828800" indent="0">
              <a:buNone/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Click to edit Master text styles</a:t>
            </a:r>
          </a:p>
          <a:p>
            <a:pPr marL="2857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Second level</a:t>
            </a:r>
          </a:p>
          <a:p>
            <a:pPr marL="285750" marR="0" lvl="2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Third level</a:t>
            </a:r>
          </a:p>
          <a:p>
            <a:pPr marL="285750" marR="0" lvl="3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Fourth level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8806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669118" y="-126999"/>
            <a:ext cx="4736352" cy="5285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-67233" y="-126999"/>
            <a:ext cx="4736352" cy="5285441"/>
          </a:xfrm>
          <a:prstGeom prst="rect">
            <a:avLst/>
          </a:prstGeom>
          <a:solidFill>
            <a:srgbClr val="97ACB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9057" y="483683"/>
            <a:ext cx="4430061" cy="414471"/>
          </a:xfrm>
        </p:spPr>
        <p:txBody>
          <a:bodyPr anchor="b"/>
          <a:lstStyle>
            <a:lvl1pPr algn="l">
              <a:defRPr sz="2800" b="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69118" y="1"/>
            <a:ext cx="4474881" cy="5143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39057" y="224620"/>
            <a:ext cx="4430062" cy="229215"/>
          </a:xfrm>
        </p:spPr>
        <p:txBody>
          <a:bodyPr>
            <a:noAutofit/>
          </a:bodyPr>
          <a:lstStyle>
            <a:lvl1pPr marL="0" indent="0" algn="l">
              <a:buNone/>
              <a:defRPr sz="1000" b="1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9057" y="1225718"/>
            <a:ext cx="4430061" cy="9144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697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-163871" y="-65548"/>
            <a:ext cx="9447161" cy="5284838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01800" y="3094038"/>
            <a:ext cx="5689600" cy="46196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chemeClr val="accent5"/>
                </a:solidFill>
                <a:cs typeface="Arial" charset="0"/>
              </a:rPr>
              <a:t>A NEW PLATFORM </a:t>
            </a:r>
            <a:r>
              <a:rPr lang="en-US" dirty="0" smtClean="0">
                <a:solidFill>
                  <a:schemeClr val="accent1"/>
                </a:solidFill>
                <a:cs typeface="Arial" charset="0"/>
              </a:rPr>
              <a:t>FOR A NEW ERA</a:t>
            </a:r>
          </a:p>
        </p:txBody>
      </p:sp>
      <p:pic>
        <p:nvPicPr>
          <p:cNvPr id="5" name="Picture 10" descr="Pivotal_Logo_white.png"/>
          <p:cNvPicPr>
            <a:picLocks noChangeAspect="1"/>
          </p:cNvPicPr>
          <p:nvPr userDrawn="1"/>
        </p:nvPicPr>
        <p:blipFill>
          <a:blip r:embed="rId2"/>
          <a:srcRect r="5548"/>
          <a:stretch>
            <a:fillRect/>
          </a:stretch>
        </p:blipFill>
        <p:spPr bwMode="auto">
          <a:xfrm>
            <a:off x="1973263" y="1658938"/>
            <a:ext cx="5189537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379855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6995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p Basic with Rule">
    <p:bg>
      <p:bgPr>
        <a:solidFill>
          <a:srgbClr val="17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320040"/>
            <a:ext cx="8229601" cy="363558"/>
          </a:xfrm>
        </p:spPr>
        <p:txBody>
          <a:bodyPr lIns="0" tIns="0" rIns="0" bIns="0"/>
          <a:lstStyle>
            <a:lvl1pPr>
              <a:defRPr sz="3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229600" cy="30829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366713" y="5018449"/>
            <a:ext cx="227488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2015 Pivotal.</a:t>
            </a:r>
            <a:r>
              <a:rPr lang="en-US" sz="60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8" name="Picture 7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885931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828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p Basic without Rule">
    <p:bg>
      <p:bgPr>
        <a:solidFill>
          <a:srgbClr val="17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5" name="TextBox 4"/>
          <p:cNvSpPr txBox="1"/>
          <p:nvPr userDrawn="1"/>
        </p:nvSpPr>
        <p:spPr bwMode="gray">
          <a:xfrm>
            <a:off x="366713" y="5018449"/>
            <a:ext cx="227488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2015 Pivotal.</a:t>
            </a:r>
            <a:r>
              <a:rPr lang="en-US" sz="60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6" name="Picture 5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320040"/>
            <a:ext cx="8229601" cy="363558"/>
          </a:xfrm>
        </p:spPr>
        <p:txBody>
          <a:bodyPr lIns="0" tIns="0" rIns="0" bIns="0"/>
          <a:lstStyle>
            <a:lvl1pPr>
              <a:defRPr sz="3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229600" cy="30829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339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89647" y="-27990"/>
            <a:ext cx="9259047" cy="5220256"/>
          </a:xfrm>
          <a:prstGeom prst="rect">
            <a:avLst/>
          </a:prstGeom>
          <a:solidFill>
            <a:srgbClr val="1B28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Piv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984" y="366152"/>
            <a:ext cx="1364191" cy="30928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134021" y="2005054"/>
            <a:ext cx="6530788" cy="1147664"/>
          </a:xfrm>
        </p:spPr>
        <p:txBody>
          <a:bodyPr/>
          <a:lstStyle>
            <a:lvl1pPr algn="l">
              <a:lnSpc>
                <a:spcPct val="80000"/>
              </a:lnSpc>
              <a:spcAft>
                <a:spcPts val="500"/>
              </a:spcAft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34021" y="1586264"/>
            <a:ext cx="6110923" cy="314872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1134021" y="3315823"/>
            <a:ext cx="7881472" cy="345129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chemeClr val="accent5"/>
                </a:solidFill>
              </a:defRPr>
            </a:lvl1pPr>
            <a:lvl3pPr marL="914400" indent="0" algn="l">
              <a:buNone/>
              <a:defRPr baseline="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SUB TEXT</a:t>
            </a:r>
          </a:p>
        </p:txBody>
      </p:sp>
    </p:spTree>
    <p:extLst>
      <p:ext uri="{BB962C8B-B14F-4D97-AF65-F5344CB8AC3E}">
        <p14:creationId xmlns:p14="http://schemas.microsoft.com/office/powerpoint/2010/main" val="519775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11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ivotal 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>
              <a:solidFill>
                <a:srgbClr val="FFFFFF"/>
              </a:solidFill>
              <a:latin typeface="Arial"/>
              <a:sym typeface="Arial"/>
            </a:endParaRPr>
          </a:p>
        </p:txBody>
      </p:sp>
      <p:pic>
        <p:nvPicPr>
          <p:cNvPr id="6" name="Picture 5" descr="Pivotal_White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87232" y="1490695"/>
            <a:ext cx="5842485" cy="193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21001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0167471" cy="51435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95325" y="1916328"/>
            <a:ext cx="6947616" cy="532285"/>
          </a:xfrm>
        </p:spPr>
        <p:txBody>
          <a:bodyPr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" name="Picture 6" descr="Piv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984" y="366152"/>
            <a:ext cx="1364191" cy="309289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195325" y="2502217"/>
            <a:ext cx="5828553" cy="43790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1195325" y="4442307"/>
            <a:ext cx="7881472" cy="379642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accent5"/>
                </a:solidFill>
              </a:defRPr>
            </a:lvl1pPr>
            <a:lvl3pPr marL="914400" indent="0" algn="l">
              <a:buNone/>
              <a:defRPr baseline="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SUB TEXT</a:t>
            </a:r>
          </a:p>
        </p:txBody>
      </p:sp>
    </p:spTree>
    <p:extLst>
      <p:ext uri="{BB962C8B-B14F-4D97-AF65-F5344CB8AC3E}">
        <p14:creationId xmlns:p14="http://schemas.microsoft.com/office/powerpoint/2010/main" val="1918645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0167471" cy="51435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7709" y="407953"/>
            <a:ext cx="6947616" cy="585514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117709" y="998561"/>
            <a:ext cx="5828553" cy="481696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4892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0167471" cy="51435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A1215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1756833"/>
            <a:ext cx="9144000" cy="3386667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7709" y="407953"/>
            <a:ext cx="6947616" cy="585514"/>
          </a:xfrm>
        </p:spPr>
        <p:txBody>
          <a:bodyPr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677241" y="998561"/>
            <a:ext cx="5828553" cy="481696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3670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878787"/>
                </a:solidFill>
              </a:defRPr>
            </a:lvl1pPr>
            <a:lvl2pPr>
              <a:defRPr>
                <a:solidFill>
                  <a:srgbClr val="878787"/>
                </a:solidFill>
              </a:defRPr>
            </a:lvl2pPr>
            <a:lvl3pPr>
              <a:defRPr>
                <a:solidFill>
                  <a:srgbClr val="878787"/>
                </a:solidFill>
              </a:defRPr>
            </a:lvl3pPr>
            <a:lvl4pPr>
              <a:defRPr>
                <a:solidFill>
                  <a:srgbClr val="878787"/>
                </a:solidFill>
              </a:defRPr>
            </a:lvl4pPr>
            <a:lvl5pPr>
              <a:defRPr>
                <a:solidFill>
                  <a:srgbClr val="878787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87914"/>
            <a:ext cx="6662271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9381"/>
            <a:ext cx="8229600" cy="3075242"/>
          </a:xfrm>
        </p:spPr>
        <p:txBody>
          <a:bodyPr/>
          <a:lstStyle>
            <a:lvl1pPr marL="0" indent="0">
              <a:buNone/>
              <a:defRPr>
                <a:solidFill>
                  <a:srgbClr val="878787"/>
                </a:solidFill>
              </a:defRPr>
            </a:lvl1pPr>
            <a:lvl2pPr marL="457200" indent="0">
              <a:buNone/>
              <a:defRPr>
                <a:solidFill>
                  <a:srgbClr val="878787"/>
                </a:solidFill>
              </a:defRPr>
            </a:lvl2pPr>
            <a:lvl3pPr marL="914400" indent="0">
              <a:buNone/>
              <a:defRPr>
                <a:solidFill>
                  <a:srgbClr val="878787"/>
                </a:solidFill>
              </a:defRPr>
            </a:lvl3pPr>
            <a:lvl4pPr marL="1371600" indent="0">
              <a:buNone/>
              <a:defRPr>
                <a:solidFill>
                  <a:srgbClr val="878787"/>
                </a:solidFill>
              </a:defRPr>
            </a:lvl4pPr>
            <a:lvl5pPr marL="1828800" indent="0">
              <a:buNone/>
              <a:defRPr>
                <a:solidFill>
                  <a:srgbClr val="878787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09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2400">
                <a:solidFill>
                  <a:srgbClr val="878787"/>
                </a:solidFill>
              </a:defRPr>
            </a:lvl1pPr>
            <a:lvl2pPr>
              <a:defRPr sz="2000">
                <a:solidFill>
                  <a:srgbClr val="878787"/>
                </a:solidFill>
              </a:defRPr>
            </a:lvl2pPr>
            <a:lvl3pPr>
              <a:defRPr sz="1800">
                <a:solidFill>
                  <a:srgbClr val="878787"/>
                </a:solidFill>
              </a:defRPr>
            </a:lvl3pPr>
            <a:lvl4pPr>
              <a:defRPr sz="1600">
                <a:solidFill>
                  <a:srgbClr val="878787"/>
                </a:solidFill>
              </a:defRPr>
            </a:lvl4pPr>
            <a:lvl5pPr>
              <a:defRPr sz="1600">
                <a:solidFill>
                  <a:srgbClr val="87878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2400">
                <a:solidFill>
                  <a:srgbClr val="878787"/>
                </a:solidFill>
              </a:defRPr>
            </a:lvl1pPr>
            <a:lvl2pPr>
              <a:defRPr sz="2000">
                <a:solidFill>
                  <a:srgbClr val="878787"/>
                </a:solidFill>
              </a:defRPr>
            </a:lvl2pPr>
            <a:lvl3pPr>
              <a:defRPr sz="1800">
                <a:solidFill>
                  <a:srgbClr val="878787"/>
                </a:solidFill>
              </a:defRPr>
            </a:lvl3pPr>
            <a:lvl4pPr>
              <a:defRPr sz="1600">
                <a:solidFill>
                  <a:srgbClr val="878787"/>
                </a:solidFill>
              </a:defRPr>
            </a:lvl4pPr>
            <a:lvl5pPr>
              <a:defRPr sz="1600">
                <a:solidFill>
                  <a:srgbClr val="87878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7471" y="-52294"/>
            <a:ext cx="9218706" cy="52107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495799" y="948765"/>
            <a:ext cx="4722907" cy="4258235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1588" y="318403"/>
            <a:ext cx="8538884" cy="363558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8882" y="1192686"/>
            <a:ext cx="3957918" cy="3394472"/>
          </a:xfrm>
        </p:spPr>
        <p:txBody>
          <a:bodyPr>
            <a:normAutofit/>
          </a:bodyPr>
          <a:lstStyle>
            <a:lvl1pPr marL="285750" indent="-285750">
              <a:spcAft>
                <a:spcPts val="600"/>
              </a:spcAft>
              <a:buFont typeface="Arial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rgbClr val="878787"/>
                </a:solidFill>
              </a:defRPr>
            </a:lvl2pPr>
            <a:lvl3pPr marL="914400" indent="0">
              <a:buNone/>
              <a:defRPr sz="1400">
                <a:solidFill>
                  <a:srgbClr val="878787"/>
                </a:solidFill>
              </a:defRPr>
            </a:lvl3pPr>
            <a:lvl4pPr marL="1371600" indent="0">
              <a:buNone/>
              <a:defRPr sz="1200">
                <a:solidFill>
                  <a:srgbClr val="878787"/>
                </a:solidFill>
              </a:defRPr>
            </a:lvl4pPr>
            <a:lvl5pPr marL="1828800" indent="0">
              <a:buNone/>
              <a:defRPr sz="1200">
                <a:solidFill>
                  <a:srgbClr val="87878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0" y="956796"/>
            <a:ext cx="4495800" cy="4250204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392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342231"/>
            <a:ext cx="6662271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9381"/>
            <a:ext cx="8229600" cy="3075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70" r:id="rId2"/>
    <p:sldLayoutId id="2147493465" r:id="rId3"/>
    <p:sldLayoutId id="2147493472" r:id="rId4"/>
    <p:sldLayoutId id="2147493473" r:id="rId5"/>
    <p:sldLayoutId id="2147493457" r:id="rId6"/>
    <p:sldLayoutId id="2147493466" r:id="rId7"/>
    <p:sldLayoutId id="2147493459" r:id="rId8"/>
    <p:sldLayoutId id="2147493468" r:id="rId9"/>
    <p:sldLayoutId id="2147493469" r:id="rId10"/>
    <p:sldLayoutId id="2147493460" r:id="rId11"/>
    <p:sldLayoutId id="2147493461" r:id="rId12"/>
    <p:sldLayoutId id="2147493464" r:id="rId13"/>
    <p:sldLayoutId id="2147493467" r:id="rId14"/>
    <p:sldLayoutId id="2147493471" r:id="rId15"/>
    <p:sldLayoutId id="2147493474" r:id="rId16"/>
    <p:sldLayoutId id="2147493475" r:id="rId17"/>
    <p:sldLayoutId id="2147493476" r:id="rId18"/>
    <p:sldLayoutId id="2147493477" r:id="rId19"/>
    <p:sldLayoutId id="2147493478" r:id="rId20"/>
    <p:sldLayoutId id="2147493479" r:id="rId2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878787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rgbClr val="878787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878787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rgbClr val="878787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rgbClr val="878787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microsoft.com/office/2007/relationships/hdphoto" Target="../media/hdphoto1.wdp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Relationship Id="rId3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hyperlink" Target="mailto:phopper@pivotal.io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microsoft.com/office/2007/relationships/hdphoto" Target="../media/hdphoto1.wdp"/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95" b="5795"/>
          <a:stretch/>
        </p:blipFill>
        <p:spPr>
          <a:xfrm>
            <a:off x="-13167" y="-130747"/>
            <a:ext cx="9170334" cy="5404994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-4469" y="-130747"/>
            <a:ext cx="9144000" cy="5404994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 descr="pivotal_whi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10" y="978442"/>
            <a:ext cx="1368554" cy="3362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3455" y="1898424"/>
            <a:ext cx="7897090" cy="202517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Cloud Native </a:t>
            </a: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Applications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400" b="1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Workshop Kickoff</a:t>
            </a:r>
            <a:endParaRPr lang="en-US" sz="2400" b="1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Arial"/>
            </a:endParaRPr>
          </a:p>
          <a:p>
            <a:pPr>
              <a:spcAft>
                <a:spcPts val="1200"/>
              </a:spcAft>
            </a:pPr>
            <a:endParaRPr lang="en-US" sz="4200" b="1" spc="-100" dirty="0" smtClean="0">
              <a:solidFill>
                <a:srgbClr val="00AE9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/>
              <a:cs typeface="Arial"/>
            </a:endParaRPr>
          </a:p>
        </p:txBody>
      </p:sp>
      <p:pic>
        <p:nvPicPr>
          <p:cNvPr id="7" name="Picture 6" descr="pivotal_teal.png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2404" y="4689352"/>
            <a:ext cx="1604131" cy="33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057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925730" y="1617275"/>
            <a:ext cx="7059706" cy="1377484"/>
          </a:xfrm>
        </p:spPr>
        <p:txBody>
          <a:bodyPr>
            <a:normAutofit/>
          </a:bodyPr>
          <a:lstStyle/>
          <a:p>
            <a:r>
              <a:rPr lang="en-US" sz="6000" dirty="0" smtClean="0"/>
              <a:t>Welcome!</a:t>
            </a:r>
            <a:endParaRPr lang="en-US" sz="60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Picture 1" descr="pivotal155p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7" y="4465685"/>
            <a:ext cx="1968500" cy="55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1404" y="4523628"/>
            <a:ext cx="1604131" cy="33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865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Breaks</a:t>
            </a:r>
          </a:p>
          <a:p>
            <a:r>
              <a:rPr lang="en-US" dirty="0" smtClean="0"/>
              <a:t>Lunch</a:t>
            </a:r>
          </a:p>
          <a:p>
            <a:r>
              <a:rPr lang="en-US" dirty="0" smtClean="0"/>
              <a:t>‘The Facilities’</a:t>
            </a:r>
          </a:p>
          <a:p>
            <a:r>
              <a:rPr lang="en-US" dirty="0" smtClean="0"/>
              <a:t>Email &amp; Cellphone Etiquette </a:t>
            </a:r>
          </a:p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059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Speakers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Paul Hopper</a:t>
            </a:r>
          </a:p>
          <a:p>
            <a:pPr lvl="1"/>
            <a:r>
              <a:rPr lang="en-US" dirty="0" smtClean="0"/>
              <a:t>Platform Architect</a:t>
            </a:r>
            <a:r>
              <a:rPr lang="en-US" dirty="0"/>
              <a:t>, </a:t>
            </a:r>
            <a:r>
              <a:rPr lang="en-US" dirty="0" smtClean="0"/>
              <a:t>Pivotal (</a:t>
            </a:r>
            <a:r>
              <a:rPr lang="en-US" dirty="0" err="1" smtClean="0">
                <a:hlinkClick r:id="rId2"/>
              </a:rPr>
              <a:t>phopper@pivotal.io</a:t>
            </a:r>
            <a:r>
              <a:rPr lang="en-US" dirty="0" smtClean="0"/>
              <a:t>)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Jenny McLaughlin</a:t>
            </a:r>
            <a:endParaRPr lang="en-US" b="1" dirty="0" smtClean="0"/>
          </a:p>
          <a:p>
            <a:pPr lvl="1"/>
            <a:r>
              <a:rPr lang="en-US" dirty="0" smtClean="0"/>
              <a:t>Platform Architect, Pivotal </a:t>
            </a:r>
            <a:r>
              <a:rPr lang="en-US" dirty="0"/>
              <a:t>(</a:t>
            </a:r>
            <a:r>
              <a:rPr lang="en-US" dirty="0" err="1"/>
              <a:t>jmclaughlin@pivotal.io</a:t>
            </a:r>
            <a:r>
              <a:rPr lang="en-US" dirty="0"/>
              <a:t>)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9121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Workshop,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Focus on application code</a:t>
            </a:r>
          </a:p>
          <a:p>
            <a:r>
              <a:rPr lang="en-US" dirty="0"/>
              <a:t>Easy and quick deployment; no lengthy exchanges with </a:t>
            </a:r>
            <a:r>
              <a:rPr lang="en-US" dirty="0" smtClean="0"/>
              <a:t>Ops</a:t>
            </a:r>
            <a:endParaRPr lang="en-US" dirty="0"/>
          </a:p>
          <a:p>
            <a:r>
              <a:rPr lang="en-US" dirty="0"/>
              <a:t>Greater control over deployment</a:t>
            </a:r>
          </a:p>
          <a:p>
            <a:r>
              <a:rPr lang="en-US" dirty="0"/>
              <a:t>Quick and timely updates to production</a:t>
            </a:r>
          </a:p>
          <a:p>
            <a:r>
              <a:rPr lang="en-US" dirty="0"/>
              <a:t>Creating applications that are optimized for the cloud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7001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Workshop,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Comfort with </a:t>
            </a:r>
            <a:r>
              <a:rPr lang="en-US" dirty="0" err="1"/>
              <a:t>cf</a:t>
            </a:r>
            <a:r>
              <a:rPr lang="en-US" dirty="0"/>
              <a:t> </a:t>
            </a:r>
            <a:r>
              <a:rPr lang="en-US" dirty="0" smtClean="0"/>
              <a:t>CLI &amp; deploying </a:t>
            </a:r>
            <a:r>
              <a:rPr lang="en-US" dirty="0"/>
              <a:t>to </a:t>
            </a:r>
            <a:r>
              <a:rPr lang="en-US" dirty="0" smtClean="0"/>
              <a:t>PCF</a:t>
            </a:r>
            <a:endParaRPr lang="en-US" dirty="0"/>
          </a:p>
          <a:p>
            <a:r>
              <a:rPr lang="en-US" dirty="0"/>
              <a:t>Increased familiarity with operations and the platform</a:t>
            </a:r>
          </a:p>
          <a:p>
            <a:r>
              <a:rPr lang="en-US" dirty="0"/>
              <a:t>Ability to configure and provision services</a:t>
            </a:r>
          </a:p>
          <a:p>
            <a:r>
              <a:rPr lang="en-US" dirty="0"/>
              <a:t>Understanding of using PCF for logging and metrics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3786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6645" y="893777"/>
            <a:ext cx="8917355" cy="372703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b="1" dirty="0" smtClean="0"/>
              <a:t>Introduction</a:t>
            </a:r>
            <a:endParaRPr lang="en-US" sz="1800" b="1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b="1" dirty="0"/>
              <a:t>Installing Pivotal Cloud </a:t>
            </a:r>
            <a:r>
              <a:rPr lang="en-US" sz="1800" b="1" dirty="0" smtClean="0"/>
              <a:t>Foundry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b="1" dirty="0"/>
              <a:t>Pivotal Cloud Foundry </a:t>
            </a:r>
            <a:r>
              <a:rPr lang="en-US" sz="1800" b="1" dirty="0" smtClean="0"/>
              <a:t>Overview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b="1" dirty="0" smtClean="0"/>
              <a:t>Lunch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b="1" dirty="0"/>
              <a:t>Spring Boot, Profiles and Actuator with </a:t>
            </a:r>
            <a:r>
              <a:rPr lang="en-US" sz="1800" b="1" dirty="0" smtClean="0"/>
              <a:t>Labs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b="1" dirty="0"/>
              <a:t>Spring Data / REST on Cloud Foundry with </a:t>
            </a:r>
            <a:r>
              <a:rPr lang="en-US" sz="1800" b="1" dirty="0" smtClean="0"/>
              <a:t>Labs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b="1" dirty="0"/>
              <a:t>Pivotal Cloud Foundry Day 2 Operations</a:t>
            </a:r>
            <a:endParaRPr lang="en-US" sz="1800" b="1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b="1" dirty="0" smtClean="0"/>
              <a:t>Wrap </a:t>
            </a:r>
            <a:r>
              <a:rPr lang="en-US" sz="1800" b="1" dirty="0"/>
              <a:t>Up, Q/A, &amp; Feedback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00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8000"/>
            <a:ext cx="9144000" cy="4114800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-4469" y="-130747"/>
            <a:ext cx="9144000" cy="5404994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3455" y="1898424"/>
            <a:ext cx="7897090" cy="202517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Introductions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400" b="1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Name, Team, Apps</a:t>
            </a:r>
            <a:endParaRPr lang="en-US" sz="2400" b="1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Arial"/>
            </a:endParaRPr>
          </a:p>
          <a:p>
            <a:pPr>
              <a:spcAft>
                <a:spcPts val="1200"/>
              </a:spcAft>
            </a:pPr>
            <a:endParaRPr lang="en-US" sz="4200" b="1" spc="-100" dirty="0" smtClean="0">
              <a:solidFill>
                <a:srgbClr val="00AE9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/>
              <a:cs typeface="Arial"/>
            </a:endParaRPr>
          </a:p>
        </p:txBody>
      </p:sp>
      <p:pic>
        <p:nvPicPr>
          <p:cNvPr id="7" name="Picture 6" descr="pivotal_teal.png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369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42923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ivotal_Dark_Template">
  <a:themeElements>
    <a:clrScheme name="Custom 1">
      <a:dk1>
        <a:srgbClr val="262626"/>
      </a:dk1>
      <a:lt1>
        <a:sysClr val="window" lastClr="FFFFFF"/>
      </a:lt1>
      <a:dk2>
        <a:srgbClr val="1B2831"/>
      </a:dk2>
      <a:lt2>
        <a:srgbClr val="F5F5F5"/>
      </a:lt2>
      <a:accent1>
        <a:srgbClr val="138A7E"/>
      </a:accent1>
      <a:accent2>
        <a:srgbClr val="0C5B50"/>
      </a:accent2>
      <a:accent3>
        <a:srgbClr val="8198A4"/>
      </a:accent3>
      <a:accent4>
        <a:srgbClr val="1A6FB7"/>
      </a:accent4>
      <a:accent5>
        <a:srgbClr val="E8E8E8"/>
      </a:accent5>
      <a:accent6>
        <a:srgbClr val="6D3F76"/>
      </a:accent6>
      <a:hlink>
        <a:srgbClr val="138A7E"/>
      </a:hlink>
      <a:folHlink>
        <a:srgbClr val="878787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8881"/>
        </a:solidFill>
        <a:ln w="6350">
          <a:solidFill>
            <a:schemeClr val="bg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terms/"/>
    <ds:schemaRef ds:uri="http://schemas.microsoft.com/sharepoint/v3/field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Pivotal_Dark_Template.potx</Template>
  <TotalTime>4653</TotalTime>
  <Words>171</Words>
  <Application>Microsoft Macintosh PowerPoint</Application>
  <PresentationFormat>On-screen Show (16:9)</PresentationFormat>
  <Paragraphs>40</Paragraphs>
  <Slides>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Pivotal_Dark_Template</vt:lpstr>
      <vt:lpstr>PowerPoint Presentation</vt:lpstr>
      <vt:lpstr>PowerPoint Presentation</vt:lpstr>
      <vt:lpstr>Logistics</vt:lpstr>
      <vt:lpstr>Speakers</vt:lpstr>
      <vt:lpstr>Workshop, Goals</vt:lpstr>
      <vt:lpstr>Workshop, Outcomes</vt:lpstr>
      <vt:lpstr>Agenda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Paul Hopper</cp:lastModifiedBy>
  <cp:revision>318</cp:revision>
  <dcterms:created xsi:type="dcterms:W3CDTF">2010-04-12T23:12:02Z</dcterms:created>
  <dcterms:modified xsi:type="dcterms:W3CDTF">2017-05-25T03:55:49Z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