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9"/>
  </p:notesMasterIdLst>
  <p:handoutMasterIdLst>
    <p:handoutMasterId r:id="rId20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5" r:id="rId10"/>
    <p:sldId id="664" r:id="rId11"/>
    <p:sldId id="661" r:id="rId12"/>
    <p:sldId id="660" r:id="rId13"/>
    <p:sldId id="662" r:id="rId14"/>
    <p:sldId id="649" r:id="rId15"/>
    <p:sldId id="650" r:id="rId16"/>
    <p:sldId id="663" r:id="rId17"/>
    <p:sldId id="63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Spring Data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5"/>
            <p14:sldId id="664"/>
          </p14:sldIdLst>
        </p14:section>
        <p14:section name="Spring Data REST" id="{314B9A62-3E0D-4544-90B8-08843767D217}">
          <p14:sldIdLst>
            <p14:sldId id="661"/>
            <p14:sldId id="660"/>
            <p14:sldId id="662"/>
            <p14:sldId id="649"/>
            <p14:sldId id="650"/>
            <p14:sldId id="663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264" y="648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04" y="4689352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Spring Data REST started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0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Exporting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9920"/>
            <a:ext cx="8551408" cy="384305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For this repository, Spring Data REST exposes a collection resource at /orders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The path is derived from the </a:t>
            </a:r>
            <a:r>
              <a:rPr lang="en-US" sz="2000" dirty="0" err="1" smtClean="0">
                <a:sym typeface="Arial"/>
              </a:rPr>
              <a:t>uncapitalized</a:t>
            </a:r>
            <a:r>
              <a:rPr lang="en-US" sz="2000" dirty="0" smtClean="0">
                <a:sym typeface="Arial"/>
              </a:rPr>
              <a:t>, pluralized, simple class name of the domain class being managed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It also exposes an item resource for each of the items managed by the repository under the URI template </a:t>
            </a:r>
            <a:r>
              <a:rPr lang="en-US" sz="2000" dirty="0" smtClean="0">
                <a:solidFill>
                  <a:srgbClr val="800000"/>
                </a:solidFill>
                <a:sym typeface="Arial"/>
              </a:rPr>
              <a:t>/orders/{id}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Custom queries are exported to /search, e.g. /search/</a:t>
            </a:r>
            <a:r>
              <a:rPr lang="en-US" sz="2000" dirty="0" err="1" smtClean="0">
                <a:sym typeface="Arial"/>
              </a:rPr>
              <a:t>findByDate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920" y="913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OrderRepository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&lt;Order,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List&lt;Order&gt;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findByDate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(@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Param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RESTful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API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977900"/>
            <a:ext cx="57505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HATEOAS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2000" dirty="0" smtClean="0">
                <a:solidFill>
                  <a:schemeClr val="accent1"/>
                </a:solidFill>
                <a:sym typeface="Arial"/>
              </a:rPr>
              <a:t>(Hypermedia as the engine of application state)</a:t>
            </a:r>
            <a:endParaRPr lang="en-US" sz="2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361440"/>
            <a:ext cx="8551408" cy="31115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information to navigate the REST interface dynamically by including hypermedia links with responses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Differs from SOA based systems and WSDL-driven interfaces, in that a separate fixed specification is distributed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HAL – Hypertext Application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Review Spring Data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JPA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MongoDB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Redis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Solr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GemFire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KeyValue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REST</a:t>
            </a:r>
          </a:p>
        </p:txBody>
      </p:sp>
      <p:sp>
        <p:nvSpPr>
          <p:cNvPr id="9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58724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Community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Aerospike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Cassandra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Couchbase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DynamoDB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Elasticsearch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JPA starter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11002"/>
            <a:ext cx="8551408" cy="195627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Tired of creating / maintaining Boilerplate Code?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Spring Repositories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CRUD support added with no implementation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235200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public interface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&lt;T, ID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Serializable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&gt; extends Repository&lt;T, ID&gt;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T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findOne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(ID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primaryKey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Iterable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findAll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void delete(T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PersonRepository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findByEmailAddressAndLastName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findDistinctPeopleByLastnameorFirstname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findPeopleDistinctByLastnamefOrFirstname</a:t>
            </a:r>
            <a:r>
              <a:rPr lang="en-US" sz="1100" b="1" dirty="0">
                <a:solidFill>
                  <a:srgbClr val="7F7F7F"/>
                </a:solidFill>
                <a:sym typeface="Arial"/>
              </a:rPr>
              <a:t> 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findByLastnameIgnoreCase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 JPA based repository using the @Query annotation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675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UserRepository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@Query(“select u from User u where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u.emailAddress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User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Other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1063379"/>
            <a:ext cx="7914640" cy="143598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MongoAlbumRepository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&lt;Album, String&gt;,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AlbumRepository</a:t>
            </a:r>
            <a:r>
              <a:rPr lang="en-US" sz="1100" b="1" smtClean="0">
                <a:solidFill>
                  <a:srgbClr val="7F7F7F"/>
                </a:solidFill>
                <a:sym typeface="Arial"/>
              </a:rPr>
              <a:t> {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357</Words>
  <Application>Microsoft Macintosh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Pivotal Main</vt:lpstr>
      <vt:lpstr>1_Pivotal Main</vt:lpstr>
      <vt:lpstr>PowerPoint Presentation</vt:lpstr>
      <vt:lpstr>Topics in this Session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Other Repositories</vt:lpstr>
      <vt:lpstr>PowerPoint Presentation</vt:lpstr>
      <vt:lpstr>Topics in this Session</vt:lpstr>
      <vt:lpstr>Spring Data REST</vt:lpstr>
      <vt:lpstr>Import the Required Dependency</vt:lpstr>
      <vt:lpstr>Exporting Repositories</vt:lpstr>
      <vt:lpstr>RESTful API</vt:lpstr>
      <vt:lpstr>HATEOAS (Hypermedia as the engine of application state)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1076</cp:revision>
  <cp:lastPrinted>2015-08-14T15:58:30Z</cp:lastPrinted>
  <dcterms:created xsi:type="dcterms:W3CDTF">2015-05-27T14:59:12Z</dcterms:created>
  <dcterms:modified xsi:type="dcterms:W3CDTF">2017-05-25T11:56:55Z</dcterms:modified>
</cp:coreProperties>
</file>