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  <p:sldMasterId id="2147483665" r:id="rId3"/>
    <p:sldMasterId id="2147483666" r:id="rId4"/>
    <p:sldMasterId id="2147483667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509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890595" y="1603350"/>
            <a:ext cx="5499517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890594" y="2845278"/>
            <a:ext cx="6048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908582" y="3652852"/>
            <a:ext cx="5026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76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75" cy="142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age">
  <p:cSld name="Main Pag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Relationship Id="rId3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4" name="Shape 24" descr="Pivotal_White.png"/>
          <p:cNvPicPr preferRelativeResize="0"/>
          <p:nvPr/>
        </p:nvPicPr>
        <p:blipFill rotWithShape="1">
          <a:blip r:embed="rId1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0" name="Shape 60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687" y="325437"/>
            <a:ext cx="3200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7" name="Shape 77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0" y="0"/>
            <a:ext cx="9144000" cy="1627187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88" name="Shape 88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0" y="0"/>
            <a:ext cx="9144000" cy="53975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Security Groups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Rules JSON File</a:t>
            </a:r>
            <a:endParaRPr/>
          </a:p>
        </p:txBody>
      </p:sp>
      <p:pic>
        <p:nvPicPr>
          <p:cNvPr id="112" name="Shape 1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8775" y="1200150"/>
            <a:ext cx="5886450" cy="30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the Security Group</a:t>
            </a:r>
            <a:endParaRPr/>
          </a:p>
        </p:txBody>
      </p:sp>
      <p:pic>
        <p:nvPicPr>
          <p:cNvPr id="118" name="Shape 118" descr="2-App-Security-Group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307488" b="-307488"/>
          <a:stretch/>
        </p:blipFill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 Security Group to a Org and Space</a:t>
            </a:r>
            <a:endParaRPr/>
          </a:p>
        </p:txBody>
      </p:sp>
      <p:pic>
        <p:nvPicPr>
          <p:cNvPr id="124" name="Shape 1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19362"/>
            <a:ext cx="82296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 Security Group to all Spaces in a Org</a:t>
            </a:r>
            <a:endParaRPr/>
          </a:p>
        </p:txBody>
      </p:sp>
      <p:pic>
        <p:nvPicPr>
          <p:cNvPr id="130" name="Shape 1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20194"/>
            <a:ext cx="8229600" cy="5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 to the Default Staging Security Group</a:t>
            </a:r>
            <a:endParaRPr/>
          </a:p>
        </p:txBody>
      </p:sp>
      <p:pic>
        <p:nvPicPr>
          <p:cNvPr id="136" name="Shape 136" descr="2-App-Security-Group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307488" b="-307488"/>
          <a:stretch/>
        </p:blipFill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Bind to the Default Running Security Group</a:t>
            </a:r>
            <a:endParaRPr/>
          </a:p>
        </p:txBody>
      </p:sp>
      <p:pic>
        <p:nvPicPr>
          <p:cNvPr id="142" name="Shape 142" descr="2-App-Security-Group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307488" b="-307488"/>
          <a:stretch/>
        </p:blipFill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4__cfdev-pivotal-template-16-9a</vt:lpstr>
      <vt:lpstr>1__cfdev-pivotal-template-16-9a</vt:lpstr>
      <vt:lpstr>2__cfdev-pivotal-template-16-9a</vt:lpstr>
      <vt:lpstr>3__cfdev-pivotal-template-16-9a</vt:lpstr>
      <vt:lpstr>5__cfdev-pivotal-template-16-9a</vt:lpstr>
      <vt:lpstr>PowerPoint Presentation</vt:lpstr>
      <vt:lpstr>Create a Rules JSON File</vt:lpstr>
      <vt:lpstr>Create the Security Group</vt:lpstr>
      <vt:lpstr>Bind Security Group to a Org and Space</vt:lpstr>
      <vt:lpstr>Bind Security Group to all Spaces in a Org</vt:lpstr>
      <vt:lpstr>Bind to the Default Staging Security Group</vt:lpstr>
      <vt:lpstr>Bind to the Default Running Security 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2018-05-19T17:14:46Z</dcterms:modified>
</cp:coreProperties>
</file>