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8" r:id="rId4"/>
    <p:sldMasterId id="2147483709" r:id="rId5"/>
    <p:sldMasterId id="2147483710" r:id="rId6"/>
  </p:sldMasterIdLst>
  <p:notesMasterIdLst>
    <p:notesMasterId r:id="rId2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297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1" name="Shape 131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theme" Target="../theme/theme6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5" name="Shape 145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4" name="Shape 184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25" name="Shape 225" descr="Pivotal_White.png"/>
          <p:cNvPicPr preferRelativeResize="0"/>
          <p:nvPr/>
        </p:nvPicPr>
        <p:blipFill rotWithShape="1">
          <a:blip r:embed="rId3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votal.io/security" TargetMode="External"/><Relationship Id="rId4" Type="http://schemas.openxmlformats.org/officeDocument/2006/relationships/hyperlink" Target="http://docs.pivotal.io/pivotalcf/1-9/security/pcf-infrastructure/stemcell-hardening.html" TargetMode="External"/><Relationship Id="rId5" Type="http://schemas.openxmlformats.org/officeDocument/2006/relationships/hyperlink" Target="https://content.pivotal.io/blog/adopting-the-runc-container-standard-in-cloud-foundry" TargetMode="External"/><Relationship Id="rId6" Type="http://schemas.openxmlformats.org/officeDocument/2006/relationships/hyperlink" Target="https://builttoadapt.io/the-three-r-s-of-enterprise-security-rotate-repave-and-repair-f64f6d6ba29d" TargetMode="Externa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ivotal.io/pivotalcf/1-9/security/pcf-infrastructure/stemcell-hardening.htm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SF_Bridge-01.jpeg"/>
          <p:cNvPicPr preferRelativeResize="0"/>
          <p:nvPr/>
        </p:nvPicPr>
        <p:blipFill rotWithShape="1">
          <a:blip r:embed="rId3">
            <a:alphaModFix/>
          </a:blip>
          <a:srcRect t="9349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300" cy="3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23874" y="1898650"/>
            <a:ext cx="8574000" cy="14778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000" b="1">
                <a:solidFill>
                  <a:schemeClr val="accent2"/>
                </a:solidFill>
              </a:rPr>
              <a:t>Security Overview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IPsec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 security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strongSwan implementation of IPsec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Encrypts IP data flow between hosts</a:t>
            </a:r>
            <a:endParaRPr/>
          </a:p>
        </p:txBody>
      </p:sp>
      <p:pic>
        <p:nvPicPr>
          <p:cNvPr id="331" name="Shape 33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955675"/>
            <a:ext cx="4038600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Antivirus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Antivirus for machines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on-demand or via a schedule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Configurable update mirror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 sent to syslog 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comply with PCI DSS or HIPPA Standards </a:t>
            </a:r>
            <a:endParaRPr sz="1800"/>
          </a:p>
        </p:txBody>
      </p:sp>
      <p:pic>
        <p:nvPicPr>
          <p:cNvPr id="339" name="Shape 33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46662" y="955675"/>
            <a:ext cx="324167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File Integrity Monitoring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Integrity Monitoring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policy setup to monitor a set of critical system directories.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 sent to syslog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comply with PCI DSS or HIPPA Standards </a:t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Partner Service Broker | Signal Services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integrate Signal Sciences with apps running on PCF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 Signal Sciences agent in app code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visibility into malicious traffic</a:t>
            </a:r>
            <a:endParaRPr sz="1800"/>
          </a:p>
        </p:txBody>
      </p:sp>
      <p:pic>
        <p:nvPicPr>
          <p:cNvPr id="354" name="Shape 35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48287" y="955675"/>
            <a:ext cx="263842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 descr="Screen Shot 2017-03-03 at 4.00.0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537" y="0"/>
            <a:ext cx="58737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https://pivotal.io/security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Stemcell Hardening Guide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Adopting The runC Container Standard In Cloud Foundry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The Three R’s of Enterprise Security: Rotate, Repave, and Repair</a:t>
            </a:r>
            <a:endParaRPr sz="1800"/>
          </a:p>
        </p:txBody>
      </p:sp>
      <p:pic>
        <p:nvPicPr>
          <p:cNvPr id="368" name="Shape 3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Is your organization required to abide by any security policies (ex: PCI, HIPAA, etc)?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tools do you currently use to combat breaches?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the steps required to roll out a new version of an Operating System?</a:t>
            </a: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i="0" u="none">
                <a:solidFill>
                  <a:srgbClr val="4D4D4D"/>
                </a:solidFill>
              </a:rPr>
              <a:t>Platform &amp; Application Health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Patching &amp; Updates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1" i="0" u="none">
                <a:solidFill>
                  <a:srgbClr val="4D4D4D"/>
                </a:solidFill>
              </a:rPr>
              <a:t>Security</a:t>
            </a:r>
            <a:r>
              <a:rPr lang="en-US" sz="1900" b="1">
                <a:solidFill>
                  <a:schemeClr val="dk1"/>
                </a:solidFill>
              </a:rPr>
              <a:t> Overview</a:t>
            </a:r>
            <a:endParaRPr sz="1900" b="1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48" name="Shape 248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Shape 25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58" name="Shape 25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Security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40025" y="1053151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62075" y="3670225"/>
            <a:ext cx="2868900" cy="996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Philosophy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Minimized Network Attack Surface 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Encryption and Traffic Rules 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Role-based Access Controls (Foundation, Org, Space)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Encryption for Application Bits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 Trails &amp; Centralized Logging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Identity Management for Authentication and Authorization</a:t>
            </a:r>
            <a:endParaRPr sz="1800"/>
          </a:p>
          <a:p>
            <a:pPr marL="3429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LDAP and SAML</a:t>
            </a:r>
            <a:endParaRPr sz="18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Stemcell Hardening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Stemcell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Bare minimal OS 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specific utilities and configuration files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Incorporated hardening guidance from both commercial and government sources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Description of Stemcell Modifications: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http://docs.pivotal.io/pivotalcf/1-9/security/pcf-infrastructure/stemcell-hardening.html</a:t>
            </a:r>
            <a:endParaRPr sz="1800"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Container Security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Namespacing kernel resources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control via cgroups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Unprivileged containers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Drops Linux capabilities for all container processes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AppArmor enforced by default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Seccomp enforced by default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220787" y="1098550"/>
            <a:ext cx="3103562" cy="3554412"/>
          </a:xfrm>
          <a:prstGeom prst="roundRect">
            <a:avLst>
              <a:gd name="adj" fmla="val 2528"/>
            </a:avLst>
          </a:prstGeom>
          <a:noFill/>
          <a:ln w="1905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443037" y="2108200"/>
            <a:ext cx="2635250" cy="698500"/>
          </a:xfrm>
          <a:prstGeom prst="roundRect">
            <a:avLst>
              <a:gd name="adj" fmla="val 16667"/>
            </a:avLst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 Layer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3037" y="2959100"/>
            <a:ext cx="2635250" cy="698500"/>
          </a:xfrm>
          <a:prstGeom prst="roundRect">
            <a:avLst>
              <a:gd name="adj" fmla="val 16667"/>
            </a:avLst>
          </a:prstGeom>
          <a:solidFill>
            <a:srgbClr val="0088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Image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443037" y="1276350"/>
            <a:ext cx="2635250" cy="698500"/>
          </a:xfrm>
          <a:prstGeom prst="roundRect">
            <a:avLst>
              <a:gd name="adj" fmla="val 16667"/>
            </a:avLst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36687" y="3819525"/>
            <a:ext cx="2635250" cy="698500"/>
          </a:xfrm>
          <a:prstGeom prst="roundRect">
            <a:avLst>
              <a:gd name="adj" fmla="val 16667"/>
            </a:avLst>
          </a:prstGeom>
          <a:solidFill>
            <a:srgbClr val="0088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Linux Host &amp; Kernel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692650" y="2959100"/>
            <a:ext cx="211137" cy="1558925"/>
          </a:xfrm>
          <a:prstGeom prst="rightBrace">
            <a:avLst>
              <a:gd name="adj1" fmla="val 243"/>
              <a:gd name="adj2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692650" y="2108200"/>
            <a:ext cx="209550" cy="715962"/>
          </a:xfrm>
          <a:prstGeom prst="rightBrace">
            <a:avLst>
              <a:gd name="adj1" fmla="val 529"/>
              <a:gd name="adj2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692650" y="1257300"/>
            <a:ext cx="209550" cy="715962"/>
          </a:xfrm>
          <a:prstGeom prst="rightBrace">
            <a:avLst>
              <a:gd name="adj1" fmla="val 529"/>
              <a:gd name="adj2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5330825" y="2171700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Blue Green Deployment</a:t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4903787" y="2466975"/>
            <a:ext cx="873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304" name="Shape 304"/>
          <p:cNvSpPr txBox="1"/>
          <p:nvPr/>
        </p:nvSpPr>
        <p:spPr>
          <a:xfrm>
            <a:off x="5330825" y="1317625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Blue Green Deployment</a:t>
            </a:r>
            <a:endParaRPr/>
          </a:p>
        </p:txBody>
      </p:sp>
      <p:cxnSp>
        <p:nvCxnSpPr>
          <p:cNvPr id="305" name="Shape 305"/>
          <p:cNvCxnSpPr/>
          <p:nvPr/>
        </p:nvCxnSpPr>
        <p:spPr>
          <a:xfrm>
            <a:off x="4903787" y="1612900"/>
            <a:ext cx="873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306" name="Shape 306"/>
          <p:cNvSpPr txBox="1"/>
          <p:nvPr/>
        </p:nvSpPr>
        <p:spPr>
          <a:xfrm>
            <a:off x="5330825" y="3444875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Canary style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No downtime</a:t>
            </a:r>
            <a:endParaRPr/>
          </a:p>
        </p:txBody>
      </p:sp>
      <p:cxnSp>
        <p:nvCxnSpPr>
          <p:cNvPr id="307" name="Shape 307"/>
          <p:cNvCxnSpPr/>
          <p:nvPr/>
        </p:nvCxnSpPr>
        <p:spPr>
          <a:xfrm>
            <a:off x="4903787" y="3740150"/>
            <a:ext cx="873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Layer Upgradable with Zero Downtime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Application Security Groups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3616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Egress rules that define where traffic can be sent.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Define protocols, ports, and IP addresses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Staging and Running ASGs can be configured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350" y="2337875"/>
            <a:ext cx="4413600" cy="2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Security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 dirty="0"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On-screen Show (16:9)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Helvetica Neue</vt:lpstr>
      <vt:lpstr>4__cfdev-pivotal-template-16-9a</vt:lpstr>
      <vt:lpstr>1__cfdev-pivotal-template-16-9a</vt:lpstr>
      <vt:lpstr>Office Theme</vt:lpstr>
      <vt:lpstr>1__cfdev-pivotal-template-16-9a</vt:lpstr>
      <vt:lpstr>1__cfdev-pivotal-template-16-9a</vt:lpstr>
      <vt:lpstr>3__cfdev-pivotal-template-16-9a</vt:lpstr>
      <vt:lpstr>PowerPoint Presentation</vt:lpstr>
      <vt:lpstr>PowerPoint Presentation</vt:lpstr>
      <vt:lpstr>PowerPoint Presentation</vt:lpstr>
      <vt:lpstr>Security Philosophy</vt:lpstr>
      <vt:lpstr>Stemcell Hardening</vt:lpstr>
      <vt:lpstr>Container Security</vt:lpstr>
      <vt:lpstr>Each Layer Upgradable with Zero Downtime</vt:lpstr>
      <vt:lpstr>Application Security Groups</vt:lpstr>
      <vt:lpstr>Demo</vt:lpstr>
      <vt:lpstr>BOSH Add-on | IPsec</vt:lpstr>
      <vt:lpstr>BOSH Add-on | Antivirus</vt:lpstr>
      <vt:lpstr>BOSH Add-on | File Integrity Monitoring</vt:lpstr>
      <vt:lpstr>Partner Service Broker | Signal Services</vt:lpstr>
      <vt:lpstr>PowerPoint Presentation</vt:lpstr>
      <vt:lpstr>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2018-05-19T17:05:58Z</dcterms:modified>
</cp:coreProperties>
</file>