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8" r:id="rId4"/>
    <p:sldMasterId id="2147483709" r:id="rId5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896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969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theme" Target="../theme/theme5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5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5" name="Shape 185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23874" y="1898650"/>
            <a:ext cx="8574000" cy="14778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Authentication and Authorization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Assertion Markup Language (SAML) 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XML-based, open-standard for exchanging authentication and authorization data between security domains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Cloud Foundry, used to exchange user data between an external identity provider and the UAA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UAA acts as the service provider </a:t>
            </a:r>
            <a:endParaRPr/>
          </a:p>
        </p:txBody>
      </p:sp>
      <p:pic>
        <p:nvPicPr>
          <p:cNvPr id="302" name="Shape 302" descr="Screen Shot 2016-07-13 at 5.04.5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0" y="301625"/>
            <a:ext cx="130968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Screen Shot 2016-07-13 at 5.05.1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7737" y="2716212"/>
            <a:ext cx="2027237" cy="20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Configuring the UAA as a SAML Service Provider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3362325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Elastic Runtime SSO Config tab to configure the UAA as a SAML service provider </a:t>
            </a:r>
            <a:endParaRPr sz="1800"/>
          </a:p>
          <a:p>
            <a:pPr marL="342900" marR="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users will have the option to click on the “Your Provider Name” link on the login page </a:t>
            </a:r>
            <a:endParaRPr sz="1800"/>
          </a:p>
          <a:p>
            <a:pPr marL="342900" marR="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identity provider must also be configured to recognize Cloud Foundry as a service provider </a:t>
            </a:r>
            <a:endParaRPr sz="1800"/>
          </a:p>
        </p:txBody>
      </p:sp>
      <p:pic>
        <p:nvPicPr>
          <p:cNvPr id="311" name="Shape 311" descr="Screen Shot 2016-07-13 at 5.04.5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475" y="171450"/>
            <a:ext cx="13081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 descr="Screen Shot 2016-07-13 at 5.08.11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175" y="690562"/>
            <a:ext cx="5370512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Single Sign-On Service for Applications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2720975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SSO security and convenience to applications hosted on or external to the Cloud Foundry platform </a:t>
            </a:r>
            <a:endParaRPr sz="1600"/>
          </a:p>
          <a:p>
            <a:pPr marL="342900" marR="0" lvl="0" indent="-3365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an internal user store (the UAA database) or an external SAML 2.0 compliant federated identity provider </a:t>
            </a:r>
            <a:endParaRPr sz="1600"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Certified with Ping Identity, CA SSO, Azure ADFS, ForgeRock Open AM, VMWare Identity Management, Okta </a:t>
            </a:r>
            <a:endParaRPr sz="1600"/>
          </a:p>
          <a:p>
            <a:pPr marL="342900" marR="0" lvl="0" indent="-3365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as a managed service (available in the marketplace) </a:t>
            </a:r>
            <a:endParaRPr sz="1600"/>
          </a:p>
          <a:p>
            <a:pPr marL="342900" marR="0" lvl="0" indent="-2349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17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Shape 320" descr="Screen Shot 2016-07-13 at 5.17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876300"/>
            <a:ext cx="8391525" cy="17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Benefits of SSO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2720975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main point of SSO is to prevent clients from directly passing user credentials to resource servers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tokens from the authorization server instead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identity and security policy management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user experience / avoids multiple logins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secure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 well in distributed environments (e.g. microservices) </a:t>
            </a:r>
            <a:endParaRPr/>
          </a:p>
          <a:p>
            <a:pPr marL="342900" marR="0" lvl="0" indent="-247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Shape 328" descr="Screen Shot 2016-07-13 at 5.19.2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212" y="673100"/>
            <a:ext cx="7081837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vs. Application SSO 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SSO- Used for securing platform components and applications such as the Cloud Controller or the cf CLI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Cloud Foundry operators and developers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SSO- The Pivotal Single Sign-On Service can be used to add security and SSO capabilities to applications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applications can be hosted on or external to the platform </a:t>
            </a:r>
            <a:endParaRPr/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Single Sign-on Architecture</a:t>
            </a: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high availability multi-tenant UAA for securing platform and hosted applications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tenant gets its own virtual authorization server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SAML 2.0 external identity providers are supported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application has an associated OAuth client in the UAA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applications must be OAuth 2.0-aware </a:t>
            </a:r>
            <a:endParaRPr/>
          </a:p>
        </p:txBody>
      </p:sp>
      <p:pic>
        <p:nvPicPr>
          <p:cNvPr id="343" name="Shape 343" descr="Screen Shot 2016-07-13 at 5.21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71687"/>
            <a:ext cx="8143875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Managed Service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Pivotal Single Sign-On service is implemented as a managed service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the marketplace as service plans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the SSO service creates a System &gt; identity-service-space containing an identity-service-broker app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SSO logs from Apps Manager or the cf CLI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SSO for an application in one of two ways: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 the application to the service instance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application with the Pivotal Single Sign-On service dashboard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must be OAuth 2.0 aware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https://p-identity.[system domain] to create and view service plans (UAA tenants)</a:t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Plan Visibility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9887" y="4329112"/>
            <a:ext cx="82296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a service plan for an org with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enable-service-access</a:t>
            </a:r>
            <a:endParaRPr/>
          </a:p>
        </p:txBody>
      </p:sp>
      <p:pic>
        <p:nvPicPr>
          <p:cNvPr id="358" name="Shape 358" descr="Screen Shot 2016-07-13 at 5.31.3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2" y="703262"/>
            <a:ext cx="8782050" cy="356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 Integration</a:t>
            </a:r>
            <a:endParaRPr dirty="0"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68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does your organization provide system level access (AD, LDAP, SAML, etc)?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Has your organization implemented SSO?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Do your applications need to provide SSO capability?</a:t>
            </a: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 </a:t>
            </a:r>
            <a:r>
              <a:rPr lang="en-US" sz="1900">
                <a:solidFill>
                  <a:schemeClr val="dk1"/>
                </a:solidFill>
              </a:rPr>
              <a:t>Overview</a:t>
            </a:r>
            <a:endParaRPr sz="190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>
                <a:solidFill>
                  <a:schemeClr val="dk1"/>
                </a:solidFill>
              </a:rPr>
              <a:t>Authentication &amp; Authorization</a:t>
            </a:r>
            <a:endParaRPr sz="1900" b="1">
              <a:solidFill>
                <a:srgbClr val="4D4D4D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38" name="Shape 238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Shape 24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48" name="Shape 24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Security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40025" y="1053151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62075" y="3670225"/>
            <a:ext cx="2868900" cy="996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Authentication and Authorization (UAA) Server- Overview (1 of 2) 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189037"/>
            <a:ext cx="8229600" cy="30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Multi-tenant component of the Elastic Runtime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Secures Elastic Runtime components, applications and APIs (e.g. Apps Manager and Cloud Controller API)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secure access to other applications/APIs using the Pivotal Single Sign-On (SSO) Service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component based on industry standards such as SAML, OAuth 2.0 and OpenID Connect 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Authentication and Authorization (UAA) Server- Overview (2 of 2) 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189037"/>
            <a:ext cx="8686800" cy="325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Authenticates users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store user credentials internally or using an external identity provider (Ping Identity, CA SSO, Azure ADFS, Okta ...)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Acts as an authorization server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tokens to client applications on behalf of users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the convenience and security of single sign-on (SSO) for platform applications (e.g. Apps Manager) and other applications (using the Pivotal SSO Service) 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 Foundry Platform Users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779462"/>
            <a:ext cx="8442325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platform users are developers and operators using platform applications like Apps Manager or the cf CLI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ways to store platform user credentials: </a:t>
            </a:r>
            <a:endParaRPr/>
          </a:p>
          <a:p>
            <a:pPr marL="857250" marR="0" lvl="1" indent="-463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store - user information is stored in the UAA database </a:t>
            </a:r>
            <a:endParaRPr/>
          </a:p>
          <a:p>
            <a:pPr marL="857250" marR="0" lvl="1" indent="-463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 - user information is stored in an LDAP server</a:t>
            </a:r>
            <a:endParaRPr/>
          </a:p>
          <a:p>
            <a:pPr marL="1257300" marR="0" lvl="2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Configured on the Elastic Runtime’s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 Config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</a:t>
            </a:r>
            <a:endParaRPr/>
          </a:p>
          <a:p>
            <a:pPr marL="857250" marR="0" lvl="1" indent="-463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Identity Provider - user information is stored in an external service like CA SSO or ADFS </a:t>
            </a:r>
            <a:endParaRPr/>
          </a:p>
          <a:p>
            <a:pPr marL="1257300" marR="0" lvl="2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Configured on the Elastic Runtime’s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 Config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</a:t>
            </a:r>
            <a:endParaRPr/>
          </a:p>
          <a:p>
            <a:pPr marL="1257300" marR="0" lvl="2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recommended approach for external platform users-it is more secure than LDAP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457200" y="4365625"/>
            <a:ext cx="75961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Populate the LDAP Config tab or the SSO Config tab, but not both 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1) Using the Internal Store for Platform Users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store uses the UAA database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be added using Apps Manager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also be added with the cf CLI 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2) Using LDAP for Platform Users </a:t>
            </a: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47248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Runtime's LDAP Config tab configures the LDAP integration with the UAA </a:t>
            </a:r>
            <a:endParaRPr/>
          </a:p>
        </p:txBody>
      </p:sp>
      <p:pic>
        <p:nvPicPr>
          <p:cNvPr id="294" name="Shape 294" descr="Screen Shot 2016-07-13 at 5.03.2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4262" y="1357312"/>
            <a:ext cx="5627687" cy="3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ADFS Integration</a:t>
            </a:r>
            <a:endParaRPr dirty="0"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684597"/>
      </p:ext>
    </p:extLst>
  </p:cSld>
  <p:clrMapOvr>
    <a:masterClrMapping/>
  </p:clrMapOvr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Macintosh PowerPoint</Application>
  <PresentationFormat>On-screen Show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 Neue</vt:lpstr>
      <vt:lpstr>4__cfdev-pivotal-template-16-9a</vt:lpstr>
      <vt:lpstr>1__cfdev-pivotal-template-16-9a</vt:lpstr>
      <vt:lpstr>Office Theme</vt:lpstr>
      <vt:lpstr>1__cfdev-pivotal-template-16-9a</vt:lpstr>
      <vt:lpstr>1__cfdev-pivotal-template-16-9a</vt:lpstr>
      <vt:lpstr>PowerPoint Presentation</vt:lpstr>
      <vt:lpstr>PowerPoint Presentation</vt:lpstr>
      <vt:lpstr>PowerPoint Presentation</vt:lpstr>
      <vt:lpstr>User Authentication and Authorization (UAA) Server- Overview (1 of 2) </vt:lpstr>
      <vt:lpstr>User Authentication and Authorization (UAA) Server- Overview (2 of 2) </vt:lpstr>
      <vt:lpstr>Cloud Foundry Platform Users</vt:lpstr>
      <vt:lpstr>1) Using the Internal Store for Platform Users</vt:lpstr>
      <vt:lpstr>2) Using LDAP for Platform Users </vt:lpstr>
      <vt:lpstr>Demo</vt:lpstr>
      <vt:lpstr>Security Assertion Markup Language (SAML) </vt:lpstr>
      <vt:lpstr>3) Configuring the UAA as a SAML Service Provider</vt:lpstr>
      <vt:lpstr>Pivotal Single Sign-On Service for Applications</vt:lpstr>
      <vt:lpstr>The Benefits of SSO</vt:lpstr>
      <vt:lpstr>Platform vs. Application SSO </vt:lpstr>
      <vt:lpstr>Pivotal Single Sign-on Architecture</vt:lpstr>
      <vt:lpstr>Managed Service</vt:lpstr>
      <vt:lpstr>Service Plan Visibility</vt:lpstr>
      <vt:lpstr>Demo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2018-05-19T17:07:15Z</dcterms:modified>
</cp:coreProperties>
</file>