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19EEC-B7B4-44FD-93E7-4558DDD861E5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8ABC3-669E-480E-9DBF-9C9263E996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1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B3D-C9ED-4358-8B2A-33FECD293D05}" type="datetime1">
              <a:rPr lang="fr-FR" smtClean="0"/>
              <a:t>01/12/2024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5-9D87-4037-91A1-C4B02724C805}" type="datetime1">
              <a:rPr lang="fr-FR" smtClean="0"/>
              <a:t>01/12/2024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B53-1B82-4EC8-B9BF-C34139FA6405}" type="datetime1">
              <a:rPr lang="fr-FR" smtClean="0"/>
              <a:t>01/12/2024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85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CC3F-5CDC-4552-9327-A1773BDDCCF4}" type="datetime1">
              <a:rPr lang="fr-FR" smtClean="0"/>
              <a:t>01/12/2024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75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DE46-0421-40FB-81B8-D4FD745C9E7D}" type="datetime1">
              <a:rPr lang="fr-FR" smtClean="0"/>
              <a:t>01/12/2024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651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24BB-8FBC-4A32-995F-55AF015AC69E}" type="datetime1">
              <a:rPr lang="fr-FR" smtClean="0"/>
              <a:t>01/12/2024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52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DD6A-30C9-4F57-BDC4-70133680E2AD}" type="datetime1">
              <a:rPr lang="fr-FR" smtClean="0"/>
              <a:t>01/12/2024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67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DC5-5A18-4B9A-ABE1-FB4DE60A822F}" type="datetime1">
              <a:rPr lang="fr-FR" smtClean="0"/>
              <a:t>01/12/2024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0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A24B4A-4834-4BDE-BA73-D13327013018}" type="datetime1">
              <a:rPr lang="fr-FR" smtClean="0"/>
              <a:t>01/12/2024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83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498B-0749-4176-8130-629BB2C88406}" type="datetime1">
              <a:rPr lang="fr-FR" smtClean="0"/>
              <a:t>01/12/2024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14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FF4E-D6C4-4CE5-B3A0-60EBDE76752B}" type="datetime1">
              <a:rPr lang="fr-FR" smtClean="0"/>
              <a:t>01/12/2024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5BB2-78B1-4ADE-9E8B-E647F008F2D5}" type="datetime1">
              <a:rPr lang="fr-FR" smtClean="0"/>
              <a:t>01/12/2024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36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E93A-6C1A-4B03-BA11-DB299B5CB9EA}" type="datetime1">
              <a:rPr lang="fr-FR" smtClean="0"/>
              <a:t>01/12/2024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3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76C0-7D1C-4713-84DB-56A87FCDCFED}" type="datetime1">
              <a:rPr lang="fr-FR" smtClean="0"/>
              <a:t>01/12/2024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49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869-B739-41BA-837F-846A949918C8}" type="datetime1">
              <a:rPr lang="fr-FR" smtClean="0"/>
              <a:t>01/12/2024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6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2BE6-BCF6-4FA3-AE1F-C749396CE6B4}" type="datetime1">
              <a:rPr lang="fr-FR" smtClean="0"/>
              <a:t>01/12/2024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9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0A17-A809-469C-9CE5-98CE76E1D71E}" type="datetime1">
              <a:rPr lang="fr-FR" smtClean="0"/>
              <a:t>01/12/2024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00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32F8-B6AE-47AD-916E-03673F340076}" type="datetime1">
              <a:rPr lang="fr-FR" smtClean="0"/>
              <a:t>01/12/2024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8273-A6CD-4203-8481-12521F30C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15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BB018-8474-86C1-FA81-C557CFAD2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Présentation du projet TP d’architectures logicielles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5FCDD4-2BE1-6626-3787-D42D8542F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BERTIN, FISA TI 2026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1DEFB-6F40-D69A-0663-006D2F0E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39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34287-DB3A-1732-7AE2-EE4BD3C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F799C-A7E1-26F9-E892-30D3F851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Connaissance assez superficielle de Spring</a:t>
            </a:r>
          </a:p>
          <a:p>
            <a:r>
              <a:rPr lang="fr-FR" dirty="0"/>
              <a:t>Base de données </a:t>
            </a:r>
            <a:r>
              <a:rPr lang="fr-FR" dirty="0" err="1"/>
              <a:t>Dockerisé</a:t>
            </a:r>
            <a:r>
              <a:rPr lang="fr-FR" dirty="0"/>
              <a:t> qui se supprimait aléatoirement</a:t>
            </a:r>
          </a:p>
          <a:p>
            <a:r>
              <a:rPr lang="fr-FR" dirty="0" err="1"/>
              <a:t>Scheduler</a:t>
            </a:r>
            <a:r>
              <a:rPr lang="fr-FR" dirty="0"/>
              <a:t> qui n’a pas l’air de bien fonctionner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CBD45F-4791-0CFC-A704-F5C53EDF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77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D3E57-5F18-1228-B71B-4C6B139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Feedback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D9C58-8D56-6328-33E0-F67CFC7E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intéressant et enrichissant</a:t>
            </a:r>
          </a:p>
          <a:p>
            <a:r>
              <a:rPr lang="fr-FR" dirty="0"/>
              <a:t>Pas </a:t>
            </a:r>
            <a:r>
              <a:rPr lang="fr-FR"/>
              <a:t>de nécessité </a:t>
            </a:r>
            <a:r>
              <a:rPr lang="fr-FR" dirty="0"/>
              <a:t>opérationnelle mais intéressant à manipuler</a:t>
            </a:r>
          </a:p>
          <a:p>
            <a:r>
              <a:rPr lang="fr-FR" dirty="0"/>
              <a:t>Nouvelles connaissances dans la manipulation des objets Document Mongo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3A832-384C-A445-B79D-37B1F329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4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68968-6981-5902-60AB-769C1E88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6FBE2-45A7-4E60-A34B-93BEB6DE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Fonctionnement de l’application</a:t>
            </a:r>
          </a:p>
          <a:p>
            <a:pPr>
              <a:buFontTx/>
              <a:buChar char="-"/>
            </a:pPr>
            <a:r>
              <a:rPr lang="fr-FR" dirty="0"/>
              <a:t>L’architecture en couche, Clients et Comptes</a:t>
            </a:r>
          </a:p>
          <a:p>
            <a:pPr>
              <a:buFontTx/>
              <a:buChar char="-"/>
            </a:pPr>
            <a:r>
              <a:rPr lang="fr-FR" dirty="0"/>
              <a:t>L’événement </a:t>
            </a:r>
          </a:p>
          <a:p>
            <a:pPr>
              <a:buFontTx/>
              <a:buChar char="-"/>
            </a:pPr>
            <a:r>
              <a:rPr lang="fr-FR" dirty="0"/>
              <a:t>Difficultés rencontrées rencontrés</a:t>
            </a:r>
          </a:p>
          <a:p>
            <a:pPr>
              <a:buFontTx/>
              <a:buChar char="-"/>
            </a:pPr>
            <a:r>
              <a:rPr lang="fr-FR" dirty="0"/>
              <a:t>Feedback sur 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F709A-5176-3C4D-B4E7-8A51B01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9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9CFB6-9AFB-311D-C00E-E80ED0AF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Fonctionnement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E3D06-6961-1F10-7856-4693058B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entièrement </a:t>
            </a:r>
            <a:r>
              <a:rPr lang="fr-FR" dirty="0" err="1"/>
              <a:t>dockerisé</a:t>
            </a:r>
            <a:r>
              <a:rPr lang="fr-FR" dirty="0"/>
              <a:t> avec Docker-Compose</a:t>
            </a:r>
          </a:p>
          <a:p>
            <a:r>
              <a:rPr lang="fr-FR" dirty="0"/>
              <a:t>L’application et la BDD tournent sur deux conteneurs séparés</a:t>
            </a:r>
          </a:p>
          <a:p>
            <a:r>
              <a:rPr lang="fr-FR" dirty="0"/>
              <a:t>Ports exposés localement</a:t>
            </a:r>
          </a:p>
          <a:p>
            <a:r>
              <a:rPr lang="fr-FR" dirty="0"/>
              <a:t>Facilité d’exportation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7D45EC-BB6F-0660-0F23-419B575A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2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5279E-7276-BBDF-E9F2-A2DBFA88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Une architecture en couche</a:t>
            </a:r>
            <a:br>
              <a:rPr lang="fr-FR" dirty="0"/>
            </a:br>
            <a:r>
              <a:rPr lang="fr-FR" sz="2500" dirty="0"/>
              <a:t>L’api RESTFUL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0DE7F-94FE-28FD-30BC-A1832974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 respectifs pour les clients et les comptes</a:t>
            </a:r>
          </a:p>
          <a:p>
            <a:r>
              <a:rPr lang="fr-FR" dirty="0"/>
              <a:t>Méthodes HTTP cohérentes</a:t>
            </a:r>
          </a:p>
          <a:p>
            <a:r>
              <a:rPr lang="fr-FR" dirty="0"/>
              <a:t>Codes HTTP en lien avec l’opération </a:t>
            </a:r>
          </a:p>
          <a:p>
            <a:r>
              <a:rPr lang="fr-FR" dirty="0"/>
              <a:t>Services permettant le lien avec la base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EBC0F-1D7E-FB61-BCFB-2AD57432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5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41D9460-792C-8234-73D3-FCE0DD404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8" y="2047875"/>
            <a:ext cx="11486478" cy="162684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AECB90-ED87-3DB2-1821-5FDC23E2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5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22D959-878E-2798-3977-6D07185B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" y="3878575"/>
            <a:ext cx="11667786" cy="11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6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6766F-A883-C77B-FB9C-705FE5EC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Une architecture en couche</a:t>
            </a:r>
            <a:br>
              <a:rPr lang="fr-FR" dirty="0"/>
            </a:br>
            <a:r>
              <a:rPr lang="fr-FR" sz="2500" dirty="0"/>
              <a:t>Services et infrastructures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2762D-292C-9F6E-DE1B-6287D1AE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services, « </a:t>
            </a:r>
            <a:r>
              <a:rPr lang="fr-FR" dirty="0" err="1"/>
              <a:t>ClientServices</a:t>
            </a:r>
            <a:r>
              <a:rPr lang="fr-FR" dirty="0"/>
              <a:t> » et « </a:t>
            </a:r>
            <a:r>
              <a:rPr lang="fr-FR" dirty="0" err="1"/>
              <a:t>ComptesServices</a:t>
            </a:r>
            <a:r>
              <a:rPr lang="fr-FR" dirty="0"/>
              <a:t> »</a:t>
            </a:r>
          </a:p>
          <a:p>
            <a:r>
              <a:rPr lang="fr-FR" dirty="0"/>
              <a:t>Permettent de réaliser des actions sur les objets</a:t>
            </a:r>
          </a:p>
          <a:p>
            <a:r>
              <a:rPr lang="fr-FR" dirty="0"/>
              <a:t>Infrastructure « </a:t>
            </a:r>
            <a:r>
              <a:rPr lang="fr-FR" dirty="0" err="1"/>
              <a:t>MongoQueries</a:t>
            </a:r>
            <a:r>
              <a:rPr lang="fr-FR" dirty="0"/>
              <a:t> »</a:t>
            </a:r>
          </a:p>
          <a:p>
            <a:r>
              <a:rPr lang="fr-FR" dirty="0"/>
              <a:t>Gère toutes les interactions avec la BDD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068C31-2880-7874-40EB-317EC1E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7EE5E-C132-DBD0-E652-D9A58089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8C55CB0-CF48-850D-149B-95579D8D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5" y="2365728"/>
            <a:ext cx="11249576" cy="212654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4782C-4A5A-C880-0027-382E9492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39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D57E-8226-6A72-1C03-1A5BFAE6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 L’événement</a:t>
            </a:r>
            <a:br>
              <a:rPr lang="fr-FR" dirty="0"/>
            </a:br>
            <a:r>
              <a:rPr lang="fr-FR" sz="2500" dirty="0"/>
              <a:t>Condition d’activation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5F8-A00B-D022-ACC2-B5286668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dirty="0" err="1"/>
              <a:t>SpringBootScheduler</a:t>
            </a:r>
            <a:endParaRPr lang="fr-FR" dirty="0"/>
          </a:p>
          <a:p>
            <a:r>
              <a:rPr lang="fr-FR" dirty="0"/>
              <a:t>Activation à l’aide d’un CRON mensuel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196B6E-F408-7DC8-CB67-FCEA01A6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2A7D34-7FBE-4B18-94F3-753C456F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77427"/>
            <a:ext cx="7845740" cy="31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3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5F956-D3D5-4C11-98D0-D7485CE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 L’événement</a:t>
            </a:r>
            <a:br>
              <a:rPr lang="fr-FR" dirty="0"/>
            </a:br>
            <a:r>
              <a:rPr lang="fr-FR" sz="2500" dirty="0"/>
              <a:t>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B4E9A-FCFE-EF96-75BA-BDB99752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Soulager le client de 12 euros tous les mois </a:t>
            </a:r>
          </a:p>
          <a:p>
            <a:r>
              <a:rPr lang="fr-FR" dirty="0"/>
              <a:t>Nécessité d’avoir un compte dit « Courant » </a:t>
            </a:r>
          </a:p>
          <a:p>
            <a:r>
              <a:rPr lang="fr-FR" dirty="0"/>
              <a:t>Vérification en fonction du nom du compte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2F78A-5BD2-64A8-541C-B63479FF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273-A6CD-4203-8481-12521F30CA7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663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</TotalTime>
  <Words>230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Présentation du projet TP d’architectures logicielles</vt:lpstr>
      <vt:lpstr>Sommaire</vt:lpstr>
      <vt:lpstr>1- Fonctionnement de l’application</vt:lpstr>
      <vt:lpstr>2- Une architecture en couche L’api RESTFUL</vt:lpstr>
      <vt:lpstr>Présentation PowerPoint</vt:lpstr>
      <vt:lpstr>2- Une architecture en couche Services et infrastructures</vt:lpstr>
      <vt:lpstr>Présentation PowerPoint</vt:lpstr>
      <vt:lpstr>3- L’événement Condition d’activation</vt:lpstr>
      <vt:lpstr>3- L’événement Fonction</vt:lpstr>
      <vt:lpstr>4- Difficultés rencontrées</vt:lpstr>
      <vt:lpstr>5- Feedback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Bertin</dc:creator>
  <cp:lastModifiedBy>Antoine Bertin</cp:lastModifiedBy>
  <cp:revision>7</cp:revision>
  <dcterms:created xsi:type="dcterms:W3CDTF">2024-12-01T08:54:03Z</dcterms:created>
  <dcterms:modified xsi:type="dcterms:W3CDTF">2024-12-01T09:20:08Z</dcterms:modified>
</cp:coreProperties>
</file>