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3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375D4-8AE4-4287-8457-248EC284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F831892-0E9D-4CC8-9D08-3CC13BDB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E15E51-AA1A-4526-AA4E-E625EBCE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41D2E2-3B65-4641-8991-926DE246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28BB56-E5B6-4933-9679-A4456ED9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5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18151-BD8A-4908-8EC1-D5204EE1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E96C976-EF26-4772-B105-9DDEADA2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43A062-E6A3-42DB-8D14-650A342C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7A88F4-D3BA-41E2-80A6-136094DF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4D286B-FF09-4ADE-8ED1-95515F30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5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3A6B04-08CB-4C81-A3C2-8F5F65740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90C7704-6A02-4943-8755-D81DAA2C1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6443AA-F0A1-47D6-984A-6ABB6A1A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CFB1BB-6BCD-4CD0-B6C3-76E304A9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C21D54-6B89-42F8-B528-4BFC8B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177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B47A3-FA3E-4B1E-999F-CA9FE88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51B7AE-820C-45C2-BA20-5470F388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D8375D-746B-47C0-B31C-8CF5FB6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882353A-72E1-4255-9C87-25D7BD0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A4E104-E0C4-402F-A27B-F102A5A4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17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47DF66-651A-48DE-92BA-F53EADF5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5A0D735-B5F9-4115-BE1A-B5A415F2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78E55F-E4A3-4906-9C33-05FD28B6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5A93D5-92FB-4B5C-BE35-755198A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4EA97D-11C6-4F14-B2DC-BDF4B715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368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7F5E84-DF9E-45EA-A104-D613F1B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73B0DFB-1892-4BDB-A290-80E6B219E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79EE0EAC-0017-487E-9AE8-92C88055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1DB430-F2C1-45FF-8ECA-AF781E59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3921A6-563F-4DB4-9243-23547FFD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C9E59F-9C3A-4E49-8483-FEE9E52F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201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863583-FE74-4BFF-A311-63802DF2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D1E10471-416D-444A-AC1D-2E3F06D5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CDFB825-CC30-4B87-B194-FD8CF17D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8477ED0E-D132-4FDF-9A07-BB82350FF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16038DC6-3385-4443-A063-EB7B016EC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B466DE7-6D7B-44A8-A4EE-AD8760D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853697C-689C-40A5-9B98-85E3821E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5F35537-C1AD-4D88-8965-E4E7D8E3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5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FABD71-7D10-4A9E-9A48-30DF79AE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52CA6BB-BBE4-4DD0-9132-63478356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EB6FB7A-0A9C-40D5-A6E2-C116544E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7D51A7-B551-46C2-BC4E-F775413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62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06CBEDC-33C1-4D8D-B97C-21A7F0DD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16A8701-9AE9-4581-BD0C-593989E6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BBA94FF-908A-4022-A2FA-DB00B523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36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8CA219-B161-4224-A6F5-B10954EC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C05C1D5-EF91-4472-8F98-E729A90A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E2FE7DB-68FA-4FB9-A440-7A9F12E0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CB51F10-D6F8-4FF2-8F5F-369D33C6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7E1BB0-6336-42FF-A278-93207EF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EE5477-6EFF-408F-93FF-1A0045B2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78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620F86-D1DC-4DEF-AB54-43D79812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D4E8CA-C30A-4F1A-AD97-398E2211F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37C9B8AE-3144-4BFB-A5CB-CD91EA87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C12B9A9-1DFA-462F-A87B-AAA19834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EDEE677-4CE6-4CB6-8466-070C470B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ECBBC8-18AB-4566-93D8-18DC354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10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86D0EC7-C5E0-4A43-993D-F56AF324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D9E29DC6-3492-48F5-8282-A6B2368B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0FD024-5972-466D-8656-20C0B0211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5C18-2C6A-4E95-BF02-15EC5A48AEEE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0AA89D-BAA3-4D8D-9045-978788D93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B6C55-EEFF-4171-83C3-602D62A1C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D314-C9F9-43D0-AF78-92F73407D8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08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932F6B6A-8E99-4CF9-8CE6-0355D3EF3357}"/>
              </a:ext>
            </a:extLst>
          </p:cNvPr>
          <p:cNvSpPr/>
          <p:nvPr/>
        </p:nvSpPr>
        <p:spPr>
          <a:xfrm>
            <a:off x="996287" y="846161"/>
            <a:ext cx="148760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10C9BA1D-DC9C-41B1-9625-B502971E7B4C}"/>
              </a:ext>
            </a:extLst>
          </p:cNvPr>
          <p:cNvSpPr/>
          <p:nvPr/>
        </p:nvSpPr>
        <p:spPr>
          <a:xfrm>
            <a:off x="1012207" y="5038309"/>
            <a:ext cx="148760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4C5816C1-496A-48BC-B537-F177E3E7E323}"/>
              </a:ext>
            </a:extLst>
          </p:cNvPr>
          <p:cNvSpPr/>
          <p:nvPr/>
        </p:nvSpPr>
        <p:spPr>
          <a:xfrm>
            <a:off x="1000838" y="3007059"/>
            <a:ext cx="148760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5BD3A41-01F3-4640-83C0-8B8AFD1DCEDA}"/>
              </a:ext>
            </a:extLst>
          </p:cNvPr>
          <p:cNvSpPr/>
          <p:nvPr/>
        </p:nvSpPr>
        <p:spPr>
          <a:xfrm>
            <a:off x="5063319" y="382137"/>
            <a:ext cx="6116474" cy="6155141"/>
          </a:xfrm>
          <a:prstGeom prst="rect">
            <a:avLst/>
          </a:prstGeom>
          <a:solidFill>
            <a:schemeClr val="bg2">
              <a:lumMod val="75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Rozhraní                                APLIKATOR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>
              <a:solidFill>
                <a:srgbClr val="FFFF00"/>
              </a:solidFill>
            </a:endParaRP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600583D-905C-4FD5-BC55-19D7815FECC6}"/>
              </a:ext>
            </a:extLst>
          </p:cNvPr>
          <p:cNvSpPr/>
          <p:nvPr/>
        </p:nvSpPr>
        <p:spPr>
          <a:xfrm>
            <a:off x="6096000" y="1719618"/>
            <a:ext cx="1669576" cy="9962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CCEF649-892B-461E-9831-85ACF5D2EB44}"/>
              </a:ext>
            </a:extLst>
          </p:cNvPr>
          <p:cNvSpPr/>
          <p:nvPr/>
        </p:nvSpPr>
        <p:spPr>
          <a:xfrm>
            <a:off x="6098272" y="4151196"/>
            <a:ext cx="1669576" cy="9962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OUT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ED2ACEF8-68B7-4B34-BAA1-600E240CA18B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483893" y="1282890"/>
            <a:ext cx="3612107" cy="934871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85DE171C-F5B2-473C-AC68-0B209744257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765576" y="2253017"/>
            <a:ext cx="1728719" cy="659644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4257A34-A41E-41CA-9B49-6E8A6249AC4F}"/>
              </a:ext>
            </a:extLst>
          </p:cNvPr>
          <p:cNvCxnSpPr>
            <a:cxnSpLocks/>
            <a:stCxn id="9" idx="2"/>
            <a:endCxn id="4" idx="3"/>
          </p:cNvCxnSpPr>
          <p:nvPr/>
        </p:nvCxnSpPr>
        <p:spPr>
          <a:xfrm flipH="1" flipV="1">
            <a:off x="2483893" y="1282890"/>
            <a:ext cx="3614379" cy="3366449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Vývojový diagram: magnetický disk 19">
            <a:extLst>
              <a:ext uri="{FF2B5EF4-FFF2-40B4-BE49-F238E27FC236}">
                <a16:creationId xmlns:a16="http://schemas.microsoft.com/office/drawing/2014/main" id="{14434BEB-7388-47FE-9C3F-CDD09B3CFBC4}"/>
              </a:ext>
            </a:extLst>
          </p:cNvPr>
          <p:cNvSpPr/>
          <p:nvPr/>
        </p:nvSpPr>
        <p:spPr>
          <a:xfrm>
            <a:off x="8525304" y="2912661"/>
            <a:ext cx="1937981" cy="1032678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4D54126-A1E0-4563-92D6-93B3517FB796}"/>
              </a:ext>
            </a:extLst>
          </p:cNvPr>
          <p:cNvCxnSpPr>
            <a:cxnSpLocks/>
            <a:stCxn id="20" idx="0"/>
            <a:endCxn id="9" idx="6"/>
          </p:cNvCxnSpPr>
          <p:nvPr/>
        </p:nvCxnSpPr>
        <p:spPr>
          <a:xfrm flipH="1">
            <a:off x="7767848" y="3256887"/>
            <a:ext cx="1726447" cy="1392452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932F6B6A-8E99-4CF9-8CE6-0355D3EF3357}"/>
              </a:ext>
            </a:extLst>
          </p:cNvPr>
          <p:cNvSpPr/>
          <p:nvPr/>
        </p:nvSpPr>
        <p:spPr>
          <a:xfrm>
            <a:off x="996287" y="846161"/>
            <a:ext cx="148760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10C9BA1D-DC9C-41B1-9625-B502971E7B4C}"/>
              </a:ext>
            </a:extLst>
          </p:cNvPr>
          <p:cNvSpPr/>
          <p:nvPr/>
        </p:nvSpPr>
        <p:spPr>
          <a:xfrm>
            <a:off x="1012207" y="5038309"/>
            <a:ext cx="148760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4C5816C1-496A-48BC-B537-F177E3E7E323}"/>
              </a:ext>
            </a:extLst>
          </p:cNvPr>
          <p:cNvSpPr/>
          <p:nvPr/>
        </p:nvSpPr>
        <p:spPr>
          <a:xfrm>
            <a:off x="1000838" y="3007059"/>
            <a:ext cx="148760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5BD3A41-01F3-4640-83C0-8B8AFD1DCEDA}"/>
              </a:ext>
            </a:extLst>
          </p:cNvPr>
          <p:cNvSpPr/>
          <p:nvPr/>
        </p:nvSpPr>
        <p:spPr>
          <a:xfrm>
            <a:off x="5063319" y="382137"/>
            <a:ext cx="6116474" cy="6155141"/>
          </a:xfrm>
          <a:prstGeom prst="rect">
            <a:avLst/>
          </a:prstGeom>
          <a:solidFill>
            <a:schemeClr val="bg2">
              <a:lumMod val="75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Rozhraní                                APLIKATOR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>
              <a:solidFill>
                <a:srgbClr val="FFFF00"/>
              </a:solidFill>
            </a:endParaRP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600583D-905C-4FD5-BC55-19D7815FECC6}"/>
              </a:ext>
            </a:extLst>
          </p:cNvPr>
          <p:cNvSpPr/>
          <p:nvPr/>
        </p:nvSpPr>
        <p:spPr>
          <a:xfrm>
            <a:off x="6096000" y="1719618"/>
            <a:ext cx="1669576" cy="9962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CCEF649-892B-461E-9831-85ACF5D2EB44}"/>
              </a:ext>
            </a:extLst>
          </p:cNvPr>
          <p:cNvSpPr/>
          <p:nvPr/>
        </p:nvSpPr>
        <p:spPr>
          <a:xfrm>
            <a:off x="6098272" y="4151196"/>
            <a:ext cx="1669576" cy="9962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OUT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ED2ACEF8-68B7-4B34-BAA1-600E240CA18B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483893" y="1282890"/>
            <a:ext cx="3612107" cy="934871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85DE171C-F5B2-473C-AC68-0B209744257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765576" y="2253017"/>
            <a:ext cx="1728719" cy="659644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4257A34-A41E-41CA-9B49-6E8A6249AC4F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2483893" y="1282890"/>
            <a:ext cx="3680121" cy="3109429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Vývojový diagram: magnetický disk 19">
            <a:extLst>
              <a:ext uri="{FF2B5EF4-FFF2-40B4-BE49-F238E27FC236}">
                <a16:creationId xmlns:a16="http://schemas.microsoft.com/office/drawing/2014/main" id="{14434BEB-7388-47FE-9C3F-CDD09B3CFBC4}"/>
              </a:ext>
            </a:extLst>
          </p:cNvPr>
          <p:cNvSpPr/>
          <p:nvPr/>
        </p:nvSpPr>
        <p:spPr>
          <a:xfrm>
            <a:off x="8525304" y="2912661"/>
            <a:ext cx="1937981" cy="1032678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14D54126-A1E0-4563-92D6-93B3517FB796}"/>
              </a:ext>
            </a:extLst>
          </p:cNvPr>
          <p:cNvCxnSpPr>
            <a:cxnSpLocks/>
          </p:cNvCxnSpPr>
          <p:nvPr/>
        </p:nvCxnSpPr>
        <p:spPr>
          <a:xfrm flipH="1">
            <a:off x="7585878" y="3285318"/>
            <a:ext cx="2417933" cy="1637202"/>
          </a:xfrm>
          <a:prstGeom prst="straightConnector1">
            <a:avLst/>
          </a:prstGeom>
          <a:ln w="66675">
            <a:solidFill>
              <a:schemeClr val="tx1">
                <a:lumMod val="75000"/>
                <a:lumOff val="2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3E10134B-70EE-4FB1-8DA2-50D6CE9C19F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88444" y="2449584"/>
            <a:ext cx="3591634" cy="994204"/>
          </a:xfrm>
          <a:prstGeom prst="straightConnector1">
            <a:avLst/>
          </a:prstGeom>
          <a:ln w="66675"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FE94BC80-16F5-4D4A-8FC4-0F193F308453}"/>
              </a:ext>
            </a:extLst>
          </p:cNvPr>
          <p:cNvCxnSpPr>
            <a:cxnSpLocks/>
          </p:cNvCxnSpPr>
          <p:nvPr/>
        </p:nvCxnSpPr>
        <p:spPr>
          <a:xfrm>
            <a:off x="7765576" y="2414518"/>
            <a:ext cx="1317464" cy="498143"/>
          </a:xfrm>
          <a:prstGeom prst="straightConnector1">
            <a:avLst/>
          </a:prstGeom>
          <a:ln w="66675"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4C159B08-4B2A-4384-8A95-7B2DE7FEE8AD}"/>
              </a:ext>
            </a:extLst>
          </p:cNvPr>
          <p:cNvCxnSpPr>
            <a:cxnSpLocks/>
          </p:cNvCxnSpPr>
          <p:nvPr/>
        </p:nvCxnSpPr>
        <p:spPr>
          <a:xfrm flipV="1">
            <a:off x="2444772" y="2687376"/>
            <a:ext cx="4011754" cy="2787661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8EF3F0FA-AE8E-47DB-BE87-5212D59F5ADC}"/>
              </a:ext>
            </a:extLst>
          </p:cNvPr>
          <p:cNvCxnSpPr>
            <a:cxnSpLocks/>
          </p:cNvCxnSpPr>
          <p:nvPr/>
        </p:nvCxnSpPr>
        <p:spPr>
          <a:xfrm>
            <a:off x="7585878" y="2582839"/>
            <a:ext cx="1044057" cy="424221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B0AD1F2F-CE49-4A06-BFAA-DEADE76E1025}"/>
              </a:ext>
            </a:extLst>
          </p:cNvPr>
          <p:cNvCxnSpPr>
            <a:cxnSpLocks/>
          </p:cNvCxnSpPr>
          <p:nvPr/>
        </p:nvCxnSpPr>
        <p:spPr>
          <a:xfrm flipH="1">
            <a:off x="7808797" y="3285318"/>
            <a:ext cx="1894759" cy="1319665"/>
          </a:xfrm>
          <a:prstGeom prst="straightConnector1">
            <a:avLst/>
          </a:prstGeom>
          <a:ln w="66675"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416C1BE0-403F-431D-8776-D1C8628CF83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499813" y="4922520"/>
            <a:ext cx="3781906" cy="552518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C13ADCF0-3BBE-46EC-A3D6-4BDC840DAA4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488444" y="3443788"/>
            <a:ext cx="3599596" cy="1163578"/>
          </a:xfrm>
          <a:prstGeom prst="straightConnector1">
            <a:avLst/>
          </a:prstGeom>
          <a:ln w="66675"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61EDC472-63D1-4FEB-8B87-5BA339A0CA20}"/>
              </a:ext>
            </a:extLst>
          </p:cNvPr>
          <p:cNvCxnSpPr>
            <a:cxnSpLocks/>
          </p:cNvCxnSpPr>
          <p:nvPr/>
        </p:nvCxnSpPr>
        <p:spPr>
          <a:xfrm flipH="1">
            <a:off x="7651620" y="3285318"/>
            <a:ext cx="1538101" cy="1126228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7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Širokoúhlá obrazovka</PresentationFormat>
  <Paragraphs>48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Jelinek, Roman</dc:creator>
  <cp:lastModifiedBy>Jelinek, Roman</cp:lastModifiedBy>
  <cp:revision>5</cp:revision>
  <dcterms:created xsi:type="dcterms:W3CDTF">2019-10-04T12:08:17Z</dcterms:created>
  <dcterms:modified xsi:type="dcterms:W3CDTF">2019-10-04T12:51:28Z</dcterms:modified>
</cp:coreProperties>
</file>