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64" r:id="rId3"/>
    <p:sldId id="365" r:id="rId4"/>
    <p:sldId id="366" r:id="rId5"/>
    <p:sldId id="3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69E"/>
    <a:srgbClr val="F14A38"/>
    <a:srgbClr val="E2DBD5"/>
    <a:srgbClr val="E7E2DD"/>
    <a:srgbClr val="ECE8E4"/>
    <a:srgbClr val="F48E93"/>
    <a:srgbClr val="FF6766"/>
    <a:srgbClr val="94A4AB"/>
    <a:srgbClr val="FCEBE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3" autoAdjust="0"/>
    <p:restoredTop sz="94660"/>
  </p:normalViewPr>
  <p:slideViewPr>
    <p:cSldViewPr snapToGrid="0">
      <p:cViewPr>
        <p:scale>
          <a:sx n="75" d="100"/>
          <a:sy n="75" d="100"/>
        </p:scale>
        <p:origin x="144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7E2DD"/>
          </a:fgClr>
          <a:bgClr>
            <a:srgbClr val="E2DBD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이등변 삼각형 36"/>
          <p:cNvSpPr/>
          <p:nvPr/>
        </p:nvSpPr>
        <p:spPr>
          <a:xfrm flipV="1">
            <a:off x="682170" y="-1"/>
            <a:ext cx="11509829" cy="1407887"/>
          </a:xfrm>
          <a:prstGeom prst="triangle">
            <a:avLst>
              <a:gd name="adj" fmla="val 904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70571" y="2512607"/>
            <a:ext cx="2836047" cy="394979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19399" y="2326641"/>
            <a:ext cx="5562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srgbClr val="F14A38"/>
                </a:solidFill>
              </a:rPr>
              <a:t>POWER POINT </a:t>
            </a:r>
            <a:r>
              <a:rPr lang="en-US" altLang="ko-KR" sz="2400" i="1" dirty="0" smtClean="0">
                <a:solidFill>
                  <a:srgbClr val="F14A38"/>
                </a:solidFill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</a:rPr>
              <a:t>PRESENTATION</a:t>
            </a:r>
            <a:endParaRPr lang="en-US" altLang="ko-KR" sz="28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Enjoy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your stylish business and campus life with BIZCAM</a:t>
            </a:r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682171" y="-1"/>
            <a:ext cx="11509829" cy="1582057"/>
          </a:xfrm>
          <a:prstGeom prst="triangle">
            <a:avLst>
              <a:gd name="adj" fmla="val 82660"/>
            </a:avLst>
          </a:prstGeom>
          <a:solidFill>
            <a:srgbClr val="F14A38"/>
          </a:solidFill>
          <a:ln>
            <a:noFill/>
          </a:ln>
          <a:effectLst>
            <a:outerShdw dist="1244600" dir="9000000" sx="61000" sy="61000" algn="tr" rotWithShape="0">
              <a:schemeClr val="tx1">
                <a:alpha val="2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7" idx="4"/>
          </p:cNvCxnSpPr>
          <p:nvPr/>
        </p:nvCxnSpPr>
        <p:spPr>
          <a:xfrm flipH="1">
            <a:off x="8810625" y="-1"/>
            <a:ext cx="3381374" cy="2647951"/>
          </a:xfrm>
          <a:prstGeom prst="line">
            <a:avLst/>
          </a:prstGeom>
          <a:ln>
            <a:solidFill>
              <a:srgbClr val="F14A3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7" idx="4"/>
          </p:cNvCxnSpPr>
          <p:nvPr/>
        </p:nvCxnSpPr>
        <p:spPr>
          <a:xfrm flipH="1">
            <a:off x="8810625" y="-1"/>
            <a:ext cx="3381374" cy="430530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386615" y="4305300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한국대학교 경영학과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201234567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  <a:endParaRPr lang="ko-KR" altLang="en-US" b="1" dirty="0"/>
          </a:p>
        </p:txBody>
      </p:sp>
      <p:sp>
        <p:nvSpPr>
          <p:cNvPr id="41" name="이등변 삼각형 40"/>
          <p:cNvSpPr/>
          <p:nvPr/>
        </p:nvSpPr>
        <p:spPr>
          <a:xfrm flipH="1">
            <a:off x="-1" y="5308600"/>
            <a:ext cx="12191999" cy="1549400"/>
          </a:xfrm>
          <a:prstGeom prst="triangle">
            <a:avLst>
              <a:gd name="adj" fmla="val 82660"/>
            </a:avLst>
          </a:prstGeom>
          <a:solidFill>
            <a:schemeClr val="tx1">
              <a:lumMod val="50000"/>
              <a:lumOff val="50000"/>
              <a:alpha val="4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07252"/>
              </p:ext>
            </p:extLst>
          </p:nvPr>
        </p:nvGraphicFramePr>
        <p:xfrm>
          <a:off x="1333645" y="1495970"/>
          <a:ext cx="9463791" cy="180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597"/>
                <a:gridCol w="3154597"/>
                <a:gridCol w="3154597"/>
              </a:tblGrid>
              <a:tr h="8716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E2D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76946" y="4927730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34153" y="6224274"/>
            <a:ext cx="1105453" cy="325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Key point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010749" y="4927730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81921" y="4927730"/>
            <a:ext cx="2226462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6" name="다이아몬드 15"/>
          <p:cNvSpPr/>
          <p:nvPr/>
        </p:nvSpPr>
        <p:spPr>
          <a:xfrm>
            <a:off x="4078564" y="4016565"/>
            <a:ext cx="744559" cy="744559"/>
          </a:xfrm>
          <a:prstGeom prst="diamond">
            <a:avLst/>
          </a:prstGeom>
          <a:solidFill>
            <a:srgbClr val="E2DBD5"/>
          </a:solidFill>
          <a:ln>
            <a:noFill/>
          </a:ln>
          <a:effectLst>
            <a:outerShdw dist="12700" algn="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326479" y="4021488"/>
            <a:ext cx="744559" cy="744559"/>
          </a:xfrm>
          <a:prstGeom prst="diamond">
            <a:avLst/>
          </a:prstGeom>
          <a:solidFill>
            <a:srgbClr val="E2DBD5"/>
          </a:solidFill>
          <a:ln>
            <a:noFill/>
          </a:ln>
          <a:effectLst>
            <a:outerShdw dist="12700" algn="l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33645" y="111309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94212" y="3845071"/>
            <a:ext cx="785337" cy="958558"/>
            <a:chOff x="8284334" y="2233291"/>
            <a:chExt cx="1503433" cy="1835043"/>
          </a:xfrm>
        </p:grpSpPr>
        <p:sp>
          <p:nvSpPr>
            <p:cNvPr id="20" name="자유형 19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31311" y="3827863"/>
            <a:ext cx="785337" cy="958558"/>
            <a:chOff x="8284334" y="2233291"/>
            <a:chExt cx="1503433" cy="1835043"/>
          </a:xfrm>
        </p:grpSpPr>
        <p:sp>
          <p:nvSpPr>
            <p:cNvPr id="26" name="자유형 25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911845" y="3770390"/>
            <a:ext cx="785337" cy="958558"/>
            <a:chOff x="8284334" y="2233291"/>
            <a:chExt cx="1503433" cy="1835043"/>
          </a:xfrm>
        </p:grpSpPr>
        <p:sp>
          <p:nvSpPr>
            <p:cNvPr id="32" name="자유형 31"/>
            <p:cNvSpPr/>
            <p:nvPr/>
          </p:nvSpPr>
          <p:spPr>
            <a:xfrm>
              <a:off x="8676669" y="3973014"/>
              <a:ext cx="718762" cy="95320"/>
            </a:xfrm>
            <a:custGeom>
              <a:avLst/>
              <a:gdLst>
                <a:gd name="connsiteX0" fmla="*/ 0 w 718762"/>
                <a:gd name="connsiteY0" fmla="*/ 0 h 95320"/>
                <a:gd name="connsiteX1" fmla="*/ 718762 w 718762"/>
                <a:gd name="connsiteY1" fmla="*/ 0 h 95320"/>
                <a:gd name="connsiteX2" fmla="*/ 651983 w 718762"/>
                <a:gd name="connsiteY2" fmla="*/ 36246 h 95320"/>
                <a:gd name="connsiteX3" fmla="*/ 359381 w 718762"/>
                <a:gd name="connsiteY3" fmla="*/ 95320 h 95320"/>
                <a:gd name="connsiteX4" fmla="*/ 66779 w 718762"/>
                <a:gd name="connsiteY4" fmla="*/ 36246 h 95320"/>
                <a:gd name="connsiteX5" fmla="*/ 0 w 718762"/>
                <a:gd name="connsiteY5" fmla="*/ 0 h 9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762" h="95320">
                  <a:moveTo>
                    <a:pt x="0" y="0"/>
                  </a:moveTo>
                  <a:lnTo>
                    <a:pt x="718762" y="0"/>
                  </a:lnTo>
                  <a:lnTo>
                    <a:pt x="651983" y="36246"/>
                  </a:lnTo>
                  <a:cubicBezTo>
                    <a:pt x="562049" y="74285"/>
                    <a:pt x="463171" y="95320"/>
                    <a:pt x="359381" y="95320"/>
                  </a:cubicBezTo>
                  <a:cubicBezTo>
                    <a:pt x="255591" y="95320"/>
                    <a:pt x="156713" y="74285"/>
                    <a:pt x="66779" y="362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8520113" y="2233291"/>
              <a:ext cx="1031875" cy="1692076"/>
            </a:xfrm>
            <a:custGeom>
              <a:avLst/>
              <a:gdLst>
                <a:gd name="connsiteX0" fmla="*/ 385720 w 1031875"/>
                <a:gd name="connsiteY0" fmla="*/ 104977 h 1692076"/>
                <a:gd name="connsiteX1" fmla="*/ 367118 w 1031875"/>
                <a:gd name="connsiteY1" fmla="*/ 126021 h 1692076"/>
                <a:gd name="connsiteX2" fmla="*/ 385720 w 1031875"/>
                <a:gd name="connsiteY2" fmla="*/ 147064 h 1692076"/>
                <a:gd name="connsiteX3" fmla="*/ 646152 w 1031875"/>
                <a:gd name="connsiteY3" fmla="*/ 147064 h 1692076"/>
                <a:gd name="connsiteX4" fmla="*/ 664754 w 1031875"/>
                <a:gd name="connsiteY4" fmla="*/ 126021 h 1692076"/>
                <a:gd name="connsiteX5" fmla="*/ 646152 w 1031875"/>
                <a:gd name="connsiteY5" fmla="*/ 104977 h 1692076"/>
                <a:gd name="connsiteX6" fmla="*/ 78918 w 1031875"/>
                <a:gd name="connsiteY6" fmla="*/ 0 h 1692076"/>
                <a:gd name="connsiteX7" fmla="*/ 952957 w 1031875"/>
                <a:gd name="connsiteY7" fmla="*/ 0 h 1692076"/>
                <a:gd name="connsiteX8" fmla="*/ 1031875 w 1031875"/>
                <a:gd name="connsiteY8" fmla="*/ 89273 h 1692076"/>
                <a:gd name="connsiteX9" fmla="*/ 1031875 w 1031875"/>
                <a:gd name="connsiteY9" fmla="*/ 538905 h 1692076"/>
                <a:gd name="connsiteX10" fmla="*/ 1031875 w 1031875"/>
                <a:gd name="connsiteY10" fmla="*/ 1627747 h 1692076"/>
                <a:gd name="connsiteX11" fmla="*/ 953908 w 1031875"/>
                <a:gd name="connsiteY11" fmla="*/ 1692076 h 1692076"/>
                <a:gd name="connsiteX12" fmla="*/ 953908 w 1031875"/>
                <a:gd name="connsiteY12" fmla="*/ 474576 h 1692076"/>
                <a:gd name="connsiteX13" fmla="*/ 953908 w 1031875"/>
                <a:gd name="connsiteY13" fmla="*/ 252041 h 1692076"/>
                <a:gd name="connsiteX14" fmla="*/ 77965 w 1031875"/>
                <a:gd name="connsiteY14" fmla="*/ 252041 h 1692076"/>
                <a:gd name="connsiteX15" fmla="*/ 77965 w 1031875"/>
                <a:gd name="connsiteY15" fmla="*/ 474578 h 1692076"/>
                <a:gd name="connsiteX16" fmla="*/ 77965 w 1031875"/>
                <a:gd name="connsiteY16" fmla="*/ 1692074 h 1692076"/>
                <a:gd name="connsiteX17" fmla="*/ 0 w 1031875"/>
                <a:gd name="connsiteY17" fmla="*/ 1627746 h 1692076"/>
                <a:gd name="connsiteX18" fmla="*/ 0 w 1031875"/>
                <a:gd name="connsiteY18" fmla="*/ 538906 h 1692076"/>
                <a:gd name="connsiteX19" fmla="*/ 0 w 1031875"/>
                <a:gd name="connsiteY19" fmla="*/ 89273 h 1692076"/>
                <a:gd name="connsiteX20" fmla="*/ 78918 w 1031875"/>
                <a:gd name="connsiteY20" fmla="*/ 0 h 169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1875" h="1692076">
                  <a:moveTo>
                    <a:pt x="385720" y="104977"/>
                  </a:moveTo>
                  <a:cubicBezTo>
                    <a:pt x="375446" y="104977"/>
                    <a:pt x="367118" y="114399"/>
                    <a:pt x="367118" y="126021"/>
                  </a:cubicBezTo>
                  <a:cubicBezTo>
                    <a:pt x="367118" y="137642"/>
                    <a:pt x="375446" y="147064"/>
                    <a:pt x="385720" y="147064"/>
                  </a:cubicBezTo>
                  <a:lnTo>
                    <a:pt x="646152" y="147064"/>
                  </a:lnTo>
                  <a:cubicBezTo>
                    <a:pt x="656425" y="147064"/>
                    <a:pt x="664754" y="137642"/>
                    <a:pt x="664754" y="126021"/>
                  </a:cubicBezTo>
                  <a:cubicBezTo>
                    <a:pt x="664754" y="114399"/>
                    <a:pt x="656425" y="104977"/>
                    <a:pt x="646152" y="104977"/>
                  </a:cubicBezTo>
                  <a:close/>
                  <a:moveTo>
                    <a:pt x="78918" y="0"/>
                  </a:moveTo>
                  <a:lnTo>
                    <a:pt x="952957" y="0"/>
                  </a:lnTo>
                  <a:cubicBezTo>
                    <a:pt x="996542" y="0"/>
                    <a:pt x="1031875" y="39969"/>
                    <a:pt x="1031875" y="89273"/>
                  </a:cubicBezTo>
                  <a:lnTo>
                    <a:pt x="1031875" y="538905"/>
                  </a:lnTo>
                  <a:lnTo>
                    <a:pt x="1031875" y="1627747"/>
                  </a:lnTo>
                  <a:lnTo>
                    <a:pt x="953908" y="1692076"/>
                  </a:lnTo>
                  <a:lnTo>
                    <a:pt x="953908" y="474576"/>
                  </a:lnTo>
                  <a:lnTo>
                    <a:pt x="953908" y="252041"/>
                  </a:lnTo>
                  <a:lnTo>
                    <a:pt x="77965" y="252041"/>
                  </a:lnTo>
                  <a:lnTo>
                    <a:pt x="77965" y="474578"/>
                  </a:lnTo>
                  <a:lnTo>
                    <a:pt x="77965" y="1692074"/>
                  </a:lnTo>
                  <a:lnTo>
                    <a:pt x="0" y="1627746"/>
                  </a:lnTo>
                  <a:lnTo>
                    <a:pt x="0" y="538906"/>
                  </a:lnTo>
                  <a:lnTo>
                    <a:pt x="0" y="89273"/>
                  </a:lnTo>
                  <a:cubicBezTo>
                    <a:pt x="0" y="39969"/>
                    <a:pt x="35333" y="0"/>
                    <a:pt x="789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8598078" y="2485333"/>
              <a:ext cx="875943" cy="1487681"/>
            </a:xfrm>
            <a:custGeom>
              <a:avLst/>
              <a:gdLst>
                <a:gd name="connsiteX0" fmla="*/ 0 w 875943"/>
                <a:gd name="connsiteY0" fmla="*/ 0 h 1487681"/>
                <a:gd name="connsiteX1" fmla="*/ 875943 w 875943"/>
                <a:gd name="connsiteY1" fmla="*/ 0 h 1487681"/>
                <a:gd name="connsiteX2" fmla="*/ 875943 w 875943"/>
                <a:gd name="connsiteY2" fmla="*/ 222534 h 1487681"/>
                <a:gd name="connsiteX3" fmla="*/ 875943 w 875943"/>
                <a:gd name="connsiteY3" fmla="*/ 222535 h 1487681"/>
                <a:gd name="connsiteX4" fmla="*/ 875943 w 875943"/>
                <a:gd name="connsiteY4" fmla="*/ 1440034 h 1487681"/>
                <a:gd name="connsiteX5" fmla="*/ 858265 w 875943"/>
                <a:gd name="connsiteY5" fmla="*/ 1454620 h 1487681"/>
                <a:gd name="connsiteX6" fmla="*/ 797354 w 875943"/>
                <a:gd name="connsiteY6" fmla="*/ 1487681 h 1487681"/>
                <a:gd name="connsiteX7" fmla="*/ 78592 w 875943"/>
                <a:gd name="connsiteY7" fmla="*/ 1487681 h 1487681"/>
                <a:gd name="connsiteX8" fmla="*/ 17681 w 875943"/>
                <a:gd name="connsiteY8" fmla="*/ 1454620 h 1487681"/>
                <a:gd name="connsiteX9" fmla="*/ 0 w 875943"/>
                <a:gd name="connsiteY9" fmla="*/ 1440032 h 1487681"/>
                <a:gd name="connsiteX10" fmla="*/ 0 w 875943"/>
                <a:gd name="connsiteY10" fmla="*/ 222537 h 1487681"/>
                <a:gd name="connsiteX11" fmla="*/ 0 w 875943"/>
                <a:gd name="connsiteY11" fmla="*/ 222536 h 148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5943" h="1487681">
                  <a:moveTo>
                    <a:pt x="0" y="0"/>
                  </a:moveTo>
                  <a:lnTo>
                    <a:pt x="875943" y="0"/>
                  </a:lnTo>
                  <a:lnTo>
                    <a:pt x="875943" y="222534"/>
                  </a:lnTo>
                  <a:lnTo>
                    <a:pt x="875943" y="222535"/>
                  </a:lnTo>
                  <a:lnTo>
                    <a:pt x="875943" y="1440034"/>
                  </a:lnTo>
                  <a:lnTo>
                    <a:pt x="858265" y="1454620"/>
                  </a:lnTo>
                  <a:lnTo>
                    <a:pt x="797354" y="1487681"/>
                  </a:lnTo>
                  <a:lnTo>
                    <a:pt x="78592" y="1487681"/>
                  </a:lnTo>
                  <a:lnTo>
                    <a:pt x="17681" y="1454620"/>
                  </a:lnTo>
                  <a:lnTo>
                    <a:pt x="0" y="1440032"/>
                  </a:lnTo>
                  <a:lnTo>
                    <a:pt x="0" y="222537"/>
                  </a:lnTo>
                  <a:lnTo>
                    <a:pt x="0" y="2225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9551987" y="2772196"/>
              <a:ext cx="235780" cy="1088842"/>
            </a:xfrm>
            <a:custGeom>
              <a:avLst/>
              <a:gdLst>
                <a:gd name="connsiteX0" fmla="*/ 0 w 235780"/>
                <a:gd name="connsiteY0" fmla="*/ 0 h 1088842"/>
                <a:gd name="connsiteX1" fmla="*/ 15607 w 235780"/>
                <a:gd name="connsiteY1" fmla="*/ 12877 h 1088842"/>
                <a:gd name="connsiteX2" fmla="*/ 235780 w 235780"/>
                <a:gd name="connsiteY2" fmla="*/ 544421 h 1088842"/>
                <a:gd name="connsiteX3" fmla="*/ 15607 w 235780"/>
                <a:gd name="connsiteY3" fmla="*/ 1075965 h 1088842"/>
                <a:gd name="connsiteX4" fmla="*/ 0 w 235780"/>
                <a:gd name="connsiteY4" fmla="*/ 1088842 h 1088842"/>
                <a:gd name="connsiteX5" fmla="*/ 0 w 235780"/>
                <a:gd name="connsiteY5" fmla="*/ 0 h 108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80" h="1088842">
                  <a:moveTo>
                    <a:pt x="0" y="0"/>
                  </a:moveTo>
                  <a:lnTo>
                    <a:pt x="15607" y="12877"/>
                  </a:lnTo>
                  <a:cubicBezTo>
                    <a:pt x="151641" y="148911"/>
                    <a:pt x="235780" y="336840"/>
                    <a:pt x="235780" y="544421"/>
                  </a:cubicBezTo>
                  <a:cubicBezTo>
                    <a:pt x="235780" y="752002"/>
                    <a:pt x="151641" y="939931"/>
                    <a:pt x="15607" y="1075965"/>
                  </a:cubicBezTo>
                  <a:lnTo>
                    <a:pt x="0" y="1088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8284334" y="2772197"/>
              <a:ext cx="235779" cy="1088840"/>
            </a:xfrm>
            <a:custGeom>
              <a:avLst/>
              <a:gdLst>
                <a:gd name="connsiteX0" fmla="*/ 235779 w 235779"/>
                <a:gd name="connsiteY0" fmla="*/ 0 h 1088840"/>
                <a:gd name="connsiteX1" fmla="*/ 235779 w 235779"/>
                <a:gd name="connsiteY1" fmla="*/ 1088840 h 1088840"/>
                <a:gd name="connsiteX2" fmla="*/ 220173 w 235779"/>
                <a:gd name="connsiteY2" fmla="*/ 1075964 h 1088840"/>
                <a:gd name="connsiteX3" fmla="*/ 0 w 235779"/>
                <a:gd name="connsiteY3" fmla="*/ 544420 h 1088840"/>
                <a:gd name="connsiteX4" fmla="*/ 220173 w 235779"/>
                <a:gd name="connsiteY4" fmla="*/ 12876 h 1088840"/>
                <a:gd name="connsiteX5" fmla="*/ 235779 w 235779"/>
                <a:gd name="connsiteY5" fmla="*/ 0 h 10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79" h="1088840">
                  <a:moveTo>
                    <a:pt x="235779" y="0"/>
                  </a:moveTo>
                  <a:lnTo>
                    <a:pt x="235779" y="1088840"/>
                  </a:lnTo>
                  <a:lnTo>
                    <a:pt x="220173" y="1075964"/>
                  </a:lnTo>
                  <a:cubicBezTo>
                    <a:pt x="84139" y="939930"/>
                    <a:pt x="0" y="752001"/>
                    <a:pt x="0" y="544420"/>
                  </a:cubicBezTo>
                  <a:cubicBezTo>
                    <a:pt x="0" y="336839"/>
                    <a:pt x="84139" y="148910"/>
                    <a:pt x="220173" y="12876"/>
                  </a:cubicBezTo>
                  <a:lnTo>
                    <a:pt x="23577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5029200" y="1328628"/>
            <a:ext cx="1758950" cy="574675"/>
            <a:chOff x="5041900" y="825500"/>
            <a:chExt cx="1758950" cy="5746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041900" y="82550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endParaRPr lang="en-US" altLang="ko-KR" sz="8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/>
                  </a:solidFill>
                </a:rPr>
                <a:t>온라인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100955" y="878837"/>
              <a:ext cx="468000" cy="468000"/>
              <a:chOff x="5118100" y="825500"/>
              <a:chExt cx="571500" cy="57150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5118100" y="825500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 26"/>
              <p:cNvSpPr>
                <a:spLocks/>
              </p:cNvSpPr>
              <p:nvPr/>
            </p:nvSpPr>
            <p:spPr bwMode="auto">
              <a:xfrm>
                <a:off x="5259983" y="911225"/>
                <a:ext cx="287733" cy="400050"/>
              </a:xfrm>
              <a:custGeom>
                <a:avLst/>
                <a:gdLst>
                  <a:gd name="connsiteX0" fmla="*/ 273603 w 553484"/>
                  <a:gd name="connsiteY0" fmla="*/ 0 h 769538"/>
                  <a:gd name="connsiteX1" fmla="*/ 288984 w 553484"/>
                  <a:gd name="connsiteY1" fmla="*/ 0 h 769538"/>
                  <a:gd name="connsiteX2" fmla="*/ 303555 w 553484"/>
                  <a:gd name="connsiteY2" fmla="*/ 607 h 769538"/>
                  <a:gd name="connsiteX3" fmla="*/ 317317 w 553484"/>
                  <a:gd name="connsiteY3" fmla="*/ 2227 h 769538"/>
                  <a:gd name="connsiteX4" fmla="*/ 330674 w 553484"/>
                  <a:gd name="connsiteY4" fmla="*/ 4453 h 769538"/>
                  <a:gd name="connsiteX5" fmla="*/ 343221 w 553484"/>
                  <a:gd name="connsiteY5" fmla="*/ 7084 h 769538"/>
                  <a:gd name="connsiteX6" fmla="*/ 355161 w 553484"/>
                  <a:gd name="connsiteY6" fmla="*/ 10120 h 769538"/>
                  <a:gd name="connsiteX7" fmla="*/ 366494 w 553484"/>
                  <a:gd name="connsiteY7" fmla="*/ 13763 h 769538"/>
                  <a:gd name="connsiteX8" fmla="*/ 377018 w 553484"/>
                  <a:gd name="connsiteY8" fmla="*/ 17609 h 769538"/>
                  <a:gd name="connsiteX9" fmla="*/ 386935 w 553484"/>
                  <a:gd name="connsiteY9" fmla="*/ 21859 h 769538"/>
                  <a:gd name="connsiteX10" fmla="*/ 396244 w 553484"/>
                  <a:gd name="connsiteY10" fmla="*/ 26312 h 769538"/>
                  <a:gd name="connsiteX11" fmla="*/ 404946 w 553484"/>
                  <a:gd name="connsiteY11" fmla="*/ 30967 h 769538"/>
                  <a:gd name="connsiteX12" fmla="*/ 413041 w 553484"/>
                  <a:gd name="connsiteY12" fmla="*/ 35622 h 769538"/>
                  <a:gd name="connsiteX13" fmla="*/ 420327 w 553484"/>
                  <a:gd name="connsiteY13" fmla="*/ 40480 h 769538"/>
                  <a:gd name="connsiteX14" fmla="*/ 426803 w 553484"/>
                  <a:gd name="connsiteY14" fmla="*/ 45135 h 769538"/>
                  <a:gd name="connsiteX15" fmla="*/ 433077 w 553484"/>
                  <a:gd name="connsiteY15" fmla="*/ 49588 h 769538"/>
                  <a:gd name="connsiteX16" fmla="*/ 438338 w 553484"/>
                  <a:gd name="connsiteY16" fmla="*/ 53838 h 769538"/>
                  <a:gd name="connsiteX17" fmla="*/ 442993 w 553484"/>
                  <a:gd name="connsiteY17" fmla="*/ 58089 h 769538"/>
                  <a:gd name="connsiteX18" fmla="*/ 447243 w 553484"/>
                  <a:gd name="connsiteY18" fmla="*/ 61732 h 769538"/>
                  <a:gd name="connsiteX19" fmla="*/ 450886 w 553484"/>
                  <a:gd name="connsiteY19" fmla="*/ 65173 h 769538"/>
                  <a:gd name="connsiteX20" fmla="*/ 453719 w 553484"/>
                  <a:gd name="connsiteY20" fmla="*/ 68006 h 769538"/>
                  <a:gd name="connsiteX21" fmla="*/ 455743 w 553484"/>
                  <a:gd name="connsiteY21" fmla="*/ 70233 h 769538"/>
                  <a:gd name="connsiteX22" fmla="*/ 457362 w 553484"/>
                  <a:gd name="connsiteY22" fmla="*/ 72054 h 769538"/>
                  <a:gd name="connsiteX23" fmla="*/ 458374 w 553484"/>
                  <a:gd name="connsiteY23" fmla="*/ 73269 h 769538"/>
                  <a:gd name="connsiteX24" fmla="*/ 458576 w 553484"/>
                  <a:gd name="connsiteY24" fmla="*/ 73471 h 769538"/>
                  <a:gd name="connsiteX25" fmla="*/ 469100 w 553484"/>
                  <a:gd name="connsiteY25" fmla="*/ 78733 h 769538"/>
                  <a:gd name="connsiteX26" fmla="*/ 478814 w 553484"/>
                  <a:gd name="connsiteY26" fmla="*/ 84603 h 769538"/>
                  <a:gd name="connsiteX27" fmla="*/ 487718 w 553484"/>
                  <a:gd name="connsiteY27" fmla="*/ 91484 h 769538"/>
                  <a:gd name="connsiteX28" fmla="*/ 495813 w 553484"/>
                  <a:gd name="connsiteY28" fmla="*/ 98771 h 769538"/>
                  <a:gd name="connsiteX29" fmla="*/ 502897 w 553484"/>
                  <a:gd name="connsiteY29" fmla="*/ 106664 h 769538"/>
                  <a:gd name="connsiteX30" fmla="*/ 509170 w 553484"/>
                  <a:gd name="connsiteY30" fmla="*/ 115367 h 769538"/>
                  <a:gd name="connsiteX31" fmla="*/ 514837 w 553484"/>
                  <a:gd name="connsiteY31" fmla="*/ 124273 h 769538"/>
                  <a:gd name="connsiteX32" fmla="*/ 519492 w 553484"/>
                  <a:gd name="connsiteY32" fmla="*/ 133988 h 769538"/>
                  <a:gd name="connsiteX33" fmla="*/ 523741 w 553484"/>
                  <a:gd name="connsiteY33" fmla="*/ 144108 h 769538"/>
                  <a:gd name="connsiteX34" fmla="*/ 527182 w 553484"/>
                  <a:gd name="connsiteY34" fmla="*/ 154430 h 769538"/>
                  <a:gd name="connsiteX35" fmla="*/ 530015 w 553484"/>
                  <a:gd name="connsiteY35" fmla="*/ 165360 h 769538"/>
                  <a:gd name="connsiteX36" fmla="*/ 532444 w 553484"/>
                  <a:gd name="connsiteY36" fmla="*/ 176290 h 769538"/>
                  <a:gd name="connsiteX37" fmla="*/ 534063 w 553484"/>
                  <a:gd name="connsiteY37" fmla="*/ 187624 h 769538"/>
                  <a:gd name="connsiteX38" fmla="*/ 535277 w 553484"/>
                  <a:gd name="connsiteY38" fmla="*/ 199161 h 769538"/>
                  <a:gd name="connsiteX39" fmla="*/ 535884 w 553484"/>
                  <a:gd name="connsiteY39" fmla="*/ 210697 h 769538"/>
                  <a:gd name="connsiteX40" fmla="*/ 536491 w 553484"/>
                  <a:gd name="connsiteY40" fmla="*/ 222234 h 769538"/>
                  <a:gd name="connsiteX41" fmla="*/ 536086 w 553484"/>
                  <a:gd name="connsiteY41" fmla="*/ 233973 h 769538"/>
                  <a:gd name="connsiteX42" fmla="*/ 535479 w 553484"/>
                  <a:gd name="connsiteY42" fmla="*/ 245712 h 769538"/>
                  <a:gd name="connsiteX43" fmla="*/ 534467 w 553484"/>
                  <a:gd name="connsiteY43" fmla="*/ 257249 h 769538"/>
                  <a:gd name="connsiteX44" fmla="*/ 533456 w 553484"/>
                  <a:gd name="connsiteY44" fmla="*/ 268786 h 769538"/>
                  <a:gd name="connsiteX45" fmla="*/ 531634 w 553484"/>
                  <a:gd name="connsiteY45" fmla="*/ 280120 h 769538"/>
                  <a:gd name="connsiteX46" fmla="*/ 530015 w 553484"/>
                  <a:gd name="connsiteY46" fmla="*/ 291050 h 769538"/>
                  <a:gd name="connsiteX47" fmla="*/ 527991 w 553484"/>
                  <a:gd name="connsiteY47" fmla="*/ 301979 h 769538"/>
                  <a:gd name="connsiteX48" fmla="*/ 525563 w 553484"/>
                  <a:gd name="connsiteY48" fmla="*/ 312302 h 769538"/>
                  <a:gd name="connsiteX49" fmla="*/ 523751 w 553484"/>
                  <a:gd name="connsiteY49" fmla="*/ 320540 h 769538"/>
                  <a:gd name="connsiteX50" fmla="*/ 528041 w 553484"/>
                  <a:gd name="connsiteY50" fmla="*/ 323069 h 769538"/>
                  <a:gd name="connsiteX51" fmla="*/ 534301 w 553484"/>
                  <a:gd name="connsiteY51" fmla="*/ 328531 h 769538"/>
                  <a:gd name="connsiteX52" fmla="*/ 539753 w 553484"/>
                  <a:gd name="connsiteY52" fmla="*/ 335004 h 769538"/>
                  <a:gd name="connsiteX53" fmla="*/ 544397 w 553484"/>
                  <a:gd name="connsiteY53" fmla="*/ 341882 h 769538"/>
                  <a:gd name="connsiteX54" fmla="*/ 548234 w 553484"/>
                  <a:gd name="connsiteY54" fmla="*/ 349772 h 769538"/>
                  <a:gd name="connsiteX55" fmla="*/ 551061 w 553484"/>
                  <a:gd name="connsiteY55" fmla="*/ 358268 h 769538"/>
                  <a:gd name="connsiteX56" fmla="*/ 552878 w 553484"/>
                  <a:gd name="connsiteY56" fmla="*/ 367169 h 769538"/>
                  <a:gd name="connsiteX57" fmla="*/ 553484 w 553484"/>
                  <a:gd name="connsiteY57" fmla="*/ 376475 h 769538"/>
                  <a:gd name="connsiteX58" fmla="*/ 552878 w 553484"/>
                  <a:gd name="connsiteY58" fmla="*/ 385983 h 769538"/>
                  <a:gd name="connsiteX59" fmla="*/ 551061 w 553484"/>
                  <a:gd name="connsiteY59" fmla="*/ 394884 h 769538"/>
                  <a:gd name="connsiteX60" fmla="*/ 548234 w 553484"/>
                  <a:gd name="connsiteY60" fmla="*/ 403380 h 769538"/>
                  <a:gd name="connsiteX61" fmla="*/ 544397 w 553484"/>
                  <a:gd name="connsiteY61" fmla="*/ 411068 h 769538"/>
                  <a:gd name="connsiteX62" fmla="*/ 539753 w 553484"/>
                  <a:gd name="connsiteY62" fmla="*/ 418148 h 769538"/>
                  <a:gd name="connsiteX63" fmla="*/ 534301 w 553484"/>
                  <a:gd name="connsiteY63" fmla="*/ 424217 h 769538"/>
                  <a:gd name="connsiteX64" fmla="*/ 528041 w 553484"/>
                  <a:gd name="connsiteY64" fmla="*/ 429679 h 769538"/>
                  <a:gd name="connsiteX65" fmla="*/ 521176 w 553484"/>
                  <a:gd name="connsiteY65" fmla="*/ 434130 h 769538"/>
                  <a:gd name="connsiteX66" fmla="*/ 513906 w 553484"/>
                  <a:gd name="connsiteY66" fmla="*/ 437164 h 769538"/>
                  <a:gd name="connsiteX67" fmla="*/ 506031 w 553484"/>
                  <a:gd name="connsiteY67" fmla="*/ 439187 h 769538"/>
                  <a:gd name="connsiteX68" fmla="*/ 497752 w 553484"/>
                  <a:gd name="connsiteY68" fmla="*/ 439996 h 769538"/>
                  <a:gd name="connsiteX69" fmla="*/ 489877 w 553484"/>
                  <a:gd name="connsiteY69" fmla="*/ 439187 h 769538"/>
                  <a:gd name="connsiteX70" fmla="*/ 482854 w 553484"/>
                  <a:gd name="connsiteY70" fmla="*/ 437428 h 769538"/>
                  <a:gd name="connsiteX71" fmla="*/ 482680 w 553484"/>
                  <a:gd name="connsiteY71" fmla="*/ 438112 h 769538"/>
                  <a:gd name="connsiteX72" fmla="*/ 479646 w 553484"/>
                  <a:gd name="connsiteY72" fmla="*/ 449445 h 769538"/>
                  <a:gd name="connsiteX73" fmla="*/ 475802 w 553484"/>
                  <a:gd name="connsiteY73" fmla="*/ 460576 h 769538"/>
                  <a:gd name="connsiteX74" fmla="*/ 471959 w 553484"/>
                  <a:gd name="connsiteY74" fmla="*/ 471302 h 769538"/>
                  <a:gd name="connsiteX75" fmla="*/ 467306 w 553484"/>
                  <a:gd name="connsiteY75" fmla="*/ 482230 h 769538"/>
                  <a:gd name="connsiteX76" fmla="*/ 462248 w 553484"/>
                  <a:gd name="connsiteY76" fmla="*/ 492552 h 769538"/>
                  <a:gd name="connsiteX77" fmla="*/ 456786 w 553484"/>
                  <a:gd name="connsiteY77" fmla="*/ 502671 h 769538"/>
                  <a:gd name="connsiteX78" fmla="*/ 450717 w 553484"/>
                  <a:gd name="connsiteY78" fmla="*/ 512587 h 769538"/>
                  <a:gd name="connsiteX79" fmla="*/ 443839 w 553484"/>
                  <a:gd name="connsiteY79" fmla="*/ 521897 h 769538"/>
                  <a:gd name="connsiteX80" fmla="*/ 436557 w 553484"/>
                  <a:gd name="connsiteY80" fmla="*/ 531004 h 769538"/>
                  <a:gd name="connsiteX81" fmla="*/ 428869 w 553484"/>
                  <a:gd name="connsiteY81" fmla="*/ 539504 h 769538"/>
                  <a:gd name="connsiteX82" fmla="*/ 420171 w 553484"/>
                  <a:gd name="connsiteY82" fmla="*/ 547801 h 769538"/>
                  <a:gd name="connsiteX83" fmla="*/ 411067 w 553484"/>
                  <a:gd name="connsiteY83" fmla="*/ 555289 h 769538"/>
                  <a:gd name="connsiteX84" fmla="*/ 401155 w 553484"/>
                  <a:gd name="connsiteY84" fmla="*/ 562575 h 769538"/>
                  <a:gd name="connsiteX85" fmla="*/ 390635 w 553484"/>
                  <a:gd name="connsiteY85" fmla="*/ 568849 h 769538"/>
                  <a:gd name="connsiteX86" fmla="*/ 379104 w 553484"/>
                  <a:gd name="connsiteY86" fmla="*/ 574718 h 769538"/>
                  <a:gd name="connsiteX87" fmla="*/ 366967 w 553484"/>
                  <a:gd name="connsiteY87" fmla="*/ 579979 h 769538"/>
                  <a:gd name="connsiteX88" fmla="*/ 354222 w 553484"/>
                  <a:gd name="connsiteY88" fmla="*/ 584432 h 769538"/>
                  <a:gd name="connsiteX89" fmla="*/ 340263 w 553484"/>
                  <a:gd name="connsiteY89" fmla="*/ 588479 h 769538"/>
                  <a:gd name="connsiteX90" fmla="*/ 333789 w 553484"/>
                  <a:gd name="connsiteY90" fmla="*/ 589739 h 769538"/>
                  <a:gd name="connsiteX91" fmla="*/ 333789 w 553484"/>
                  <a:gd name="connsiteY91" fmla="*/ 613168 h 769538"/>
                  <a:gd name="connsiteX92" fmla="*/ 333789 w 553484"/>
                  <a:gd name="connsiteY92" fmla="*/ 630657 h 769538"/>
                  <a:gd name="connsiteX93" fmla="*/ 342845 w 553484"/>
                  <a:gd name="connsiteY93" fmla="*/ 632188 h 769538"/>
                  <a:gd name="connsiteX94" fmla="*/ 359017 w 553484"/>
                  <a:gd name="connsiteY94" fmla="*/ 635834 h 769538"/>
                  <a:gd name="connsiteX95" fmla="*/ 360473 w 553484"/>
                  <a:gd name="connsiteY95" fmla="*/ 636217 h 769538"/>
                  <a:gd name="connsiteX96" fmla="*/ 363527 w 553484"/>
                  <a:gd name="connsiteY96" fmla="*/ 636876 h 769538"/>
                  <a:gd name="connsiteX97" fmla="*/ 363434 w 553484"/>
                  <a:gd name="connsiteY97" fmla="*/ 636996 h 769538"/>
                  <a:gd name="connsiteX98" fmla="*/ 375189 w 553484"/>
                  <a:gd name="connsiteY98" fmla="*/ 640088 h 769538"/>
                  <a:gd name="connsiteX99" fmla="*/ 391159 w 553484"/>
                  <a:gd name="connsiteY99" fmla="*/ 644748 h 769538"/>
                  <a:gd name="connsiteX100" fmla="*/ 406724 w 553484"/>
                  <a:gd name="connsiteY100" fmla="*/ 650218 h 769538"/>
                  <a:gd name="connsiteX101" fmla="*/ 421885 w 553484"/>
                  <a:gd name="connsiteY101" fmla="*/ 655687 h 769538"/>
                  <a:gd name="connsiteX102" fmla="*/ 436440 w 553484"/>
                  <a:gd name="connsiteY102" fmla="*/ 662170 h 769538"/>
                  <a:gd name="connsiteX103" fmla="*/ 450590 w 553484"/>
                  <a:gd name="connsiteY103" fmla="*/ 668652 h 769538"/>
                  <a:gd name="connsiteX104" fmla="*/ 464134 w 553484"/>
                  <a:gd name="connsiteY104" fmla="*/ 675743 h 769538"/>
                  <a:gd name="connsiteX105" fmla="*/ 477072 w 553484"/>
                  <a:gd name="connsiteY105" fmla="*/ 683036 h 769538"/>
                  <a:gd name="connsiteX106" fmla="*/ 488999 w 553484"/>
                  <a:gd name="connsiteY106" fmla="*/ 690531 h 769538"/>
                  <a:gd name="connsiteX107" fmla="*/ 500319 w 553484"/>
                  <a:gd name="connsiteY107" fmla="*/ 698432 h 769538"/>
                  <a:gd name="connsiteX108" fmla="*/ 510831 w 553484"/>
                  <a:gd name="connsiteY108" fmla="*/ 706333 h 769538"/>
                  <a:gd name="connsiteX109" fmla="*/ 520332 w 553484"/>
                  <a:gd name="connsiteY109" fmla="*/ 714436 h 769538"/>
                  <a:gd name="connsiteX110" fmla="*/ 528418 w 553484"/>
                  <a:gd name="connsiteY110" fmla="*/ 722539 h 769538"/>
                  <a:gd name="connsiteX111" fmla="*/ 535695 w 553484"/>
                  <a:gd name="connsiteY111" fmla="*/ 730642 h 769538"/>
                  <a:gd name="connsiteX112" fmla="*/ 542164 w 553484"/>
                  <a:gd name="connsiteY112" fmla="*/ 738543 h 769538"/>
                  <a:gd name="connsiteX113" fmla="*/ 546813 w 553484"/>
                  <a:gd name="connsiteY113" fmla="*/ 746646 h 769538"/>
                  <a:gd name="connsiteX114" fmla="*/ 550654 w 553484"/>
                  <a:gd name="connsiteY114" fmla="*/ 754345 h 769538"/>
                  <a:gd name="connsiteX115" fmla="*/ 552676 w 553484"/>
                  <a:gd name="connsiteY115" fmla="*/ 762245 h 769538"/>
                  <a:gd name="connsiteX116" fmla="*/ 553484 w 553484"/>
                  <a:gd name="connsiteY116" fmla="*/ 769538 h 769538"/>
                  <a:gd name="connsiteX117" fmla="*/ 276742 w 553484"/>
                  <a:gd name="connsiteY117" fmla="*/ 769538 h 769538"/>
                  <a:gd name="connsiteX118" fmla="*/ 0 w 553484"/>
                  <a:gd name="connsiteY118" fmla="*/ 769538 h 769538"/>
                  <a:gd name="connsiteX119" fmla="*/ 606 w 553484"/>
                  <a:gd name="connsiteY119" fmla="*/ 762245 h 769538"/>
                  <a:gd name="connsiteX120" fmla="*/ 3032 w 553484"/>
                  <a:gd name="connsiteY120" fmla="*/ 754345 h 769538"/>
                  <a:gd name="connsiteX121" fmla="*/ 6469 w 553484"/>
                  <a:gd name="connsiteY121" fmla="*/ 746646 h 769538"/>
                  <a:gd name="connsiteX122" fmla="*/ 11522 w 553484"/>
                  <a:gd name="connsiteY122" fmla="*/ 738543 h 769538"/>
                  <a:gd name="connsiteX123" fmla="*/ 17587 w 553484"/>
                  <a:gd name="connsiteY123" fmla="*/ 730642 h 769538"/>
                  <a:gd name="connsiteX124" fmla="*/ 24864 w 553484"/>
                  <a:gd name="connsiteY124" fmla="*/ 722539 h 769538"/>
                  <a:gd name="connsiteX125" fmla="*/ 33355 w 553484"/>
                  <a:gd name="connsiteY125" fmla="*/ 714436 h 769538"/>
                  <a:gd name="connsiteX126" fmla="*/ 42654 w 553484"/>
                  <a:gd name="connsiteY126" fmla="*/ 706333 h 769538"/>
                  <a:gd name="connsiteX127" fmla="*/ 52963 w 553484"/>
                  <a:gd name="connsiteY127" fmla="*/ 698432 h 769538"/>
                  <a:gd name="connsiteX128" fmla="*/ 64284 w 553484"/>
                  <a:gd name="connsiteY128" fmla="*/ 690531 h 769538"/>
                  <a:gd name="connsiteX129" fmla="*/ 76210 w 553484"/>
                  <a:gd name="connsiteY129" fmla="*/ 683036 h 769538"/>
                  <a:gd name="connsiteX130" fmla="*/ 89148 w 553484"/>
                  <a:gd name="connsiteY130" fmla="*/ 675743 h 769538"/>
                  <a:gd name="connsiteX131" fmla="*/ 102894 w 553484"/>
                  <a:gd name="connsiteY131" fmla="*/ 668652 h 769538"/>
                  <a:gd name="connsiteX132" fmla="*/ 116842 w 553484"/>
                  <a:gd name="connsiteY132" fmla="*/ 662170 h 769538"/>
                  <a:gd name="connsiteX133" fmla="*/ 131599 w 553484"/>
                  <a:gd name="connsiteY133" fmla="*/ 655687 h 769538"/>
                  <a:gd name="connsiteX134" fmla="*/ 146760 w 553484"/>
                  <a:gd name="connsiteY134" fmla="*/ 650218 h 769538"/>
                  <a:gd name="connsiteX135" fmla="*/ 162124 w 553484"/>
                  <a:gd name="connsiteY135" fmla="*/ 644748 h 769538"/>
                  <a:gd name="connsiteX136" fmla="*/ 178094 w 553484"/>
                  <a:gd name="connsiteY136" fmla="*/ 640088 h 769538"/>
                  <a:gd name="connsiteX137" fmla="*/ 192501 w 553484"/>
                  <a:gd name="connsiteY137" fmla="*/ 636345 h 769538"/>
                  <a:gd name="connsiteX138" fmla="*/ 192384 w 553484"/>
                  <a:gd name="connsiteY138" fmla="*/ 636267 h 769538"/>
                  <a:gd name="connsiteX139" fmla="*/ 195412 w 553484"/>
                  <a:gd name="connsiteY139" fmla="*/ 635624 h 769538"/>
                  <a:gd name="connsiteX140" fmla="*/ 210842 w 553484"/>
                  <a:gd name="connsiteY140" fmla="*/ 632188 h 769538"/>
                  <a:gd name="connsiteX141" fmla="*/ 219694 w 553484"/>
                  <a:gd name="connsiteY141" fmla="*/ 630654 h 769538"/>
                  <a:gd name="connsiteX142" fmla="*/ 219694 w 553484"/>
                  <a:gd name="connsiteY142" fmla="*/ 589856 h 769538"/>
                  <a:gd name="connsiteX143" fmla="*/ 212614 w 553484"/>
                  <a:gd name="connsiteY143" fmla="*/ 588479 h 769538"/>
                  <a:gd name="connsiteX144" fmla="*/ 199060 w 553484"/>
                  <a:gd name="connsiteY144" fmla="*/ 584432 h 769538"/>
                  <a:gd name="connsiteX145" fmla="*/ 185911 w 553484"/>
                  <a:gd name="connsiteY145" fmla="*/ 579979 h 769538"/>
                  <a:gd name="connsiteX146" fmla="*/ 173975 w 553484"/>
                  <a:gd name="connsiteY146" fmla="*/ 574718 h 769538"/>
                  <a:gd name="connsiteX147" fmla="*/ 162445 w 553484"/>
                  <a:gd name="connsiteY147" fmla="*/ 568849 h 769538"/>
                  <a:gd name="connsiteX148" fmla="*/ 151925 w 553484"/>
                  <a:gd name="connsiteY148" fmla="*/ 562575 h 769538"/>
                  <a:gd name="connsiteX149" fmla="*/ 142013 w 553484"/>
                  <a:gd name="connsiteY149" fmla="*/ 555289 h 769538"/>
                  <a:gd name="connsiteX150" fmla="*/ 132707 w 553484"/>
                  <a:gd name="connsiteY150" fmla="*/ 547801 h 769538"/>
                  <a:gd name="connsiteX151" fmla="*/ 124008 w 553484"/>
                  <a:gd name="connsiteY151" fmla="*/ 539504 h 769538"/>
                  <a:gd name="connsiteX152" fmla="*/ 116321 w 553484"/>
                  <a:gd name="connsiteY152" fmla="*/ 531004 h 769538"/>
                  <a:gd name="connsiteX153" fmla="*/ 109038 w 553484"/>
                  <a:gd name="connsiteY153" fmla="*/ 521897 h 769538"/>
                  <a:gd name="connsiteX154" fmla="*/ 102565 w 553484"/>
                  <a:gd name="connsiteY154" fmla="*/ 512587 h 769538"/>
                  <a:gd name="connsiteX155" fmla="*/ 96293 w 553484"/>
                  <a:gd name="connsiteY155" fmla="*/ 502671 h 769538"/>
                  <a:gd name="connsiteX156" fmla="*/ 90831 w 553484"/>
                  <a:gd name="connsiteY156" fmla="*/ 492552 h 769538"/>
                  <a:gd name="connsiteX157" fmla="*/ 85572 w 553484"/>
                  <a:gd name="connsiteY157" fmla="*/ 482230 h 769538"/>
                  <a:gd name="connsiteX158" fmla="*/ 81121 w 553484"/>
                  <a:gd name="connsiteY158" fmla="*/ 471302 h 769538"/>
                  <a:gd name="connsiteX159" fmla="*/ 77075 w 553484"/>
                  <a:gd name="connsiteY159" fmla="*/ 460576 h 769538"/>
                  <a:gd name="connsiteX160" fmla="*/ 73434 w 553484"/>
                  <a:gd name="connsiteY160" fmla="*/ 449445 h 769538"/>
                  <a:gd name="connsiteX161" fmla="*/ 70197 w 553484"/>
                  <a:gd name="connsiteY161" fmla="*/ 438112 h 769538"/>
                  <a:gd name="connsiteX162" fmla="*/ 70069 w 553484"/>
                  <a:gd name="connsiteY162" fmla="*/ 437570 h 769538"/>
                  <a:gd name="connsiteX163" fmla="*/ 63926 w 553484"/>
                  <a:gd name="connsiteY163" fmla="*/ 439187 h 769538"/>
                  <a:gd name="connsiteX164" fmla="*/ 55632 w 553484"/>
                  <a:gd name="connsiteY164" fmla="*/ 439996 h 769538"/>
                  <a:gd name="connsiteX165" fmla="*/ 47338 w 553484"/>
                  <a:gd name="connsiteY165" fmla="*/ 439187 h 769538"/>
                  <a:gd name="connsiteX166" fmla="*/ 39448 w 553484"/>
                  <a:gd name="connsiteY166" fmla="*/ 437164 h 769538"/>
                  <a:gd name="connsiteX167" fmla="*/ 32165 w 553484"/>
                  <a:gd name="connsiteY167" fmla="*/ 434130 h 769538"/>
                  <a:gd name="connsiteX168" fmla="*/ 25287 w 553484"/>
                  <a:gd name="connsiteY168" fmla="*/ 429679 h 769538"/>
                  <a:gd name="connsiteX169" fmla="*/ 19016 w 553484"/>
                  <a:gd name="connsiteY169" fmla="*/ 424217 h 769538"/>
                  <a:gd name="connsiteX170" fmla="*/ 13554 w 553484"/>
                  <a:gd name="connsiteY170" fmla="*/ 418148 h 769538"/>
                  <a:gd name="connsiteX171" fmla="*/ 8901 w 553484"/>
                  <a:gd name="connsiteY171" fmla="*/ 411068 h 769538"/>
                  <a:gd name="connsiteX172" fmla="*/ 5057 w 553484"/>
                  <a:gd name="connsiteY172" fmla="*/ 403380 h 769538"/>
                  <a:gd name="connsiteX173" fmla="*/ 2225 w 553484"/>
                  <a:gd name="connsiteY173" fmla="*/ 394884 h 769538"/>
                  <a:gd name="connsiteX174" fmla="*/ 607 w 553484"/>
                  <a:gd name="connsiteY174" fmla="*/ 385983 h 769538"/>
                  <a:gd name="connsiteX175" fmla="*/ 0 w 553484"/>
                  <a:gd name="connsiteY175" fmla="*/ 376475 h 769538"/>
                  <a:gd name="connsiteX176" fmla="*/ 607 w 553484"/>
                  <a:gd name="connsiteY176" fmla="*/ 367169 h 769538"/>
                  <a:gd name="connsiteX177" fmla="*/ 2225 w 553484"/>
                  <a:gd name="connsiteY177" fmla="*/ 358268 h 769538"/>
                  <a:gd name="connsiteX178" fmla="*/ 5057 w 553484"/>
                  <a:gd name="connsiteY178" fmla="*/ 349772 h 769538"/>
                  <a:gd name="connsiteX179" fmla="*/ 8901 w 553484"/>
                  <a:gd name="connsiteY179" fmla="*/ 341882 h 769538"/>
                  <a:gd name="connsiteX180" fmla="*/ 13554 w 553484"/>
                  <a:gd name="connsiteY180" fmla="*/ 335004 h 769538"/>
                  <a:gd name="connsiteX181" fmla="*/ 19016 w 553484"/>
                  <a:gd name="connsiteY181" fmla="*/ 328531 h 769538"/>
                  <a:gd name="connsiteX182" fmla="*/ 25287 w 553484"/>
                  <a:gd name="connsiteY182" fmla="*/ 323069 h 769538"/>
                  <a:gd name="connsiteX183" fmla="*/ 32165 w 553484"/>
                  <a:gd name="connsiteY183" fmla="*/ 319023 h 769538"/>
                  <a:gd name="connsiteX184" fmla="*/ 33276 w 553484"/>
                  <a:gd name="connsiteY184" fmla="*/ 318498 h 769538"/>
                  <a:gd name="connsiteX185" fmla="*/ 31763 w 553484"/>
                  <a:gd name="connsiteY185" fmla="*/ 305218 h 769538"/>
                  <a:gd name="connsiteX186" fmla="*/ 30144 w 553484"/>
                  <a:gd name="connsiteY186" fmla="*/ 288216 h 769538"/>
                  <a:gd name="connsiteX187" fmla="*/ 28929 w 553484"/>
                  <a:gd name="connsiteY187" fmla="*/ 270000 h 769538"/>
                  <a:gd name="connsiteX188" fmla="*/ 27715 w 553484"/>
                  <a:gd name="connsiteY188" fmla="*/ 250368 h 769538"/>
                  <a:gd name="connsiteX189" fmla="*/ 27310 w 553484"/>
                  <a:gd name="connsiteY189" fmla="*/ 239438 h 769538"/>
                  <a:gd name="connsiteX190" fmla="*/ 26703 w 553484"/>
                  <a:gd name="connsiteY190" fmla="*/ 228306 h 769538"/>
                  <a:gd name="connsiteX191" fmla="*/ 26703 w 553484"/>
                  <a:gd name="connsiteY191" fmla="*/ 217174 h 769538"/>
                  <a:gd name="connsiteX192" fmla="*/ 27108 w 553484"/>
                  <a:gd name="connsiteY192" fmla="*/ 206245 h 769538"/>
                  <a:gd name="connsiteX193" fmla="*/ 27513 w 553484"/>
                  <a:gd name="connsiteY193" fmla="*/ 195113 h 769538"/>
                  <a:gd name="connsiteX194" fmla="*/ 28525 w 553484"/>
                  <a:gd name="connsiteY194" fmla="*/ 184386 h 769538"/>
                  <a:gd name="connsiteX195" fmla="*/ 29941 w 553484"/>
                  <a:gd name="connsiteY195" fmla="*/ 173456 h 769538"/>
                  <a:gd name="connsiteX196" fmla="*/ 31560 w 553484"/>
                  <a:gd name="connsiteY196" fmla="*/ 162729 h 769538"/>
                  <a:gd name="connsiteX197" fmla="*/ 33584 w 553484"/>
                  <a:gd name="connsiteY197" fmla="*/ 152204 h 769538"/>
                  <a:gd name="connsiteX198" fmla="*/ 36417 w 553484"/>
                  <a:gd name="connsiteY198" fmla="*/ 141679 h 769538"/>
                  <a:gd name="connsiteX199" fmla="*/ 39655 w 553484"/>
                  <a:gd name="connsiteY199" fmla="*/ 131357 h 769538"/>
                  <a:gd name="connsiteX200" fmla="*/ 43703 w 553484"/>
                  <a:gd name="connsiteY200" fmla="*/ 121439 h 769538"/>
                  <a:gd name="connsiteX201" fmla="*/ 48358 w 553484"/>
                  <a:gd name="connsiteY201" fmla="*/ 111724 h 769538"/>
                  <a:gd name="connsiteX202" fmla="*/ 53619 w 553484"/>
                  <a:gd name="connsiteY202" fmla="*/ 102009 h 769538"/>
                  <a:gd name="connsiteX203" fmla="*/ 59691 w 553484"/>
                  <a:gd name="connsiteY203" fmla="*/ 92901 h 769538"/>
                  <a:gd name="connsiteX204" fmla="*/ 66572 w 553484"/>
                  <a:gd name="connsiteY204" fmla="*/ 83591 h 769538"/>
                  <a:gd name="connsiteX205" fmla="*/ 74262 w 553484"/>
                  <a:gd name="connsiteY205" fmla="*/ 74888 h 769538"/>
                  <a:gd name="connsiteX206" fmla="*/ 82762 w 553484"/>
                  <a:gd name="connsiteY206" fmla="*/ 66792 h 769538"/>
                  <a:gd name="connsiteX207" fmla="*/ 92071 w 553484"/>
                  <a:gd name="connsiteY207" fmla="*/ 58493 h 769538"/>
                  <a:gd name="connsiteX208" fmla="*/ 102797 w 553484"/>
                  <a:gd name="connsiteY208" fmla="*/ 50802 h 769538"/>
                  <a:gd name="connsiteX209" fmla="*/ 113928 w 553484"/>
                  <a:gd name="connsiteY209" fmla="*/ 43516 h 769538"/>
                  <a:gd name="connsiteX210" fmla="*/ 126475 w 553484"/>
                  <a:gd name="connsiteY210" fmla="*/ 36634 h 769538"/>
                  <a:gd name="connsiteX211" fmla="*/ 140034 w 553484"/>
                  <a:gd name="connsiteY211" fmla="*/ 30158 h 769538"/>
                  <a:gd name="connsiteX212" fmla="*/ 154606 w 553484"/>
                  <a:gd name="connsiteY212" fmla="*/ 23883 h 769538"/>
                  <a:gd name="connsiteX213" fmla="*/ 170593 w 553484"/>
                  <a:gd name="connsiteY213" fmla="*/ 18216 h 769538"/>
                  <a:gd name="connsiteX214" fmla="*/ 187593 w 553484"/>
                  <a:gd name="connsiteY214" fmla="*/ 13358 h 769538"/>
                  <a:gd name="connsiteX215" fmla="*/ 206009 w 553484"/>
                  <a:gd name="connsiteY215" fmla="*/ 8703 h 769538"/>
                  <a:gd name="connsiteX216" fmla="*/ 224021 w 553484"/>
                  <a:gd name="connsiteY216" fmla="*/ 4858 h 769538"/>
                  <a:gd name="connsiteX217" fmla="*/ 241223 w 553484"/>
                  <a:gd name="connsiteY217" fmla="*/ 2227 h 769538"/>
                  <a:gd name="connsiteX218" fmla="*/ 257818 w 553484"/>
                  <a:gd name="connsiteY218" fmla="*/ 607 h 76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553484" h="769538">
                    <a:moveTo>
                      <a:pt x="273603" y="0"/>
                    </a:moveTo>
                    <a:lnTo>
                      <a:pt x="288984" y="0"/>
                    </a:lnTo>
                    <a:lnTo>
                      <a:pt x="303555" y="607"/>
                    </a:lnTo>
                    <a:lnTo>
                      <a:pt x="317317" y="2227"/>
                    </a:lnTo>
                    <a:lnTo>
                      <a:pt x="330674" y="4453"/>
                    </a:lnTo>
                    <a:lnTo>
                      <a:pt x="343221" y="7084"/>
                    </a:lnTo>
                    <a:lnTo>
                      <a:pt x="355161" y="10120"/>
                    </a:lnTo>
                    <a:lnTo>
                      <a:pt x="366494" y="13763"/>
                    </a:lnTo>
                    <a:lnTo>
                      <a:pt x="377018" y="17609"/>
                    </a:lnTo>
                    <a:lnTo>
                      <a:pt x="386935" y="21859"/>
                    </a:lnTo>
                    <a:lnTo>
                      <a:pt x="396244" y="26312"/>
                    </a:lnTo>
                    <a:lnTo>
                      <a:pt x="404946" y="30967"/>
                    </a:lnTo>
                    <a:lnTo>
                      <a:pt x="413041" y="35622"/>
                    </a:lnTo>
                    <a:lnTo>
                      <a:pt x="420327" y="40480"/>
                    </a:lnTo>
                    <a:lnTo>
                      <a:pt x="426803" y="45135"/>
                    </a:lnTo>
                    <a:lnTo>
                      <a:pt x="433077" y="49588"/>
                    </a:lnTo>
                    <a:lnTo>
                      <a:pt x="438338" y="53838"/>
                    </a:lnTo>
                    <a:lnTo>
                      <a:pt x="442993" y="58089"/>
                    </a:lnTo>
                    <a:lnTo>
                      <a:pt x="447243" y="61732"/>
                    </a:lnTo>
                    <a:lnTo>
                      <a:pt x="450886" y="65173"/>
                    </a:lnTo>
                    <a:lnTo>
                      <a:pt x="453719" y="68006"/>
                    </a:lnTo>
                    <a:lnTo>
                      <a:pt x="455743" y="70233"/>
                    </a:lnTo>
                    <a:lnTo>
                      <a:pt x="457362" y="72054"/>
                    </a:lnTo>
                    <a:lnTo>
                      <a:pt x="458374" y="73269"/>
                    </a:lnTo>
                    <a:lnTo>
                      <a:pt x="458576" y="73471"/>
                    </a:lnTo>
                    <a:lnTo>
                      <a:pt x="469100" y="78733"/>
                    </a:lnTo>
                    <a:lnTo>
                      <a:pt x="478814" y="84603"/>
                    </a:lnTo>
                    <a:lnTo>
                      <a:pt x="487718" y="91484"/>
                    </a:lnTo>
                    <a:lnTo>
                      <a:pt x="495813" y="98771"/>
                    </a:lnTo>
                    <a:lnTo>
                      <a:pt x="502897" y="106664"/>
                    </a:lnTo>
                    <a:lnTo>
                      <a:pt x="509170" y="115367"/>
                    </a:lnTo>
                    <a:lnTo>
                      <a:pt x="514837" y="124273"/>
                    </a:lnTo>
                    <a:lnTo>
                      <a:pt x="519492" y="133988"/>
                    </a:lnTo>
                    <a:lnTo>
                      <a:pt x="523741" y="144108"/>
                    </a:lnTo>
                    <a:lnTo>
                      <a:pt x="527182" y="154430"/>
                    </a:lnTo>
                    <a:lnTo>
                      <a:pt x="530015" y="165360"/>
                    </a:lnTo>
                    <a:lnTo>
                      <a:pt x="532444" y="176290"/>
                    </a:lnTo>
                    <a:lnTo>
                      <a:pt x="534063" y="187624"/>
                    </a:lnTo>
                    <a:lnTo>
                      <a:pt x="535277" y="199161"/>
                    </a:lnTo>
                    <a:lnTo>
                      <a:pt x="535884" y="210697"/>
                    </a:lnTo>
                    <a:lnTo>
                      <a:pt x="536491" y="222234"/>
                    </a:lnTo>
                    <a:lnTo>
                      <a:pt x="536086" y="233973"/>
                    </a:lnTo>
                    <a:lnTo>
                      <a:pt x="535479" y="245712"/>
                    </a:lnTo>
                    <a:lnTo>
                      <a:pt x="534467" y="257249"/>
                    </a:lnTo>
                    <a:lnTo>
                      <a:pt x="533456" y="268786"/>
                    </a:lnTo>
                    <a:lnTo>
                      <a:pt x="531634" y="280120"/>
                    </a:lnTo>
                    <a:lnTo>
                      <a:pt x="530015" y="291050"/>
                    </a:lnTo>
                    <a:lnTo>
                      <a:pt x="527991" y="301979"/>
                    </a:lnTo>
                    <a:lnTo>
                      <a:pt x="525563" y="312302"/>
                    </a:lnTo>
                    <a:lnTo>
                      <a:pt x="523751" y="320540"/>
                    </a:lnTo>
                    <a:lnTo>
                      <a:pt x="528041" y="323069"/>
                    </a:lnTo>
                    <a:lnTo>
                      <a:pt x="534301" y="328531"/>
                    </a:lnTo>
                    <a:lnTo>
                      <a:pt x="539753" y="335004"/>
                    </a:lnTo>
                    <a:lnTo>
                      <a:pt x="544397" y="341882"/>
                    </a:lnTo>
                    <a:lnTo>
                      <a:pt x="548234" y="349772"/>
                    </a:lnTo>
                    <a:lnTo>
                      <a:pt x="551061" y="358268"/>
                    </a:lnTo>
                    <a:lnTo>
                      <a:pt x="552878" y="367169"/>
                    </a:lnTo>
                    <a:lnTo>
                      <a:pt x="553484" y="376475"/>
                    </a:lnTo>
                    <a:lnTo>
                      <a:pt x="552878" y="385983"/>
                    </a:lnTo>
                    <a:lnTo>
                      <a:pt x="551061" y="394884"/>
                    </a:lnTo>
                    <a:lnTo>
                      <a:pt x="548234" y="403380"/>
                    </a:lnTo>
                    <a:lnTo>
                      <a:pt x="544397" y="411068"/>
                    </a:lnTo>
                    <a:lnTo>
                      <a:pt x="539753" y="418148"/>
                    </a:lnTo>
                    <a:lnTo>
                      <a:pt x="534301" y="424217"/>
                    </a:lnTo>
                    <a:lnTo>
                      <a:pt x="528041" y="429679"/>
                    </a:lnTo>
                    <a:lnTo>
                      <a:pt x="521176" y="434130"/>
                    </a:lnTo>
                    <a:lnTo>
                      <a:pt x="513906" y="437164"/>
                    </a:lnTo>
                    <a:lnTo>
                      <a:pt x="506031" y="439187"/>
                    </a:lnTo>
                    <a:lnTo>
                      <a:pt x="497752" y="439996"/>
                    </a:lnTo>
                    <a:lnTo>
                      <a:pt x="489877" y="439187"/>
                    </a:lnTo>
                    <a:lnTo>
                      <a:pt x="482854" y="437428"/>
                    </a:lnTo>
                    <a:lnTo>
                      <a:pt x="482680" y="438112"/>
                    </a:lnTo>
                    <a:lnTo>
                      <a:pt x="479646" y="449445"/>
                    </a:lnTo>
                    <a:lnTo>
                      <a:pt x="475802" y="460576"/>
                    </a:lnTo>
                    <a:lnTo>
                      <a:pt x="471959" y="471302"/>
                    </a:lnTo>
                    <a:lnTo>
                      <a:pt x="467306" y="482230"/>
                    </a:lnTo>
                    <a:lnTo>
                      <a:pt x="462248" y="492552"/>
                    </a:lnTo>
                    <a:lnTo>
                      <a:pt x="456786" y="502671"/>
                    </a:lnTo>
                    <a:lnTo>
                      <a:pt x="450717" y="512587"/>
                    </a:lnTo>
                    <a:lnTo>
                      <a:pt x="443839" y="521897"/>
                    </a:lnTo>
                    <a:lnTo>
                      <a:pt x="436557" y="531004"/>
                    </a:lnTo>
                    <a:lnTo>
                      <a:pt x="428869" y="539504"/>
                    </a:lnTo>
                    <a:lnTo>
                      <a:pt x="420171" y="547801"/>
                    </a:lnTo>
                    <a:lnTo>
                      <a:pt x="411067" y="555289"/>
                    </a:lnTo>
                    <a:lnTo>
                      <a:pt x="401155" y="562575"/>
                    </a:lnTo>
                    <a:lnTo>
                      <a:pt x="390635" y="568849"/>
                    </a:lnTo>
                    <a:lnTo>
                      <a:pt x="379104" y="574718"/>
                    </a:lnTo>
                    <a:lnTo>
                      <a:pt x="366967" y="579979"/>
                    </a:lnTo>
                    <a:lnTo>
                      <a:pt x="354222" y="584432"/>
                    </a:lnTo>
                    <a:lnTo>
                      <a:pt x="340263" y="588479"/>
                    </a:lnTo>
                    <a:lnTo>
                      <a:pt x="333789" y="589739"/>
                    </a:lnTo>
                    <a:lnTo>
                      <a:pt x="333789" y="613168"/>
                    </a:lnTo>
                    <a:lnTo>
                      <a:pt x="333789" y="630657"/>
                    </a:lnTo>
                    <a:lnTo>
                      <a:pt x="342845" y="632188"/>
                    </a:lnTo>
                    <a:lnTo>
                      <a:pt x="359017" y="635834"/>
                    </a:lnTo>
                    <a:lnTo>
                      <a:pt x="360473" y="636217"/>
                    </a:lnTo>
                    <a:lnTo>
                      <a:pt x="363527" y="636876"/>
                    </a:lnTo>
                    <a:lnTo>
                      <a:pt x="363434" y="636996"/>
                    </a:lnTo>
                    <a:lnTo>
                      <a:pt x="375189" y="640088"/>
                    </a:lnTo>
                    <a:lnTo>
                      <a:pt x="391159" y="644748"/>
                    </a:lnTo>
                    <a:lnTo>
                      <a:pt x="406724" y="650218"/>
                    </a:lnTo>
                    <a:lnTo>
                      <a:pt x="421885" y="655687"/>
                    </a:lnTo>
                    <a:lnTo>
                      <a:pt x="436440" y="662170"/>
                    </a:lnTo>
                    <a:lnTo>
                      <a:pt x="450590" y="668652"/>
                    </a:lnTo>
                    <a:lnTo>
                      <a:pt x="464134" y="675743"/>
                    </a:lnTo>
                    <a:lnTo>
                      <a:pt x="477072" y="683036"/>
                    </a:lnTo>
                    <a:lnTo>
                      <a:pt x="488999" y="690531"/>
                    </a:lnTo>
                    <a:lnTo>
                      <a:pt x="500319" y="698432"/>
                    </a:lnTo>
                    <a:lnTo>
                      <a:pt x="510831" y="706333"/>
                    </a:lnTo>
                    <a:lnTo>
                      <a:pt x="520332" y="714436"/>
                    </a:lnTo>
                    <a:lnTo>
                      <a:pt x="528418" y="722539"/>
                    </a:lnTo>
                    <a:lnTo>
                      <a:pt x="535695" y="730642"/>
                    </a:lnTo>
                    <a:lnTo>
                      <a:pt x="542164" y="738543"/>
                    </a:lnTo>
                    <a:lnTo>
                      <a:pt x="546813" y="746646"/>
                    </a:lnTo>
                    <a:lnTo>
                      <a:pt x="550654" y="754345"/>
                    </a:lnTo>
                    <a:lnTo>
                      <a:pt x="552676" y="762245"/>
                    </a:lnTo>
                    <a:lnTo>
                      <a:pt x="553484" y="769538"/>
                    </a:lnTo>
                    <a:lnTo>
                      <a:pt x="276742" y="769538"/>
                    </a:lnTo>
                    <a:lnTo>
                      <a:pt x="0" y="769538"/>
                    </a:lnTo>
                    <a:lnTo>
                      <a:pt x="606" y="762245"/>
                    </a:lnTo>
                    <a:lnTo>
                      <a:pt x="3032" y="754345"/>
                    </a:lnTo>
                    <a:lnTo>
                      <a:pt x="6469" y="746646"/>
                    </a:lnTo>
                    <a:lnTo>
                      <a:pt x="11522" y="738543"/>
                    </a:lnTo>
                    <a:lnTo>
                      <a:pt x="17587" y="730642"/>
                    </a:lnTo>
                    <a:lnTo>
                      <a:pt x="24864" y="722539"/>
                    </a:lnTo>
                    <a:lnTo>
                      <a:pt x="33355" y="714436"/>
                    </a:lnTo>
                    <a:lnTo>
                      <a:pt x="42654" y="706333"/>
                    </a:lnTo>
                    <a:lnTo>
                      <a:pt x="52963" y="698432"/>
                    </a:lnTo>
                    <a:lnTo>
                      <a:pt x="64284" y="690531"/>
                    </a:lnTo>
                    <a:lnTo>
                      <a:pt x="76210" y="683036"/>
                    </a:lnTo>
                    <a:lnTo>
                      <a:pt x="89148" y="675743"/>
                    </a:lnTo>
                    <a:lnTo>
                      <a:pt x="102894" y="668652"/>
                    </a:lnTo>
                    <a:lnTo>
                      <a:pt x="116842" y="662170"/>
                    </a:lnTo>
                    <a:lnTo>
                      <a:pt x="131599" y="655687"/>
                    </a:lnTo>
                    <a:lnTo>
                      <a:pt x="146760" y="650218"/>
                    </a:lnTo>
                    <a:lnTo>
                      <a:pt x="162124" y="644748"/>
                    </a:lnTo>
                    <a:lnTo>
                      <a:pt x="178094" y="640088"/>
                    </a:lnTo>
                    <a:lnTo>
                      <a:pt x="192501" y="636345"/>
                    </a:lnTo>
                    <a:lnTo>
                      <a:pt x="192384" y="636267"/>
                    </a:lnTo>
                    <a:lnTo>
                      <a:pt x="195412" y="635624"/>
                    </a:lnTo>
                    <a:lnTo>
                      <a:pt x="210842" y="632188"/>
                    </a:lnTo>
                    <a:lnTo>
                      <a:pt x="219694" y="630654"/>
                    </a:lnTo>
                    <a:lnTo>
                      <a:pt x="219694" y="589856"/>
                    </a:lnTo>
                    <a:lnTo>
                      <a:pt x="212614" y="588479"/>
                    </a:lnTo>
                    <a:lnTo>
                      <a:pt x="199060" y="584432"/>
                    </a:lnTo>
                    <a:lnTo>
                      <a:pt x="185911" y="579979"/>
                    </a:lnTo>
                    <a:lnTo>
                      <a:pt x="173975" y="574718"/>
                    </a:lnTo>
                    <a:lnTo>
                      <a:pt x="162445" y="568849"/>
                    </a:lnTo>
                    <a:lnTo>
                      <a:pt x="151925" y="562575"/>
                    </a:lnTo>
                    <a:lnTo>
                      <a:pt x="142013" y="555289"/>
                    </a:lnTo>
                    <a:lnTo>
                      <a:pt x="132707" y="547801"/>
                    </a:lnTo>
                    <a:lnTo>
                      <a:pt x="124008" y="539504"/>
                    </a:lnTo>
                    <a:lnTo>
                      <a:pt x="116321" y="531004"/>
                    </a:lnTo>
                    <a:lnTo>
                      <a:pt x="109038" y="521897"/>
                    </a:lnTo>
                    <a:lnTo>
                      <a:pt x="102565" y="512587"/>
                    </a:lnTo>
                    <a:lnTo>
                      <a:pt x="96293" y="502671"/>
                    </a:lnTo>
                    <a:lnTo>
                      <a:pt x="90831" y="492552"/>
                    </a:lnTo>
                    <a:lnTo>
                      <a:pt x="85572" y="482230"/>
                    </a:lnTo>
                    <a:lnTo>
                      <a:pt x="81121" y="471302"/>
                    </a:lnTo>
                    <a:lnTo>
                      <a:pt x="77075" y="460576"/>
                    </a:lnTo>
                    <a:lnTo>
                      <a:pt x="73434" y="449445"/>
                    </a:lnTo>
                    <a:lnTo>
                      <a:pt x="70197" y="438112"/>
                    </a:lnTo>
                    <a:lnTo>
                      <a:pt x="70069" y="437570"/>
                    </a:lnTo>
                    <a:lnTo>
                      <a:pt x="63926" y="439187"/>
                    </a:lnTo>
                    <a:lnTo>
                      <a:pt x="55632" y="439996"/>
                    </a:lnTo>
                    <a:lnTo>
                      <a:pt x="47338" y="439187"/>
                    </a:lnTo>
                    <a:lnTo>
                      <a:pt x="39448" y="437164"/>
                    </a:lnTo>
                    <a:lnTo>
                      <a:pt x="32165" y="434130"/>
                    </a:lnTo>
                    <a:lnTo>
                      <a:pt x="25287" y="429679"/>
                    </a:lnTo>
                    <a:lnTo>
                      <a:pt x="19016" y="424217"/>
                    </a:lnTo>
                    <a:lnTo>
                      <a:pt x="13554" y="418148"/>
                    </a:lnTo>
                    <a:lnTo>
                      <a:pt x="8901" y="411068"/>
                    </a:lnTo>
                    <a:lnTo>
                      <a:pt x="5057" y="403380"/>
                    </a:lnTo>
                    <a:lnTo>
                      <a:pt x="2225" y="394884"/>
                    </a:lnTo>
                    <a:lnTo>
                      <a:pt x="607" y="385983"/>
                    </a:lnTo>
                    <a:lnTo>
                      <a:pt x="0" y="376475"/>
                    </a:lnTo>
                    <a:lnTo>
                      <a:pt x="607" y="367169"/>
                    </a:lnTo>
                    <a:lnTo>
                      <a:pt x="2225" y="358268"/>
                    </a:lnTo>
                    <a:lnTo>
                      <a:pt x="5057" y="349772"/>
                    </a:lnTo>
                    <a:lnTo>
                      <a:pt x="8901" y="341882"/>
                    </a:lnTo>
                    <a:lnTo>
                      <a:pt x="13554" y="335004"/>
                    </a:lnTo>
                    <a:lnTo>
                      <a:pt x="19016" y="328531"/>
                    </a:lnTo>
                    <a:lnTo>
                      <a:pt x="25287" y="323069"/>
                    </a:lnTo>
                    <a:lnTo>
                      <a:pt x="32165" y="319023"/>
                    </a:lnTo>
                    <a:lnTo>
                      <a:pt x="33276" y="318498"/>
                    </a:lnTo>
                    <a:lnTo>
                      <a:pt x="31763" y="305218"/>
                    </a:lnTo>
                    <a:lnTo>
                      <a:pt x="30144" y="288216"/>
                    </a:lnTo>
                    <a:lnTo>
                      <a:pt x="28929" y="270000"/>
                    </a:lnTo>
                    <a:lnTo>
                      <a:pt x="27715" y="250368"/>
                    </a:lnTo>
                    <a:lnTo>
                      <a:pt x="27310" y="239438"/>
                    </a:lnTo>
                    <a:lnTo>
                      <a:pt x="26703" y="228306"/>
                    </a:lnTo>
                    <a:lnTo>
                      <a:pt x="26703" y="217174"/>
                    </a:lnTo>
                    <a:lnTo>
                      <a:pt x="27108" y="206245"/>
                    </a:lnTo>
                    <a:lnTo>
                      <a:pt x="27513" y="195113"/>
                    </a:lnTo>
                    <a:lnTo>
                      <a:pt x="28525" y="184386"/>
                    </a:lnTo>
                    <a:lnTo>
                      <a:pt x="29941" y="173456"/>
                    </a:lnTo>
                    <a:lnTo>
                      <a:pt x="31560" y="162729"/>
                    </a:lnTo>
                    <a:lnTo>
                      <a:pt x="33584" y="152204"/>
                    </a:lnTo>
                    <a:lnTo>
                      <a:pt x="36417" y="141679"/>
                    </a:lnTo>
                    <a:lnTo>
                      <a:pt x="39655" y="131357"/>
                    </a:lnTo>
                    <a:lnTo>
                      <a:pt x="43703" y="121439"/>
                    </a:lnTo>
                    <a:lnTo>
                      <a:pt x="48358" y="111724"/>
                    </a:lnTo>
                    <a:lnTo>
                      <a:pt x="53619" y="102009"/>
                    </a:lnTo>
                    <a:lnTo>
                      <a:pt x="59691" y="92901"/>
                    </a:lnTo>
                    <a:lnTo>
                      <a:pt x="66572" y="83591"/>
                    </a:lnTo>
                    <a:lnTo>
                      <a:pt x="74262" y="74888"/>
                    </a:lnTo>
                    <a:lnTo>
                      <a:pt x="82762" y="66792"/>
                    </a:lnTo>
                    <a:lnTo>
                      <a:pt x="92071" y="58493"/>
                    </a:lnTo>
                    <a:lnTo>
                      <a:pt x="102797" y="50802"/>
                    </a:lnTo>
                    <a:lnTo>
                      <a:pt x="113928" y="43516"/>
                    </a:lnTo>
                    <a:lnTo>
                      <a:pt x="126475" y="36634"/>
                    </a:lnTo>
                    <a:lnTo>
                      <a:pt x="140034" y="30158"/>
                    </a:lnTo>
                    <a:lnTo>
                      <a:pt x="154606" y="23883"/>
                    </a:lnTo>
                    <a:lnTo>
                      <a:pt x="170593" y="18216"/>
                    </a:lnTo>
                    <a:lnTo>
                      <a:pt x="187593" y="13358"/>
                    </a:lnTo>
                    <a:lnTo>
                      <a:pt x="206009" y="8703"/>
                    </a:lnTo>
                    <a:lnTo>
                      <a:pt x="224021" y="4858"/>
                    </a:lnTo>
                    <a:lnTo>
                      <a:pt x="241223" y="2227"/>
                    </a:lnTo>
                    <a:lnTo>
                      <a:pt x="257818" y="6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5025625" y="2690039"/>
            <a:ext cx="1758950" cy="574675"/>
            <a:chOff x="5041900" y="825500"/>
            <a:chExt cx="1758950" cy="574675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5041900" y="82550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endParaRPr lang="en-US" altLang="ko-KR" sz="8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/>
                  </a:solidFill>
                </a:rPr>
                <a:t>온라인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100955" y="878837"/>
              <a:ext cx="468000" cy="468000"/>
              <a:chOff x="5118100" y="825500"/>
              <a:chExt cx="571500" cy="5715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5118100" y="825500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>
                <a:spLocks/>
              </p:cNvSpPr>
              <p:nvPr/>
            </p:nvSpPr>
            <p:spPr bwMode="auto">
              <a:xfrm>
                <a:off x="5259983" y="911225"/>
                <a:ext cx="287733" cy="400050"/>
              </a:xfrm>
              <a:custGeom>
                <a:avLst/>
                <a:gdLst>
                  <a:gd name="connsiteX0" fmla="*/ 273603 w 553484"/>
                  <a:gd name="connsiteY0" fmla="*/ 0 h 769538"/>
                  <a:gd name="connsiteX1" fmla="*/ 288984 w 553484"/>
                  <a:gd name="connsiteY1" fmla="*/ 0 h 769538"/>
                  <a:gd name="connsiteX2" fmla="*/ 303555 w 553484"/>
                  <a:gd name="connsiteY2" fmla="*/ 607 h 769538"/>
                  <a:gd name="connsiteX3" fmla="*/ 317317 w 553484"/>
                  <a:gd name="connsiteY3" fmla="*/ 2227 h 769538"/>
                  <a:gd name="connsiteX4" fmla="*/ 330674 w 553484"/>
                  <a:gd name="connsiteY4" fmla="*/ 4453 h 769538"/>
                  <a:gd name="connsiteX5" fmla="*/ 343221 w 553484"/>
                  <a:gd name="connsiteY5" fmla="*/ 7084 h 769538"/>
                  <a:gd name="connsiteX6" fmla="*/ 355161 w 553484"/>
                  <a:gd name="connsiteY6" fmla="*/ 10120 h 769538"/>
                  <a:gd name="connsiteX7" fmla="*/ 366494 w 553484"/>
                  <a:gd name="connsiteY7" fmla="*/ 13763 h 769538"/>
                  <a:gd name="connsiteX8" fmla="*/ 377018 w 553484"/>
                  <a:gd name="connsiteY8" fmla="*/ 17609 h 769538"/>
                  <a:gd name="connsiteX9" fmla="*/ 386935 w 553484"/>
                  <a:gd name="connsiteY9" fmla="*/ 21859 h 769538"/>
                  <a:gd name="connsiteX10" fmla="*/ 396244 w 553484"/>
                  <a:gd name="connsiteY10" fmla="*/ 26312 h 769538"/>
                  <a:gd name="connsiteX11" fmla="*/ 404946 w 553484"/>
                  <a:gd name="connsiteY11" fmla="*/ 30967 h 769538"/>
                  <a:gd name="connsiteX12" fmla="*/ 413041 w 553484"/>
                  <a:gd name="connsiteY12" fmla="*/ 35622 h 769538"/>
                  <a:gd name="connsiteX13" fmla="*/ 420327 w 553484"/>
                  <a:gd name="connsiteY13" fmla="*/ 40480 h 769538"/>
                  <a:gd name="connsiteX14" fmla="*/ 426803 w 553484"/>
                  <a:gd name="connsiteY14" fmla="*/ 45135 h 769538"/>
                  <a:gd name="connsiteX15" fmla="*/ 433077 w 553484"/>
                  <a:gd name="connsiteY15" fmla="*/ 49588 h 769538"/>
                  <a:gd name="connsiteX16" fmla="*/ 438338 w 553484"/>
                  <a:gd name="connsiteY16" fmla="*/ 53838 h 769538"/>
                  <a:gd name="connsiteX17" fmla="*/ 442993 w 553484"/>
                  <a:gd name="connsiteY17" fmla="*/ 58089 h 769538"/>
                  <a:gd name="connsiteX18" fmla="*/ 447243 w 553484"/>
                  <a:gd name="connsiteY18" fmla="*/ 61732 h 769538"/>
                  <a:gd name="connsiteX19" fmla="*/ 450886 w 553484"/>
                  <a:gd name="connsiteY19" fmla="*/ 65173 h 769538"/>
                  <a:gd name="connsiteX20" fmla="*/ 453719 w 553484"/>
                  <a:gd name="connsiteY20" fmla="*/ 68006 h 769538"/>
                  <a:gd name="connsiteX21" fmla="*/ 455743 w 553484"/>
                  <a:gd name="connsiteY21" fmla="*/ 70233 h 769538"/>
                  <a:gd name="connsiteX22" fmla="*/ 457362 w 553484"/>
                  <a:gd name="connsiteY22" fmla="*/ 72054 h 769538"/>
                  <a:gd name="connsiteX23" fmla="*/ 458374 w 553484"/>
                  <a:gd name="connsiteY23" fmla="*/ 73269 h 769538"/>
                  <a:gd name="connsiteX24" fmla="*/ 458576 w 553484"/>
                  <a:gd name="connsiteY24" fmla="*/ 73471 h 769538"/>
                  <a:gd name="connsiteX25" fmla="*/ 469100 w 553484"/>
                  <a:gd name="connsiteY25" fmla="*/ 78733 h 769538"/>
                  <a:gd name="connsiteX26" fmla="*/ 478814 w 553484"/>
                  <a:gd name="connsiteY26" fmla="*/ 84603 h 769538"/>
                  <a:gd name="connsiteX27" fmla="*/ 487718 w 553484"/>
                  <a:gd name="connsiteY27" fmla="*/ 91484 h 769538"/>
                  <a:gd name="connsiteX28" fmla="*/ 495813 w 553484"/>
                  <a:gd name="connsiteY28" fmla="*/ 98771 h 769538"/>
                  <a:gd name="connsiteX29" fmla="*/ 502897 w 553484"/>
                  <a:gd name="connsiteY29" fmla="*/ 106664 h 769538"/>
                  <a:gd name="connsiteX30" fmla="*/ 509170 w 553484"/>
                  <a:gd name="connsiteY30" fmla="*/ 115367 h 769538"/>
                  <a:gd name="connsiteX31" fmla="*/ 514837 w 553484"/>
                  <a:gd name="connsiteY31" fmla="*/ 124273 h 769538"/>
                  <a:gd name="connsiteX32" fmla="*/ 519492 w 553484"/>
                  <a:gd name="connsiteY32" fmla="*/ 133988 h 769538"/>
                  <a:gd name="connsiteX33" fmla="*/ 523741 w 553484"/>
                  <a:gd name="connsiteY33" fmla="*/ 144108 h 769538"/>
                  <a:gd name="connsiteX34" fmla="*/ 527182 w 553484"/>
                  <a:gd name="connsiteY34" fmla="*/ 154430 h 769538"/>
                  <a:gd name="connsiteX35" fmla="*/ 530015 w 553484"/>
                  <a:gd name="connsiteY35" fmla="*/ 165360 h 769538"/>
                  <a:gd name="connsiteX36" fmla="*/ 532444 w 553484"/>
                  <a:gd name="connsiteY36" fmla="*/ 176290 h 769538"/>
                  <a:gd name="connsiteX37" fmla="*/ 534063 w 553484"/>
                  <a:gd name="connsiteY37" fmla="*/ 187624 h 769538"/>
                  <a:gd name="connsiteX38" fmla="*/ 535277 w 553484"/>
                  <a:gd name="connsiteY38" fmla="*/ 199161 h 769538"/>
                  <a:gd name="connsiteX39" fmla="*/ 535884 w 553484"/>
                  <a:gd name="connsiteY39" fmla="*/ 210697 h 769538"/>
                  <a:gd name="connsiteX40" fmla="*/ 536491 w 553484"/>
                  <a:gd name="connsiteY40" fmla="*/ 222234 h 769538"/>
                  <a:gd name="connsiteX41" fmla="*/ 536086 w 553484"/>
                  <a:gd name="connsiteY41" fmla="*/ 233973 h 769538"/>
                  <a:gd name="connsiteX42" fmla="*/ 535479 w 553484"/>
                  <a:gd name="connsiteY42" fmla="*/ 245712 h 769538"/>
                  <a:gd name="connsiteX43" fmla="*/ 534467 w 553484"/>
                  <a:gd name="connsiteY43" fmla="*/ 257249 h 769538"/>
                  <a:gd name="connsiteX44" fmla="*/ 533456 w 553484"/>
                  <a:gd name="connsiteY44" fmla="*/ 268786 h 769538"/>
                  <a:gd name="connsiteX45" fmla="*/ 531634 w 553484"/>
                  <a:gd name="connsiteY45" fmla="*/ 280120 h 769538"/>
                  <a:gd name="connsiteX46" fmla="*/ 530015 w 553484"/>
                  <a:gd name="connsiteY46" fmla="*/ 291050 h 769538"/>
                  <a:gd name="connsiteX47" fmla="*/ 527991 w 553484"/>
                  <a:gd name="connsiteY47" fmla="*/ 301979 h 769538"/>
                  <a:gd name="connsiteX48" fmla="*/ 525563 w 553484"/>
                  <a:gd name="connsiteY48" fmla="*/ 312302 h 769538"/>
                  <a:gd name="connsiteX49" fmla="*/ 523751 w 553484"/>
                  <a:gd name="connsiteY49" fmla="*/ 320540 h 769538"/>
                  <a:gd name="connsiteX50" fmla="*/ 528041 w 553484"/>
                  <a:gd name="connsiteY50" fmla="*/ 323069 h 769538"/>
                  <a:gd name="connsiteX51" fmla="*/ 534301 w 553484"/>
                  <a:gd name="connsiteY51" fmla="*/ 328531 h 769538"/>
                  <a:gd name="connsiteX52" fmla="*/ 539753 w 553484"/>
                  <a:gd name="connsiteY52" fmla="*/ 335004 h 769538"/>
                  <a:gd name="connsiteX53" fmla="*/ 544397 w 553484"/>
                  <a:gd name="connsiteY53" fmla="*/ 341882 h 769538"/>
                  <a:gd name="connsiteX54" fmla="*/ 548234 w 553484"/>
                  <a:gd name="connsiteY54" fmla="*/ 349772 h 769538"/>
                  <a:gd name="connsiteX55" fmla="*/ 551061 w 553484"/>
                  <a:gd name="connsiteY55" fmla="*/ 358268 h 769538"/>
                  <a:gd name="connsiteX56" fmla="*/ 552878 w 553484"/>
                  <a:gd name="connsiteY56" fmla="*/ 367169 h 769538"/>
                  <a:gd name="connsiteX57" fmla="*/ 553484 w 553484"/>
                  <a:gd name="connsiteY57" fmla="*/ 376475 h 769538"/>
                  <a:gd name="connsiteX58" fmla="*/ 552878 w 553484"/>
                  <a:gd name="connsiteY58" fmla="*/ 385983 h 769538"/>
                  <a:gd name="connsiteX59" fmla="*/ 551061 w 553484"/>
                  <a:gd name="connsiteY59" fmla="*/ 394884 h 769538"/>
                  <a:gd name="connsiteX60" fmla="*/ 548234 w 553484"/>
                  <a:gd name="connsiteY60" fmla="*/ 403380 h 769538"/>
                  <a:gd name="connsiteX61" fmla="*/ 544397 w 553484"/>
                  <a:gd name="connsiteY61" fmla="*/ 411068 h 769538"/>
                  <a:gd name="connsiteX62" fmla="*/ 539753 w 553484"/>
                  <a:gd name="connsiteY62" fmla="*/ 418148 h 769538"/>
                  <a:gd name="connsiteX63" fmla="*/ 534301 w 553484"/>
                  <a:gd name="connsiteY63" fmla="*/ 424217 h 769538"/>
                  <a:gd name="connsiteX64" fmla="*/ 528041 w 553484"/>
                  <a:gd name="connsiteY64" fmla="*/ 429679 h 769538"/>
                  <a:gd name="connsiteX65" fmla="*/ 521176 w 553484"/>
                  <a:gd name="connsiteY65" fmla="*/ 434130 h 769538"/>
                  <a:gd name="connsiteX66" fmla="*/ 513906 w 553484"/>
                  <a:gd name="connsiteY66" fmla="*/ 437164 h 769538"/>
                  <a:gd name="connsiteX67" fmla="*/ 506031 w 553484"/>
                  <a:gd name="connsiteY67" fmla="*/ 439187 h 769538"/>
                  <a:gd name="connsiteX68" fmla="*/ 497752 w 553484"/>
                  <a:gd name="connsiteY68" fmla="*/ 439996 h 769538"/>
                  <a:gd name="connsiteX69" fmla="*/ 489877 w 553484"/>
                  <a:gd name="connsiteY69" fmla="*/ 439187 h 769538"/>
                  <a:gd name="connsiteX70" fmla="*/ 482854 w 553484"/>
                  <a:gd name="connsiteY70" fmla="*/ 437428 h 769538"/>
                  <a:gd name="connsiteX71" fmla="*/ 482680 w 553484"/>
                  <a:gd name="connsiteY71" fmla="*/ 438112 h 769538"/>
                  <a:gd name="connsiteX72" fmla="*/ 479646 w 553484"/>
                  <a:gd name="connsiteY72" fmla="*/ 449445 h 769538"/>
                  <a:gd name="connsiteX73" fmla="*/ 475802 w 553484"/>
                  <a:gd name="connsiteY73" fmla="*/ 460576 h 769538"/>
                  <a:gd name="connsiteX74" fmla="*/ 471959 w 553484"/>
                  <a:gd name="connsiteY74" fmla="*/ 471302 h 769538"/>
                  <a:gd name="connsiteX75" fmla="*/ 467306 w 553484"/>
                  <a:gd name="connsiteY75" fmla="*/ 482230 h 769538"/>
                  <a:gd name="connsiteX76" fmla="*/ 462248 w 553484"/>
                  <a:gd name="connsiteY76" fmla="*/ 492552 h 769538"/>
                  <a:gd name="connsiteX77" fmla="*/ 456786 w 553484"/>
                  <a:gd name="connsiteY77" fmla="*/ 502671 h 769538"/>
                  <a:gd name="connsiteX78" fmla="*/ 450717 w 553484"/>
                  <a:gd name="connsiteY78" fmla="*/ 512587 h 769538"/>
                  <a:gd name="connsiteX79" fmla="*/ 443839 w 553484"/>
                  <a:gd name="connsiteY79" fmla="*/ 521897 h 769538"/>
                  <a:gd name="connsiteX80" fmla="*/ 436557 w 553484"/>
                  <a:gd name="connsiteY80" fmla="*/ 531004 h 769538"/>
                  <a:gd name="connsiteX81" fmla="*/ 428869 w 553484"/>
                  <a:gd name="connsiteY81" fmla="*/ 539504 h 769538"/>
                  <a:gd name="connsiteX82" fmla="*/ 420171 w 553484"/>
                  <a:gd name="connsiteY82" fmla="*/ 547801 h 769538"/>
                  <a:gd name="connsiteX83" fmla="*/ 411067 w 553484"/>
                  <a:gd name="connsiteY83" fmla="*/ 555289 h 769538"/>
                  <a:gd name="connsiteX84" fmla="*/ 401155 w 553484"/>
                  <a:gd name="connsiteY84" fmla="*/ 562575 h 769538"/>
                  <a:gd name="connsiteX85" fmla="*/ 390635 w 553484"/>
                  <a:gd name="connsiteY85" fmla="*/ 568849 h 769538"/>
                  <a:gd name="connsiteX86" fmla="*/ 379104 w 553484"/>
                  <a:gd name="connsiteY86" fmla="*/ 574718 h 769538"/>
                  <a:gd name="connsiteX87" fmla="*/ 366967 w 553484"/>
                  <a:gd name="connsiteY87" fmla="*/ 579979 h 769538"/>
                  <a:gd name="connsiteX88" fmla="*/ 354222 w 553484"/>
                  <a:gd name="connsiteY88" fmla="*/ 584432 h 769538"/>
                  <a:gd name="connsiteX89" fmla="*/ 340263 w 553484"/>
                  <a:gd name="connsiteY89" fmla="*/ 588479 h 769538"/>
                  <a:gd name="connsiteX90" fmla="*/ 333789 w 553484"/>
                  <a:gd name="connsiteY90" fmla="*/ 589739 h 769538"/>
                  <a:gd name="connsiteX91" fmla="*/ 333789 w 553484"/>
                  <a:gd name="connsiteY91" fmla="*/ 613168 h 769538"/>
                  <a:gd name="connsiteX92" fmla="*/ 333789 w 553484"/>
                  <a:gd name="connsiteY92" fmla="*/ 630657 h 769538"/>
                  <a:gd name="connsiteX93" fmla="*/ 342845 w 553484"/>
                  <a:gd name="connsiteY93" fmla="*/ 632188 h 769538"/>
                  <a:gd name="connsiteX94" fmla="*/ 359017 w 553484"/>
                  <a:gd name="connsiteY94" fmla="*/ 635834 h 769538"/>
                  <a:gd name="connsiteX95" fmla="*/ 360473 w 553484"/>
                  <a:gd name="connsiteY95" fmla="*/ 636217 h 769538"/>
                  <a:gd name="connsiteX96" fmla="*/ 363527 w 553484"/>
                  <a:gd name="connsiteY96" fmla="*/ 636876 h 769538"/>
                  <a:gd name="connsiteX97" fmla="*/ 363434 w 553484"/>
                  <a:gd name="connsiteY97" fmla="*/ 636996 h 769538"/>
                  <a:gd name="connsiteX98" fmla="*/ 375189 w 553484"/>
                  <a:gd name="connsiteY98" fmla="*/ 640088 h 769538"/>
                  <a:gd name="connsiteX99" fmla="*/ 391159 w 553484"/>
                  <a:gd name="connsiteY99" fmla="*/ 644748 h 769538"/>
                  <a:gd name="connsiteX100" fmla="*/ 406724 w 553484"/>
                  <a:gd name="connsiteY100" fmla="*/ 650218 h 769538"/>
                  <a:gd name="connsiteX101" fmla="*/ 421885 w 553484"/>
                  <a:gd name="connsiteY101" fmla="*/ 655687 h 769538"/>
                  <a:gd name="connsiteX102" fmla="*/ 436440 w 553484"/>
                  <a:gd name="connsiteY102" fmla="*/ 662170 h 769538"/>
                  <a:gd name="connsiteX103" fmla="*/ 450590 w 553484"/>
                  <a:gd name="connsiteY103" fmla="*/ 668652 h 769538"/>
                  <a:gd name="connsiteX104" fmla="*/ 464134 w 553484"/>
                  <a:gd name="connsiteY104" fmla="*/ 675743 h 769538"/>
                  <a:gd name="connsiteX105" fmla="*/ 477072 w 553484"/>
                  <a:gd name="connsiteY105" fmla="*/ 683036 h 769538"/>
                  <a:gd name="connsiteX106" fmla="*/ 488999 w 553484"/>
                  <a:gd name="connsiteY106" fmla="*/ 690531 h 769538"/>
                  <a:gd name="connsiteX107" fmla="*/ 500319 w 553484"/>
                  <a:gd name="connsiteY107" fmla="*/ 698432 h 769538"/>
                  <a:gd name="connsiteX108" fmla="*/ 510831 w 553484"/>
                  <a:gd name="connsiteY108" fmla="*/ 706333 h 769538"/>
                  <a:gd name="connsiteX109" fmla="*/ 520332 w 553484"/>
                  <a:gd name="connsiteY109" fmla="*/ 714436 h 769538"/>
                  <a:gd name="connsiteX110" fmla="*/ 528418 w 553484"/>
                  <a:gd name="connsiteY110" fmla="*/ 722539 h 769538"/>
                  <a:gd name="connsiteX111" fmla="*/ 535695 w 553484"/>
                  <a:gd name="connsiteY111" fmla="*/ 730642 h 769538"/>
                  <a:gd name="connsiteX112" fmla="*/ 542164 w 553484"/>
                  <a:gd name="connsiteY112" fmla="*/ 738543 h 769538"/>
                  <a:gd name="connsiteX113" fmla="*/ 546813 w 553484"/>
                  <a:gd name="connsiteY113" fmla="*/ 746646 h 769538"/>
                  <a:gd name="connsiteX114" fmla="*/ 550654 w 553484"/>
                  <a:gd name="connsiteY114" fmla="*/ 754345 h 769538"/>
                  <a:gd name="connsiteX115" fmla="*/ 552676 w 553484"/>
                  <a:gd name="connsiteY115" fmla="*/ 762245 h 769538"/>
                  <a:gd name="connsiteX116" fmla="*/ 553484 w 553484"/>
                  <a:gd name="connsiteY116" fmla="*/ 769538 h 769538"/>
                  <a:gd name="connsiteX117" fmla="*/ 276742 w 553484"/>
                  <a:gd name="connsiteY117" fmla="*/ 769538 h 769538"/>
                  <a:gd name="connsiteX118" fmla="*/ 0 w 553484"/>
                  <a:gd name="connsiteY118" fmla="*/ 769538 h 769538"/>
                  <a:gd name="connsiteX119" fmla="*/ 606 w 553484"/>
                  <a:gd name="connsiteY119" fmla="*/ 762245 h 769538"/>
                  <a:gd name="connsiteX120" fmla="*/ 3032 w 553484"/>
                  <a:gd name="connsiteY120" fmla="*/ 754345 h 769538"/>
                  <a:gd name="connsiteX121" fmla="*/ 6469 w 553484"/>
                  <a:gd name="connsiteY121" fmla="*/ 746646 h 769538"/>
                  <a:gd name="connsiteX122" fmla="*/ 11522 w 553484"/>
                  <a:gd name="connsiteY122" fmla="*/ 738543 h 769538"/>
                  <a:gd name="connsiteX123" fmla="*/ 17587 w 553484"/>
                  <a:gd name="connsiteY123" fmla="*/ 730642 h 769538"/>
                  <a:gd name="connsiteX124" fmla="*/ 24864 w 553484"/>
                  <a:gd name="connsiteY124" fmla="*/ 722539 h 769538"/>
                  <a:gd name="connsiteX125" fmla="*/ 33355 w 553484"/>
                  <a:gd name="connsiteY125" fmla="*/ 714436 h 769538"/>
                  <a:gd name="connsiteX126" fmla="*/ 42654 w 553484"/>
                  <a:gd name="connsiteY126" fmla="*/ 706333 h 769538"/>
                  <a:gd name="connsiteX127" fmla="*/ 52963 w 553484"/>
                  <a:gd name="connsiteY127" fmla="*/ 698432 h 769538"/>
                  <a:gd name="connsiteX128" fmla="*/ 64284 w 553484"/>
                  <a:gd name="connsiteY128" fmla="*/ 690531 h 769538"/>
                  <a:gd name="connsiteX129" fmla="*/ 76210 w 553484"/>
                  <a:gd name="connsiteY129" fmla="*/ 683036 h 769538"/>
                  <a:gd name="connsiteX130" fmla="*/ 89148 w 553484"/>
                  <a:gd name="connsiteY130" fmla="*/ 675743 h 769538"/>
                  <a:gd name="connsiteX131" fmla="*/ 102894 w 553484"/>
                  <a:gd name="connsiteY131" fmla="*/ 668652 h 769538"/>
                  <a:gd name="connsiteX132" fmla="*/ 116842 w 553484"/>
                  <a:gd name="connsiteY132" fmla="*/ 662170 h 769538"/>
                  <a:gd name="connsiteX133" fmla="*/ 131599 w 553484"/>
                  <a:gd name="connsiteY133" fmla="*/ 655687 h 769538"/>
                  <a:gd name="connsiteX134" fmla="*/ 146760 w 553484"/>
                  <a:gd name="connsiteY134" fmla="*/ 650218 h 769538"/>
                  <a:gd name="connsiteX135" fmla="*/ 162124 w 553484"/>
                  <a:gd name="connsiteY135" fmla="*/ 644748 h 769538"/>
                  <a:gd name="connsiteX136" fmla="*/ 178094 w 553484"/>
                  <a:gd name="connsiteY136" fmla="*/ 640088 h 769538"/>
                  <a:gd name="connsiteX137" fmla="*/ 192501 w 553484"/>
                  <a:gd name="connsiteY137" fmla="*/ 636345 h 769538"/>
                  <a:gd name="connsiteX138" fmla="*/ 192384 w 553484"/>
                  <a:gd name="connsiteY138" fmla="*/ 636267 h 769538"/>
                  <a:gd name="connsiteX139" fmla="*/ 195412 w 553484"/>
                  <a:gd name="connsiteY139" fmla="*/ 635624 h 769538"/>
                  <a:gd name="connsiteX140" fmla="*/ 210842 w 553484"/>
                  <a:gd name="connsiteY140" fmla="*/ 632188 h 769538"/>
                  <a:gd name="connsiteX141" fmla="*/ 219694 w 553484"/>
                  <a:gd name="connsiteY141" fmla="*/ 630654 h 769538"/>
                  <a:gd name="connsiteX142" fmla="*/ 219694 w 553484"/>
                  <a:gd name="connsiteY142" fmla="*/ 589856 h 769538"/>
                  <a:gd name="connsiteX143" fmla="*/ 212614 w 553484"/>
                  <a:gd name="connsiteY143" fmla="*/ 588479 h 769538"/>
                  <a:gd name="connsiteX144" fmla="*/ 199060 w 553484"/>
                  <a:gd name="connsiteY144" fmla="*/ 584432 h 769538"/>
                  <a:gd name="connsiteX145" fmla="*/ 185911 w 553484"/>
                  <a:gd name="connsiteY145" fmla="*/ 579979 h 769538"/>
                  <a:gd name="connsiteX146" fmla="*/ 173975 w 553484"/>
                  <a:gd name="connsiteY146" fmla="*/ 574718 h 769538"/>
                  <a:gd name="connsiteX147" fmla="*/ 162445 w 553484"/>
                  <a:gd name="connsiteY147" fmla="*/ 568849 h 769538"/>
                  <a:gd name="connsiteX148" fmla="*/ 151925 w 553484"/>
                  <a:gd name="connsiteY148" fmla="*/ 562575 h 769538"/>
                  <a:gd name="connsiteX149" fmla="*/ 142013 w 553484"/>
                  <a:gd name="connsiteY149" fmla="*/ 555289 h 769538"/>
                  <a:gd name="connsiteX150" fmla="*/ 132707 w 553484"/>
                  <a:gd name="connsiteY150" fmla="*/ 547801 h 769538"/>
                  <a:gd name="connsiteX151" fmla="*/ 124008 w 553484"/>
                  <a:gd name="connsiteY151" fmla="*/ 539504 h 769538"/>
                  <a:gd name="connsiteX152" fmla="*/ 116321 w 553484"/>
                  <a:gd name="connsiteY152" fmla="*/ 531004 h 769538"/>
                  <a:gd name="connsiteX153" fmla="*/ 109038 w 553484"/>
                  <a:gd name="connsiteY153" fmla="*/ 521897 h 769538"/>
                  <a:gd name="connsiteX154" fmla="*/ 102565 w 553484"/>
                  <a:gd name="connsiteY154" fmla="*/ 512587 h 769538"/>
                  <a:gd name="connsiteX155" fmla="*/ 96293 w 553484"/>
                  <a:gd name="connsiteY155" fmla="*/ 502671 h 769538"/>
                  <a:gd name="connsiteX156" fmla="*/ 90831 w 553484"/>
                  <a:gd name="connsiteY156" fmla="*/ 492552 h 769538"/>
                  <a:gd name="connsiteX157" fmla="*/ 85572 w 553484"/>
                  <a:gd name="connsiteY157" fmla="*/ 482230 h 769538"/>
                  <a:gd name="connsiteX158" fmla="*/ 81121 w 553484"/>
                  <a:gd name="connsiteY158" fmla="*/ 471302 h 769538"/>
                  <a:gd name="connsiteX159" fmla="*/ 77075 w 553484"/>
                  <a:gd name="connsiteY159" fmla="*/ 460576 h 769538"/>
                  <a:gd name="connsiteX160" fmla="*/ 73434 w 553484"/>
                  <a:gd name="connsiteY160" fmla="*/ 449445 h 769538"/>
                  <a:gd name="connsiteX161" fmla="*/ 70197 w 553484"/>
                  <a:gd name="connsiteY161" fmla="*/ 438112 h 769538"/>
                  <a:gd name="connsiteX162" fmla="*/ 70069 w 553484"/>
                  <a:gd name="connsiteY162" fmla="*/ 437570 h 769538"/>
                  <a:gd name="connsiteX163" fmla="*/ 63926 w 553484"/>
                  <a:gd name="connsiteY163" fmla="*/ 439187 h 769538"/>
                  <a:gd name="connsiteX164" fmla="*/ 55632 w 553484"/>
                  <a:gd name="connsiteY164" fmla="*/ 439996 h 769538"/>
                  <a:gd name="connsiteX165" fmla="*/ 47338 w 553484"/>
                  <a:gd name="connsiteY165" fmla="*/ 439187 h 769538"/>
                  <a:gd name="connsiteX166" fmla="*/ 39448 w 553484"/>
                  <a:gd name="connsiteY166" fmla="*/ 437164 h 769538"/>
                  <a:gd name="connsiteX167" fmla="*/ 32165 w 553484"/>
                  <a:gd name="connsiteY167" fmla="*/ 434130 h 769538"/>
                  <a:gd name="connsiteX168" fmla="*/ 25287 w 553484"/>
                  <a:gd name="connsiteY168" fmla="*/ 429679 h 769538"/>
                  <a:gd name="connsiteX169" fmla="*/ 19016 w 553484"/>
                  <a:gd name="connsiteY169" fmla="*/ 424217 h 769538"/>
                  <a:gd name="connsiteX170" fmla="*/ 13554 w 553484"/>
                  <a:gd name="connsiteY170" fmla="*/ 418148 h 769538"/>
                  <a:gd name="connsiteX171" fmla="*/ 8901 w 553484"/>
                  <a:gd name="connsiteY171" fmla="*/ 411068 h 769538"/>
                  <a:gd name="connsiteX172" fmla="*/ 5057 w 553484"/>
                  <a:gd name="connsiteY172" fmla="*/ 403380 h 769538"/>
                  <a:gd name="connsiteX173" fmla="*/ 2225 w 553484"/>
                  <a:gd name="connsiteY173" fmla="*/ 394884 h 769538"/>
                  <a:gd name="connsiteX174" fmla="*/ 607 w 553484"/>
                  <a:gd name="connsiteY174" fmla="*/ 385983 h 769538"/>
                  <a:gd name="connsiteX175" fmla="*/ 0 w 553484"/>
                  <a:gd name="connsiteY175" fmla="*/ 376475 h 769538"/>
                  <a:gd name="connsiteX176" fmla="*/ 607 w 553484"/>
                  <a:gd name="connsiteY176" fmla="*/ 367169 h 769538"/>
                  <a:gd name="connsiteX177" fmla="*/ 2225 w 553484"/>
                  <a:gd name="connsiteY177" fmla="*/ 358268 h 769538"/>
                  <a:gd name="connsiteX178" fmla="*/ 5057 w 553484"/>
                  <a:gd name="connsiteY178" fmla="*/ 349772 h 769538"/>
                  <a:gd name="connsiteX179" fmla="*/ 8901 w 553484"/>
                  <a:gd name="connsiteY179" fmla="*/ 341882 h 769538"/>
                  <a:gd name="connsiteX180" fmla="*/ 13554 w 553484"/>
                  <a:gd name="connsiteY180" fmla="*/ 335004 h 769538"/>
                  <a:gd name="connsiteX181" fmla="*/ 19016 w 553484"/>
                  <a:gd name="connsiteY181" fmla="*/ 328531 h 769538"/>
                  <a:gd name="connsiteX182" fmla="*/ 25287 w 553484"/>
                  <a:gd name="connsiteY182" fmla="*/ 323069 h 769538"/>
                  <a:gd name="connsiteX183" fmla="*/ 32165 w 553484"/>
                  <a:gd name="connsiteY183" fmla="*/ 319023 h 769538"/>
                  <a:gd name="connsiteX184" fmla="*/ 33276 w 553484"/>
                  <a:gd name="connsiteY184" fmla="*/ 318498 h 769538"/>
                  <a:gd name="connsiteX185" fmla="*/ 31763 w 553484"/>
                  <a:gd name="connsiteY185" fmla="*/ 305218 h 769538"/>
                  <a:gd name="connsiteX186" fmla="*/ 30144 w 553484"/>
                  <a:gd name="connsiteY186" fmla="*/ 288216 h 769538"/>
                  <a:gd name="connsiteX187" fmla="*/ 28929 w 553484"/>
                  <a:gd name="connsiteY187" fmla="*/ 270000 h 769538"/>
                  <a:gd name="connsiteX188" fmla="*/ 27715 w 553484"/>
                  <a:gd name="connsiteY188" fmla="*/ 250368 h 769538"/>
                  <a:gd name="connsiteX189" fmla="*/ 27310 w 553484"/>
                  <a:gd name="connsiteY189" fmla="*/ 239438 h 769538"/>
                  <a:gd name="connsiteX190" fmla="*/ 26703 w 553484"/>
                  <a:gd name="connsiteY190" fmla="*/ 228306 h 769538"/>
                  <a:gd name="connsiteX191" fmla="*/ 26703 w 553484"/>
                  <a:gd name="connsiteY191" fmla="*/ 217174 h 769538"/>
                  <a:gd name="connsiteX192" fmla="*/ 27108 w 553484"/>
                  <a:gd name="connsiteY192" fmla="*/ 206245 h 769538"/>
                  <a:gd name="connsiteX193" fmla="*/ 27513 w 553484"/>
                  <a:gd name="connsiteY193" fmla="*/ 195113 h 769538"/>
                  <a:gd name="connsiteX194" fmla="*/ 28525 w 553484"/>
                  <a:gd name="connsiteY194" fmla="*/ 184386 h 769538"/>
                  <a:gd name="connsiteX195" fmla="*/ 29941 w 553484"/>
                  <a:gd name="connsiteY195" fmla="*/ 173456 h 769538"/>
                  <a:gd name="connsiteX196" fmla="*/ 31560 w 553484"/>
                  <a:gd name="connsiteY196" fmla="*/ 162729 h 769538"/>
                  <a:gd name="connsiteX197" fmla="*/ 33584 w 553484"/>
                  <a:gd name="connsiteY197" fmla="*/ 152204 h 769538"/>
                  <a:gd name="connsiteX198" fmla="*/ 36417 w 553484"/>
                  <a:gd name="connsiteY198" fmla="*/ 141679 h 769538"/>
                  <a:gd name="connsiteX199" fmla="*/ 39655 w 553484"/>
                  <a:gd name="connsiteY199" fmla="*/ 131357 h 769538"/>
                  <a:gd name="connsiteX200" fmla="*/ 43703 w 553484"/>
                  <a:gd name="connsiteY200" fmla="*/ 121439 h 769538"/>
                  <a:gd name="connsiteX201" fmla="*/ 48358 w 553484"/>
                  <a:gd name="connsiteY201" fmla="*/ 111724 h 769538"/>
                  <a:gd name="connsiteX202" fmla="*/ 53619 w 553484"/>
                  <a:gd name="connsiteY202" fmla="*/ 102009 h 769538"/>
                  <a:gd name="connsiteX203" fmla="*/ 59691 w 553484"/>
                  <a:gd name="connsiteY203" fmla="*/ 92901 h 769538"/>
                  <a:gd name="connsiteX204" fmla="*/ 66572 w 553484"/>
                  <a:gd name="connsiteY204" fmla="*/ 83591 h 769538"/>
                  <a:gd name="connsiteX205" fmla="*/ 74262 w 553484"/>
                  <a:gd name="connsiteY205" fmla="*/ 74888 h 769538"/>
                  <a:gd name="connsiteX206" fmla="*/ 82762 w 553484"/>
                  <a:gd name="connsiteY206" fmla="*/ 66792 h 769538"/>
                  <a:gd name="connsiteX207" fmla="*/ 92071 w 553484"/>
                  <a:gd name="connsiteY207" fmla="*/ 58493 h 769538"/>
                  <a:gd name="connsiteX208" fmla="*/ 102797 w 553484"/>
                  <a:gd name="connsiteY208" fmla="*/ 50802 h 769538"/>
                  <a:gd name="connsiteX209" fmla="*/ 113928 w 553484"/>
                  <a:gd name="connsiteY209" fmla="*/ 43516 h 769538"/>
                  <a:gd name="connsiteX210" fmla="*/ 126475 w 553484"/>
                  <a:gd name="connsiteY210" fmla="*/ 36634 h 769538"/>
                  <a:gd name="connsiteX211" fmla="*/ 140034 w 553484"/>
                  <a:gd name="connsiteY211" fmla="*/ 30158 h 769538"/>
                  <a:gd name="connsiteX212" fmla="*/ 154606 w 553484"/>
                  <a:gd name="connsiteY212" fmla="*/ 23883 h 769538"/>
                  <a:gd name="connsiteX213" fmla="*/ 170593 w 553484"/>
                  <a:gd name="connsiteY213" fmla="*/ 18216 h 769538"/>
                  <a:gd name="connsiteX214" fmla="*/ 187593 w 553484"/>
                  <a:gd name="connsiteY214" fmla="*/ 13358 h 769538"/>
                  <a:gd name="connsiteX215" fmla="*/ 206009 w 553484"/>
                  <a:gd name="connsiteY215" fmla="*/ 8703 h 769538"/>
                  <a:gd name="connsiteX216" fmla="*/ 224021 w 553484"/>
                  <a:gd name="connsiteY216" fmla="*/ 4858 h 769538"/>
                  <a:gd name="connsiteX217" fmla="*/ 241223 w 553484"/>
                  <a:gd name="connsiteY217" fmla="*/ 2227 h 769538"/>
                  <a:gd name="connsiteX218" fmla="*/ 257818 w 553484"/>
                  <a:gd name="connsiteY218" fmla="*/ 607 h 76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553484" h="769538">
                    <a:moveTo>
                      <a:pt x="273603" y="0"/>
                    </a:moveTo>
                    <a:lnTo>
                      <a:pt x="288984" y="0"/>
                    </a:lnTo>
                    <a:lnTo>
                      <a:pt x="303555" y="607"/>
                    </a:lnTo>
                    <a:lnTo>
                      <a:pt x="317317" y="2227"/>
                    </a:lnTo>
                    <a:lnTo>
                      <a:pt x="330674" y="4453"/>
                    </a:lnTo>
                    <a:lnTo>
                      <a:pt x="343221" y="7084"/>
                    </a:lnTo>
                    <a:lnTo>
                      <a:pt x="355161" y="10120"/>
                    </a:lnTo>
                    <a:lnTo>
                      <a:pt x="366494" y="13763"/>
                    </a:lnTo>
                    <a:lnTo>
                      <a:pt x="377018" y="17609"/>
                    </a:lnTo>
                    <a:lnTo>
                      <a:pt x="386935" y="21859"/>
                    </a:lnTo>
                    <a:lnTo>
                      <a:pt x="396244" y="26312"/>
                    </a:lnTo>
                    <a:lnTo>
                      <a:pt x="404946" y="30967"/>
                    </a:lnTo>
                    <a:lnTo>
                      <a:pt x="413041" y="35622"/>
                    </a:lnTo>
                    <a:lnTo>
                      <a:pt x="420327" y="40480"/>
                    </a:lnTo>
                    <a:lnTo>
                      <a:pt x="426803" y="45135"/>
                    </a:lnTo>
                    <a:lnTo>
                      <a:pt x="433077" y="49588"/>
                    </a:lnTo>
                    <a:lnTo>
                      <a:pt x="438338" y="53838"/>
                    </a:lnTo>
                    <a:lnTo>
                      <a:pt x="442993" y="58089"/>
                    </a:lnTo>
                    <a:lnTo>
                      <a:pt x="447243" y="61732"/>
                    </a:lnTo>
                    <a:lnTo>
                      <a:pt x="450886" y="65173"/>
                    </a:lnTo>
                    <a:lnTo>
                      <a:pt x="453719" y="68006"/>
                    </a:lnTo>
                    <a:lnTo>
                      <a:pt x="455743" y="70233"/>
                    </a:lnTo>
                    <a:lnTo>
                      <a:pt x="457362" y="72054"/>
                    </a:lnTo>
                    <a:lnTo>
                      <a:pt x="458374" y="73269"/>
                    </a:lnTo>
                    <a:lnTo>
                      <a:pt x="458576" y="73471"/>
                    </a:lnTo>
                    <a:lnTo>
                      <a:pt x="469100" y="78733"/>
                    </a:lnTo>
                    <a:lnTo>
                      <a:pt x="478814" y="84603"/>
                    </a:lnTo>
                    <a:lnTo>
                      <a:pt x="487718" y="91484"/>
                    </a:lnTo>
                    <a:lnTo>
                      <a:pt x="495813" y="98771"/>
                    </a:lnTo>
                    <a:lnTo>
                      <a:pt x="502897" y="106664"/>
                    </a:lnTo>
                    <a:lnTo>
                      <a:pt x="509170" y="115367"/>
                    </a:lnTo>
                    <a:lnTo>
                      <a:pt x="514837" y="124273"/>
                    </a:lnTo>
                    <a:lnTo>
                      <a:pt x="519492" y="133988"/>
                    </a:lnTo>
                    <a:lnTo>
                      <a:pt x="523741" y="144108"/>
                    </a:lnTo>
                    <a:lnTo>
                      <a:pt x="527182" y="154430"/>
                    </a:lnTo>
                    <a:lnTo>
                      <a:pt x="530015" y="165360"/>
                    </a:lnTo>
                    <a:lnTo>
                      <a:pt x="532444" y="176290"/>
                    </a:lnTo>
                    <a:lnTo>
                      <a:pt x="534063" y="187624"/>
                    </a:lnTo>
                    <a:lnTo>
                      <a:pt x="535277" y="199161"/>
                    </a:lnTo>
                    <a:lnTo>
                      <a:pt x="535884" y="210697"/>
                    </a:lnTo>
                    <a:lnTo>
                      <a:pt x="536491" y="222234"/>
                    </a:lnTo>
                    <a:lnTo>
                      <a:pt x="536086" y="233973"/>
                    </a:lnTo>
                    <a:lnTo>
                      <a:pt x="535479" y="245712"/>
                    </a:lnTo>
                    <a:lnTo>
                      <a:pt x="534467" y="257249"/>
                    </a:lnTo>
                    <a:lnTo>
                      <a:pt x="533456" y="268786"/>
                    </a:lnTo>
                    <a:lnTo>
                      <a:pt x="531634" y="280120"/>
                    </a:lnTo>
                    <a:lnTo>
                      <a:pt x="530015" y="291050"/>
                    </a:lnTo>
                    <a:lnTo>
                      <a:pt x="527991" y="301979"/>
                    </a:lnTo>
                    <a:lnTo>
                      <a:pt x="525563" y="312302"/>
                    </a:lnTo>
                    <a:lnTo>
                      <a:pt x="523751" y="320540"/>
                    </a:lnTo>
                    <a:lnTo>
                      <a:pt x="528041" y="323069"/>
                    </a:lnTo>
                    <a:lnTo>
                      <a:pt x="534301" y="328531"/>
                    </a:lnTo>
                    <a:lnTo>
                      <a:pt x="539753" y="335004"/>
                    </a:lnTo>
                    <a:lnTo>
                      <a:pt x="544397" y="341882"/>
                    </a:lnTo>
                    <a:lnTo>
                      <a:pt x="548234" y="349772"/>
                    </a:lnTo>
                    <a:lnTo>
                      <a:pt x="551061" y="358268"/>
                    </a:lnTo>
                    <a:lnTo>
                      <a:pt x="552878" y="367169"/>
                    </a:lnTo>
                    <a:lnTo>
                      <a:pt x="553484" y="376475"/>
                    </a:lnTo>
                    <a:lnTo>
                      <a:pt x="552878" y="385983"/>
                    </a:lnTo>
                    <a:lnTo>
                      <a:pt x="551061" y="394884"/>
                    </a:lnTo>
                    <a:lnTo>
                      <a:pt x="548234" y="403380"/>
                    </a:lnTo>
                    <a:lnTo>
                      <a:pt x="544397" y="411068"/>
                    </a:lnTo>
                    <a:lnTo>
                      <a:pt x="539753" y="418148"/>
                    </a:lnTo>
                    <a:lnTo>
                      <a:pt x="534301" y="424217"/>
                    </a:lnTo>
                    <a:lnTo>
                      <a:pt x="528041" y="429679"/>
                    </a:lnTo>
                    <a:lnTo>
                      <a:pt x="521176" y="434130"/>
                    </a:lnTo>
                    <a:lnTo>
                      <a:pt x="513906" y="437164"/>
                    </a:lnTo>
                    <a:lnTo>
                      <a:pt x="506031" y="439187"/>
                    </a:lnTo>
                    <a:lnTo>
                      <a:pt x="497752" y="439996"/>
                    </a:lnTo>
                    <a:lnTo>
                      <a:pt x="489877" y="439187"/>
                    </a:lnTo>
                    <a:lnTo>
                      <a:pt x="482854" y="437428"/>
                    </a:lnTo>
                    <a:lnTo>
                      <a:pt x="482680" y="438112"/>
                    </a:lnTo>
                    <a:lnTo>
                      <a:pt x="479646" y="449445"/>
                    </a:lnTo>
                    <a:lnTo>
                      <a:pt x="475802" y="460576"/>
                    </a:lnTo>
                    <a:lnTo>
                      <a:pt x="471959" y="471302"/>
                    </a:lnTo>
                    <a:lnTo>
                      <a:pt x="467306" y="482230"/>
                    </a:lnTo>
                    <a:lnTo>
                      <a:pt x="462248" y="492552"/>
                    </a:lnTo>
                    <a:lnTo>
                      <a:pt x="456786" y="502671"/>
                    </a:lnTo>
                    <a:lnTo>
                      <a:pt x="450717" y="512587"/>
                    </a:lnTo>
                    <a:lnTo>
                      <a:pt x="443839" y="521897"/>
                    </a:lnTo>
                    <a:lnTo>
                      <a:pt x="436557" y="531004"/>
                    </a:lnTo>
                    <a:lnTo>
                      <a:pt x="428869" y="539504"/>
                    </a:lnTo>
                    <a:lnTo>
                      <a:pt x="420171" y="547801"/>
                    </a:lnTo>
                    <a:lnTo>
                      <a:pt x="411067" y="555289"/>
                    </a:lnTo>
                    <a:lnTo>
                      <a:pt x="401155" y="562575"/>
                    </a:lnTo>
                    <a:lnTo>
                      <a:pt x="390635" y="568849"/>
                    </a:lnTo>
                    <a:lnTo>
                      <a:pt x="379104" y="574718"/>
                    </a:lnTo>
                    <a:lnTo>
                      <a:pt x="366967" y="579979"/>
                    </a:lnTo>
                    <a:lnTo>
                      <a:pt x="354222" y="584432"/>
                    </a:lnTo>
                    <a:lnTo>
                      <a:pt x="340263" y="588479"/>
                    </a:lnTo>
                    <a:lnTo>
                      <a:pt x="333789" y="589739"/>
                    </a:lnTo>
                    <a:lnTo>
                      <a:pt x="333789" y="613168"/>
                    </a:lnTo>
                    <a:lnTo>
                      <a:pt x="333789" y="630657"/>
                    </a:lnTo>
                    <a:lnTo>
                      <a:pt x="342845" y="632188"/>
                    </a:lnTo>
                    <a:lnTo>
                      <a:pt x="359017" y="635834"/>
                    </a:lnTo>
                    <a:lnTo>
                      <a:pt x="360473" y="636217"/>
                    </a:lnTo>
                    <a:lnTo>
                      <a:pt x="363527" y="636876"/>
                    </a:lnTo>
                    <a:lnTo>
                      <a:pt x="363434" y="636996"/>
                    </a:lnTo>
                    <a:lnTo>
                      <a:pt x="375189" y="640088"/>
                    </a:lnTo>
                    <a:lnTo>
                      <a:pt x="391159" y="644748"/>
                    </a:lnTo>
                    <a:lnTo>
                      <a:pt x="406724" y="650218"/>
                    </a:lnTo>
                    <a:lnTo>
                      <a:pt x="421885" y="655687"/>
                    </a:lnTo>
                    <a:lnTo>
                      <a:pt x="436440" y="662170"/>
                    </a:lnTo>
                    <a:lnTo>
                      <a:pt x="450590" y="668652"/>
                    </a:lnTo>
                    <a:lnTo>
                      <a:pt x="464134" y="675743"/>
                    </a:lnTo>
                    <a:lnTo>
                      <a:pt x="477072" y="683036"/>
                    </a:lnTo>
                    <a:lnTo>
                      <a:pt x="488999" y="690531"/>
                    </a:lnTo>
                    <a:lnTo>
                      <a:pt x="500319" y="698432"/>
                    </a:lnTo>
                    <a:lnTo>
                      <a:pt x="510831" y="706333"/>
                    </a:lnTo>
                    <a:lnTo>
                      <a:pt x="520332" y="714436"/>
                    </a:lnTo>
                    <a:lnTo>
                      <a:pt x="528418" y="722539"/>
                    </a:lnTo>
                    <a:lnTo>
                      <a:pt x="535695" y="730642"/>
                    </a:lnTo>
                    <a:lnTo>
                      <a:pt x="542164" y="738543"/>
                    </a:lnTo>
                    <a:lnTo>
                      <a:pt x="546813" y="746646"/>
                    </a:lnTo>
                    <a:lnTo>
                      <a:pt x="550654" y="754345"/>
                    </a:lnTo>
                    <a:lnTo>
                      <a:pt x="552676" y="762245"/>
                    </a:lnTo>
                    <a:lnTo>
                      <a:pt x="553484" y="769538"/>
                    </a:lnTo>
                    <a:lnTo>
                      <a:pt x="276742" y="769538"/>
                    </a:lnTo>
                    <a:lnTo>
                      <a:pt x="0" y="769538"/>
                    </a:lnTo>
                    <a:lnTo>
                      <a:pt x="606" y="762245"/>
                    </a:lnTo>
                    <a:lnTo>
                      <a:pt x="3032" y="754345"/>
                    </a:lnTo>
                    <a:lnTo>
                      <a:pt x="6469" y="746646"/>
                    </a:lnTo>
                    <a:lnTo>
                      <a:pt x="11522" y="738543"/>
                    </a:lnTo>
                    <a:lnTo>
                      <a:pt x="17587" y="730642"/>
                    </a:lnTo>
                    <a:lnTo>
                      <a:pt x="24864" y="722539"/>
                    </a:lnTo>
                    <a:lnTo>
                      <a:pt x="33355" y="714436"/>
                    </a:lnTo>
                    <a:lnTo>
                      <a:pt x="42654" y="706333"/>
                    </a:lnTo>
                    <a:lnTo>
                      <a:pt x="52963" y="698432"/>
                    </a:lnTo>
                    <a:lnTo>
                      <a:pt x="64284" y="690531"/>
                    </a:lnTo>
                    <a:lnTo>
                      <a:pt x="76210" y="683036"/>
                    </a:lnTo>
                    <a:lnTo>
                      <a:pt x="89148" y="675743"/>
                    </a:lnTo>
                    <a:lnTo>
                      <a:pt x="102894" y="668652"/>
                    </a:lnTo>
                    <a:lnTo>
                      <a:pt x="116842" y="662170"/>
                    </a:lnTo>
                    <a:lnTo>
                      <a:pt x="131599" y="655687"/>
                    </a:lnTo>
                    <a:lnTo>
                      <a:pt x="146760" y="650218"/>
                    </a:lnTo>
                    <a:lnTo>
                      <a:pt x="162124" y="644748"/>
                    </a:lnTo>
                    <a:lnTo>
                      <a:pt x="178094" y="640088"/>
                    </a:lnTo>
                    <a:lnTo>
                      <a:pt x="192501" y="636345"/>
                    </a:lnTo>
                    <a:lnTo>
                      <a:pt x="192384" y="636267"/>
                    </a:lnTo>
                    <a:lnTo>
                      <a:pt x="195412" y="635624"/>
                    </a:lnTo>
                    <a:lnTo>
                      <a:pt x="210842" y="632188"/>
                    </a:lnTo>
                    <a:lnTo>
                      <a:pt x="219694" y="630654"/>
                    </a:lnTo>
                    <a:lnTo>
                      <a:pt x="219694" y="589856"/>
                    </a:lnTo>
                    <a:lnTo>
                      <a:pt x="212614" y="588479"/>
                    </a:lnTo>
                    <a:lnTo>
                      <a:pt x="199060" y="584432"/>
                    </a:lnTo>
                    <a:lnTo>
                      <a:pt x="185911" y="579979"/>
                    </a:lnTo>
                    <a:lnTo>
                      <a:pt x="173975" y="574718"/>
                    </a:lnTo>
                    <a:lnTo>
                      <a:pt x="162445" y="568849"/>
                    </a:lnTo>
                    <a:lnTo>
                      <a:pt x="151925" y="562575"/>
                    </a:lnTo>
                    <a:lnTo>
                      <a:pt x="142013" y="555289"/>
                    </a:lnTo>
                    <a:lnTo>
                      <a:pt x="132707" y="547801"/>
                    </a:lnTo>
                    <a:lnTo>
                      <a:pt x="124008" y="539504"/>
                    </a:lnTo>
                    <a:lnTo>
                      <a:pt x="116321" y="531004"/>
                    </a:lnTo>
                    <a:lnTo>
                      <a:pt x="109038" y="521897"/>
                    </a:lnTo>
                    <a:lnTo>
                      <a:pt x="102565" y="512587"/>
                    </a:lnTo>
                    <a:lnTo>
                      <a:pt x="96293" y="502671"/>
                    </a:lnTo>
                    <a:lnTo>
                      <a:pt x="90831" y="492552"/>
                    </a:lnTo>
                    <a:lnTo>
                      <a:pt x="85572" y="482230"/>
                    </a:lnTo>
                    <a:lnTo>
                      <a:pt x="81121" y="471302"/>
                    </a:lnTo>
                    <a:lnTo>
                      <a:pt x="77075" y="460576"/>
                    </a:lnTo>
                    <a:lnTo>
                      <a:pt x="73434" y="449445"/>
                    </a:lnTo>
                    <a:lnTo>
                      <a:pt x="70197" y="438112"/>
                    </a:lnTo>
                    <a:lnTo>
                      <a:pt x="70069" y="437570"/>
                    </a:lnTo>
                    <a:lnTo>
                      <a:pt x="63926" y="439187"/>
                    </a:lnTo>
                    <a:lnTo>
                      <a:pt x="55632" y="439996"/>
                    </a:lnTo>
                    <a:lnTo>
                      <a:pt x="47338" y="439187"/>
                    </a:lnTo>
                    <a:lnTo>
                      <a:pt x="39448" y="437164"/>
                    </a:lnTo>
                    <a:lnTo>
                      <a:pt x="32165" y="434130"/>
                    </a:lnTo>
                    <a:lnTo>
                      <a:pt x="25287" y="429679"/>
                    </a:lnTo>
                    <a:lnTo>
                      <a:pt x="19016" y="424217"/>
                    </a:lnTo>
                    <a:lnTo>
                      <a:pt x="13554" y="418148"/>
                    </a:lnTo>
                    <a:lnTo>
                      <a:pt x="8901" y="411068"/>
                    </a:lnTo>
                    <a:lnTo>
                      <a:pt x="5057" y="403380"/>
                    </a:lnTo>
                    <a:lnTo>
                      <a:pt x="2225" y="394884"/>
                    </a:lnTo>
                    <a:lnTo>
                      <a:pt x="607" y="385983"/>
                    </a:lnTo>
                    <a:lnTo>
                      <a:pt x="0" y="376475"/>
                    </a:lnTo>
                    <a:lnTo>
                      <a:pt x="607" y="367169"/>
                    </a:lnTo>
                    <a:lnTo>
                      <a:pt x="2225" y="358268"/>
                    </a:lnTo>
                    <a:lnTo>
                      <a:pt x="5057" y="349772"/>
                    </a:lnTo>
                    <a:lnTo>
                      <a:pt x="8901" y="341882"/>
                    </a:lnTo>
                    <a:lnTo>
                      <a:pt x="13554" y="335004"/>
                    </a:lnTo>
                    <a:lnTo>
                      <a:pt x="19016" y="328531"/>
                    </a:lnTo>
                    <a:lnTo>
                      <a:pt x="25287" y="323069"/>
                    </a:lnTo>
                    <a:lnTo>
                      <a:pt x="32165" y="319023"/>
                    </a:lnTo>
                    <a:lnTo>
                      <a:pt x="33276" y="318498"/>
                    </a:lnTo>
                    <a:lnTo>
                      <a:pt x="31763" y="305218"/>
                    </a:lnTo>
                    <a:lnTo>
                      <a:pt x="30144" y="288216"/>
                    </a:lnTo>
                    <a:lnTo>
                      <a:pt x="28929" y="270000"/>
                    </a:lnTo>
                    <a:lnTo>
                      <a:pt x="27715" y="250368"/>
                    </a:lnTo>
                    <a:lnTo>
                      <a:pt x="27310" y="239438"/>
                    </a:lnTo>
                    <a:lnTo>
                      <a:pt x="26703" y="228306"/>
                    </a:lnTo>
                    <a:lnTo>
                      <a:pt x="26703" y="217174"/>
                    </a:lnTo>
                    <a:lnTo>
                      <a:pt x="27108" y="206245"/>
                    </a:lnTo>
                    <a:lnTo>
                      <a:pt x="27513" y="195113"/>
                    </a:lnTo>
                    <a:lnTo>
                      <a:pt x="28525" y="184386"/>
                    </a:lnTo>
                    <a:lnTo>
                      <a:pt x="29941" y="173456"/>
                    </a:lnTo>
                    <a:lnTo>
                      <a:pt x="31560" y="162729"/>
                    </a:lnTo>
                    <a:lnTo>
                      <a:pt x="33584" y="152204"/>
                    </a:lnTo>
                    <a:lnTo>
                      <a:pt x="36417" y="141679"/>
                    </a:lnTo>
                    <a:lnTo>
                      <a:pt x="39655" y="131357"/>
                    </a:lnTo>
                    <a:lnTo>
                      <a:pt x="43703" y="121439"/>
                    </a:lnTo>
                    <a:lnTo>
                      <a:pt x="48358" y="111724"/>
                    </a:lnTo>
                    <a:lnTo>
                      <a:pt x="53619" y="102009"/>
                    </a:lnTo>
                    <a:lnTo>
                      <a:pt x="59691" y="92901"/>
                    </a:lnTo>
                    <a:lnTo>
                      <a:pt x="66572" y="83591"/>
                    </a:lnTo>
                    <a:lnTo>
                      <a:pt x="74262" y="74888"/>
                    </a:lnTo>
                    <a:lnTo>
                      <a:pt x="82762" y="66792"/>
                    </a:lnTo>
                    <a:lnTo>
                      <a:pt x="92071" y="58493"/>
                    </a:lnTo>
                    <a:lnTo>
                      <a:pt x="102797" y="50802"/>
                    </a:lnTo>
                    <a:lnTo>
                      <a:pt x="113928" y="43516"/>
                    </a:lnTo>
                    <a:lnTo>
                      <a:pt x="126475" y="36634"/>
                    </a:lnTo>
                    <a:lnTo>
                      <a:pt x="140034" y="30158"/>
                    </a:lnTo>
                    <a:lnTo>
                      <a:pt x="154606" y="23883"/>
                    </a:lnTo>
                    <a:lnTo>
                      <a:pt x="170593" y="18216"/>
                    </a:lnTo>
                    <a:lnTo>
                      <a:pt x="187593" y="13358"/>
                    </a:lnTo>
                    <a:lnTo>
                      <a:pt x="206009" y="8703"/>
                    </a:lnTo>
                    <a:lnTo>
                      <a:pt x="224021" y="4858"/>
                    </a:lnTo>
                    <a:lnTo>
                      <a:pt x="241223" y="2227"/>
                    </a:lnTo>
                    <a:lnTo>
                      <a:pt x="257818" y="6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65" name="오른쪽 대괄호 64"/>
          <p:cNvSpPr/>
          <p:nvPr/>
        </p:nvSpPr>
        <p:spPr>
          <a:xfrm rot="16200000">
            <a:off x="5300392" y="-173996"/>
            <a:ext cx="1372509" cy="6302744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4" idx="2"/>
            <a:endCxn id="39" idx="0"/>
          </p:cNvCxnSpPr>
          <p:nvPr/>
        </p:nvCxnSpPr>
        <p:spPr>
          <a:xfrm flipH="1">
            <a:off x="5905100" y="1903303"/>
            <a:ext cx="3575" cy="786736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1844063" y="3663631"/>
            <a:ext cx="1957524" cy="2515594"/>
            <a:chOff x="1856763" y="3160503"/>
            <a:chExt cx="1957524" cy="2515594"/>
          </a:xfrm>
        </p:grpSpPr>
        <p:sp>
          <p:nvSpPr>
            <p:cNvPr id="53" name="모서리가 둥근 직사각형 52"/>
            <p:cNvSpPr/>
            <p:nvPr/>
          </p:nvSpPr>
          <p:spPr>
            <a:xfrm rot="5400000">
              <a:off x="966131" y="4450058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5400000">
              <a:off x="1506838" y="4450059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 rot="5400000">
              <a:off x="2047545" y="4450060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 rot="5400000">
              <a:off x="2588252" y="4450061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오른쪽 대괄호 68"/>
            <p:cNvSpPr/>
            <p:nvPr/>
          </p:nvSpPr>
          <p:spPr>
            <a:xfrm rot="16200000">
              <a:off x="2637822" y="2547659"/>
              <a:ext cx="398917" cy="1624607"/>
            </a:xfrm>
            <a:prstGeom prst="rightBracket">
              <a:avLst>
                <a:gd name="adj" fmla="val 0"/>
              </a:avLst>
            </a:prstGeom>
            <a:ln>
              <a:solidFill>
                <a:srgbClr val="8396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 flipH="1">
              <a:off x="2558599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3102253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953222" y="2690039"/>
            <a:ext cx="1758950" cy="574675"/>
            <a:chOff x="5041900" y="825500"/>
            <a:chExt cx="1758950" cy="57467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5041900" y="82550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endParaRPr lang="en-US" altLang="ko-KR" sz="8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/>
                  </a:solidFill>
                </a:rPr>
                <a:t>온라인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5100955" y="878837"/>
              <a:ext cx="468000" cy="468000"/>
              <a:chOff x="5118100" y="825500"/>
              <a:chExt cx="571500" cy="571500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5118100" y="825500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자유형 51"/>
              <p:cNvSpPr>
                <a:spLocks/>
              </p:cNvSpPr>
              <p:nvPr/>
            </p:nvSpPr>
            <p:spPr bwMode="auto">
              <a:xfrm>
                <a:off x="5259983" y="911225"/>
                <a:ext cx="287733" cy="400050"/>
              </a:xfrm>
              <a:custGeom>
                <a:avLst/>
                <a:gdLst>
                  <a:gd name="connsiteX0" fmla="*/ 273603 w 553484"/>
                  <a:gd name="connsiteY0" fmla="*/ 0 h 769538"/>
                  <a:gd name="connsiteX1" fmla="*/ 288984 w 553484"/>
                  <a:gd name="connsiteY1" fmla="*/ 0 h 769538"/>
                  <a:gd name="connsiteX2" fmla="*/ 303555 w 553484"/>
                  <a:gd name="connsiteY2" fmla="*/ 607 h 769538"/>
                  <a:gd name="connsiteX3" fmla="*/ 317317 w 553484"/>
                  <a:gd name="connsiteY3" fmla="*/ 2227 h 769538"/>
                  <a:gd name="connsiteX4" fmla="*/ 330674 w 553484"/>
                  <a:gd name="connsiteY4" fmla="*/ 4453 h 769538"/>
                  <a:gd name="connsiteX5" fmla="*/ 343221 w 553484"/>
                  <a:gd name="connsiteY5" fmla="*/ 7084 h 769538"/>
                  <a:gd name="connsiteX6" fmla="*/ 355161 w 553484"/>
                  <a:gd name="connsiteY6" fmla="*/ 10120 h 769538"/>
                  <a:gd name="connsiteX7" fmla="*/ 366494 w 553484"/>
                  <a:gd name="connsiteY7" fmla="*/ 13763 h 769538"/>
                  <a:gd name="connsiteX8" fmla="*/ 377018 w 553484"/>
                  <a:gd name="connsiteY8" fmla="*/ 17609 h 769538"/>
                  <a:gd name="connsiteX9" fmla="*/ 386935 w 553484"/>
                  <a:gd name="connsiteY9" fmla="*/ 21859 h 769538"/>
                  <a:gd name="connsiteX10" fmla="*/ 396244 w 553484"/>
                  <a:gd name="connsiteY10" fmla="*/ 26312 h 769538"/>
                  <a:gd name="connsiteX11" fmla="*/ 404946 w 553484"/>
                  <a:gd name="connsiteY11" fmla="*/ 30967 h 769538"/>
                  <a:gd name="connsiteX12" fmla="*/ 413041 w 553484"/>
                  <a:gd name="connsiteY12" fmla="*/ 35622 h 769538"/>
                  <a:gd name="connsiteX13" fmla="*/ 420327 w 553484"/>
                  <a:gd name="connsiteY13" fmla="*/ 40480 h 769538"/>
                  <a:gd name="connsiteX14" fmla="*/ 426803 w 553484"/>
                  <a:gd name="connsiteY14" fmla="*/ 45135 h 769538"/>
                  <a:gd name="connsiteX15" fmla="*/ 433077 w 553484"/>
                  <a:gd name="connsiteY15" fmla="*/ 49588 h 769538"/>
                  <a:gd name="connsiteX16" fmla="*/ 438338 w 553484"/>
                  <a:gd name="connsiteY16" fmla="*/ 53838 h 769538"/>
                  <a:gd name="connsiteX17" fmla="*/ 442993 w 553484"/>
                  <a:gd name="connsiteY17" fmla="*/ 58089 h 769538"/>
                  <a:gd name="connsiteX18" fmla="*/ 447243 w 553484"/>
                  <a:gd name="connsiteY18" fmla="*/ 61732 h 769538"/>
                  <a:gd name="connsiteX19" fmla="*/ 450886 w 553484"/>
                  <a:gd name="connsiteY19" fmla="*/ 65173 h 769538"/>
                  <a:gd name="connsiteX20" fmla="*/ 453719 w 553484"/>
                  <a:gd name="connsiteY20" fmla="*/ 68006 h 769538"/>
                  <a:gd name="connsiteX21" fmla="*/ 455743 w 553484"/>
                  <a:gd name="connsiteY21" fmla="*/ 70233 h 769538"/>
                  <a:gd name="connsiteX22" fmla="*/ 457362 w 553484"/>
                  <a:gd name="connsiteY22" fmla="*/ 72054 h 769538"/>
                  <a:gd name="connsiteX23" fmla="*/ 458374 w 553484"/>
                  <a:gd name="connsiteY23" fmla="*/ 73269 h 769538"/>
                  <a:gd name="connsiteX24" fmla="*/ 458576 w 553484"/>
                  <a:gd name="connsiteY24" fmla="*/ 73471 h 769538"/>
                  <a:gd name="connsiteX25" fmla="*/ 469100 w 553484"/>
                  <a:gd name="connsiteY25" fmla="*/ 78733 h 769538"/>
                  <a:gd name="connsiteX26" fmla="*/ 478814 w 553484"/>
                  <a:gd name="connsiteY26" fmla="*/ 84603 h 769538"/>
                  <a:gd name="connsiteX27" fmla="*/ 487718 w 553484"/>
                  <a:gd name="connsiteY27" fmla="*/ 91484 h 769538"/>
                  <a:gd name="connsiteX28" fmla="*/ 495813 w 553484"/>
                  <a:gd name="connsiteY28" fmla="*/ 98771 h 769538"/>
                  <a:gd name="connsiteX29" fmla="*/ 502897 w 553484"/>
                  <a:gd name="connsiteY29" fmla="*/ 106664 h 769538"/>
                  <a:gd name="connsiteX30" fmla="*/ 509170 w 553484"/>
                  <a:gd name="connsiteY30" fmla="*/ 115367 h 769538"/>
                  <a:gd name="connsiteX31" fmla="*/ 514837 w 553484"/>
                  <a:gd name="connsiteY31" fmla="*/ 124273 h 769538"/>
                  <a:gd name="connsiteX32" fmla="*/ 519492 w 553484"/>
                  <a:gd name="connsiteY32" fmla="*/ 133988 h 769538"/>
                  <a:gd name="connsiteX33" fmla="*/ 523741 w 553484"/>
                  <a:gd name="connsiteY33" fmla="*/ 144108 h 769538"/>
                  <a:gd name="connsiteX34" fmla="*/ 527182 w 553484"/>
                  <a:gd name="connsiteY34" fmla="*/ 154430 h 769538"/>
                  <a:gd name="connsiteX35" fmla="*/ 530015 w 553484"/>
                  <a:gd name="connsiteY35" fmla="*/ 165360 h 769538"/>
                  <a:gd name="connsiteX36" fmla="*/ 532444 w 553484"/>
                  <a:gd name="connsiteY36" fmla="*/ 176290 h 769538"/>
                  <a:gd name="connsiteX37" fmla="*/ 534063 w 553484"/>
                  <a:gd name="connsiteY37" fmla="*/ 187624 h 769538"/>
                  <a:gd name="connsiteX38" fmla="*/ 535277 w 553484"/>
                  <a:gd name="connsiteY38" fmla="*/ 199161 h 769538"/>
                  <a:gd name="connsiteX39" fmla="*/ 535884 w 553484"/>
                  <a:gd name="connsiteY39" fmla="*/ 210697 h 769538"/>
                  <a:gd name="connsiteX40" fmla="*/ 536491 w 553484"/>
                  <a:gd name="connsiteY40" fmla="*/ 222234 h 769538"/>
                  <a:gd name="connsiteX41" fmla="*/ 536086 w 553484"/>
                  <a:gd name="connsiteY41" fmla="*/ 233973 h 769538"/>
                  <a:gd name="connsiteX42" fmla="*/ 535479 w 553484"/>
                  <a:gd name="connsiteY42" fmla="*/ 245712 h 769538"/>
                  <a:gd name="connsiteX43" fmla="*/ 534467 w 553484"/>
                  <a:gd name="connsiteY43" fmla="*/ 257249 h 769538"/>
                  <a:gd name="connsiteX44" fmla="*/ 533456 w 553484"/>
                  <a:gd name="connsiteY44" fmla="*/ 268786 h 769538"/>
                  <a:gd name="connsiteX45" fmla="*/ 531634 w 553484"/>
                  <a:gd name="connsiteY45" fmla="*/ 280120 h 769538"/>
                  <a:gd name="connsiteX46" fmla="*/ 530015 w 553484"/>
                  <a:gd name="connsiteY46" fmla="*/ 291050 h 769538"/>
                  <a:gd name="connsiteX47" fmla="*/ 527991 w 553484"/>
                  <a:gd name="connsiteY47" fmla="*/ 301979 h 769538"/>
                  <a:gd name="connsiteX48" fmla="*/ 525563 w 553484"/>
                  <a:gd name="connsiteY48" fmla="*/ 312302 h 769538"/>
                  <a:gd name="connsiteX49" fmla="*/ 523751 w 553484"/>
                  <a:gd name="connsiteY49" fmla="*/ 320540 h 769538"/>
                  <a:gd name="connsiteX50" fmla="*/ 528041 w 553484"/>
                  <a:gd name="connsiteY50" fmla="*/ 323069 h 769538"/>
                  <a:gd name="connsiteX51" fmla="*/ 534301 w 553484"/>
                  <a:gd name="connsiteY51" fmla="*/ 328531 h 769538"/>
                  <a:gd name="connsiteX52" fmla="*/ 539753 w 553484"/>
                  <a:gd name="connsiteY52" fmla="*/ 335004 h 769538"/>
                  <a:gd name="connsiteX53" fmla="*/ 544397 w 553484"/>
                  <a:gd name="connsiteY53" fmla="*/ 341882 h 769538"/>
                  <a:gd name="connsiteX54" fmla="*/ 548234 w 553484"/>
                  <a:gd name="connsiteY54" fmla="*/ 349772 h 769538"/>
                  <a:gd name="connsiteX55" fmla="*/ 551061 w 553484"/>
                  <a:gd name="connsiteY55" fmla="*/ 358268 h 769538"/>
                  <a:gd name="connsiteX56" fmla="*/ 552878 w 553484"/>
                  <a:gd name="connsiteY56" fmla="*/ 367169 h 769538"/>
                  <a:gd name="connsiteX57" fmla="*/ 553484 w 553484"/>
                  <a:gd name="connsiteY57" fmla="*/ 376475 h 769538"/>
                  <a:gd name="connsiteX58" fmla="*/ 552878 w 553484"/>
                  <a:gd name="connsiteY58" fmla="*/ 385983 h 769538"/>
                  <a:gd name="connsiteX59" fmla="*/ 551061 w 553484"/>
                  <a:gd name="connsiteY59" fmla="*/ 394884 h 769538"/>
                  <a:gd name="connsiteX60" fmla="*/ 548234 w 553484"/>
                  <a:gd name="connsiteY60" fmla="*/ 403380 h 769538"/>
                  <a:gd name="connsiteX61" fmla="*/ 544397 w 553484"/>
                  <a:gd name="connsiteY61" fmla="*/ 411068 h 769538"/>
                  <a:gd name="connsiteX62" fmla="*/ 539753 w 553484"/>
                  <a:gd name="connsiteY62" fmla="*/ 418148 h 769538"/>
                  <a:gd name="connsiteX63" fmla="*/ 534301 w 553484"/>
                  <a:gd name="connsiteY63" fmla="*/ 424217 h 769538"/>
                  <a:gd name="connsiteX64" fmla="*/ 528041 w 553484"/>
                  <a:gd name="connsiteY64" fmla="*/ 429679 h 769538"/>
                  <a:gd name="connsiteX65" fmla="*/ 521176 w 553484"/>
                  <a:gd name="connsiteY65" fmla="*/ 434130 h 769538"/>
                  <a:gd name="connsiteX66" fmla="*/ 513906 w 553484"/>
                  <a:gd name="connsiteY66" fmla="*/ 437164 h 769538"/>
                  <a:gd name="connsiteX67" fmla="*/ 506031 w 553484"/>
                  <a:gd name="connsiteY67" fmla="*/ 439187 h 769538"/>
                  <a:gd name="connsiteX68" fmla="*/ 497752 w 553484"/>
                  <a:gd name="connsiteY68" fmla="*/ 439996 h 769538"/>
                  <a:gd name="connsiteX69" fmla="*/ 489877 w 553484"/>
                  <a:gd name="connsiteY69" fmla="*/ 439187 h 769538"/>
                  <a:gd name="connsiteX70" fmla="*/ 482854 w 553484"/>
                  <a:gd name="connsiteY70" fmla="*/ 437428 h 769538"/>
                  <a:gd name="connsiteX71" fmla="*/ 482680 w 553484"/>
                  <a:gd name="connsiteY71" fmla="*/ 438112 h 769538"/>
                  <a:gd name="connsiteX72" fmla="*/ 479646 w 553484"/>
                  <a:gd name="connsiteY72" fmla="*/ 449445 h 769538"/>
                  <a:gd name="connsiteX73" fmla="*/ 475802 w 553484"/>
                  <a:gd name="connsiteY73" fmla="*/ 460576 h 769538"/>
                  <a:gd name="connsiteX74" fmla="*/ 471959 w 553484"/>
                  <a:gd name="connsiteY74" fmla="*/ 471302 h 769538"/>
                  <a:gd name="connsiteX75" fmla="*/ 467306 w 553484"/>
                  <a:gd name="connsiteY75" fmla="*/ 482230 h 769538"/>
                  <a:gd name="connsiteX76" fmla="*/ 462248 w 553484"/>
                  <a:gd name="connsiteY76" fmla="*/ 492552 h 769538"/>
                  <a:gd name="connsiteX77" fmla="*/ 456786 w 553484"/>
                  <a:gd name="connsiteY77" fmla="*/ 502671 h 769538"/>
                  <a:gd name="connsiteX78" fmla="*/ 450717 w 553484"/>
                  <a:gd name="connsiteY78" fmla="*/ 512587 h 769538"/>
                  <a:gd name="connsiteX79" fmla="*/ 443839 w 553484"/>
                  <a:gd name="connsiteY79" fmla="*/ 521897 h 769538"/>
                  <a:gd name="connsiteX80" fmla="*/ 436557 w 553484"/>
                  <a:gd name="connsiteY80" fmla="*/ 531004 h 769538"/>
                  <a:gd name="connsiteX81" fmla="*/ 428869 w 553484"/>
                  <a:gd name="connsiteY81" fmla="*/ 539504 h 769538"/>
                  <a:gd name="connsiteX82" fmla="*/ 420171 w 553484"/>
                  <a:gd name="connsiteY82" fmla="*/ 547801 h 769538"/>
                  <a:gd name="connsiteX83" fmla="*/ 411067 w 553484"/>
                  <a:gd name="connsiteY83" fmla="*/ 555289 h 769538"/>
                  <a:gd name="connsiteX84" fmla="*/ 401155 w 553484"/>
                  <a:gd name="connsiteY84" fmla="*/ 562575 h 769538"/>
                  <a:gd name="connsiteX85" fmla="*/ 390635 w 553484"/>
                  <a:gd name="connsiteY85" fmla="*/ 568849 h 769538"/>
                  <a:gd name="connsiteX86" fmla="*/ 379104 w 553484"/>
                  <a:gd name="connsiteY86" fmla="*/ 574718 h 769538"/>
                  <a:gd name="connsiteX87" fmla="*/ 366967 w 553484"/>
                  <a:gd name="connsiteY87" fmla="*/ 579979 h 769538"/>
                  <a:gd name="connsiteX88" fmla="*/ 354222 w 553484"/>
                  <a:gd name="connsiteY88" fmla="*/ 584432 h 769538"/>
                  <a:gd name="connsiteX89" fmla="*/ 340263 w 553484"/>
                  <a:gd name="connsiteY89" fmla="*/ 588479 h 769538"/>
                  <a:gd name="connsiteX90" fmla="*/ 333789 w 553484"/>
                  <a:gd name="connsiteY90" fmla="*/ 589739 h 769538"/>
                  <a:gd name="connsiteX91" fmla="*/ 333789 w 553484"/>
                  <a:gd name="connsiteY91" fmla="*/ 613168 h 769538"/>
                  <a:gd name="connsiteX92" fmla="*/ 333789 w 553484"/>
                  <a:gd name="connsiteY92" fmla="*/ 630657 h 769538"/>
                  <a:gd name="connsiteX93" fmla="*/ 342845 w 553484"/>
                  <a:gd name="connsiteY93" fmla="*/ 632188 h 769538"/>
                  <a:gd name="connsiteX94" fmla="*/ 359017 w 553484"/>
                  <a:gd name="connsiteY94" fmla="*/ 635834 h 769538"/>
                  <a:gd name="connsiteX95" fmla="*/ 360473 w 553484"/>
                  <a:gd name="connsiteY95" fmla="*/ 636217 h 769538"/>
                  <a:gd name="connsiteX96" fmla="*/ 363527 w 553484"/>
                  <a:gd name="connsiteY96" fmla="*/ 636876 h 769538"/>
                  <a:gd name="connsiteX97" fmla="*/ 363434 w 553484"/>
                  <a:gd name="connsiteY97" fmla="*/ 636996 h 769538"/>
                  <a:gd name="connsiteX98" fmla="*/ 375189 w 553484"/>
                  <a:gd name="connsiteY98" fmla="*/ 640088 h 769538"/>
                  <a:gd name="connsiteX99" fmla="*/ 391159 w 553484"/>
                  <a:gd name="connsiteY99" fmla="*/ 644748 h 769538"/>
                  <a:gd name="connsiteX100" fmla="*/ 406724 w 553484"/>
                  <a:gd name="connsiteY100" fmla="*/ 650218 h 769538"/>
                  <a:gd name="connsiteX101" fmla="*/ 421885 w 553484"/>
                  <a:gd name="connsiteY101" fmla="*/ 655687 h 769538"/>
                  <a:gd name="connsiteX102" fmla="*/ 436440 w 553484"/>
                  <a:gd name="connsiteY102" fmla="*/ 662170 h 769538"/>
                  <a:gd name="connsiteX103" fmla="*/ 450590 w 553484"/>
                  <a:gd name="connsiteY103" fmla="*/ 668652 h 769538"/>
                  <a:gd name="connsiteX104" fmla="*/ 464134 w 553484"/>
                  <a:gd name="connsiteY104" fmla="*/ 675743 h 769538"/>
                  <a:gd name="connsiteX105" fmla="*/ 477072 w 553484"/>
                  <a:gd name="connsiteY105" fmla="*/ 683036 h 769538"/>
                  <a:gd name="connsiteX106" fmla="*/ 488999 w 553484"/>
                  <a:gd name="connsiteY106" fmla="*/ 690531 h 769538"/>
                  <a:gd name="connsiteX107" fmla="*/ 500319 w 553484"/>
                  <a:gd name="connsiteY107" fmla="*/ 698432 h 769538"/>
                  <a:gd name="connsiteX108" fmla="*/ 510831 w 553484"/>
                  <a:gd name="connsiteY108" fmla="*/ 706333 h 769538"/>
                  <a:gd name="connsiteX109" fmla="*/ 520332 w 553484"/>
                  <a:gd name="connsiteY109" fmla="*/ 714436 h 769538"/>
                  <a:gd name="connsiteX110" fmla="*/ 528418 w 553484"/>
                  <a:gd name="connsiteY110" fmla="*/ 722539 h 769538"/>
                  <a:gd name="connsiteX111" fmla="*/ 535695 w 553484"/>
                  <a:gd name="connsiteY111" fmla="*/ 730642 h 769538"/>
                  <a:gd name="connsiteX112" fmla="*/ 542164 w 553484"/>
                  <a:gd name="connsiteY112" fmla="*/ 738543 h 769538"/>
                  <a:gd name="connsiteX113" fmla="*/ 546813 w 553484"/>
                  <a:gd name="connsiteY113" fmla="*/ 746646 h 769538"/>
                  <a:gd name="connsiteX114" fmla="*/ 550654 w 553484"/>
                  <a:gd name="connsiteY114" fmla="*/ 754345 h 769538"/>
                  <a:gd name="connsiteX115" fmla="*/ 552676 w 553484"/>
                  <a:gd name="connsiteY115" fmla="*/ 762245 h 769538"/>
                  <a:gd name="connsiteX116" fmla="*/ 553484 w 553484"/>
                  <a:gd name="connsiteY116" fmla="*/ 769538 h 769538"/>
                  <a:gd name="connsiteX117" fmla="*/ 276742 w 553484"/>
                  <a:gd name="connsiteY117" fmla="*/ 769538 h 769538"/>
                  <a:gd name="connsiteX118" fmla="*/ 0 w 553484"/>
                  <a:gd name="connsiteY118" fmla="*/ 769538 h 769538"/>
                  <a:gd name="connsiteX119" fmla="*/ 606 w 553484"/>
                  <a:gd name="connsiteY119" fmla="*/ 762245 h 769538"/>
                  <a:gd name="connsiteX120" fmla="*/ 3032 w 553484"/>
                  <a:gd name="connsiteY120" fmla="*/ 754345 h 769538"/>
                  <a:gd name="connsiteX121" fmla="*/ 6469 w 553484"/>
                  <a:gd name="connsiteY121" fmla="*/ 746646 h 769538"/>
                  <a:gd name="connsiteX122" fmla="*/ 11522 w 553484"/>
                  <a:gd name="connsiteY122" fmla="*/ 738543 h 769538"/>
                  <a:gd name="connsiteX123" fmla="*/ 17587 w 553484"/>
                  <a:gd name="connsiteY123" fmla="*/ 730642 h 769538"/>
                  <a:gd name="connsiteX124" fmla="*/ 24864 w 553484"/>
                  <a:gd name="connsiteY124" fmla="*/ 722539 h 769538"/>
                  <a:gd name="connsiteX125" fmla="*/ 33355 w 553484"/>
                  <a:gd name="connsiteY125" fmla="*/ 714436 h 769538"/>
                  <a:gd name="connsiteX126" fmla="*/ 42654 w 553484"/>
                  <a:gd name="connsiteY126" fmla="*/ 706333 h 769538"/>
                  <a:gd name="connsiteX127" fmla="*/ 52963 w 553484"/>
                  <a:gd name="connsiteY127" fmla="*/ 698432 h 769538"/>
                  <a:gd name="connsiteX128" fmla="*/ 64284 w 553484"/>
                  <a:gd name="connsiteY128" fmla="*/ 690531 h 769538"/>
                  <a:gd name="connsiteX129" fmla="*/ 76210 w 553484"/>
                  <a:gd name="connsiteY129" fmla="*/ 683036 h 769538"/>
                  <a:gd name="connsiteX130" fmla="*/ 89148 w 553484"/>
                  <a:gd name="connsiteY130" fmla="*/ 675743 h 769538"/>
                  <a:gd name="connsiteX131" fmla="*/ 102894 w 553484"/>
                  <a:gd name="connsiteY131" fmla="*/ 668652 h 769538"/>
                  <a:gd name="connsiteX132" fmla="*/ 116842 w 553484"/>
                  <a:gd name="connsiteY132" fmla="*/ 662170 h 769538"/>
                  <a:gd name="connsiteX133" fmla="*/ 131599 w 553484"/>
                  <a:gd name="connsiteY133" fmla="*/ 655687 h 769538"/>
                  <a:gd name="connsiteX134" fmla="*/ 146760 w 553484"/>
                  <a:gd name="connsiteY134" fmla="*/ 650218 h 769538"/>
                  <a:gd name="connsiteX135" fmla="*/ 162124 w 553484"/>
                  <a:gd name="connsiteY135" fmla="*/ 644748 h 769538"/>
                  <a:gd name="connsiteX136" fmla="*/ 178094 w 553484"/>
                  <a:gd name="connsiteY136" fmla="*/ 640088 h 769538"/>
                  <a:gd name="connsiteX137" fmla="*/ 192501 w 553484"/>
                  <a:gd name="connsiteY137" fmla="*/ 636345 h 769538"/>
                  <a:gd name="connsiteX138" fmla="*/ 192384 w 553484"/>
                  <a:gd name="connsiteY138" fmla="*/ 636267 h 769538"/>
                  <a:gd name="connsiteX139" fmla="*/ 195412 w 553484"/>
                  <a:gd name="connsiteY139" fmla="*/ 635624 h 769538"/>
                  <a:gd name="connsiteX140" fmla="*/ 210842 w 553484"/>
                  <a:gd name="connsiteY140" fmla="*/ 632188 h 769538"/>
                  <a:gd name="connsiteX141" fmla="*/ 219694 w 553484"/>
                  <a:gd name="connsiteY141" fmla="*/ 630654 h 769538"/>
                  <a:gd name="connsiteX142" fmla="*/ 219694 w 553484"/>
                  <a:gd name="connsiteY142" fmla="*/ 589856 h 769538"/>
                  <a:gd name="connsiteX143" fmla="*/ 212614 w 553484"/>
                  <a:gd name="connsiteY143" fmla="*/ 588479 h 769538"/>
                  <a:gd name="connsiteX144" fmla="*/ 199060 w 553484"/>
                  <a:gd name="connsiteY144" fmla="*/ 584432 h 769538"/>
                  <a:gd name="connsiteX145" fmla="*/ 185911 w 553484"/>
                  <a:gd name="connsiteY145" fmla="*/ 579979 h 769538"/>
                  <a:gd name="connsiteX146" fmla="*/ 173975 w 553484"/>
                  <a:gd name="connsiteY146" fmla="*/ 574718 h 769538"/>
                  <a:gd name="connsiteX147" fmla="*/ 162445 w 553484"/>
                  <a:gd name="connsiteY147" fmla="*/ 568849 h 769538"/>
                  <a:gd name="connsiteX148" fmla="*/ 151925 w 553484"/>
                  <a:gd name="connsiteY148" fmla="*/ 562575 h 769538"/>
                  <a:gd name="connsiteX149" fmla="*/ 142013 w 553484"/>
                  <a:gd name="connsiteY149" fmla="*/ 555289 h 769538"/>
                  <a:gd name="connsiteX150" fmla="*/ 132707 w 553484"/>
                  <a:gd name="connsiteY150" fmla="*/ 547801 h 769538"/>
                  <a:gd name="connsiteX151" fmla="*/ 124008 w 553484"/>
                  <a:gd name="connsiteY151" fmla="*/ 539504 h 769538"/>
                  <a:gd name="connsiteX152" fmla="*/ 116321 w 553484"/>
                  <a:gd name="connsiteY152" fmla="*/ 531004 h 769538"/>
                  <a:gd name="connsiteX153" fmla="*/ 109038 w 553484"/>
                  <a:gd name="connsiteY153" fmla="*/ 521897 h 769538"/>
                  <a:gd name="connsiteX154" fmla="*/ 102565 w 553484"/>
                  <a:gd name="connsiteY154" fmla="*/ 512587 h 769538"/>
                  <a:gd name="connsiteX155" fmla="*/ 96293 w 553484"/>
                  <a:gd name="connsiteY155" fmla="*/ 502671 h 769538"/>
                  <a:gd name="connsiteX156" fmla="*/ 90831 w 553484"/>
                  <a:gd name="connsiteY156" fmla="*/ 492552 h 769538"/>
                  <a:gd name="connsiteX157" fmla="*/ 85572 w 553484"/>
                  <a:gd name="connsiteY157" fmla="*/ 482230 h 769538"/>
                  <a:gd name="connsiteX158" fmla="*/ 81121 w 553484"/>
                  <a:gd name="connsiteY158" fmla="*/ 471302 h 769538"/>
                  <a:gd name="connsiteX159" fmla="*/ 77075 w 553484"/>
                  <a:gd name="connsiteY159" fmla="*/ 460576 h 769538"/>
                  <a:gd name="connsiteX160" fmla="*/ 73434 w 553484"/>
                  <a:gd name="connsiteY160" fmla="*/ 449445 h 769538"/>
                  <a:gd name="connsiteX161" fmla="*/ 70197 w 553484"/>
                  <a:gd name="connsiteY161" fmla="*/ 438112 h 769538"/>
                  <a:gd name="connsiteX162" fmla="*/ 70069 w 553484"/>
                  <a:gd name="connsiteY162" fmla="*/ 437570 h 769538"/>
                  <a:gd name="connsiteX163" fmla="*/ 63926 w 553484"/>
                  <a:gd name="connsiteY163" fmla="*/ 439187 h 769538"/>
                  <a:gd name="connsiteX164" fmla="*/ 55632 w 553484"/>
                  <a:gd name="connsiteY164" fmla="*/ 439996 h 769538"/>
                  <a:gd name="connsiteX165" fmla="*/ 47338 w 553484"/>
                  <a:gd name="connsiteY165" fmla="*/ 439187 h 769538"/>
                  <a:gd name="connsiteX166" fmla="*/ 39448 w 553484"/>
                  <a:gd name="connsiteY166" fmla="*/ 437164 h 769538"/>
                  <a:gd name="connsiteX167" fmla="*/ 32165 w 553484"/>
                  <a:gd name="connsiteY167" fmla="*/ 434130 h 769538"/>
                  <a:gd name="connsiteX168" fmla="*/ 25287 w 553484"/>
                  <a:gd name="connsiteY168" fmla="*/ 429679 h 769538"/>
                  <a:gd name="connsiteX169" fmla="*/ 19016 w 553484"/>
                  <a:gd name="connsiteY169" fmla="*/ 424217 h 769538"/>
                  <a:gd name="connsiteX170" fmla="*/ 13554 w 553484"/>
                  <a:gd name="connsiteY170" fmla="*/ 418148 h 769538"/>
                  <a:gd name="connsiteX171" fmla="*/ 8901 w 553484"/>
                  <a:gd name="connsiteY171" fmla="*/ 411068 h 769538"/>
                  <a:gd name="connsiteX172" fmla="*/ 5057 w 553484"/>
                  <a:gd name="connsiteY172" fmla="*/ 403380 h 769538"/>
                  <a:gd name="connsiteX173" fmla="*/ 2225 w 553484"/>
                  <a:gd name="connsiteY173" fmla="*/ 394884 h 769538"/>
                  <a:gd name="connsiteX174" fmla="*/ 607 w 553484"/>
                  <a:gd name="connsiteY174" fmla="*/ 385983 h 769538"/>
                  <a:gd name="connsiteX175" fmla="*/ 0 w 553484"/>
                  <a:gd name="connsiteY175" fmla="*/ 376475 h 769538"/>
                  <a:gd name="connsiteX176" fmla="*/ 607 w 553484"/>
                  <a:gd name="connsiteY176" fmla="*/ 367169 h 769538"/>
                  <a:gd name="connsiteX177" fmla="*/ 2225 w 553484"/>
                  <a:gd name="connsiteY177" fmla="*/ 358268 h 769538"/>
                  <a:gd name="connsiteX178" fmla="*/ 5057 w 553484"/>
                  <a:gd name="connsiteY178" fmla="*/ 349772 h 769538"/>
                  <a:gd name="connsiteX179" fmla="*/ 8901 w 553484"/>
                  <a:gd name="connsiteY179" fmla="*/ 341882 h 769538"/>
                  <a:gd name="connsiteX180" fmla="*/ 13554 w 553484"/>
                  <a:gd name="connsiteY180" fmla="*/ 335004 h 769538"/>
                  <a:gd name="connsiteX181" fmla="*/ 19016 w 553484"/>
                  <a:gd name="connsiteY181" fmla="*/ 328531 h 769538"/>
                  <a:gd name="connsiteX182" fmla="*/ 25287 w 553484"/>
                  <a:gd name="connsiteY182" fmla="*/ 323069 h 769538"/>
                  <a:gd name="connsiteX183" fmla="*/ 32165 w 553484"/>
                  <a:gd name="connsiteY183" fmla="*/ 319023 h 769538"/>
                  <a:gd name="connsiteX184" fmla="*/ 33276 w 553484"/>
                  <a:gd name="connsiteY184" fmla="*/ 318498 h 769538"/>
                  <a:gd name="connsiteX185" fmla="*/ 31763 w 553484"/>
                  <a:gd name="connsiteY185" fmla="*/ 305218 h 769538"/>
                  <a:gd name="connsiteX186" fmla="*/ 30144 w 553484"/>
                  <a:gd name="connsiteY186" fmla="*/ 288216 h 769538"/>
                  <a:gd name="connsiteX187" fmla="*/ 28929 w 553484"/>
                  <a:gd name="connsiteY187" fmla="*/ 270000 h 769538"/>
                  <a:gd name="connsiteX188" fmla="*/ 27715 w 553484"/>
                  <a:gd name="connsiteY188" fmla="*/ 250368 h 769538"/>
                  <a:gd name="connsiteX189" fmla="*/ 27310 w 553484"/>
                  <a:gd name="connsiteY189" fmla="*/ 239438 h 769538"/>
                  <a:gd name="connsiteX190" fmla="*/ 26703 w 553484"/>
                  <a:gd name="connsiteY190" fmla="*/ 228306 h 769538"/>
                  <a:gd name="connsiteX191" fmla="*/ 26703 w 553484"/>
                  <a:gd name="connsiteY191" fmla="*/ 217174 h 769538"/>
                  <a:gd name="connsiteX192" fmla="*/ 27108 w 553484"/>
                  <a:gd name="connsiteY192" fmla="*/ 206245 h 769538"/>
                  <a:gd name="connsiteX193" fmla="*/ 27513 w 553484"/>
                  <a:gd name="connsiteY193" fmla="*/ 195113 h 769538"/>
                  <a:gd name="connsiteX194" fmla="*/ 28525 w 553484"/>
                  <a:gd name="connsiteY194" fmla="*/ 184386 h 769538"/>
                  <a:gd name="connsiteX195" fmla="*/ 29941 w 553484"/>
                  <a:gd name="connsiteY195" fmla="*/ 173456 h 769538"/>
                  <a:gd name="connsiteX196" fmla="*/ 31560 w 553484"/>
                  <a:gd name="connsiteY196" fmla="*/ 162729 h 769538"/>
                  <a:gd name="connsiteX197" fmla="*/ 33584 w 553484"/>
                  <a:gd name="connsiteY197" fmla="*/ 152204 h 769538"/>
                  <a:gd name="connsiteX198" fmla="*/ 36417 w 553484"/>
                  <a:gd name="connsiteY198" fmla="*/ 141679 h 769538"/>
                  <a:gd name="connsiteX199" fmla="*/ 39655 w 553484"/>
                  <a:gd name="connsiteY199" fmla="*/ 131357 h 769538"/>
                  <a:gd name="connsiteX200" fmla="*/ 43703 w 553484"/>
                  <a:gd name="connsiteY200" fmla="*/ 121439 h 769538"/>
                  <a:gd name="connsiteX201" fmla="*/ 48358 w 553484"/>
                  <a:gd name="connsiteY201" fmla="*/ 111724 h 769538"/>
                  <a:gd name="connsiteX202" fmla="*/ 53619 w 553484"/>
                  <a:gd name="connsiteY202" fmla="*/ 102009 h 769538"/>
                  <a:gd name="connsiteX203" fmla="*/ 59691 w 553484"/>
                  <a:gd name="connsiteY203" fmla="*/ 92901 h 769538"/>
                  <a:gd name="connsiteX204" fmla="*/ 66572 w 553484"/>
                  <a:gd name="connsiteY204" fmla="*/ 83591 h 769538"/>
                  <a:gd name="connsiteX205" fmla="*/ 74262 w 553484"/>
                  <a:gd name="connsiteY205" fmla="*/ 74888 h 769538"/>
                  <a:gd name="connsiteX206" fmla="*/ 82762 w 553484"/>
                  <a:gd name="connsiteY206" fmla="*/ 66792 h 769538"/>
                  <a:gd name="connsiteX207" fmla="*/ 92071 w 553484"/>
                  <a:gd name="connsiteY207" fmla="*/ 58493 h 769538"/>
                  <a:gd name="connsiteX208" fmla="*/ 102797 w 553484"/>
                  <a:gd name="connsiteY208" fmla="*/ 50802 h 769538"/>
                  <a:gd name="connsiteX209" fmla="*/ 113928 w 553484"/>
                  <a:gd name="connsiteY209" fmla="*/ 43516 h 769538"/>
                  <a:gd name="connsiteX210" fmla="*/ 126475 w 553484"/>
                  <a:gd name="connsiteY210" fmla="*/ 36634 h 769538"/>
                  <a:gd name="connsiteX211" fmla="*/ 140034 w 553484"/>
                  <a:gd name="connsiteY211" fmla="*/ 30158 h 769538"/>
                  <a:gd name="connsiteX212" fmla="*/ 154606 w 553484"/>
                  <a:gd name="connsiteY212" fmla="*/ 23883 h 769538"/>
                  <a:gd name="connsiteX213" fmla="*/ 170593 w 553484"/>
                  <a:gd name="connsiteY213" fmla="*/ 18216 h 769538"/>
                  <a:gd name="connsiteX214" fmla="*/ 187593 w 553484"/>
                  <a:gd name="connsiteY214" fmla="*/ 13358 h 769538"/>
                  <a:gd name="connsiteX215" fmla="*/ 206009 w 553484"/>
                  <a:gd name="connsiteY215" fmla="*/ 8703 h 769538"/>
                  <a:gd name="connsiteX216" fmla="*/ 224021 w 553484"/>
                  <a:gd name="connsiteY216" fmla="*/ 4858 h 769538"/>
                  <a:gd name="connsiteX217" fmla="*/ 241223 w 553484"/>
                  <a:gd name="connsiteY217" fmla="*/ 2227 h 769538"/>
                  <a:gd name="connsiteX218" fmla="*/ 257818 w 553484"/>
                  <a:gd name="connsiteY218" fmla="*/ 607 h 76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553484" h="769538">
                    <a:moveTo>
                      <a:pt x="273603" y="0"/>
                    </a:moveTo>
                    <a:lnTo>
                      <a:pt x="288984" y="0"/>
                    </a:lnTo>
                    <a:lnTo>
                      <a:pt x="303555" y="607"/>
                    </a:lnTo>
                    <a:lnTo>
                      <a:pt x="317317" y="2227"/>
                    </a:lnTo>
                    <a:lnTo>
                      <a:pt x="330674" y="4453"/>
                    </a:lnTo>
                    <a:lnTo>
                      <a:pt x="343221" y="7084"/>
                    </a:lnTo>
                    <a:lnTo>
                      <a:pt x="355161" y="10120"/>
                    </a:lnTo>
                    <a:lnTo>
                      <a:pt x="366494" y="13763"/>
                    </a:lnTo>
                    <a:lnTo>
                      <a:pt x="377018" y="17609"/>
                    </a:lnTo>
                    <a:lnTo>
                      <a:pt x="386935" y="21859"/>
                    </a:lnTo>
                    <a:lnTo>
                      <a:pt x="396244" y="26312"/>
                    </a:lnTo>
                    <a:lnTo>
                      <a:pt x="404946" y="30967"/>
                    </a:lnTo>
                    <a:lnTo>
                      <a:pt x="413041" y="35622"/>
                    </a:lnTo>
                    <a:lnTo>
                      <a:pt x="420327" y="40480"/>
                    </a:lnTo>
                    <a:lnTo>
                      <a:pt x="426803" y="45135"/>
                    </a:lnTo>
                    <a:lnTo>
                      <a:pt x="433077" y="49588"/>
                    </a:lnTo>
                    <a:lnTo>
                      <a:pt x="438338" y="53838"/>
                    </a:lnTo>
                    <a:lnTo>
                      <a:pt x="442993" y="58089"/>
                    </a:lnTo>
                    <a:lnTo>
                      <a:pt x="447243" y="61732"/>
                    </a:lnTo>
                    <a:lnTo>
                      <a:pt x="450886" y="65173"/>
                    </a:lnTo>
                    <a:lnTo>
                      <a:pt x="453719" y="68006"/>
                    </a:lnTo>
                    <a:lnTo>
                      <a:pt x="455743" y="70233"/>
                    </a:lnTo>
                    <a:lnTo>
                      <a:pt x="457362" y="72054"/>
                    </a:lnTo>
                    <a:lnTo>
                      <a:pt x="458374" y="73269"/>
                    </a:lnTo>
                    <a:lnTo>
                      <a:pt x="458576" y="73471"/>
                    </a:lnTo>
                    <a:lnTo>
                      <a:pt x="469100" y="78733"/>
                    </a:lnTo>
                    <a:lnTo>
                      <a:pt x="478814" y="84603"/>
                    </a:lnTo>
                    <a:lnTo>
                      <a:pt x="487718" y="91484"/>
                    </a:lnTo>
                    <a:lnTo>
                      <a:pt x="495813" y="98771"/>
                    </a:lnTo>
                    <a:lnTo>
                      <a:pt x="502897" y="106664"/>
                    </a:lnTo>
                    <a:lnTo>
                      <a:pt x="509170" y="115367"/>
                    </a:lnTo>
                    <a:lnTo>
                      <a:pt x="514837" y="124273"/>
                    </a:lnTo>
                    <a:lnTo>
                      <a:pt x="519492" y="133988"/>
                    </a:lnTo>
                    <a:lnTo>
                      <a:pt x="523741" y="144108"/>
                    </a:lnTo>
                    <a:lnTo>
                      <a:pt x="527182" y="154430"/>
                    </a:lnTo>
                    <a:lnTo>
                      <a:pt x="530015" y="165360"/>
                    </a:lnTo>
                    <a:lnTo>
                      <a:pt x="532444" y="176290"/>
                    </a:lnTo>
                    <a:lnTo>
                      <a:pt x="534063" y="187624"/>
                    </a:lnTo>
                    <a:lnTo>
                      <a:pt x="535277" y="199161"/>
                    </a:lnTo>
                    <a:lnTo>
                      <a:pt x="535884" y="210697"/>
                    </a:lnTo>
                    <a:lnTo>
                      <a:pt x="536491" y="222234"/>
                    </a:lnTo>
                    <a:lnTo>
                      <a:pt x="536086" y="233973"/>
                    </a:lnTo>
                    <a:lnTo>
                      <a:pt x="535479" y="245712"/>
                    </a:lnTo>
                    <a:lnTo>
                      <a:pt x="534467" y="257249"/>
                    </a:lnTo>
                    <a:lnTo>
                      <a:pt x="533456" y="268786"/>
                    </a:lnTo>
                    <a:lnTo>
                      <a:pt x="531634" y="280120"/>
                    </a:lnTo>
                    <a:lnTo>
                      <a:pt x="530015" y="291050"/>
                    </a:lnTo>
                    <a:lnTo>
                      <a:pt x="527991" y="301979"/>
                    </a:lnTo>
                    <a:lnTo>
                      <a:pt x="525563" y="312302"/>
                    </a:lnTo>
                    <a:lnTo>
                      <a:pt x="523751" y="320540"/>
                    </a:lnTo>
                    <a:lnTo>
                      <a:pt x="528041" y="323069"/>
                    </a:lnTo>
                    <a:lnTo>
                      <a:pt x="534301" y="328531"/>
                    </a:lnTo>
                    <a:lnTo>
                      <a:pt x="539753" y="335004"/>
                    </a:lnTo>
                    <a:lnTo>
                      <a:pt x="544397" y="341882"/>
                    </a:lnTo>
                    <a:lnTo>
                      <a:pt x="548234" y="349772"/>
                    </a:lnTo>
                    <a:lnTo>
                      <a:pt x="551061" y="358268"/>
                    </a:lnTo>
                    <a:lnTo>
                      <a:pt x="552878" y="367169"/>
                    </a:lnTo>
                    <a:lnTo>
                      <a:pt x="553484" y="376475"/>
                    </a:lnTo>
                    <a:lnTo>
                      <a:pt x="552878" y="385983"/>
                    </a:lnTo>
                    <a:lnTo>
                      <a:pt x="551061" y="394884"/>
                    </a:lnTo>
                    <a:lnTo>
                      <a:pt x="548234" y="403380"/>
                    </a:lnTo>
                    <a:lnTo>
                      <a:pt x="544397" y="411068"/>
                    </a:lnTo>
                    <a:lnTo>
                      <a:pt x="539753" y="418148"/>
                    </a:lnTo>
                    <a:lnTo>
                      <a:pt x="534301" y="424217"/>
                    </a:lnTo>
                    <a:lnTo>
                      <a:pt x="528041" y="429679"/>
                    </a:lnTo>
                    <a:lnTo>
                      <a:pt x="521176" y="434130"/>
                    </a:lnTo>
                    <a:lnTo>
                      <a:pt x="513906" y="437164"/>
                    </a:lnTo>
                    <a:lnTo>
                      <a:pt x="506031" y="439187"/>
                    </a:lnTo>
                    <a:lnTo>
                      <a:pt x="497752" y="439996"/>
                    </a:lnTo>
                    <a:lnTo>
                      <a:pt x="489877" y="439187"/>
                    </a:lnTo>
                    <a:lnTo>
                      <a:pt x="482854" y="437428"/>
                    </a:lnTo>
                    <a:lnTo>
                      <a:pt x="482680" y="438112"/>
                    </a:lnTo>
                    <a:lnTo>
                      <a:pt x="479646" y="449445"/>
                    </a:lnTo>
                    <a:lnTo>
                      <a:pt x="475802" y="460576"/>
                    </a:lnTo>
                    <a:lnTo>
                      <a:pt x="471959" y="471302"/>
                    </a:lnTo>
                    <a:lnTo>
                      <a:pt x="467306" y="482230"/>
                    </a:lnTo>
                    <a:lnTo>
                      <a:pt x="462248" y="492552"/>
                    </a:lnTo>
                    <a:lnTo>
                      <a:pt x="456786" y="502671"/>
                    </a:lnTo>
                    <a:lnTo>
                      <a:pt x="450717" y="512587"/>
                    </a:lnTo>
                    <a:lnTo>
                      <a:pt x="443839" y="521897"/>
                    </a:lnTo>
                    <a:lnTo>
                      <a:pt x="436557" y="531004"/>
                    </a:lnTo>
                    <a:lnTo>
                      <a:pt x="428869" y="539504"/>
                    </a:lnTo>
                    <a:lnTo>
                      <a:pt x="420171" y="547801"/>
                    </a:lnTo>
                    <a:lnTo>
                      <a:pt x="411067" y="555289"/>
                    </a:lnTo>
                    <a:lnTo>
                      <a:pt x="401155" y="562575"/>
                    </a:lnTo>
                    <a:lnTo>
                      <a:pt x="390635" y="568849"/>
                    </a:lnTo>
                    <a:lnTo>
                      <a:pt x="379104" y="574718"/>
                    </a:lnTo>
                    <a:lnTo>
                      <a:pt x="366967" y="579979"/>
                    </a:lnTo>
                    <a:lnTo>
                      <a:pt x="354222" y="584432"/>
                    </a:lnTo>
                    <a:lnTo>
                      <a:pt x="340263" y="588479"/>
                    </a:lnTo>
                    <a:lnTo>
                      <a:pt x="333789" y="589739"/>
                    </a:lnTo>
                    <a:lnTo>
                      <a:pt x="333789" y="613168"/>
                    </a:lnTo>
                    <a:lnTo>
                      <a:pt x="333789" y="630657"/>
                    </a:lnTo>
                    <a:lnTo>
                      <a:pt x="342845" y="632188"/>
                    </a:lnTo>
                    <a:lnTo>
                      <a:pt x="359017" y="635834"/>
                    </a:lnTo>
                    <a:lnTo>
                      <a:pt x="360473" y="636217"/>
                    </a:lnTo>
                    <a:lnTo>
                      <a:pt x="363527" y="636876"/>
                    </a:lnTo>
                    <a:lnTo>
                      <a:pt x="363434" y="636996"/>
                    </a:lnTo>
                    <a:lnTo>
                      <a:pt x="375189" y="640088"/>
                    </a:lnTo>
                    <a:lnTo>
                      <a:pt x="391159" y="644748"/>
                    </a:lnTo>
                    <a:lnTo>
                      <a:pt x="406724" y="650218"/>
                    </a:lnTo>
                    <a:lnTo>
                      <a:pt x="421885" y="655687"/>
                    </a:lnTo>
                    <a:lnTo>
                      <a:pt x="436440" y="662170"/>
                    </a:lnTo>
                    <a:lnTo>
                      <a:pt x="450590" y="668652"/>
                    </a:lnTo>
                    <a:lnTo>
                      <a:pt x="464134" y="675743"/>
                    </a:lnTo>
                    <a:lnTo>
                      <a:pt x="477072" y="683036"/>
                    </a:lnTo>
                    <a:lnTo>
                      <a:pt x="488999" y="690531"/>
                    </a:lnTo>
                    <a:lnTo>
                      <a:pt x="500319" y="698432"/>
                    </a:lnTo>
                    <a:lnTo>
                      <a:pt x="510831" y="706333"/>
                    </a:lnTo>
                    <a:lnTo>
                      <a:pt x="520332" y="714436"/>
                    </a:lnTo>
                    <a:lnTo>
                      <a:pt x="528418" y="722539"/>
                    </a:lnTo>
                    <a:lnTo>
                      <a:pt x="535695" y="730642"/>
                    </a:lnTo>
                    <a:lnTo>
                      <a:pt x="542164" y="738543"/>
                    </a:lnTo>
                    <a:lnTo>
                      <a:pt x="546813" y="746646"/>
                    </a:lnTo>
                    <a:lnTo>
                      <a:pt x="550654" y="754345"/>
                    </a:lnTo>
                    <a:lnTo>
                      <a:pt x="552676" y="762245"/>
                    </a:lnTo>
                    <a:lnTo>
                      <a:pt x="553484" y="769538"/>
                    </a:lnTo>
                    <a:lnTo>
                      <a:pt x="276742" y="769538"/>
                    </a:lnTo>
                    <a:lnTo>
                      <a:pt x="0" y="769538"/>
                    </a:lnTo>
                    <a:lnTo>
                      <a:pt x="606" y="762245"/>
                    </a:lnTo>
                    <a:lnTo>
                      <a:pt x="3032" y="754345"/>
                    </a:lnTo>
                    <a:lnTo>
                      <a:pt x="6469" y="746646"/>
                    </a:lnTo>
                    <a:lnTo>
                      <a:pt x="11522" y="738543"/>
                    </a:lnTo>
                    <a:lnTo>
                      <a:pt x="17587" y="730642"/>
                    </a:lnTo>
                    <a:lnTo>
                      <a:pt x="24864" y="722539"/>
                    </a:lnTo>
                    <a:lnTo>
                      <a:pt x="33355" y="714436"/>
                    </a:lnTo>
                    <a:lnTo>
                      <a:pt x="42654" y="706333"/>
                    </a:lnTo>
                    <a:lnTo>
                      <a:pt x="52963" y="698432"/>
                    </a:lnTo>
                    <a:lnTo>
                      <a:pt x="64284" y="690531"/>
                    </a:lnTo>
                    <a:lnTo>
                      <a:pt x="76210" y="683036"/>
                    </a:lnTo>
                    <a:lnTo>
                      <a:pt x="89148" y="675743"/>
                    </a:lnTo>
                    <a:lnTo>
                      <a:pt x="102894" y="668652"/>
                    </a:lnTo>
                    <a:lnTo>
                      <a:pt x="116842" y="662170"/>
                    </a:lnTo>
                    <a:lnTo>
                      <a:pt x="131599" y="655687"/>
                    </a:lnTo>
                    <a:lnTo>
                      <a:pt x="146760" y="650218"/>
                    </a:lnTo>
                    <a:lnTo>
                      <a:pt x="162124" y="644748"/>
                    </a:lnTo>
                    <a:lnTo>
                      <a:pt x="178094" y="640088"/>
                    </a:lnTo>
                    <a:lnTo>
                      <a:pt x="192501" y="636345"/>
                    </a:lnTo>
                    <a:lnTo>
                      <a:pt x="192384" y="636267"/>
                    </a:lnTo>
                    <a:lnTo>
                      <a:pt x="195412" y="635624"/>
                    </a:lnTo>
                    <a:lnTo>
                      <a:pt x="210842" y="632188"/>
                    </a:lnTo>
                    <a:lnTo>
                      <a:pt x="219694" y="630654"/>
                    </a:lnTo>
                    <a:lnTo>
                      <a:pt x="219694" y="589856"/>
                    </a:lnTo>
                    <a:lnTo>
                      <a:pt x="212614" y="588479"/>
                    </a:lnTo>
                    <a:lnTo>
                      <a:pt x="199060" y="584432"/>
                    </a:lnTo>
                    <a:lnTo>
                      <a:pt x="185911" y="579979"/>
                    </a:lnTo>
                    <a:lnTo>
                      <a:pt x="173975" y="574718"/>
                    </a:lnTo>
                    <a:lnTo>
                      <a:pt x="162445" y="568849"/>
                    </a:lnTo>
                    <a:lnTo>
                      <a:pt x="151925" y="562575"/>
                    </a:lnTo>
                    <a:lnTo>
                      <a:pt x="142013" y="555289"/>
                    </a:lnTo>
                    <a:lnTo>
                      <a:pt x="132707" y="547801"/>
                    </a:lnTo>
                    <a:lnTo>
                      <a:pt x="124008" y="539504"/>
                    </a:lnTo>
                    <a:lnTo>
                      <a:pt x="116321" y="531004"/>
                    </a:lnTo>
                    <a:lnTo>
                      <a:pt x="109038" y="521897"/>
                    </a:lnTo>
                    <a:lnTo>
                      <a:pt x="102565" y="512587"/>
                    </a:lnTo>
                    <a:lnTo>
                      <a:pt x="96293" y="502671"/>
                    </a:lnTo>
                    <a:lnTo>
                      <a:pt x="90831" y="492552"/>
                    </a:lnTo>
                    <a:lnTo>
                      <a:pt x="85572" y="482230"/>
                    </a:lnTo>
                    <a:lnTo>
                      <a:pt x="81121" y="471302"/>
                    </a:lnTo>
                    <a:lnTo>
                      <a:pt x="77075" y="460576"/>
                    </a:lnTo>
                    <a:lnTo>
                      <a:pt x="73434" y="449445"/>
                    </a:lnTo>
                    <a:lnTo>
                      <a:pt x="70197" y="438112"/>
                    </a:lnTo>
                    <a:lnTo>
                      <a:pt x="70069" y="437570"/>
                    </a:lnTo>
                    <a:lnTo>
                      <a:pt x="63926" y="439187"/>
                    </a:lnTo>
                    <a:lnTo>
                      <a:pt x="55632" y="439996"/>
                    </a:lnTo>
                    <a:lnTo>
                      <a:pt x="47338" y="439187"/>
                    </a:lnTo>
                    <a:lnTo>
                      <a:pt x="39448" y="437164"/>
                    </a:lnTo>
                    <a:lnTo>
                      <a:pt x="32165" y="434130"/>
                    </a:lnTo>
                    <a:lnTo>
                      <a:pt x="25287" y="429679"/>
                    </a:lnTo>
                    <a:lnTo>
                      <a:pt x="19016" y="424217"/>
                    </a:lnTo>
                    <a:lnTo>
                      <a:pt x="13554" y="418148"/>
                    </a:lnTo>
                    <a:lnTo>
                      <a:pt x="8901" y="411068"/>
                    </a:lnTo>
                    <a:lnTo>
                      <a:pt x="5057" y="403380"/>
                    </a:lnTo>
                    <a:lnTo>
                      <a:pt x="2225" y="394884"/>
                    </a:lnTo>
                    <a:lnTo>
                      <a:pt x="607" y="385983"/>
                    </a:lnTo>
                    <a:lnTo>
                      <a:pt x="0" y="376475"/>
                    </a:lnTo>
                    <a:lnTo>
                      <a:pt x="607" y="367169"/>
                    </a:lnTo>
                    <a:lnTo>
                      <a:pt x="2225" y="358268"/>
                    </a:lnTo>
                    <a:lnTo>
                      <a:pt x="5057" y="349772"/>
                    </a:lnTo>
                    <a:lnTo>
                      <a:pt x="8901" y="341882"/>
                    </a:lnTo>
                    <a:lnTo>
                      <a:pt x="13554" y="335004"/>
                    </a:lnTo>
                    <a:lnTo>
                      <a:pt x="19016" y="328531"/>
                    </a:lnTo>
                    <a:lnTo>
                      <a:pt x="25287" y="323069"/>
                    </a:lnTo>
                    <a:lnTo>
                      <a:pt x="32165" y="319023"/>
                    </a:lnTo>
                    <a:lnTo>
                      <a:pt x="33276" y="318498"/>
                    </a:lnTo>
                    <a:lnTo>
                      <a:pt x="31763" y="305218"/>
                    </a:lnTo>
                    <a:lnTo>
                      <a:pt x="30144" y="288216"/>
                    </a:lnTo>
                    <a:lnTo>
                      <a:pt x="28929" y="270000"/>
                    </a:lnTo>
                    <a:lnTo>
                      <a:pt x="27715" y="250368"/>
                    </a:lnTo>
                    <a:lnTo>
                      <a:pt x="27310" y="239438"/>
                    </a:lnTo>
                    <a:lnTo>
                      <a:pt x="26703" y="228306"/>
                    </a:lnTo>
                    <a:lnTo>
                      <a:pt x="26703" y="217174"/>
                    </a:lnTo>
                    <a:lnTo>
                      <a:pt x="27108" y="206245"/>
                    </a:lnTo>
                    <a:lnTo>
                      <a:pt x="27513" y="195113"/>
                    </a:lnTo>
                    <a:lnTo>
                      <a:pt x="28525" y="184386"/>
                    </a:lnTo>
                    <a:lnTo>
                      <a:pt x="29941" y="173456"/>
                    </a:lnTo>
                    <a:lnTo>
                      <a:pt x="31560" y="162729"/>
                    </a:lnTo>
                    <a:lnTo>
                      <a:pt x="33584" y="152204"/>
                    </a:lnTo>
                    <a:lnTo>
                      <a:pt x="36417" y="141679"/>
                    </a:lnTo>
                    <a:lnTo>
                      <a:pt x="39655" y="131357"/>
                    </a:lnTo>
                    <a:lnTo>
                      <a:pt x="43703" y="121439"/>
                    </a:lnTo>
                    <a:lnTo>
                      <a:pt x="48358" y="111724"/>
                    </a:lnTo>
                    <a:lnTo>
                      <a:pt x="53619" y="102009"/>
                    </a:lnTo>
                    <a:lnTo>
                      <a:pt x="59691" y="92901"/>
                    </a:lnTo>
                    <a:lnTo>
                      <a:pt x="66572" y="83591"/>
                    </a:lnTo>
                    <a:lnTo>
                      <a:pt x="74262" y="74888"/>
                    </a:lnTo>
                    <a:lnTo>
                      <a:pt x="82762" y="66792"/>
                    </a:lnTo>
                    <a:lnTo>
                      <a:pt x="92071" y="58493"/>
                    </a:lnTo>
                    <a:lnTo>
                      <a:pt x="102797" y="50802"/>
                    </a:lnTo>
                    <a:lnTo>
                      <a:pt x="113928" y="43516"/>
                    </a:lnTo>
                    <a:lnTo>
                      <a:pt x="126475" y="36634"/>
                    </a:lnTo>
                    <a:lnTo>
                      <a:pt x="140034" y="30158"/>
                    </a:lnTo>
                    <a:lnTo>
                      <a:pt x="154606" y="23883"/>
                    </a:lnTo>
                    <a:lnTo>
                      <a:pt x="170593" y="18216"/>
                    </a:lnTo>
                    <a:lnTo>
                      <a:pt x="187593" y="13358"/>
                    </a:lnTo>
                    <a:lnTo>
                      <a:pt x="206009" y="8703"/>
                    </a:lnTo>
                    <a:lnTo>
                      <a:pt x="224021" y="4858"/>
                    </a:lnTo>
                    <a:lnTo>
                      <a:pt x="241223" y="2227"/>
                    </a:lnTo>
                    <a:lnTo>
                      <a:pt x="257818" y="6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8157706" y="3652527"/>
            <a:ext cx="1957524" cy="2515594"/>
            <a:chOff x="8170406" y="3149399"/>
            <a:chExt cx="1957524" cy="2515594"/>
          </a:xfrm>
        </p:grpSpPr>
        <p:sp>
          <p:nvSpPr>
            <p:cNvPr id="73" name="모서리가 둥근 직사각형 72"/>
            <p:cNvSpPr/>
            <p:nvPr/>
          </p:nvSpPr>
          <p:spPr>
            <a:xfrm rot="5400000">
              <a:off x="7279774" y="4438954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 rot="5400000">
              <a:off x="7820481" y="4438955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 rot="5400000">
              <a:off x="8361188" y="4438956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 rot="5400000">
              <a:off x="8901895" y="4438957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오른쪽 대괄호 76"/>
            <p:cNvSpPr/>
            <p:nvPr/>
          </p:nvSpPr>
          <p:spPr>
            <a:xfrm rot="16200000">
              <a:off x="8951465" y="2536555"/>
              <a:ext cx="398917" cy="1624607"/>
            </a:xfrm>
            <a:prstGeom prst="rightBracket">
              <a:avLst>
                <a:gd name="adj" fmla="val 0"/>
              </a:avLst>
            </a:prstGeom>
            <a:ln>
              <a:solidFill>
                <a:srgbClr val="8396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 flipH="1">
              <a:off x="8872242" y="3149399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H="1">
              <a:off x="9415896" y="3149399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8266865" y="2678935"/>
            <a:ext cx="1758950" cy="574675"/>
            <a:chOff x="5041900" y="825500"/>
            <a:chExt cx="1758950" cy="574675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5041900" y="825500"/>
              <a:ext cx="1758950" cy="574675"/>
            </a:xfrm>
            <a:prstGeom prst="roundRect">
              <a:avLst>
                <a:gd name="adj" fmla="val 50000"/>
              </a:avLst>
            </a:prstGeom>
            <a:solidFill>
              <a:srgbClr val="0073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endParaRPr lang="en-US" altLang="ko-KR" sz="800" dirty="0">
                <a:solidFill>
                  <a:prstClr val="white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prstClr val="white"/>
                  </a:solidFill>
                </a:rPr>
                <a:t>온라인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5100955" y="878837"/>
              <a:ext cx="468000" cy="468000"/>
              <a:chOff x="5118100" y="825500"/>
              <a:chExt cx="571500" cy="5715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5118100" y="825500"/>
                <a:ext cx="571500" cy="5715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자유형 83"/>
              <p:cNvSpPr>
                <a:spLocks/>
              </p:cNvSpPr>
              <p:nvPr/>
            </p:nvSpPr>
            <p:spPr bwMode="auto">
              <a:xfrm>
                <a:off x="5259983" y="911225"/>
                <a:ext cx="287733" cy="400050"/>
              </a:xfrm>
              <a:custGeom>
                <a:avLst/>
                <a:gdLst>
                  <a:gd name="connsiteX0" fmla="*/ 273603 w 553484"/>
                  <a:gd name="connsiteY0" fmla="*/ 0 h 769538"/>
                  <a:gd name="connsiteX1" fmla="*/ 288984 w 553484"/>
                  <a:gd name="connsiteY1" fmla="*/ 0 h 769538"/>
                  <a:gd name="connsiteX2" fmla="*/ 303555 w 553484"/>
                  <a:gd name="connsiteY2" fmla="*/ 607 h 769538"/>
                  <a:gd name="connsiteX3" fmla="*/ 317317 w 553484"/>
                  <a:gd name="connsiteY3" fmla="*/ 2227 h 769538"/>
                  <a:gd name="connsiteX4" fmla="*/ 330674 w 553484"/>
                  <a:gd name="connsiteY4" fmla="*/ 4453 h 769538"/>
                  <a:gd name="connsiteX5" fmla="*/ 343221 w 553484"/>
                  <a:gd name="connsiteY5" fmla="*/ 7084 h 769538"/>
                  <a:gd name="connsiteX6" fmla="*/ 355161 w 553484"/>
                  <a:gd name="connsiteY6" fmla="*/ 10120 h 769538"/>
                  <a:gd name="connsiteX7" fmla="*/ 366494 w 553484"/>
                  <a:gd name="connsiteY7" fmla="*/ 13763 h 769538"/>
                  <a:gd name="connsiteX8" fmla="*/ 377018 w 553484"/>
                  <a:gd name="connsiteY8" fmla="*/ 17609 h 769538"/>
                  <a:gd name="connsiteX9" fmla="*/ 386935 w 553484"/>
                  <a:gd name="connsiteY9" fmla="*/ 21859 h 769538"/>
                  <a:gd name="connsiteX10" fmla="*/ 396244 w 553484"/>
                  <a:gd name="connsiteY10" fmla="*/ 26312 h 769538"/>
                  <a:gd name="connsiteX11" fmla="*/ 404946 w 553484"/>
                  <a:gd name="connsiteY11" fmla="*/ 30967 h 769538"/>
                  <a:gd name="connsiteX12" fmla="*/ 413041 w 553484"/>
                  <a:gd name="connsiteY12" fmla="*/ 35622 h 769538"/>
                  <a:gd name="connsiteX13" fmla="*/ 420327 w 553484"/>
                  <a:gd name="connsiteY13" fmla="*/ 40480 h 769538"/>
                  <a:gd name="connsiteX14" fmla="*/ 426803 w 553484"/>
                  <a:gd name="connsiteY14" fmla="*/ 45135 h 769538"/>
                  <a:gd name="connsiteX15" fmla="*/ 433077 w 553484"/>
                  <a:gd name="connsiteY15" fmla="*/ 49588 h 769538"/>
                  <a:gd name="connsiteX16" fmla="*/ 438338 w 553484"/>
                  <a:gd name="connsiteY16" fmla="*/ 53838 h 769538"/>
                  <a:gd name="connsiteX17" fmla="*/ 442993 w 553484"/>
                  <a:gd name="connsiteY17" fmla="*/ 58089 h 769538"/>
                  <a:gd name="connsiteX18" fmla="*/ 447243 w 553484"/>
                  <a:gd name="connsiteY18" fmla="*/ 61732 h 769538"/>
                  <a:gd name="connsiteX19" fmla="*/ 450886 w 553484"/>
                  <a:gd name="connsiteY19" fmla="*/ 65173 h 769538"/>
                  <a:gd name="connsiteX20" fmla="*/ 453719 w 553484"/>
                  <a:gd name="connsiteY20" fmla="*/ 68006 h 769538"/>
                  <a:gd name="connsiteX21" fmla="*/ 455743 w 553484"/>
                  <a:gd name="connsiteY21" fmla="*/ 70233 h 769538"/>
                  <a:gd name="connsiteX22" fmla="*/ 457362 w 553484"/>
                  <a:gd name="connsiteY22" fmla="*/ 72054 h 769538"/>
                  <a:gd name="connsiteX23" fmla="*/ 458374 w 553484"/>
                  <a:gd name="connsiteY23" fmla="*/ 73269 h 769538"/>
                  <a:gd name="connsiteX24" fmla="*/ 458576 w 553484"/>
                  <a:gd name="connsiteY24" fmla="*/ 73471 h 769538"/>
                  <a:gd name="connsiteX25" fmla="*/ 469100 w 553484"/>
                  <a:gd name="connsiteY25" fmla="*/ 78733 h 769538"/>
                  <a:gd name="connsiteX26" fmla="*/ 478814 w 553484"/>
                  <a:gd name="connsiteY26" fmla="*/ 84603 h 769538"/>
                  <a:gd name="connsiteX27" fmla="*/ 487718 w 553484"/>
                  <a:gd name="connsiteY27" fmla="*/ 91484 h 769538"/>
                  <a:gd name="connsiteX28" fmla="*/ 495813 w 553484"/>
                  <a:gd name="connsiteY28" fmla="*/ 98771 h 769538"/>
                  <a:gd name="connsiteX29" fmla="*/ 502897 w 553484"/>
                  <a:gd name="connsiteY29" fmla="*/ 106664 h 769538"/>
                  <a:gd name="connsiteX30" fmla="*/ 509170 w 553484"/>
                  <a:gd name="connsiteY30" fmla="*/ 115367 h 769538"/>
                  <a:gd name="connsiteX31" fmla="*/ 514837 w 553484"/>
                  <a:gd name="connsiteY31" fmla="*/ 124273 h 769538"/>
                  <a:gd name="connsiteX32" fmla="*/ 519492 w 553484"/>
                  <a:gd name="connsiteY32" fmla="*/ 133988 h 769538"/>
                  <a:gd name="connsiteX33" fmla="*/ 523741 w 553484"/>
                  <a:gd name="connsiteY33" fmla="*/ 144108 h 769538"/>
                  <a:gd name="connsiteX34" fmla="*/ 527182 w 553484"/>
                  <a:gd name="connsiteY34" fmla="*/ 154430 h 769538"/>
                  <a:gd name="connsiteX35" fmla="*/ 530015 w 553484"/>
                  <a:gd name="connsiteY35" fmla="*/ 165360 h 769538"/>
                  <a:gd name="connsiteX36" fmla="*/ 532444 w 553484"/>
                  <a:gd name="connsiteY36" fmla="*/ 176290 h 769538"/>
                  <a:gd name="connsiteX37" fmla="*/ 534063 w 553484"/>
                  <a:gd name="connsiteY37" fmla="*/ 187624 h 769538"/>
                  <a:gd name="connsiteX38" fmla="*/ 535277 w 553484"/>
                  <a:gd name="connsiteY38" fmla="*/ 199161 h 769538"/>
                  <a:gd name="connsiteX39" fmla="*/ 535884 w 553484"/>
                  <a:gd name="connsiteY39" fmla="*/ 210697 h 769538"/>
                  <a:gd name="connsiteX40" fmla="*/ 536491 w 553484"/>
                  <a:gd name="connsiteY40" fmla="*/ 222234 h 769538"/>
                  <a:gd name="connsiteX41" fmla="*/ 536086 w 553484"/>
                  <a:gd name="connsiteY41" fmla="*/ 233973 h 769538"/>
                  <a:gd name="connsiteX42" fmla="*/ 535479 w 553484"/>
                  <a:gd name="connsiteY42" fmla="*/ 245712 h 769538"/>
                  <a:gd name="connsiteX43" fmla="*/ 534467 w 553484"/>
                  <a:gd name="connsiteY43" fmla="*/ 257249 h 769538"/>
                  <a:gd name="connsiteX44" fmla="*/ 533456 w 553484"/>
                  <a:gd name="connsiteY44" fmla="*/ 268786 h 769538"/>
                  <a:gd name="connsiteX45" fmla="*/ 531634 w 553484"/>
                  <a:gd name="connsiteY45" fmla="*/ 280120 h 769538"/>
                  <a:gd name="connsiteX46" fmla="*/ 530015 w 553484"/>
                  <a:gd name="connsiteY46" fmla="*/ 291050 h 769538"/>
                  <a:gd name="connsiteX47" fmla="*/ 527991 w 553484"/>
                  <a:gd name="connsiteY47" fmla="*/ 301979 h 769538"/>
                  <a:gd name="connsiteX48" fmla="*/ 525563 w 553484"/>
                  <a:gd name="connsiteY48" fmla="*/ 312302 h 769538"/>
                  <a:gd name="connsiteX49" fmla="*/ 523751 w 553484"/>
                  <a:gd name="connsiteY49" fmla="*/ 320540 h 769538"/>
                  <a:gd name="connsiteX50" fmla="*/ 528041 w 553484"/>
                  <a:gd name="connsiteY50" fmla="*/ 323069 h 769538"/>
                  <a:gd name="connsiteX51" fmla="*/ 534301 w 553484"/>
                  <a:gd name="connsiteY51" fmla="*/ 328531 h 769538"/>
                  <a:gd name="connsiteX52" fmla="*/ 539753 w 553484"/>
                  <a:gd name="connsiteY52" fmla="*/ 335004 h 769538"/>
                  <a:gd name="connsiteX53" fmla="*/ 544397 w 553484"/>
                  <a:gd name="connsiteY53" fmla="*/ 341882 h 769538"/>
                  <a:gd name="connsiteX54" fmla="*/ 548234 w 553484"/>
                  <a:gd name="connsiteY54" fmla="*/ 349772 h 769538"/>
                  <a:gd name="connsiteX55" fmla="*/ 551061 w 553484"/>
                  <a:gd name="connsiteY55" fmla="*/ 358268 h 769538"/>
                  <a:gd name="connsiteX56" fmla="*/ 552878 w 553484"/>
                  <a:gd name="connsiteY56" fmla="*/ 367169 h 769538"/>
                  <a:gd name="connsiteX57" fmla="*/ 553484 w 553484"/>
                  <a:gd name="connsiteY57" fmla="*/ 376475 h 769538"/>
                  <a:gd name="connsiteX58" fmla="*/ 552878 w 553484"/>
                  <a:gd name="connsiteY58" fmla="*/ 385983 h 769538"/>
                  <a:gd name="connsiteX59" fmla="*/ 551061 w 553484"/>
                  <a:gd name="connsiteY59" fmla="*/ 394884 h 769538"/>
                  <a:gd name="connsiteX60" fmla="*/ 548234 w 553484"/>
                  <a:gd name="connsiteY60" fmla="*/ 403380 h 769538"/>
                  <a:gd name="connsiteX61" fmla="*/ 544397 w 553484"/>
                  <a:gd name="connsiteY61" fmla="*/ 411068 h 769538"/>
                  <a:gd name="connsiteX62" fmla="*/ 539753 w 553484"/>
                  <a:gd name="connsiteY62" fmla="*/ 418148 h 769538"/>
                  <a:gd name="connsiteX63" fmla="*/ 534301 w 553484"/>
                  <a:gd name="connsiteY63" fmla="*/ 424217 h 769538"/>
                  <a:gd name="connsiteX64" fmla="*/ 528041 w 553484"/>
                  <a:gd name="connsiteY64" fmla="*/ 429679 h 769538"/>
                  <a:gd name="connsiteX65" fmla="*/ 521176 w 553484"/>
                  <a:gd name="connsiteY65" fmla="*/ 434130 h 769538"/>
                  <a:gd name="connsiteX66" fmla="*/ 513906 w 553484"/>
                  <a:gd name="connsiteY66" fmla="*/ 437164 h 769538"/>
                  <a:gd name="connsiteX67" fmla="*/ 506031 w 553484"/>
                  <a:gd name="connsiteY67" fmla="*/ 439187 h 769538"/>
                  <a:gd name="connsiteX68" fmla="*/ 497752 w 553484"/>
                  <a:gd name="connsiteY68" fmla="*/ 439996 h 769538"/>
                  <a:gd name="connsiteX69" fmla="*/ 489877 w 553484"/>
                  <a:gd name="connsiteY69" fmla="*/ 439187 h 769538"/>
                  <a:gd name="connsiteX70" fmla="*/ 482854 w 553484"/>
                  <a:gd name="connsiteY70" fmla="*/ 437428 h 769538"/>
                  <a:gd name="connsiteX71" fmla="*/ 482680 w 553484"/>
                  <a:gd name="connsiteY71" fmla="*/ 438112 h 769538"/>
                  <a:gd name="connsiteX72" fmla="*/ 479646 w 553484"/>
                  <a:gd name="connsiteY72" fmla="*/ 449445 h 769538"/>
                  <a:gd name="connsiteX73" fmla="*/ 475802 w 553484"/>
                  <a:gd name="connsiteY73" fmla="*/ 460576 h 769538"/>
                  <a:gd name="connsiteX74" fmla="*/ 471959 w 553484"/>
                  <a:gd name="connsiteY74" fmla="*/ 471302 h 769538"/>
                  <a:gd name="connsiteX75" fmla="*/ 467306 w 553484"/>
                  <a:gd name="connsiteY75" fmla="*/ 482230 h 769538"/>
                  <a:gd name="connsiteX76" fmla="*/ 462248 w 553484"/>
                  <a:gd name="connsiteY76" fmla="*/ 492552 h 769538"/>
                  <a:gd name="connsiteX77" fmla="*/ 456786 w 553484"/>
                  <a:gd name="connsiteY77" fmla="*/ 502671 h 769538"/>
                  <a:gd name="connsiteX78" fmla="*/ 450717 w 553484"/>
                  <a:gd name="connsiteY78" fmla="*/ 512587 h 769538"/>
                  <a:gd name="connsiteX79" fmla="*/ 443839 w 553484"/>
                  <a:gd name="connsiteY79" fmla="*/ 521897 h 769538"/>
                  <a:gd name="connsiteX80" fmla="*/ 436557 w 553484"/>
                  <a:gd name="connsiteY80" fmla="*/ 531004 h 769538"/>
                  <a:gd name="connsiteX81" fmla="*/ 428869 w 553484"/>
                  <a:gd name="connsiteY81" fmla="*/ 539504 h 769538"/>
                  <a:gd name="connsiteX82" fmla="*/ 420171 w 553484"/>
                  <a:gd name="connsiteY82" fmla="*/ 547801 h 769538"/>
                  <a:gd name="connsiteX83" fmla="*/ 411067 w 553484"/>
                  <a:gd name="connsiteY83" fmla="*/ 555289 h 769538"/>
                  <a:gd name="connsiteX84" fmla="*/ 401155 w 553484"/>
                  <a:gd name="connsiteY84" fmla="*/ 562575 h 769538"/>
                  <a:gd name="connsiteX85" fmla="*/ 390635 w 553484"/>
                  <a:gd name="connsiteY85" fmla="*/ 568849 h 769538"/>
                  <a:gd name="connsiteX86" fmla="*/ 379104 w 553484"/>
                  <a:gd name="connsiteY86" fmla="*/ 574718 h 769538"/>
                  <a:gd name="connsiteX87" fmla="*/ 366967 w 553484"/>
                  <a:gd name="connsiteY87" fmla="*/ 579979 h 769538"/>
                  <a:gd name="connsiteX88" fmla="*/ 354222 w 553484"/>
                  <a:gd name="connsiteY88" fmla="*/ 584432 h 769538"/>
                  <a:gd name="connsiteX89" fmla="*/ 340263 w 553484"/>
                  <a:gd name="connsiteY89" fmla="*/ 588479 h 769538"/>
                  <a:gd name="connsiteX90" fmla="*/ 333789 w 553484"/>
                  <a:gd name="connsiteY90" fmla="*/ 589739 h 769538"/>
                  <a:gd name="connsiteX91" fmla="*/ 333789 w 553484"/>
                  <a:gd name="connsiteY91" fmla="*/ 613168 h 769538"/>
                  <a:gd name="connsiteX92" fmla="*/ 333789 w 553484"/>
                  <a:gd name="connsiteY92" fmla="*/ 630657 h 769538"/>
                  <a:gd name="connsiteX93" fmla="*/ 342845 w 553484"/>
                  <a:gd name="connsiteY93" fmla="*/ 632188 h 769538"/>
                  <a:gd name="connsiteX94" fmla="*/ 359017 w 553484"/>
                  <a:gd name="connsiteY94" fmla="*/ 635834 h 769538"/>
                  <a:gd name="connsiteX95" fmla="*/ 360473 w 553484"/>
                  <a:gd name="connsiteY95" fmla="*/ 636217 h 769538"/>
                  <a:gd name="connsiteX96" fmla="*/ 363527 w 553484"/>
                  <a:gd name="connsiteY96" fmla="*/ 636876 h 769538"/>
                  <a:gd name="connsiteX97" fmla="*/ 363434 w 553484"/>
                  <a:gd name="connsiteY97" fmla="*/ 636996 h 769538"/>
                  <a:gd name="connsiteX98" fmla="*/ 375189 w 553484"/>
                  <a:gd name="connsiteY98" fmla="*/ 640088 h 769538"/>
                  <a:gd name="connsiteX99" fmla="*/ 391159 w 553484"/>
                  <a:gd name="connsiteY99" fmla="*/ 644748 h 769538"/>
                  <a:gd name="connsiteX100" fmla="*/ 406724 w 553484"/>
                  <a:gd name="connsiteY100" fmla="*/ 650218 h 769538"/>
                  <a:gd name="connsiteX101" fmla="*/ 421885 w 553484"/>
                  <a:gd name="connsiteY101" fmla="*/ 655687 h 769538"/>
                  <a:gd name="connsiteX102" fmla="*/ 436440 w 553484"/>
                  <a:gd name="connsiteY102" fmla="*/ 662170 h 769538"/>
                  <a:gd name="connsiteX103" fmla="*/ 450590 w 553484"/>
                  <a:gd name="connsiteY103" fmla="*/ 668652 h 769538"/>
                  <a:gd name="connsiteX104" fmla="*/ 464134 w 553484"/>
                  <a:gd name="connsiteY104" fmla="*/ 675743 h 769538"/>
                  <a:gd name="connsiteX105" fmla="*/ 477072 w 553484"/>
                  <a:gd name="connsiteY105" fmla="*/ 683036 h 769538"/>
                  <a:gd name="connsiteX106" fmla="*/ 488999 w 553484"/>
                  <a:gd name="connsiteY106" fmla="*/ 690531 h 769538"/>
                  <a:gd name="connsiteX107" fmla="*/ 500319 w 553484"/>
                  <a:gd name="connsiteY107" fmla="*/ 698432 h 769538"/>
                  <a:gd name="connsiteX108" fmla="*/ 510831 w 553484"/>
                  <a:gd name="connsiteY108" fmla="*/ 706333 h 769538"/>
                  <a:gd name="connsiteX109" fmla="*/ 520332 w 553484"/>
                  <a:gd name="connsiteY109" fmla="*/ 714436 h 769538"/>
                  <a:gd name="connsiteX110" fmla="*/ 528418 w 553484"/>
                  <a:gd name="connsiteY110" fmla="*/ 722539 h 769538"/>
                  <a:gd name="connsiteX111" fmla="*/ 535695 w 553484"/>
                  <a:gd name="connsiteY111" fmla="*/ 730642 h 769538"/>
                  <a:gd name="connsiteX112" fmla="*/ 542164 w 553484"/>
                  <a:gd name="connsiteY112" fmla="*/ 738543 h 769538"/>
                  <a:gd name="connsiteX113" fmla="*/ 546813 w 553484"/>
                  <a:gd name="connsiteY113" fmla="*/ 746646 h 769538"/>
                  <a:gd name="connsiteX114" fmla="*/ 550654 w 553484"/>
                  <a:gd name="connsiteY114" fmla="*/ 754345 h 769538"/>
                  <a:gd name="connsiteX115" fmla="*/ 552676 w 553484"/>
                  <a:gd name="connsiteY115" fmla="*/ 762245 h 769538"/>
                  <a:gd name="connsiteX116" fmla="*/ 553484 w 553484"/>
                  <a:gd name="connsiteY116" fmla="*/ 769538 h 769538"/>
                  <a:gd name="connsiteX117" fmla="*/ 276742 w 553484"/>
                  <a:gd name="connsiteY117" fmla="*/ 769538 h 769538"/>
                  <a:gd name="connsiteX118" fmla="*/ 0 w 553484"/>
                  <a:gd name="connsiteY118" fmla="*/ 769538 h 769538"/>
                  <a:gd name="connsiteX119" fmla="*/ 606 w 553484"/>
                  <a:gd name="connsiteY119" fmla="*/ 762245 h 769538"/>
                  <a:gd name="connsiteX120" fmla="*/ 3032 w 553484"/>
                  <a:gd name="connsiteY120" fmla="*/ 754345 h 769538"/>
                  <a:gd name="connsiteX121" fmla="*/ 6469 w 553484"/>
                  <a:gd name="connsiteY121" fmla="*/ 746646 h 769538"/>
                  <a:gd name="connsiteX122" fmla="*/ 11522 w 553484"/>
                  <a:gd name="connsiteY122" fmla="*/ 738543 h 769538"/>
                  <a:gd name="connsiteX123" fmla="*/ 17587 w 553484"/>
                  <a:gd name="connsiteY123" fmla="*/ 730642 h 769538"/>
                  <a:gd name="connsiteX124" fmla="*/ 24864 w 553484"/>
                  <a:gd name="connsiteY124" fmla="*/ 722539 h 769538"/>
                  <a:gd name="connsiteX125" fmla="*/ 33355 w 553484"/>
                  <a:gd name="connsiteY125" fmla="*/ 714436 h 769538"/>
                  <a:gd name="connsiteX126" fmla="*/ 42654 w 553484"/>
                  <a:gd name="connsiteY126" fmla="*/ 706333 h 769538"/>
                  <a:gd name="connsiteX127" fmla="*/ 52963 w 553484"/>
                  <a:gd name="connsiteY127" fmla="*/ 698432 h 769538"/>
                  <a:gd name="connsiteX128" fmla="*/ 64284 w 553484"/>
                  <a:gd name="connsiteY128" fmla="*/ 690531 h 769538"/>
                  <a:gd name="connsiteX129" fmla="*/ 76210 w 553484"/>
                  <a:gd name="connsiteY129" fmla="*/ 683036 h 769538"/>
                  <a:gd name="connsiteX130" fmla="*/ 89148 w 553484"/>
                  <a:gd name="connsiteY130" fmla="*/ 675743 h 769538"/>
                  <a:gd name="connsiteX131" fmla="*/ 102894 w 553484"/>
                  <a:gd name="connsiteY131" fmla="*/ 668652 h 769538"/>
                  <a:gd name="connsiteX132" fmla="*/ 116842 w 553484"/>
                  <a:gd name="connsiteY132" fmla="*/ 662170 h 769538"/>
                  <a:gd name="connsiteX133" fmla="*/ 131599 w 553484"/>
                  <a:gd name="connsiteY133" fmla="*/ 655687 h 769538"/>
                  <a:gd name="connsiteX134" fmla="*/ 146760 w 553484"/>
                  <a:gd name="connsiteY134" fmla="*/ 650218 h 769538"/>
                  <a:gd name="connsiteX135" fmla="*/ 162124 w 553484"/>
                  <a:gd name="connsiteY135" fmla="*/ 644748 h 769538"/>
                  <a:gd name="connsiteX136" fmla="*/ 178094 w 553484"/>
                  <a:gd name="connsiteY136" fmla="*/ 640088 h 769538"/>
                  <a:gd name="connsiteX137" fmla="*/ 192501 w 553484"/>
                  <a:gd name="connsiteY137" fmla="*/ 636345 h 769538"/>
                  <a:gd name="connsiteX138" fmla="*/ 192384 w 553484"/>
                  <a:gd name="connsiteY138" fmla="*/ 636267 h 769538"/>
                  <a:gd name="connsiteX139" fmla="*/ 195412 w 553484"/>
                  <a:gd name="connsiteY139" fmla="*/ 635624 h 769538"/>
                  <a:gd name="connsiteX140" fmla="*/ 210842 w 553484"/>
                  <a:gd name="connsiteY140" fmla="*/ 632188 h 769538"/>
                  <a:gd name="connsiteX141" fmla="*/ 219694 w 553484"/>
                  <a:gd name="connsiteY141" fmla="*/ 630654 h 769538"/>
                  <a:gd name="connsiteX142" fmla="*/ 219694 w 553484"/>
                  <a:gd name="connsiteY142" fmla="*/ 589856 h 769538"/>
                  <a:gd name="connsiteX143" fmla="*/ 212614 w 553484"/>
                  <a:gd name="connsiteY143" fmla="*/ 588479 h 769538"/>
                  <a:gd name="connsiteX144" fmla="*/ 199060 w 553484"/>
                  <a:gd name="connsiteY144" fmla="*/ 584432 h 769538"/>
                  <a:gd name="connsiteX145" fmla="*/ 185911 w 553484"/>
                  <a:gd name="connsiteY145" fmla="*/ 579979 h 769538"/>
                  <a:gd name="connsiteX146" fmla="*/ 173975 w 553484"/>
                  <a:gd name="connsiteY146" fmla="*/ 574718 h 769538"/>
                  <a:gd name="connsiteX147" fmla="*/ 162445 w 553484"/>
                  <a:gd name="connsiteY147" fmla="*/ 568849 h 769538"/>
                  <a:gd name="connsiteX148" fmla="*/ 151925 w 553484"/>
                  <a:gd name="connsiteY148" fmla="*/ 562575 h 769538"/>
                  <a:gd name="connsiteX149" fmla="*/ 142013 w 553484"/>
                  <a:gd name="connsiteY149" fmla="*/ 555289 h 769538"/>
                  <a:gd name="connsiteX150" fmla="*/ 132707 w 553484"/>
                  <a:gd name="connsiteY150" fmla="*/ 547801 h 769538"/>
                  <a:gd name="connsiteX151" fmla="*/ 124008 w 553484"/>
                  <a:gd name="connsiteY151" fmla="*/ 539504 h 769538"/>
                  <a:gd name="connsiteX152" fmla="*/ 116321 w 553484"/>
                  <a:gd name="connsiteY152" fmla="*/ 531004 h 769538"/>
                  <a:gd name="connsiteX153" fmla="*/ 109038 w 553484"/>
                  <a:gd name="connsiteY153" fmla="*/ 521897 h 769538"/>
                  <a:gd name="connsiteX154" fmla="*/ 102565 w 553484"/>
                  <a:gd name="connsiteY154" fmla="*/ 512587 h 769538"/>
                  <a:gd name="connsiteX155" fmla="*/ 96293 w 553484"/>
                  <a:gd name="connsiteY155" fmla="*/ 502671 h 769538"/>
                  <a:gd name="connsiteX156" fmla="*/ 90831 w 553484"/>
                  <a:gd name="connsiteY156" fmla="*/ 492552 h 769538"/>
                  <a:gd name="connsiteX157" fmla="*/ 85572 w 553484"/>
                  <a:gd name="connsiteY157" fmla="*/ 482230 h 769538"/>
                  <a:gd name="connsiteX158" fmla="*/ 81121 w 553484"/>
                  <a:gd name="connsiteY158" fmla="*/ 471302 h 769538"/>
                  <a:gd name="connsiteX159" fmla="*/ 77075 w 553484"/>
                  <a:gd name="connsiteY159" fmla="*/ 460576 h 769538"/>
                  <a:gd name="connsiteX160" fmla="*/ 73434 w 553484"/>
                  <a:gd name="connsiteY160" fmla="*/ 449445 h 769538"/>
                  <a:gd name="connsiteX161" fmla="*/ 70197 w 553484"/>
                  <a:gd name="connsiteY161" fmla="*/ 438112 h 769538"/>
                  <a:gd name="connsiteX162" fmla="*/ 70069 w 553484"/>
                  <a:gd name="connsiteY162" fmla="*/ 437570 h 769538"/>
                  <a:gd name="connsiteX163" fmla="*/ 63926 w 553484"/>
                  <a:gd name="connsiteY163" fmla="*/ 439187 h 769538"/>
                  <a:gd name="connsiteX164" fmla="*/ 55632 w 553484"/>
                  <a:gd name="connsiteY164" fmla="*/ 439996 h 769538"/>
                  <a:gd name="connsiteX165" fmla="*/ 47338 w 553484"/>
                  <a:gd name="connsiteY165" fmla="*/ 439187 h 769538"/>
                  <a:gd name="connsiteX166" fmla="*/ 39448 w 553484"/>
                  <a:gd name="connsiteY166" fmla="*/ 437164 h 769538"/>
                  <a:gd name="connsiteX167" fmla="*/ 32165 w 553484"/>
                  <a:gd name="connsiteY167" fmla="*/ 434130 h 769538"/>
                  <a:gd name="connsiteX168" fmla="*/ 25287 w 553484"/>
                  <a:gd name="connsiteY168" fmla="*/ 429679 h 769538"/>
                  <a:gd name="connsiteX169" fmla="*/ 19016 w 553484"/>
                  <a:gd name="connsiteY169" fmla="*/ 424217 h 769538"/>
                  <a:gd name="connsiteX170" fmla="*/ 13554 w 553484"/>
                  <a:gd name="connsiteY170" fmla="*/ 418148 h 769538"/>
                  <a:gd name="connsiteX171" fmla="*/ 8901 w 553484"/>
                  <a:gd name="connsiteY171" fmla="*/ 411068 h 769538"/>
                  <a:gd name="connsiteX172" fmla="*/ 5057 w 553484"/>
                  <a:gd name="connsiteY172" fmla="*/ 403380 h 769538"/>
                  <a:gd name="connsiteX173" fmla="*/ 2225 w 553484"/>
                  <a:gd name="connsiteY173" fmla="*/ 394884 h 769538"/>
                  <a:gd name="connsiteX174" fmla="*/ 607 w 553484"/>
                  <a:gd name="connsiteY174" fmla="*/ 385983 h 769538"/>
                  <a:gd name="connsiteX175" fmla="*/ 0 w 553484"/>
                  <a:gd name="connsiteY175" fmla="*/ 376475 h 769538"/>
                  <a:gd name="connsiteX176" fmla="*/ 607 w 553484"/>
                  <a:gd name="connsiteY176" fmla="*/ 367169 h 769538"/>
                  <a:gd name="connsiteX177" fmla="*/ 2225 w 553484"/>
                  <a:gd name="connsiteY177" fmla="*/ 358268 h 769538"/>
                  <a:gd name="connsiteX178" fmla="*/ 5057 w 553484"/>
                  <a:gd name="connsiteY178" fmla="*/ 349772 h 769538"/>
                  <a:gd name="connsiteX179" fmla="*/ 8901 w 553484"/>
                  <a:gd name="connsiteY179" fmla="*/ 341882 h 769538"/>
                  <a:gd name="connsiteX180" fmla="*/ 13554 w 553484"/>
                  <a:gd name="connsiteY180" fmla="*/ 335004 h 769538"/>
                  <a:gd name="connsiteX181" fmla="*/ 19016 w 553484"/>
                  <a:gd name="connsiteY181" fmla="*/ 328531 h 769538"/>
                  <a:gd name="connsiteX182" fmla="*/ 25287 w 553484"/>
                  <a:gd name="connsiteY182" fmla="*/ 323069 h 769538"/>
                  <a:gd name="connsiteX183" fmla="*/ 32165 w 553484"/>
                  <a:gd name="connsiteY183" fmla="*/ 319023 h 769538"/>
                  <a:gd name="connsiteX184" fmla="*/ 33276 w 553484"/>
                  <a:gd name="connsiteY184" fmla="*/ 318498 h 769538"/>
                  <a:gd name="connsiteX185" fmla="*/ 31763 w 553484"/>
                  <a:gd name="connsiteY185" fmla="*/ 305218 h 769538"/>
                  <a:gd name="connsiteX186" fmla="*/ 30144 w 553484"/>
                  <a:gd name="connsiteY186" fmla="*/ 288216 h 769538"/>
                  <a:gd name="connsiteX187" fmla="*/ 28929 w 553484"/>
                  <a:gd name="connsiteY187" fmla="*/ 270000 h 769538"/>
                  <a:gd name="connsiteX188" fmla="*/ 27715 w 553484"/>
                  <a:gd name="connsiteY188" fmla="*/ 250368 h 769538"/>
                  <a:gd name="connsiteX189" fmla="*/ 27310 w 553484"/>
                  <a:gd name="connsiteY189" fmla="*/ 239438 h 769538"/>
                  <a:gd name="connsiteX190" fmla="*/ 26703 w 553484"/>
                  <a:gd name="connsiteY190" fmla="*/ 228306 h 769538"/>
                  <a:gd name="connsiteX191" fmla="*/ 26703 w 553484"/>
                  <a:gd name="connsiteY191" fmla="*/ 217174 h 769538"/>
                  <a:gd name="connsiteX192" fmla="*/ 27108 w 553484"/>
                  <a:gd name="connsiteY192" fmla="*/ 206245 h 769538"/>
                  <a:gd name="connsiteX193" fmla="*/ 27513 w 553484"/>
                  <a:gd name="connsiteY193" fmla="*/ 195113 h 769538"/>
                  <a:gd name="connsiteX194" fmla="*/ 28525 w 553484"/>
                  <a:gd name="connsiteY194" fmla="*/ 184386 h 769538"/>
                  <a:gd name="connsiteX195" fmla="*/ 29941 w 553484"/>
                  <a:gd name="connsiteY195" fmla="*/ 173456 h 769538"/>
                  <a:gd name="connsiteX196" fmla="*/ 31560 w 553484"/>
                  <a:gd name="connsiteY196" fmla="*/ 162729 h 769538"/>
                  <a:gd name="connsiteX197" fmla="*/ 33584 w 553484"/>
                  <a:gd name="connsiteY197" fmla="*/ 152204 h 769538"/>
                  <a:gd name="connsiteX198" fmla="*/ 36417 w 553484"/>
                  <a:gd name="connsiteY198" fmla="*/ 141679 h 769538"/>
                  <a:gd name="connsiteX199" fmla="*/ 39655 w 553484"/>
                  <a:gd name="connsiteY199" fmla="*/ 131357 h 769538"/>
                  <a:gd name="connsiteX200" fmla="*/ 43703 w 553484"/>
                  <a:gd name="connsiteY200" fmla="*/ 121439 h 769538"/>
                  <a:gd name="connsiteX201" fmla="*/ 48358 w 553484"/>
                  <a:gd name="connsiteY201" fmla="*/ 111724 h 769538"/>
                  <a:gd name="connsiteX202" fmla="*/ 53619 w 553484"/>
                  <a:gd name="connsiteY202" fmla="*/ 102009 h 769538"/>
                  <a:gd name="connsiteX203" fmla="*/ 59691 w 553484"/>
                  <a:gd name="connsiteY203" fmla="*/ 92901 h 769538"/>
                  <a:gd name="connsiteX204" fmla="*/ 66572 w 553484"/>
                  <a:gd name="connsiteY204" fmla="*/ 83591 h 769538"/>
                  <a:gd name="connsiteX205" fmla="*/ 74262 w 553484"/>
                  <a:gd name="connsiteY205" fmla="*/ 74888 h 769538"/>
                  <a:gd name="connsiteX206" fmla="*/ 82762 w 553484"/>
                  <a:gd name="connsiteY206" fmla="*/ 66792 h 769538"/>
                  <a:gd name="connsiteX207" fmla="*/ 92071 w 553484"/>
                  <a:gd name="connsiteY207" fmla="*/ 58493 h 769538"/>
                  <a:gd name="connsiteX208" fmla="*/ 102797 w 553484"/>
                  <a:gd name="connsiteY208" fmla="*/ 50802 h 769538"/>
                  <a:gd name="connsiteX209" fmla="*/ 113928 w 553484"/>
                  <a:gd name="connsiteY209" fmla="*/ 43516 h 769538"/>
                  <a:gd name="connsiteX210" fmla="*/ 126475 w 553484"/>
                  <a:gd name="connsiteY210" fmla="*/ 36634 h 769538"/>
                  <a:gd name="connsiteX211" fmla="*/ 140034 w 553484"/>
                  <a:gd name="connsiteY211" fmla="*/ 30158 h 769538"/>
                  <a:gd name="connsiteX212" fmla="*/ 154606 w 553484"/>
                  <a:gd name="connsiteY212" fmla="*/ 23883 h 769538"/>
                  <a:gd name="connsiteX213" fmla="*/ 170593 w 553484"/>
                  <a:gd name="connsiteY213" fmla="*/ 18216 h 769538"/>
                  <a:gd name="connsiteX214" fmla="*/ 187593 w 553484"/>
                  <a:gd name="connsiteY214" fmla="*/ 13358 h 769538"/>
                  <a:gd name="connsiteX215" fmla="*/ 206009 w 553484"/>
                  <a:gd name="connsiteY215" fmla="*/ 8703 h 769538"/>
                  <a:gd name="connsiteX216" fmla="*/ 224021 w 553484"/>
                  <a:gd name="connsiteY216" fmla="*/ 4858 h 769538"/>
                  <a:gd name="connsiteX217" fmla="*/ 241223 w 553484"/>
                  <a:gd name="connsiteY217" fmla="*/ 2227 h 769538"/>
                  <a:gd name="connsiteX218" fmla="*/ 257818 w 553484"/>
                  <a:gd name="connsiteY218" fmla="*/ 607 h 76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</a:cxnLst>
                <a:rect l="l" t="t" r="r" b="b"/>
                <a:pathLst>
                  <a:path w="553484" h="769538">
                    <a:moveTo>
                      <a:pt x="273603" y="0"/>
                    </a:moveTo>
                    <a:lnTo>
                      <a:pt x="288984" y="0"/>
                    </a:lnTo>
                    <a:lnTo>
                      <a:pt x="303555" y="607"/>
                    </a:lnTo>
                    <a:lnTo>
                      <a:pt x="317317" y="2227"/>
                    </a:lnTo>
                    <a:lnTo>
                      <a:pt x="330674" y="4453"/>
                    </a:lnTo>
                    <a:lnTo>
                      <a:pt x="343221" y="7084"/>
                    </a:lnTo>
                    <a:lnTo>
                      <a:pt x="355161" y="10120"/>
                    </a:lnTo>
                    <a:lnTo>
                      <a:pt x="366494" y="13763"/>
                    </a:lnTo>
                    <a:lnTo>
                      <a:pt x="377018" y="17609"/>
                    </a:lnTo>
                    <a:lnTo>
                      <a:pt x="386935" y="21859"/>
                    </a:lnTo>
                    <a:lnTo>
                      <a:pt x="396244" y="26312"/>
                    </a:lnTo>
                    <a:lnTo>
                      <a:pt x="404946" y="30967"/>
                    </a:lnTo>
                    <a:lnTo>
                      <a:pt x="413041" y="35622"/>
                    </a:lnTo>
                    <a:lnTo>
                      <a:pt x="420327" y="40480"/>
                    </a:lnTo>
                    <a:lnTo>
                      <a:pt x="426803" y="45135"/>
                    </a:lnTo>
                    <a:lnTo>
                      <a:pt x="433077" y="49588"/>
                    </a:lnTo>
                    <a:lnTo>
                      <a:pt x="438338" y="53838"/>
                    </a:lnTo>
                    <a:lnTo>
                      <a:pt x="442993" y="58089"/>
                    </a:lnTo>
                    <a:lnTo>
                      <a:pt x="447243" y="61732"/>
                    </a:lnTo>
                    <a:lnTo>
                      <a:pt x="450886" y="65173"/>
                    </a:lnTo>
                    <a:lnTo>
                      <a:pt x="453719" y="68006"/>
                    </a:lnTo>
                    <a:lnTo>
                      <a:pt x="455743" y="70233"/>
                    </a:lnTo>
                    <a:lnTo>
                      <a:pt x="457362" y="72054"/>
                    </a:lnTo>
                    <a:lnTo>
                      <a:pt x="458374" y="73269"/>
                    </a:lnTo>
                    <a:lnTo>
                      <a:pt x="458576" y="73471"/>
                    </a:lnTo>
                    <a:lnTo>
                      <a:pt x="469100" y="78733"/>
                    </a:lnTo>
                    <a:lnTo>
                      <a:pt x="478814" y="84603"/>
                    </a:lnTo>
                    <a:lnTo>
                      <a:pt x="487718" y="91484"/>
                    </a:lnTo>
                    <a:lnTo>
                      <a:pt x="495813" y="98771"/>
                    </a:lnTo>
                    <a:lnTo>
                      <a:pt x="502897" y="106664"/>
                    </a:lnTo>
                    <a:lnTo>
                      <a:pt x="509170" y="115367"/>
                    </a:lnTo>
                    <a:lnTo>
                      <a:pt x="514837" y="124273"/>
                    </a:lnTo>
                    <a:lnTo>
                      <a:pt x="519492" y="133988"/>
                    </a:lnTo>
                    <a:lnTo>
                      <a:pt x="523741" y="144108"/>
                    </a:lnTo>
                    <a:lnTo>
                      <a:pt x="527182" y="154430"/>
                    </a:lnTo>
                    <a:lnTo>
                      <a:pt x="530015" y="165360"/>
                    </a:lnTo>
                    <a:lnTo>
                      <a:pt x="532444" y="176290"/>
                    </a:lnTo>
                    <a:lnTo>
                      <a:pt x="534063" y="187624"/>
                    </a:lnTo>
                    <a:lnTo>
                      <a:pt x="535277" y="199161"/>
                    </a:lnTo>
                    <a:lnTo>
                      <a:pt x="535884" y="210697"/>
                    </a:lnTo>
                    <a:lnTo>
                      <a:pt x="536491" y="222234"/>
                    </a:lnTo>
                    <a:lnTo>
                      <a:pt x="536086" y="233973"/>
                    </a:lnTo>
                    <a:lnTo>
                      <a:pt x="535479" y="245712"/>
                    </a:lnTo>
                    <a:lnTo>
                      <a:pt x="534467" y="257249"/>
                    </a:lnTo>
                    <a:lnTo>
                      <a:pt x="533456" y="268786"/>
                    </a:lnTo>
                    <a:lnTo>
                      <a:pt x="531634" y="280120"/>
                    </a:lnTo>
                    <a:lnTo>
                      <a:pt x="530015" y="291050"/>
                    </a:lnTo>
                    <a:lnTo>
                      <a:pt x="527991" y="301979"/>
                    </a:lnTo>
                    <a:lnTo>
                      <a:pt x="525563" y="312302"/>
                    </a:lnTo>
                    <a:lnTo>
                      <a:pt x="523751" y="320540"/>
                    </a:lnTo>
                    <a:lnTo>
                      <a:pt x="528041" y="323069"/>
                    </a:lnTo>
                    <a:lnTo>
                      <a:pt x="534301" y="328531"/>
                    </a:lnTo>
                    <a:lnTo>
                      <a:pt x="539753" y="335004"/>
                    </a:lnTo>
                    <a:lnTo>
                      <a:pt x="544397" y="341882"/>
                    </a:lnTo>
                    <a:lnTo>
                      <a:pt x="548234" y="349772"/>
                    </a:lnTo>
                    <a:lnTo>
                      <a:pt x="551061" y="358268"/>
                    </a:lnTo>
                    <a:lnTo>
                      <a:pt x="552878" y="367169"/>
                    </a:lnTo>
                    <a:lnTo>
                      <a:pt x="553484" y="376475"/>
                    </a:lnTo>
                    <a:lnTo>
                      <a:pt x="552878" y="385983"/>
                    </a:lnTo>
                    <a:lnTo>
                      <a:pt x="551061" y="394884"/>
                    </a:lnTo>
                    <a:lnTo>
                      <a:pt x="548234" y="403380"/>
                    </a:lnTo>
                    <a:lnTo>
                      <a:pt x="544397" y="411068"/>
                    </a:lnTo>
                    <a:lnTo>
                      <a:pt x="539753" y="418148"/>
                    </a:lnTo>
                    <a:lnTo>
                      <a:pt x="534301" y="424217"/>
                    </a:lnTo>
                    <a:lnTo>
                      <a:pt x="528041" y="429679"/>
                    </a:lnTo>
                    <a:lnTo>
                      <a:pt x="521176" y="434130"/>
                    </a:lnTo>
                    <a:lnTo>
                      <a:pt x="513906" y="437164"/>
                    </a:lnTo>
                    <a:lnTo>
                      <a:pt x="506031" y="439187"/>
                    </a:lnTo>
                    <a:lnTo>
                      <a:pt x="497752" y="439996"/>
                    </a:lnTo>
                    <a:lnTo>
                      <a:pt x="489877" y="439187"/>
                    </a:lnTo>
                    <a:lnTo>
                      <a:pt x="482854" y="437428"/>
                    </a:lnTo>
                    <a:lnTo>
                      <a:pt x="482680" y="438112"/>
                    </a:lnTo>
                    <a:lnTo>
                      <a:pt x="479646" y="449445"/>
                    </a:lnTo>
                    <a:lnTo>
                      <a:pt x="475802" y="460576"/>
                    </a:lnTo>
                    <a:lnTo>
                      <a:pt x="471959" y="471302"/>
                    </a:lnTo>
                    <a:lnTo>
                      <a:pt x="467306" y="482230"/>
                    </a:lnTo>
                    <a:lnTo>
                      <a:pt x="462248" y="492552"/>
                    </a:lnTo>
                    <a:lnTo>
                      <a:pt x="456786" y="502671"/>
                    </a:lnTo>
                    <a:lnTo>
                      <a:pt x="450717" y="512587"/>
                    </a:lnTo>
                    <a:lnTo>
                      <a:pt x="443839" y="521897"/>
                    </a:lnTo>
                    <a:lnTo>
                      <a:pt x="436557" y="531004"/>
                    </a:lnTo>
                    <a:lnTo>
                      <a:pt x="428869" y="539504"/>
                    </a:lnTo>
                    <a:lnTo>
                      <a:pt x="420171" y="547801"/>
                    </a:lnTo>
                    <a:lnTo>
                      <a:pt x="411067" y="555289"/>
                    </a:lnTo>
                    <a:lnTo>
                      <a:pt x="401155" y="562575"/>
                    </a:lnTo>
                    <a:lnTo>
                      <a:pt x="390635" y="568849"/>
                    </a:lnTo>
                    <a:lnTo>
                      <a:pt x="379104" y="574718"/>
                    </a:lnTo>
                    <a:lnTo>
                      <a:pt x="366967" y="579979"/>
                    </a:lnTo>
                    <a:lnTo>
                      <a:pt x="354222" y="584432"/>
                    </a:lnTo>
                    <a:lnTo>
                      <a:pt x="340263" y="588479"/>
                    </a:lnTo>
                    <a:lnTo>
                      <a:pt x="333789" y="589739"/>
                    </a:lnTo>
                    <a:lnTo>
                      <a:pt x="333789" y="613168"/>
                    </a:lnTo>
                    <a:lnTo>
                      <a:pt x="333789" y="630657"/>
                    </a:lnTo>
                    <a:lnTo>
                      <a:pt x="342845" y="632188"/>
                    </a:lnTo>
                    <a:lnTo>
                      <a:pt x="359017" y="635834"/>
                    </a:lnTo>
                    <a:lnTo>
                      <a:pt x="360473" y="636217"/>
                    </a:lnTo>
                    <a:lnTo>
                      <a:pt x="363527" y="636876"/>
                    </a:lnTo>
                    <a:lnTo>
                      <a:pt x="363434" y="636996"/>
                    </a:lnTo>
                    <a:lnTo>
                      <a:pt x="375189" y="640088"/>
                    </a:lnTo>
                    <a:lnTo>
                      <a:pt x="391159" y="644748"/>
                    </a:lnTo>
                    <a:lnTo>
                      <a:pt x="406724" y="650218"/>
                    </a:lnTo>
                    <a:lnTo>
                      <a:pt x="421885" y="655687"/>
                    </a:lnTo>
                    <a:lnTo>
                      <a:pt x="436440" y="662170"/>
                    </a:lnTo>
                    <a:lnTo>
                      <a:pt x="450590" y="668652"/>
                    </a:lnTo>
                    <a:lnTo>
                      <a:pt x="464134" y="675743"/>
                    </a:lnTo>
                    <a:lnTo>
                      <a:pt x="477072" y="683036"/>
                    </a:lnTo>
                    <a:lnTo>
                      <a:pt x="488999" y="690531"/>
                    </a:lnTo>
                    <a:lnTo>
                      <a:pt x="500319" y="698432"/>
                    </a:lnTo>
                    <a:lnTo>
                      <a:pt x="510831" y="706333"/>
                    </a:lnTo>
                    <a:lnTo>
                      <a:pt x="520332" y="714436"/>
                    </a:lnTo>
                    <a:lnTo>
                      <a:pt x="528418" y="722539"/>
                    </a:lnTo>
                    <a:lnTo>
                      <a:pt x="535695" y="730642"/>
                    </a:lnTo>
                    <a:lnTo>
                      <a:pt x="542164" y="738543"/>
                    </a:lnTo>
                    <a:lnTo>
                      <a:pt x="546813" y="746646"/>
                    </a:lnTo>
                    <a:lnTo>
                      <a:pt x="550654" y="754345"/>
                    </a:lnTo>
                    <a:lnTo>
                      <a:pt x="552676" y="762245"/>
                    </a:lnTo>
                    <a:lnTo>
                      <a:pt x="553484" y="769538"/>
                    </a:lnTo>
                    <a:lnTo>
                      <a:pt x="276742" y="769538"/>
                    </a:lnTo>
                    <a:lnTo>
                      <a:pt x="0" y="769538"/>
                    </a:lnTo>
                    <a:lnTo>
                      <a:pt x="606" y="762245"/>
                    </a:lnTo>
                    <a:lnTo>
                      <a:pt x="3032" y="754345"/>
                    </a:lnTo>
                    <a:lnTo>
                      <a:pt x="6469" y="746646"/>
                    </a:lnTo>
                    <a:lnTo>
                      <a:pt x="11522" y="738543"/>
                    </a:lnTo>
                    <a:lnTo>
                      <a:pt x="17587" y="730642"/>
                    </a:lnTo>
                    <a:lnTo>
                      <a:pt x="24864" y="722539"/>
                    </a:lnTo>
                    <a:lnTo>
                      <a:pt x="33355" y="714436"/>
                    </a:lnTo>
                    <a:lnTo>
                      <a:pt x="42654" y="706333"/>
                    </a:lnTo>
                    <a:lnTo>
                      <a:pt x="52963" y="698432"/>
                    </a:lnTo>
                    <a:lnTo>
                      <a:pt x="64284" y="690531"/>
                    </a:lnTo>
                    <a:lnTo>
                      <a:pt x="76210" y="683036"/>
                    </a:lnTo>
                    <a:lnTo>
                      <a:pt x="89148" y="675743"/>
                    </a:lnTo>
                    <a:lnTo>
                      <a:pt x="102894" y="668652"/>
                    </a:lnTo>
                    <a:lnTo>
                      <a:pt x="116842" y="662170"/>
                    </a:lnTo>
                    <a:lnTo>
                      <a:pt x="131599" y="655687"/>
                    </a:lnTo>
                    <a:lnTo>
                      <a:pt x="146760" y="650218"/>
                    </a:lnTo>
                    <a:lnTo>
                      <a:pt x="162124" y="644748"/>
                    </a:lnTo>
                    <a:lnTo>
                      <a:pt x="178094" y="640088"/>
                    </a:lnTo>
                    <a:lnTo>
                      <a:pt x="192501" y="636345"/>
                    </a:lnTo>
                    <a:lnTo>
                      <a:pt x="192384" y="636267"/>
                    </a:lnTo>
                    <a:lnTo>
                      <a:pt x="195412" y="635624"/>
                    </a:lnTo>
                    <a:lnTo>
                      <a:pt x="210842" y="632188"/>
                    </a:lnTo>
                    <a:lnTo>
                      <a:pt x="219694" y="630654"/>
                    </a:lnTo>
                    <a:lnTo>
                      <a:pt x="219694" y="589856"/>
                    </a:lnTo>
                    <a:lnTo>
                      <a:pt x="212614" y="588479"/>
                    </a:lnTo>
                    <a:lnTo>
                      <a:pt x="199060" y="584432"/>
                    </a:lnTo>
                    <a:lnTo>
                      <a:pt x="185911" y="579979"/>
                    </a:lnTo>
                    <a:lnTo>
                      <a:pt x="173975" y="574718"/>
                    </a:lnTo>
                    <a:lnTo>
                      <a:pt x="162445" y="568849"/>
                    </a:lnTo>
                    <a:lnTo>
                      <a:pt x="151925" y="562575"/>
                    </a:lnTo>
                    <a:lnTo>
                      <a:pt x="142013" y="555289"/>
                    </a:lnTo>
                    <a:lnTo>
                      <a:pt x="132707" y="547801"/>
                    </a:lnTo>
                    <a:lnTo>
                      <a:pt x="124008" y="539504"/>
                    </a:lnTo>
                    <a:lnTo>
                      <a:pt x="116321" y="531004"/>
                    </a:lnTo>
                    <a:lnTo>
                      <a:pt x="109038" y="521897"/>
                    </a:lnTo>
                    <a:lnTo>
                      <a:pt x="102565" y="512587"/>
                    </a:lnTo>
                    <a:lnTo>
                      <a:pt x="96293" y="502671"/>
                    </a:lnTo>
                    <a:lnTo>
                      <a:pt x="90831" y="492552"/>
                    </a:lnTo>
                    <a:lnTo>
                      <a:pt x="85572" y="482230"/>
                    </a:lnTo>
                    <a:lnTo>
                      <a:pt x="81121" y="471302"/>
                    </a:lnTo>
                    <a:lnTo>
                      <a:pt x="77075" y="460576"/>
                    </a:lnTo>
                    <a:lnTo>
                      <a:pt x="73434" y="449445"/>
                    </a:lnTo>
                    <a:lnTo>
                      <a:pt x="70197" y="438112"/>
                    </a:lnTo>
                    <a:lnTo>
                      <a:pt x="70069" y="437570"/>
                    </a:lnTo>
                    <a:lnTo>
                      <a:pt x="63926" y="439187"/>
                    </a:lnTo>
                    <a:lnTo>
                      <a:pt x="55632" y="439996"/>
                    </a:lnTo>
                    <a:lnTo>
                      <a:pt x="47338" y="439187"/>
                    </a:lnTo>
                    <a:lnTo>
                      <a:pt x="39448" y="437164"/>
                    </a:lnTo>
                    <a:lnTo>
                      <a:pt x="32165" y="434130"/>
                    </a:lnTo>
                    <a:lnTo>
                      <a:pt x="25287" y="429679"/>
                    </a:lnTo>
                    <a:lnTo>
                      <a:pt x="19016" y="424217"/>
                    </a:lnTo>
                    <a:lnTo>
                      <a:pt x="13554" y="418148"/>
                    </a:lnTo>
                    <a:lnTo>
                      <a:pt x="8901" y="411068"/>
                    </a:lnTo>
                    <a:lnTo>
                      <a:pt x="5057" y="403380"/>
                    </a:lnTo>
                    <a:lnTo>
                      <a:pt x="2225" y="394884"/>
                    </a:lnTo>
                    <a:lnTo>
                      <a:pt x="607" y="385983"/>
                    </a:lnTo>
                    <a:lnTo>
                      <a:pt x="0" y="376475"/>
                    </a:lnTo>
                    <a:lnTo>
                      <a:pt x="607" y="367169"/>
                    </a:lnTo>
                    <a:lnTo>
                      <a:pt x="2225" y="358268"/>
                    </a:lnTo>
                    <a:lnTo>
                      <a:pt x="5057" y="349772"/>
                    </a:lnTo>
                    <a:lnTo>
                      <a:pt x="8901" y="341882"/>
                    </a:lnTo>
                    <a:lnTo>
                      <a:pt x="13554" y="335004"/>
                    </a:lnTo>
                    <a:lnTo>
                      <a:pt x="19016" y="328531"/>
                    </a:lnTo>
                    <a:lnTo>
                      <a:pt x="25287" y="323069"/>
                    </a:lnTo>
                    <a:lnTo>
                      <a:pt x="32165" y="319023"/>
                    </a:lnTo>
                    <a:lnTo>
                      <a:pt x="33276" y="318498"/>
                    </a:lnTo>
                    <a:lnTo>
                      <a:pt x="31763" y="305218"/>
                    </a:lnTo>
                    <a:lnTo>
                      <a:pt x="30144" y="288216"/>
                    </a:lnTo>
                    <a:lnTo>
                      <a:pt x="28929" y="270000"/>
                    </a:lnTo>
                    <a:lnTo>
                      <a:pt x="27715" y="250368"/>
                    </a:lnTo>
                    <a:lnTo>
                      <a:pt x="27310" y="239438"/>
                    </a:lnTo>
                    <a:lnTo>
                      <a:pt x="26703" y="228306"/>
                    </a:lnTo>
                    <a:lnTo>
                      <a:pt x="26703" y="217174"/>
                    </a:lnTo>
                    <a:lnTo>
                      <a:pt x="27108" y="206245"/>
                    </a:lnTo>
                    <a:lnTo>
                      <a:pt x="27513" y="195113"/>
                    </a:lnTo>
                    <a:lnTo>
                      <a:pt x="28525" y="184386"/>
                    </a:lnTo>
                    <a:lnTo>
                      <a:pt x="29941" y="173456"/>
                    </a:lnTo>
                    <a:lnTo>
                      <a:pt x="31560" y="162729"/>
                    </a:lnTo>
                    <a:lnTo>
                      <a:pt x="33584" y="152204"/>
                    </a:lnTo>
                    <a:lnTo>
                      <a:pt x="36417" y="141679"/>
                    </a:lnTo>
                    <a:lnTo>
                      <a:pt x="39655" y="131357"/>
                    </a:lnTo>
                    <a:lnTo>
                      <a:pt x="43703" y="121439"/>
                    </a:lnTo>
                    <a:lnTo>
                      <a:pt x="48358" y="111724"/>
                    </a:lnTo>
                    <a:lnTo>
                      <a:pt x="53619" y="102009"/>
                    </a:lnTo>
                    <a:lnTo>
                      <a:pt x="59691" y="92901"/>
                    </a:lnTo>
                    <a:lnTo>
                      <a:pt x="66572" y="83591"/>
                    </a:lnTo>
                    <a:lnTo>
                      <a:pt x="74262" y="74888"/>
                    </a:lnTo>
                    <a:lnTo>
                      <a:pt x="82762" y="66792"/>
                    </a:lnTo>
                    <a:lnTo>
                      <a:pt x="92071" y="58493"/>
                    </a:lnTo>
                    <a:lnTo>
                      <a:pt x="102797" y="50802"/>
                    </a:lnTo>
                    <a:lnTo>
                      <a:pt x="113928" y="43516"/>
                    </a:lnTo>
                    <a:lnTo>
                      <a:pt x="126475" y="36634"/>
                    </a:lnTo>
                    <a:lnTo>
                      <a:pt x="140034" y="30158"/>
                    </a:lnTo>
                    <a:lnTo>
                      <a:pt x="154606" y="23883"/>
                    </a:lnTo>
                    <a:lnTo>
                      <a:pt x="170593" y="18216"/>
                    </a:lnTo>
                    <a:lnTo>
                      <a:pt x="187593" y="13358"/>
                    </a:lnTo>
                    <a:lnTo>
                      <a:pt x="206009" y="8703"/>
                    </a:lnTo>
                    <a:lnTo>
                      <a:pt x="224021" y="4858"/>
                    </a:lnTo>
                    <a:lnTo>
                      <a:pt x="241223" y="2227"/>
                    </a:lnTo>
                    <a:lnTo>
                      <a:pt x="257818" y="6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14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4926338" y="3663631"/>
            <a:ext cx="1957524" cy="2515594"/>
            <a:chOff x="1856763" y="3160503"/>
            <a:chExt cx="1957524" cy="2515594"/>
          </a:xfrm>
        </p:grpSpPr>
        <p:sp>
          <p:nvSpPr>
            <p:cNvPr id="89" name="모서리가 둥근 직사각형 88"/>
            <p:cNvSpPr/>
            <p:nvPr/>
          </p:nvSpPr>
          <p:spPr>
            <a:xfrm rot="5400000">
              <a:off x="966131" y="4450058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 rot="5400000">
              <a:off x="1506838" y="4450059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 rot="5400000">
              <a:off x="2047545" y="4450060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 rot="5400000">
              <a:off x="2588252" y="4450061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</a:t>
              </a:r>
              <a:r>
                <a:rPr lang="en-US" altLang="ko-KR" sz="800" dirty="0" smtClean="0">
                  <a:solidFill>
                    <a:prstClr val="white"/>
                  </a:solidFill>
                </a:rPr>
                <a:t>/ </a:t>
              </a:r>
              <a:r>
                <a:rPr lang="ko-KR" altLang="en-US" sz="800" dirty="0" smtClean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오른쪽 대괄호 92"/>
            <p:cNvSpPr/>
            <p:nvPr/>
          </p:nvSpPr>
          <p:spPr>
            <a:xfrm rot="16200000">
              <a:off x="2637822" y="2547659"/>
              <a:ext cx="398917" cy="1624607"/>
            </a:xfrm>
            <a:prstGeom prst="rightBracket">
              <a:avLst>
                <a:gd name="adj" fmla="val 0"/>
              </a:avLst>
            </a:prstGeom>
            <a:ln>
              <a:solidFill>
                <a:srgbClr val="8396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/>
            <p:cNvCxnSpPr/>
            <p:nvPr/>
          </p:nvCxnSpPr>
          <p:spPr>
            <a:xfrm flipH="1">
              <a:off x="2558599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H="1">
              <a:off x="3102253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/>
          <p:cNvCxnSpPr/>
          <p:nvPr/>
        </p:nvCxnSpPr>
        <p:spPr>
          <a:xfrm flipH="1">
            <a:off x="5904863" y="3214662"/>
            <a:ext cx="3575" cy="468000"/>
          </a:xfrm>
          <a:prstGeom prst="straightConnector1">
            <a:avLst/>
          </a:prstGeom>
          <a:ln>
            <a:solidFill>
              <a:srgbClr val="83969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22729" y="271929"/>
            <a:ext cx="699247" cy="699247"/>
          </a:xfrm>
          <a:prstGeom prst="rect">
            <a:avLst/>
          </a:prstGeom>
          <a:solidFill>
            <a:srgbClr val="F14A38"/>
          </a:solidFill>
          <a:ln>
            <a:noFill/>
          </a:ln>
          <a:effectLst>
            <a:outerShdw blurRad="241300" dist="635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01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1333645" y="111309"/>
            <a:ext cx="608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en-US" altLang="ko-KR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888281" y="-664441"/>
            <a:ext cx="2120654" cy="8190151"/>
            <a:chOff x="5099296" y="-479942"/>
            <a:chExt cx="1988780" cy="7680842"/>
          </a:xfrm>
        </p:grpSpPr>
        <p:sp>
          <p:nvSpPr>
            <p:cNvPr id="9" name="왼쪽 대괄호 8"/>
            <p:cNvSpPr/>
            <p:nvPr/>
          </p:nvSpPr>
          <p:spPr>
            <a:xfrm>
              <a:off x="5099296" y="721124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대괄호 9"/>
            <p:cNvSpPr/>
            <p:nvPr/>
          </p:nvSpPr>
          <p:spPr>
            <a:xfrm rot="10800000">
              <a:off x="6435336" y="1775371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665716" y="177537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106698" y="1957229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rgbClr val="F14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256284" y="908099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왼쪽 대괄호 14"/>
            <p:cNvSpPr/>
            <p:nvPr/>
          </p:nvSpPr>
          <p:spPr>
            <a:xfrm>
              <a:off x="5099737" y="2829618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5607336" y="2829618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5256725" y="3016593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왼쪽 대괄호 17"/>
            <p:cNvSpPr/>
            <p:nvPr/>
          </p:nvSpPr>
          <p:spPr>
            <a:xfrm rot="10800000">
              <a:off x="6434895" y="3883864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665275" y="388386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106257" y="4065722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왼쪽 대괄호 20"/>
            <p:cNvSpPr/>
            <p:nvPr/>
          </p:nvSpPr>
          <p:spPr>
            <a:xfrm>
              <a:off x="5111996" y="4938111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619595" y="493811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5268984" y="5125086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686036" y="5992358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/>
            <p:cNvSpPr/>
            <p:nvPr/>
          </p:nvSpPr>
          <p:spPr>
            <a:xfrm>
              <a:off x="5879533" y="5992357"/>
              <a:ext cx="1208543" cy="1208543"/>
            </a:xfrm>
            <a:prstGeom prst="arc">
              <a:avLst>
                <a:gd name="adj1" fmla="val 16200000"/>
                <a:gd name="adj2" fmla="val 2385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/>
            <p:cNvSpPr/>
            <p:nvPr/>
          </p:nvSpPr>
          <p:spPr>
            <a:xfrm>
              <a:off x="5864555" y="-479942"/>
              <a:ext cx="1208543" cy="1208543"/>
            </a:xfrm>
            <a:prstGeom prst="arc">
              <a:avLst>
                <a:gd name="adj1" fmla="val 120254"/>
                <a:gd name="adj2" fmla="val 5368093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55804" y="72112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1011830" y="705135"/>
            <a:ext cx="35877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275445" y="1741200"/>
            <a:ext cx="35877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14A38"/>
                </a:solidFill>
                <a:latin typeface="+mn-ea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11830" y="2952659"/>
            <a:ext cx="35877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275445" y="3988724"/>
            <a:ext cx="35877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1830" y="5109142"/>
            <a:ext cx="35877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899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939251" y="1652700"/>
            <a:ext cx="3402013" cy="3402013"/>
          </a:xfrm>
          <a:prstGeom prst="ellipse">
            <a:avLst/>
          </a:prstGeom>
          <a:solidFill>
            <a:srgbClr val="E2DBD5"/>
          </a:solidFill>
          <a:ln w="44450">
            <a:solidFill>
              <a:srgbClr val="ECE8E4"/>
            </a:solidFill>
          </a:ln>
          <a:effectLst>
            <a:outerShdw blurRad="266700" dist="4826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28802" y="591457"/>
            <a:ext cx="1473200" cy="1473200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28802" y="2577022"/>
            <a:ext cx="1473200" cy="1473200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08940" y="4093000"/>
            <a:ext cx="171198" cy="17119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16250" y="4093000"/>
            <a:ext cx="171198" cy="171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923560" y="4093000"/>
            <a:ext cx="171198" cy="1711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537733" y="1265553"/>
            <a:ext cx="4171079" cy="4171079"/>
          </a:xfrm>
          <a:prstGeom prst="arc">
            <a:avLst>
              <a:gd name="adj1" fmla="val 6281931"/>
              <a:gd name="adj2" fmla="val 2023315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원호 12"/>
          <p:cNvSpPr/>
          <p:nvPr/>
        </p:nvSpPr>
        <p:spPr>
          <a:xfrm>
            <a:off x="6068103" y="433204"/>
            <a:ext cx="1794598" cy="1794598"/>
          </a:xfrm>
          <a:prstGeom prst="arc">
            <a:avLst>
              <a:gd name="adj1" fmla="val 9242119"/>
              <a:gd name="adj2" fmla="val 8030894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>
            <a:stCxn id="13" idx="0"/>
            <a:endCxn id="12" idx="2"/>
          </p:cNvCxnSpPr>
          <p:nvPr/>
        </p:nvCxnSpPr>
        <p:spPr>
          <a:xfrm flipH="1">
            <a:off x="4546126" y="1723356"/>
            <a:ext cx="1612547" cy="8202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>
            <a:off x="6068103" y="2442053"/>
            <a:ext cx="1794598" cy="1794598"/>
          </a:xfrm>
          <a:prstGeom prst="arc">
            <a:avLst>
              <a:gd name="adj1" fmla="val 10755017"/>
              <a:gd name="adj2" fmla="val 942588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7" idx="0"/>
          </p:cNvCxnSpPr>
          <p:nvPr/>
        </p:nvCxnSpPr>
        <p:spPr>
          <a:xfrm flipH="1" flipV="1">
            <a:off x="4475997" y="3351092"/>
            <a:ext cx="1592183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228802" y="4778420"/>
            <a:ext cx="1473200" cy="1473200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6068103" y="4643451"/>
            <a:ext cx="1794598" cy="1794598"/>
          </a:xfrm>
          <a:prstGeom prst="arc">
            <a:avLst>
              <a:gd name="adj1" fmla="val 12591548"/>
              <a:gd name="adj2" fmla="val 11585528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>
            <a:stCxn id="23" idx="0"/>
            <a:endCxn id="33" idx="0"/>
          </p:cNvCxnSpPr>
          <p:nvPr/>
        </p:nvCxnSpPr>
        <p:spPr>
          <a:xfrm flipH="1" flipV="1">
            <a:off x="4399391" y="4169827"/>
            <a:ext cx="1787827" cy="924185"/>
          </a:xfrm>
          <a:prstGeom prst="line">
            <a:avLst/>
          </a:prstGeom>
          <a:ln w="38100">
            <a:solidFill>
              <a:srgbClr val="F14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5940" y="2508264"/>
            <a:ext cx="249790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  <a:endParaRPr lang="en-US" altLang="ko-KR" sz="2400" b="1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</a:t>
            </a:r>
            <a:endParaRPr lang="en-US" altLang="ko-KR" sz="8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with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23400" y="797142"/>
            <a:ext cx="358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023400" y="2805663"/>
            <a:ext cx="358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05014" y="5068724"/>
            <a:ext cx="358779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원호 32"/>
          <p:cNvSpPr/>
          <p:nvPr/>
        </p:nvSpPr>
        <p:spPr>
          <a:xfrm>
            <a:off x="661408" y="1374713"/>
            <a:ext cx="3923727" cy="392372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원호 51"/>
          <p:cNvSpPr/>
          <p:nvPr/>
        </p:nvSpPr>
        <p:spPr>
          <a:xfrm>
            <a:off x="772061" y="1499125"/>
            <a:ext cx="3703936" cy="3703936"/>
          </a:xfrm>
          <a:prstGeom prst="arc">
            <a:avLst>
              <a:gd name="adj1" fmla="val 11948842"/>
              <a:gd name="adj2" fmla="val 2156743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원호 54"/>
          <p:cNvSpPr/>
          <p:nvPr/>
        </p:nvSpPr>
        <p:spPr>
          <a:xfrm>
            <a:off x="536527" y="1265553"/>
            <a:ext cx="4171079" cy="4171079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678393" y="1374712"/>
            <a:ext cx="3923727" cy="392372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791710" y="1484607"/>
            <a:ext cx="3703936" cy="3703936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536527" y="1251035"/>
            <a:ext cx="4171079" cy="4171079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>
            <a:off x="6775569" y="1101534"/>
            <a:ext cx="379666" cy="469802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6731687" y="3100953"/>
            <a:ext cx="467430" cy="415493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14"/>
          <p:cNvSpPr>
            <a:spLocks noEditPoints="1"/>
          </p:cNvSpPr>
          <p:nvPr/>
        </p:nvSpPr>
        <p:spPr bwMode="auto">
          <a:xfrm>
            <a:off x="6849249" y="5325959"/>
            <a:ext cx="232306" cy="423337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348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205</cp:revision>
  <dcterms:created xsi:type="dcterms:W3CDTF">2018-08-02T07:05:36Z</dcterms:created>
  <dcterms:modified xsi:type="dcterms:W3CDTF">2018-08-28T08:32:24Z</dcterms:modified>
</cp:coreProperties>
</file>