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0" r:id="rId2"/>
    <p:sldId id="375" r:id="rId3"/>
    <p:sldId id="364" r:id="rId4"/>
    <p:sldId id="376" r:id="rId5"/>
    <p:sldId id="378" r:id="rId6"/>
    <p:sldId id="381" r:id="rId7"/>
    <p:sldId id="382" r:id="rId8"/>
    <p:sldId id="380" r:id="rId9"/>
    <p:sldId id="384" r:id="rId10"/>
    <p:sldId id="383" r:id="rId11"/>
    <p:sldId id="385" r:id="rId12"/>
    <p:sldId id="386" r:id="rId13"/>
    <p:sldId id="388" r:id="rId14"/>
    <p:sldId id="389" r:id="rId15"/>
    <p:sldId id="390" r:id="rId16"/>
    <p:sldId id="391" r:id="rId17"/>
    <p:sldId id="387" r:id="rId18"/>
    <p:sldId id="379" r:id="rId19"/>
    <p:sldId id="377" r:id="rId20"/>
    <p:sldId id="365" r:id="rId21"/>
    <p:sldId id="373" r:id="rId22"/>
    <p:sldId id="37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4A38"/>
    <a:srgbClr val="E2DBD5"/>
    <a:srgbClr val="F5FF79"/>
    <a:srgbClr val="E7E2DD"/>
    <a:srgbClr val="83969E"/>
    <a:srgbClr val="ECE8E4"/>
    <a:srgbClr val="F48E93"/>
    <a:srgbClr val="FF6766"/>
    <a:srgbClr val="94A4AB"/>
    <a:srgbClr val="FC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9" autoAdjust="0"/>
    <p:restoredTop sz="94660"/>
  </p:normalViewPr>
  <p:slideViewPr>
    <p:cSldViewPr snapToGrid="0">
      <p:cViewPr varScale="1">
        <p:scale>
          <a:sx n="92" d="100"/>
          <a:sy n="92" d="100"/>
        </p:scale>
        <p:origin x="-59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이등변 삼각형 36"/>
          <p:cNvSpPr/>
          <p:nvPr/>
        </p:nvSpPr>
        <p:spPr>
          <a:xfrm flipV="1">
            <a:off x="682170" y="-1"/>
            <a:ext cx="11509829" cy="1407887"/>
          </a:xfrm>
          <a:prstGeom prst="triangle">
            <a:avLst>
              <a:gd name="adj" fmla="val 904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11148" y="3529576"/>
            <a:ext cx="3500334" cy="736535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02917" y="2551837"/>
            <a:ext cx="59861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i="1" dirty="0" smtClean="0">
                <a:solidFill>
                  <a:srgbClr val="F14A38"/>
                </a:solidFill>
              </a:rPr>
              <a:t>프로젝트 기획서 </a:t>
            </a:r>
            <a:endParaRPr lang="en-US" altLang="ko-KR" sz="4000" b="1" i="1" dirty="0" smtClean="0">
              <a:solidFill>
                <a:srgbClr val="F14A38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bg1"/>
                </a:solidFill>
              </a:rPr>
              <a:t>식당운영 프로그램</a:t>
            </a:r>
            <a:endParaRPr lang="en-US" altLang="ko-KR" sz="3200" b="1" i="1" dirty="0">
              <a:solidFill>
                <a:schemeClr val="bg1"/>
              </a:solidFill>
            </a:endParaRPr>
          </a:p>
        </p:txBody>
      </p:sp>
      <p:sp>
        <p:nvSpPr>
          <p:cNvPr id="2" name="이등변 삼각형 1"/>
          <p:cNvSpPr/>
          <p:nvPr/>
        </p:nvSpPr>
        <p:spPr>
          <a:xfrm flipV="1">
            <a:off x="682171" y="-1"/>
            <a:ext cx="11509829" cy="1582057"/>
          </a:xfrm>
          <a:prstGeom prst="triangle">
            <a:avLst>
              <a:gd name="adj" fmla="val 82660"/>
            </a:avLst>
          </a:prstGeom>
          <a:solidFill>
            <a:srgbClr val="F14A38"/>
          </a:solidFill>
          <a:ln>
            <a:noFill/>
          </a:ln>
          <a:effectLst>
            <a:outerShdw dist="1244600" dir="9000000" sx="61000" sy="61000" algn="tr" rotWithShape="0">
              <a:schemeClr val="tx1">
                <a:alpha val="2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37" idx="4"/>
          </p:cNvCxnSpPr>
          <p:nvPr/>
        </p:nvCxnSpPr>
        <p:spPr>
          <a:xfrm flipH="1">
            <a:off x="8810625" y="-1"/>
            <a:ext cx="3381374" cy="2647951"/>
          </a:xfrm>
          <a:prstGeom prst="line">
            <a:avLst/>
          </a:prstGeom>
          <a:ln>
            <a:solidFill>
              <a:srgbClr val="F14A3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7" idx="4"/>
          </p:cNvCxnSpPr>
          <p:nvPr/>
        </p:nvCxnSpPr>
        <p:spPr>
          <a:xfrm flipH="1">
            <a:off x="8810625" y="-1"/>
            <a:ext cx="3381374" cy="4305301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557685" y="4305300"/>
            <a:ext cx="2505879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개발기간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 2018.11.13~11.27</a:t>
            </a:r>
          </a:p>
          <a:p>
            <a:pPr algn="r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조장 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김영동</a:t>
            </a:r>
            <a:endParaRPr lang="en-US" altLang="ko-KR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조원 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남천우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김다혜</a:t>
            </a:r>
            <a:endParaRPr lang="ko-KR" altLang="en-US" b="1" dirty="0"/>
          </a:p>
        </p:txBody>
      </p:sp>
      <p:sp>
        <p:nvSpPr>
          <p:cNvPr id="41" name="이등변 삼각형 40"/>
          <p:cNvSpPr/>
          <p:nvPr/>
        </p:nvSpPr>
        <p:spPr>
          <a:xfrm flipH="1">
            <a:off x="-1" y="5308600"/>
            <a:ext cx="12191999" cy="1549400"/>
          </a:xfrm>
          <a:prstGeom prst="triangle">
            <a:avLst>
              <a:gd name="adj" fmla="val 82660"/>
            </a:avLst>
          </a:prstGeom>
          <a:solidFill>
            <a:schemeClr val="tx1">
              <a:lumMod val="50000"/>
              <a:lumOff val="5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0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60850" y="971176"/>
            <a:ext cx="358779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장바구니의 연계성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113422" y="313145"/>
            <a:ext cx="7155809" cy="2305050"/>
            <a:chOff x="1885950" y="2076450"/>
            <a:chExt cx="7562850" cy="2305050"/>
          </a:xfrm>
        </p:grpSpPr>
        <p:grpSp>
          <p:nvGrpSpPr>
            <p:cNvPr id="18" name="그룹 17"/>
            <p:cNvGrpSpPr/>
            <p:nvPr/>
          </p:nvGrpSpPr>
          <p:grpSpPr>
            <a:xfrm>
              <a:off x="1885950" y="2914650"/>
              <a:ext cx="7562850" cy="1466850"/>
              <a:chOff x="876300" y="2495550"/>
              <a:chExt cx="7562850" cy="1466850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876300" y="2495550"/>
                <a:ext cx="7562850" cy="1466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1409700" y="2857500"/>
                <a:ext cx="2773820" cy="762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회원정보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5134397" y="2857500"/>
                <a:ext cx="2773820" cy="762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장바구니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2419350" y="2076450"/>
              <a:ext cx="6498517" cy="1028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</a:rPr>
                <a:t>HashMap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&lt;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MemberVO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,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ArrayList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MenuVO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&gt; &gt;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92116" y="2660662"/>
            <a:ext cx="11119598" cy="1657350"/>
            <a:chOff x="672352" y="3942170"/>
            <a:chExt cx="10948148" cy="2268130"/>
          </a:xfrm>
        </p:grpSpPr>
        <p:sp>
          <p:nvSpPr>
            <p:cNvPr id="2" name="직사각형 1"/>
            <p:cNvSpPr/>
            <p:nvPr/>
          </p:nvSpPr>
          <p:spPr>
            <a:xfrm>
              <a:off x="672352" y="4229100"/>
              <a:ext cx="10948148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719711" y="3942170"/>
              <a:ext cx="6498517" cy="1028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err="1" smtClean="0">
                  <a:solidFill>
                    <a:schemeClr val="tx1"/>
                  </a:solidFill>
                </a:rPr>
                <a:t>ArrayList</a:t>
              </a:r>
              <a:r>
                <a:rPr lang="en-US" altLang="ko-KR" sz="28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2800" dirty="0" err="1" smtClean="0">
                  <a:solidFill>
                    <a:schemeClr val="tx1"/>
                  </a:solidFill>
                </a:rPr>
                <a:t>MenuVO</a:t>
              </a:r>
              <a:r>
                <a:rPr lang="en-US" altLang="ko-KR" sz="2800" dirty="0" smtClean="0">
                  <a:solidFill>
                    <a:schemeClr val="tx1"/>
                  </a:solidFill>
                </a:rPr>
                <a:t>&gt;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021976" y="5218520"/>
              <a:ext cx="2773820" cy="7620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메뉴정보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개수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8527676" y="5217340"/>
              <a:ext cx="2773820" cy="7620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메뉴정보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개수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948196" y="5217340"/>
              <a:ext cx="2773820" cy="7620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메뉴정보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개수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연결자 3"/>
            <p:cNvSpPr/>
            <p:nvPr/>
          </p:nvSpPr>
          <p:spPr>
            <a:xfrm>
              <a:off x="6972300" y="5443580"/>
              <a:ext cx="327660" cy="327660"/>
            </a:xfrm>
            <a:prstGeom prst="flowChartConnector">
              <a:avLst/>
            </a:prstGeom>
            <a:solidFill>
              <a:srgbClr val="E2D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순서도: 연결자 27"/>
            <p:cNvSpPr/>
            <p:nvPr/>
          </p:nvSpPr>
          <p:spPr>
            <a:xfrm>
              <a:off x="7448550" y="5443580"/>
              <a:ext cx="327660" cy="327660"/>
            </a:xfrm>
            <a:prstGeom prst="flowChartConnector">
              <a:avLst/>
            </a:prstGeom>
            <a:solidFill>
              <a:srgbClr val="E2D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연결자 28"/>
            <p:cNvSpPr/>
            <p:nvPr/>
          </p:nvSpPr>
          <p:spPr>
            <a:xfrm>
              <a:off x="7932420" y="5454740"/>
              <a:ext cx="327660" cy="327660"/>
            </a:xfrm>
            <a:prstGeom prst="flowChartConnector">
              <a:avLst/>
            </a:prstGeom>
            <a:solidFill>
              <a:srgbClr val="E2D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68090" y="4838821"/>
            <a:ext cx="97914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/>
              <a:t>장바구니의 유지성 </a:t>
            </a:r>
            <a:endParaRPr lang="en-US" altLang="ko-KR" sz="2800" dirty="0"/>
          </a:p>
          <a:p>
            <a:r>
              <a:rPr lang="en-US" altLang="ko-KR" sz="2800" dirty="0"/>
              <a:t>	</a:t>
            </a:r>
            <a:r>
              <a:rPr lang="en-US" altLang="ko-KR" sz="2800" dirty="0" smtClean="0"/>
              <a:t>( </a:t>
            </a:r>
            <a:r>
              <a:rPr lang="ko-KR" altLang="en-US" sz="2800" dirty="0" smtClean="0"/>
              <a:t>로그아웃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결제완료 전까지 장바구니 목록을 유지</a:t>
            </a:r>
            <a:r>
              <a:rPr lang="en-US" altLang="ko-KR" sz="2800" dirty="0" smtClean="0"/>
              <a:t>)</a:t>
            </a:r>
          </a:p>
          <a:p>
            <a:r>
              <a:rPr lang="en-US" altLang="ko-KR" sz="2800" dirty="0" smtClean="0"/>
              <a:t>2. </a:t>
            </a:r>
            <a:r>
              <a:rPr lang="ko-KR" altLang="en-US" sz="2800" dirty="0" err="1" smtClean="0"/>
              <a:t>결제메소드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파라미터로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HashMap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하나의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값만 입력하여 코드를 간단하게 만들 수 있다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980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주문 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주문 취소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52387" y="1525174"/>
            <a:ext cx="3245980" cy="3133425"/>
            <a:chOff x="322729" y="1762125"/>
            <a:chExt cx="3245980" cy="3133425"/>
          </a:xfrm>
        </p:grpSpPr>
        <p:sp>
          <p:nvSpPr>
            <p:cNvPr id="12" name="직사각형 11"/>
            <p:cNvSpPr/>
            <p:nvPr/>
          </p:nvSpPr>
          <p:spPr>
            <a:xfrm>
              <a:off x="322729" y="2596870"/>
              <a:ext cx="3245980" cy="2298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38820" y="1762125"/>
              <a:ext cx="2813798" cy="1028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매출 테이블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615389" y="1612063"/>
            <a:ext cx="3245980" cy="3133425"/>
            <a:chOff x="4577429" y="1762125"/>
            <a:chExt cx="3245980" cy="3133425"/>
          </a:xfrm>
        </p:grpSpPr>
        <p:sp>
          <p:nvSpPr>
            <p:cNvPr id="13" name="직사각형 12"/>
            <p:cNvSpPr/>
            <p:nvPr/>
          </p:nvSpPr>
          <p:spPr>
            <a:xfrm>
              <a:off x="4577429" y="2596870"/>
              <a:ext cx="3245980" cy="2298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4793520" y="1762125"/>
              <a:ext cx="2813798" cy="1028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매출 취소 테이블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타원 4"/>
          <p:cNvSpPr/>
          <p:nvPr/>
        </p:nvSpPr>
        <p:spPr>
          <a:xfrm>
            <a:off x="349250" y="5200650"/>
            <a:ext cx="2457436" cy="133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/>
              <a:t>HashMap</a:t>
            </a:r>
            <a:endParaRPr lang="en-US" altLang="ko-KR" sz="2800" dirty="0" smtClean="0"/>
          </a:p>
          <a:p>
            <a:pPr algn="ctr"/>
            <a:r>
              <a:rPr lang="ko-KR" altLang="en-US" sz="1600" dirty="0" smtClean="0"/>
              <a:t>회원</a:t>
            </a:r>
            <a:r>
              <a:rPr lang="en-US" altLang="ko-KR" sz="1600" dirty="0" smtClean="0"/>
              <a:t>7:</a:t>
            </a:r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물품</a:t>
            </a:r>
            <a:r>
              <a:rPr lang="en-US" altLang="ko-KR" sz="1600" dirty="0" smtClean="0"/>
              <a:t>2,</a:t>
            </a:r>
            <a:r>
              <a:rPr lang="ko-KR" altLang="en-US" sz="1600" dirty="0" smtClean="0"/>
              <a:t>개수</a:t>
            </a:r>
            <a:r>
              <a:rPr lang="en-US" altLang="ko-KR" sz="1600" dirty="0" smtClean="0"/>
              <a:t>5),</a:t>
            </a:r>
          </a:p>
          <a:p>
            <a:pPr algn="ctr"/>
            <a:r>
              <a:rPr lang="en-US" altLang="ko-KR" sz="1600" dirty="0" smtClean="0"/>
              <a:t>…,(</a:t>
            </a:r>
            <a:r>
              <a:rPr lang="ko-KR" altLang="en-US" sz="1600" dirty="0" smtClean="0"/>
              <a:t>물품</a:t>
            </a:r>
            <a:r>
              <a:rPr lang="en-US" altLang="ko-KR" sz="1600" dirty="0" smtClean="0"/>
              <a:t>1, </a:t>
            </a:r>
            <a:r>
              <a:rPr lang="ko-KR" altLang="en-US" sz="1600" dirty="0" smtClean="0"/>
              <a:t>개수</a:t>
            </a:r>
            <a:r>
              <a:rPr lang="en-US" altLang="ko-KR" sz="1600" dirty="0" smtClean="0"/>
              <a:t>3)</a:t>
            </a:r>
            <a:endParaRPr lang="ko-KR" altLang="en-US" sz="1600" dirty="0"/>
          </a:p>
        </p:txBody>
      </p:sp>
      <p:sp>
        <p:nvSpPr>
          <p:cNvPr id="20" name="타원 19"/>
          <p:cNvSpPr/>
          <p:nvPr/>
        </p:nvSpPr>
        <p:spPr>
          <a:xfrm>
            <a:off x="9816352" y="5200650"/>
            <a:ext cx="1823198" cy="133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관리</a:t>
            </a:r>
            <a:r>
              <a:rPr lang="ko-KR" altLang="en-US" sz="2800" dirty="0"/>
              <a:t>자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2094351" y="5023933"/>
            <a:ext cx="1403920" cy="554015"/>
            <a:chOff x="2094351" y="5023933"/>
            <a:chExt cx="1403920" cy="554015"/>
          </a:xfrm>
        </p:grpSpPr>
        <p:sp>
          <p:nvSpPr>
            <p:cNvPr id="21" name="오른쪽 화살표 20"/>
            <p:cNvSpPr/>
            <p:nvPr/>
          </p:nvSpPr>
          <p:spPr>
            <a:xfrm rot="19625215">
              <a:off x="2094351" y="5023933"/>
              <a:ext cx="1097013" cy="244186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 rot="19371087">
              <a:off x="2115101" y="5116283"/>
              <a:ext cx="1383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주문</a:t>
              </a:r>
              <a:endParaRPr lang="ko-KR" altLang="en-US" sz="24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202693" y="5070107"/>
            <a:ext cx="1671116" cy="485975"/>
            <a:chOff x="2021667" y="5023933"/>
            <a:chExt cx="1671116" cy="485975"/>
          </a:xfrm>
        </p:grpSpPr>
        <p:sp>
          <p:nvSpPr>
            <p:cNvPr id="28" name="오른쪽 화살표 27"/>
            <p:cNvSpPr/>
            <p:nvPr/>
          </p:nvSpPr>
          <p:spPr>
            <a:xfrm rot="19625215">
              <a:off x="2094351" y="5023933"/>
              <a:ext cx="1097013" cy="244186"/>
            </a:xfrm>
            <a:prstGeom prst="rightArrow">
              <a:avLst/>
            </a:prstGeom>
            <a:solidFill>
              <a:srgbClr val="F14A3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19371087">
              <a:off x="2021667" y="5048243"/>
              <a:ext cx="1671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주문취소</a:t>
              </a:r>
              <a:endParaRPr lang="ko-KR" altLang="en-US" sz="24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156880" y="2640763"/>
            <a:ext cx="2066880" cy="868495"/>
            <a:chOff x="5156880" y="2640763"/>
            <a:chExt cx="2066880" cy="868495"/>
          </a:xfrm>
        </p:grpSpPr>
        <p:sp>
          <p:nvSpPr>
            <p:cNvPr id="25" name="오른쪽 화살표 24"/>
            <p:cNvSpPr/>
            <p:nvPr/>
          </p:nvSpPr>
          <p:spPr>
            <a:xfrm>
              <a:off x="5156880" y="3265072"/>
              <a:ext cx="2066880" cy="244186"/>
            </a:xfrm>
            <a:prstGeom prst="rightArrow">
              <a:avLst/>
            </a:prstGeom>
            <a:solidFill>
              <a:srgbClr val="F14A3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3540" y="2640763"/>
              <a:ext cx="1813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취소요청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주문복사</a:t>
              </a:r>
              <a:endParaRPr lang="ko-KR" altLang="en-US" dirty="0"/>
            </a:p>
          </p:txBody>
        </p:sp>
      </p:grpSp>
      <p:sp>
        <p:nvSpPr>
          <p:cNvPr id="34" name="모서리가 둥근 직사각형 33"/>
          <p:cNvSpPr/>
          <p:nvPr/>
        </p:nvSpPr>
        <p:spPr>
          <a:xfrm>
            <a:off x="1873272" y="2584958"/>
            <a:ext cx="2719164" cy="101370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</a:t>
            </a:r>
            <a:r>
              <a:rPr lang="en-US" altLang="ko-KR" dirty="0" smtClean="0">
                <a:solidFill>
                  <a:schemeClr val="tx1"/>
                </a:solidFill>
              </a:rPr>
              <a:t>7 :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물품</a:t>
            </a:r>
            <a:r>
              <a:rPr lang="en-US" altLang="ko-KR" dirty="0" smtClean="0">
                <a:solidFill>
                  <a:schemeClr val="tx1"/>
                </a:solidFill>
              </a:rPr>
              <a:t>2,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r>
              <a:rPr lang="en-US" altLang="ko-KR" dirty="0" smtClean="0">
                <a:solidFill>
                  <a:schemeClr val="tx1"/>
                </a:solidFill>
              </a:rPr>
              <a:t>5),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…(</a:t>
            </a:r>
            <a:r>
              <a:rPr lang="ko-KR" altLang="en-US" dirty="0" smtClean="0">
                <a:solidFill>
                  <a:schemeClr val="tx1"/>
                </a:solidFill>
              </a:rPr>
              <a:t>물품</a:t>
            </a:r>
            <a:r>
              <a:rPr lang="en-US" altLang="ko-KR" dirty="0" smtClean="0">
                <a:solidFill>
                  <a:schemeClr val="tx1"/>
                </a:solidFill>
              </a:rPr>
              <a:t>1, 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r>
              <a:rPr lang="en-US" altLang="ko-KR" dirty="0" smtClean="0">
                <a:solidFill>
                  <a:schemeClr val="tx1"/>
                </a:solidFill>
              </a:rPr>
              <a:t>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873272" y="3622970"/>
            <a:ext cx="2719164" cy="101370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</a:t>
            </a:r>
            <a:r>
              <a:rPr lang="en-US" altLang="ko-KR" dirty="0" smtClean="0">
                <a:solidFill>
                  <a:schemeClr val="tx1"/>
                </a:solidFill>
              </a:rPr>
              <a:t>21 :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물품</a:t>
            </a:r>
            <a:r>
              <a:rPr lang="en-US" altLang="ko-KR" dirty="0" smtClean="0">
                <a:solidFill>
                  <a:schemeClr val="tx1"/>
                </a:solidFill>
              </a:rPr>
              <a:t>5,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r>
              <a:rPr lang="en-US" altLang="ko-KR" dirty="0" smtClean="0">
                <a:solidFill>
                  <a:schemeClr val="tx1"/>
                </a:solidFill>
              </a:rPr>
              <a:t>1)…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…(</a:t>
            </a:r>
            <a:r>
              <a:rPr lang="ko-KR" altLang="en-US" dirty="0" smtClean="0">
                <a:solidFill>
                  <a:schemeClr val="tx1"/>
                </a:solidFill>
              </a:rPr>
              <a:t>물품</a:t>
            </a:r>
            <a:r>
              <a:rPr lang="en-US" altLang="ko-KR" dirty="0" smtClean="0">
                <a:solidFill>
                  <a:schemeClr val="tx1"/>
                </a:solidFill>
              </a:rPr>
              <a:t>8, 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r>
              <a:rPr lang="en-US" altLang="ko-KR" dirty="0" smtClean="0">
                <a:solidFill>
                  <a:schemeClr val="tx1"/>
                </a:solidFill>
              </a:rPr>
              <a:t>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112022" y="2780239"/>
            <a:ext cx="2719164" cy="101370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</a:t>
            </a:r>
            <a:r>
              <a:rPr lang="en-US" altLang="ko-KR" dirty="0" smtClean="0">
                <a:solidFill>
                  <a:schemeClr val="tx1"/>
                </a:solidFill>
              </a:rPr>
              <a:t>7 :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물품</a:t>
            </a:r>
            <a:r>
              <a:rPr lang="en-US" altLang="ko-KR" dirty="0" smtClean="0">
                <a:solidFill>
                  <a:schemeClr val="tx1"/>
                </a:solidFill>
              </a:rPr>
              <a:t>2,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r>
              <a:rPr lang="en-US" altLang="ko-KR" dirty="0" smtClean="0">
                <a:solidFill>
                  <a:schemeClr val="tx1"/>
                </a:solidFill>
              </a:rPr>
              <a:t>5),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...,(</a:t>
            </a:r>
            <a:r>
              <a:rPr lang="ko-KR" altLang="en-US" dirty="0" smtClean="0">
                <a:solidFill>
                  <a:schemeClr val="tx1"/>
                </a:solidFill>
              </a:rPr>
              <a:t>물품</a:t>
            </a:r>
            <a:r>
              <a:rPr lang="en-US" altLang="ko-KR" dirty="0" smtClean="0">
                <a:solidFill>
                  <a:schemeClr val="tx1"/>
                </a:solidFill>
              </a:rPr>
              <a:t>1, </a:t>
            </a:r>
            <a:r>
              <a:rPr lang="ko-KR" altLang="en-US" dirty="0" smtClean="0">
                <a:solidFill>
                  <a:schemeClr val="tx1"/>
                </a:solidFill>
              </a:rPr>
              <a:t>개수</a:t>
            </a:r>
            <a:r>
              <a:rPr lang="en-US" altLang="ko-KR" dirty="0" smtClean="0">
                <a:solidFill>
                  <a:schemeClr val="tx1"/>
                </a:solidFill>
              </a:rPr>
              <a:t>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8550757" y="5002005"/>
            <a:ext cx="1671116" cy="974832"/>
            <a:chOff x="8550757" y="5002005"/>
            <a:chExt cx="1671116" cy="974832"/>
          </a:xfrm>
        </p:grpSpPr>
        <p:sp>
          <p:nvSpPr>
            <p:cNvPr id="35" name="오른쪽 화살표 34"/>
            <p:cNvSpPr/>
            <p:nvPr/>
          </p:nvSpPr>
          <p:spPr>
            <a:xfrm rot="13000271">
              <a:off x="9192278" y="5002005"/>
              <a:ext cx="980534" cy="27941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2071225">
              <a:off x="8550757" y="5145840"/>
              <a:ext cx="16711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관리자</a:t>
              </a:r>
              <a:endParaRPr lang="en-US" altLang="ko-KR" sz="2400" dirty="0" smtClean="0"/>
            </a:p>
            <a:p>
              <a:pPr algn="ctr"/>
              <a:r>
                <a:rPr lang="ko-KR" altLang="en-US" sz="2400" dirty="0" smtClean="0"/>
                <a:t>승인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988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0.12643 0.11574 C 0.1526 0.14213 0.19219 0.15672 0.23385 0.15672 C 0.28086 0.15672 0.31888 0.14213 0.34505 0.11574 L 0.47187 -2.96296E-6 " pathEditMode="relative" rAng="0" ptsTypes="FffFF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94" y="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4" grpId="1" animBg="1"/>
      <p:bldP spid="24" grpId="2" animBg="1"/>
      <p:bldP spid="24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예약하기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76110" y="495152"/>
            <a:ext cx="2447650" cy="95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</a:t>
            </a:r>
            <a:r>
              <a:rPr lang="ko-KR" altLang="en-US" dirty="0"/>
              <a:t>약</a:t>
            </a:r>
            <a:r>
              <a:rPr lang="ko-KR" altLang="en-US" dirty="0" smtClean="0"/>
              <a:t>데이터 베이스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14155" y="1698911"/>
            <a:ext cx="5652365" cy="4603173"/>
            <a:chOff x="872837" y="1662543"/>
            <a:chExt cx="5652365" cy="4603173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872837" y="1662543"/>
              <a:ext cx="4785014" cy="46031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3499413" y="2499882"/>
              <a:ext cx="1901537" cy="94557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12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월 예약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왼쪽 화살표 16"/>
            <p:cNvSpPr/>
            <p:nvPr/>
          </p:nvSpPr>
          <p:spPr>
            <a:xfrm>
              <a:off x="4156076" y="1704104"/>
              <a:ext cx="1184563" cy="666752"/>
            </a:xfrm>
            <a:prstGeom prst="lef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유저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왼쪽 화살표 17"/>
            <p:cNvSpPr/>
            <p:nvPr/>
          </p:nvSpPr>
          <p:spPr>
            <a:xfrm>
              <a:off x="5340639" y="3457574"/>
              <a:ext cx="1184563" cy="666752"/>
            </a:xfrm>
            <a:prstGeom prst="lef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테이블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418260" y="1745666"/>
              <a:ext cx="1694168" cy="58362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reserve2018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153211" y="2499882"/>
              <a:ext cx="1901537" cy="94557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11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월 예약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286604" y="3533775"/>
              <a:ext cx="1634750" cy="514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November_1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86604" y="4105275"/>
              <a:ext cx="1634750" cy="514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November_2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286604" y="5505450"/>
              <a:ext cx="1634750" cy="514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November_30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순서도: 연결자 27"/>
            <p:cNvSpPr/>
            <p:nvPr/>
          </p:nvSpPr>
          <p:spPr>
            <a:xfrm>
              <a:off x="2015657" y="4696694"/>
              <a:ext cx="176644" cy="176644"/>
            </a:xfrm>
            <a:prstGeom prst="flowChartConnec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연결자 28"/>
            <p:cNvSpPr/>
            <p:nvPr/>
          </p:nvSpPr>
          <p:spPr>
            <a:xfrm>
              <a:off x="2015657" y="4937416"/>
              <a:ext cx="176644" cy="176644"/>
            </a:xfrm>
            <a:prstGeom prst="flowChartConnec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순서도: 연결자 29"/>
            <p:cNvSpPr/>
            <p:nvPr/>
          </p:nvSpPr>
          <p:spPr>
            <a:xfrm>
              <a:off x="2015657" y="5202385"/>
              <a:ext cx="176644" cy="176644"/>
            </a:xfrm>
            <a:prstGeom prst="flowChartConnec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632806" y="3544169"/>
              <a:ext cx="1634750" cy="514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December_1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632806" y="4115669"/>
              <a:ext cx="1634750" cy="514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December_2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32806" y="5515844"/>
              <a:ext cx="1634750" cy="514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December_31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순서도: 연결자 33"/>
            <p:cNvSpPr/>
            <p:nvPr/>
          </p:nvSpPr>
          <p:spPr>
            <a:xfrm>
              <a:off x="4361859" y="4707088"/>
              <a:ext cx="176644" cy="176644"/>
            </a:xfrm>
            <a:prstGeom prst="flowChartConnec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연결자 34"/>
            <p:cNvSpPr/>
            <p:nvPr/>
          </p:nvSpPr>
          <p:spPr>
            <a:xfrm>
              <a:off x="4361859" y="4947810"/>
              <a:ext cx="176644" cy="176644"/>
            </a:xfrm>
            <a:prstGeom prst="flowChartConnec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연결자 35"/>
            <p:cNvSpPr/>
            <p:nvPr/>
          </p:nvSpPr>
          <p:spPr>
            <a:xfrm>
              <a:off x="4361859" y="5212779"/>
              <a:ext cx="176644" cy="176644"/>
            </a:xfrm>
            <a:prstGeom prst="flowChartConnec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754346" y="1698910"/>
            <a:ext cx="4785014" cy="4603174"/>
            <a:chOff x="6413916" y="1704102"/>
            <a:chExt cx="4785014" cy="4603174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6413916" y="1704103"/>
              <a:ext cx="4785014" cy="46031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왼쪽 화살표 39"/>
            <p:cNvSpPr/>
            <p:nvPr/>
          </p:nvSpPr>
          <p:spPr>
            <a:xfrm>
              <a:off x="9608834" y="1704102"/>
              <a:ext cx="1184563" cy="666752"/>
            </a:xfrm>
            <a:prstGeom prst="lef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유저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왼쪽 화살표 40"/>
            <p:cNvSpPr/>
            <p:nvPr/>
          </p:nvSpPr>
          <p:spPr>
            <a:xfrm>
              <a:off x="9668870" y="3467967"/>
              <a:ext cx="1184563" cy="666752"/>
            </a:xfrm>
            <a:prstGeom prst="lef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테이블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7871018" y="1745664"/>
              <a:ext cx="1694168" cy="58362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reserve2019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767333" y="2489487"/>
              <a:ext cx="1901537" cy="3530312"/>
              <a:chOff x="8952171" y="2499880"/>
              <a:chExt cx="1901537" cy="3530312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8952171" y="2499880"/>
                <a:ext cx="1901537" cy="945572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월 예약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9085564" y="3544167"/>
                <a:ext cx="1634750" cy="514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January_1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9085564" y="4115667"/>
                <a:ext cx="1634750" cy="514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January_2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9085564" y="5515842"/>
                <a:ext cx="1634750" cy="514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January_31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순서도: 연결자 52"/>
              <p:cNvSpPr/>
              <p:nvPr/>
            </p:nvSpPr>
            <p:spPr>
              <a:xfrm>
                <a:off x="9814617" y="4707086"/>
                <a:ext cx="176644" cy="176644"/>
              </a:xfrm>
              <a:prstGeom prst="flowChartConnector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순서도: 연결자 53"/>
              <p:cNvSpPr/>
              <p:nvPr/>
            </p:nvSpPr>
            <p:spPr>
              <a:xfrm>
                <a:off x="9814617" y="4947808"/>
                <a:ext cx="176644" cy="176644"/>
              </a:xfrm>
              <a:prstGeom prst="flowChartConnector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순서도: 연결자 54"/>
              <p:cNvSpPr/>
              <p:nvPr/>
            </p:nvSpPr>
            <p:spPr>
              <a:xfrm>
                <a:off x="9814617" y="5212777"/>
                <a:ext cx="176644" cy="176644"/>
              </a:xfrm>
              <a:prstGeom prst="flowChartConnector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988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예약하기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" y="1525174"/>
            <a:ext cx="7602011" cy="20005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34" y="4598706"/>
            <a:ext cx="6420747" cy="1962424"/>
          </a:xfrm>
          <a:prstGeom prst="rect">
            <a:avLst/>
          </a:prstGeom>
        </p:spPr>
      </p:pic>
      <p:sp>
        <p:nvSpPr>
          <p:cNvPr id="5" name="등호 4"/>
          <p:cNvSpPr/>
          <p:nvPr/>
        </p:nvSpPr>
        <p:spPr>
          <a:xfrm rot="2693055">
            <a:off x="5621482" y="3525703"/>
            <a:ext cx="1392382" cy="1106352"/>
          </a:xfrm>
          <a:prstGeom prst="mathEqual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6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예약하기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825" y="1180415"/>
            <a:ext cx="4944165" cy="53061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0148" y="1878465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연도와 월에 맞는 달력을 함께 출력하여 </a:t>
            </a:r>
            <a:endParaRPr lang="en-US" altLang="ko-KR" dirty="0"/>
          </a:p>
          <a:p>
            <a:r>
              <a:rPr lang="ko-KR" altLang="en-US" dirty="0" smtClean="0"/>
              <a:t>선택함에 있어서 편리성 높임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캘린더 구현과 함께 월에 </a:t>
            </a:r>
            <a:r>
              <a:rPr lang="ko-KR" altLang="en-US" dirty="0" err="1" smtClean="0"/>
              <a:t>마지막일자를</a:t>
            </a:r>
            <a:r>
              <a:rPr lang="ko-KR" altLang="en-US" dirty="0" smtClean="0"/>
              <a:t> 구하여 이를 초과하는 숫자를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제한을 두어 프로그램 에러가능성을 줄일 수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2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예약하기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395465" y="1996583"/>
            <a:ext cx="11439228" cy="3566936"/>
            <a:chOff x="399481" y="1294341"/>
            <a:chExt cx="11439228" cy="3566936"/>
          </a:xfrm>
        </p:grpSpPr>
        <p:grpSp>
          <p:nvGrpSpPr>
            <p:cNvPr id="5" name="그룹 4"/>
            <p:cNvGrpSpPr/>
            <p:nvPr/>
          </p:nvGrpSpPr>
          <p:grpSpPr>
            <a:xfrm>
              <a:off x="399481" y="1406572"/>
              <a:ext cx="11439228" cy="3454705"/>
              <a:chOff x="586517" y="1406572"/>
              <a:chExt cx="11439228" cy="3454705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517" y="1406572"/>
                <a:ext cx="11439228" cy="3454705"/>
              </a:xfrm>
              <a:prstGeom prst="rect">
                <a:avLst/>
              </a:prstGeom>
            </p:spPr>
          </p:pic>
          <p:sp>
            <p:nvSpPr>
              <p:cNvPr id="4" name="직사각형 3"/>
              <p:cNvSpPr/>
              <p:nvPr/>
            </p:nvSpPr>
            <p:spPr>
              <a:xfrm>
                <a:off x="1548244" y="1406573"/>
                <a:ext cx="810491" cy="297536"/>
              </a:xfrm>
              <a:prstGeom prst="rect">
                <a:avLst/>
              </a:prstGeom>
              <a:noFill/>
              <a:ln w="635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479533" y="1808017"/>
                <a:ext cx="959858" cy="342563"/>
              </a:xfrm>
              <a:prstGeom prst="rect">
                <a:avLst/>
              </a:prstGeom>
              <a:noFill/>
              <a:ln w="635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986907" y="2150580"/>
                <a:ext cx="1043165" cy="436756"/>
              </a:xfrm>
              <a:prstGeom prst="rect">
                <a:avLst/>
              </a:prstGeom>
              <a:noFill/>
              <a:ln w="635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227432" y="2573481"/>
                <a:ext cx="726057" cy="436756"/>
              </a:xfrm>
              <a:prstGeom prst="rect">
                <a:avLst/>
              </a:prstGeom>
              <a:noFill/>
              <a:ln w="635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429000" y="1808017"/>
                <a:ext cx="363028" cy="344973"/>
              </a:xfrm>
              <a:prstGeom prst="rect">
                <a:avLst/>
              </a:prstGeom>
              <a:noFill/>
              <a:ln w="635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2588767" y="1294341"/>
              <a:ext cx="508538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rgbClr val="FF0000"/>
                  </a:solidFill>
                </a:rPr>
                <a:t>연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직선 연결선 13"/>
            <p:cNvCxnSpPr>
              <a:stCxn id="7" idx="1"/>
              <a:endCxn id="4" idx="3"/>
            </p:cNvCxnSpPr>
            <p:nvPr/>
          </p:nvCxnSpPr>
          <p:spPr>
            <a:xfrm flipH="1">
              <a:off x="2171699" y="1525174"/>
              <a:ext cx="417068" cy="3016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413087" y="1369927"/>
              <a:ext cx="508538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rgbClr val="FF0000"/>
                  </a:solidFill>
                </a:rPr>
                <a:t>월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직선 연결선 21"/>
            <p:cNvCxnSpPr>
              <a:stCxn id="20" idx="1"/>
              <a:endCxn id="9" idx="0"/>
            </p:cNvCxnSpPr>
            <p:nvPr/>
          </p:nvCxnSpPr>
          <p:spPr>
            <a:xfrm flipH="1">
              <a:off x="2772426" y="1600760"/>
              <a:ext cx="640661" cy="20725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26" idx="1"/>
              <a:endCxn id="13" idx="3"/>
            </p:cNvCxnSpPr>
            <p:nvPr/>
          </p:nvCxnSpPr>
          <p:spPr>
            <a:xfrm flipH="1">
              <a:off x="3604992" y="1869021"/>
              <a:ext cx="578528" cy="111483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183520" y="1638188"/>
              <a:ext cx="508538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rgbClr val="FF0000"/>
                  </a:solidFill>
                </a:rPr>
                <a:t>일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5081" y="2548572"/>
              <a:ext cx="797803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smtClean="0">
                  <a:solidFill>
                    <a:srgbClr val="FF0000"/>
                  </a:solidFill>
                </a:rPr>
                <a:t>시</a:t>
              </a:r>
              <a:r>
                <a:rPr lang="ko-KR" altLang="en-US" sz="2400" b="1" dirty="0">
                  <a:solidFill>
                    <a:srgbClr val="FF0000"/>
                  </a:solidFill>
                </a:rPr>
                <a:t>간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33288" y="2903091"/>
              <a:ext cx="1168687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smtClean="0">
                  <a:solidFill>
                    <a:srgbClr val="FF0000"/>
                  </a:solidFill>
                </a:rPr>
                <a:t>테이</a:t>
              </a:r>
              <a:r>
                <a:rPr lang="ko-KR" altLang="en-US" sz="2400" b="1">
                  <a:solidFill>
                    <a:srgbClr val="FF0000"/>
                  </a:solidFill>
                </a:rPr>
                <a:t>블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직선 연결선 31"/>
            <p:cNvCxnSpPr>
              <a:stCxn id="30" idx="1"/>
              <a:endCxn id="10" idx="3"/>
            </p:cNvCxnSpPr>
            <p:nvPr/>
          </p:nvCxnSpPr>
          <p:spPr>
            <a:xfrm flipH="1" flipV="1">
              <a:off x="2843036" y="2368958"/>
              <a:ext cx="742045" cy="4104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1" idx="1"/>
              <a:endCxn id="12" idx="3"/>
            </p:cNvCxnSpPr>
            <p:nvPr/>
          </p:nvCxnSpPr>
          <p:spPr>
            <a:xfrm flipH="1" flipV="1">
              <a:off x="1766453" y="2791859"/>
              <a:ext cx="366835" cy="342065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994" y="793548"/>
            <a:ext cx="3485442" cy="562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6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예약하기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81074" y="1590675"/>
            <a:ext cx="3838575" cy="2362200"/>
            <a:chOff x="981075" y="1847850"/>
            <a:chExt cx="3838575" cy="2362200"/>
          </a:xfrm>
        </p:grpSpPr>
        <p:pic>
          <p:nvPicPr>
            <p:cNvPr id="1026" name="Picture 2" descr="C:\Users\hushe\Desktop\print_reserve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75" y="1847850"/>
              <a:ext cx="2828925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hushe\Desktop\print_reserve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75" y="2152650"/>
              <a:ext cx="3838575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C:\Users\hushe\Desktop\print_reserve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210050"/>
            <a:ext cx="3505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ushe\Desktop\reserve_cli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416" y="4086225"/>
            <a:ext cx="50292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4300753" y="4912301"/>
            <a:ext cx="1037792" cy="448541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C:\Users\hushe\Desktop\reserve_admi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297" y="4086225"/>
            <a:ext cx="6421438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83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60850" y="971176"/>
            <a:ext cx="358779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장바구니의 연계성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72352" y="1762125"/>
            <a:ext cx="7562850" cy="2305050"/>
            <a:chOff x="1885950" y="2076450"/>
            <a:chExt cx="7562850" cy="2305050"/>
          </a:xfrm>
        </p:grpSpPr>
        <p:grpSp>
          <p:nvGrpSpPr>
            <p:cNvPr id="7" name="그룹 6"/>
            <p:cNvGrpSpPr/>
            <p:nvPr/>
          </p:nvGrpSpPr>
          <p:grpSpPr>
            <a:xfrm>
              <a:off x="1885950" y="2914650"/>
              <a:ext cx="7562850" cy="1466850"/>
              <a:chOff x="876300" y="2495550"/>
              <a:chExt cx="7562850" cy="1466850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876300" y="2495550"/>
                <a:ext cx="7562850" cy="1466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1409700" y="2857500"/>
                <a:ext cx="2773820" cy="762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NULL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5134397" y="2857500"/>
                <a:ext cx="2773820" cy="762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NULL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419350" y="2076450"/>
              <a:ext cx="6498517" cy="1028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</a:rPr>
                <a:t>HashMap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&lt;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MemberVO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,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ArrayList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MenuVO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&gt; &gt;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88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로그인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비로그인의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구분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143280" y="1525173"/>
            <a:ext cx="5320145" cy="2298680"/>
            <a:chOff x="581890" y="1525175"/>
            <a:chExt cx="5320145" cy="2298680"/>
          </a:xfrm>
        </p:grpSpPr>
        <p:sp>
          <p:nvSpPr>
            <p:cNvPr id="3" name="직사각형 2"/>
            <p:cNvSpPr/>
            <p:nvPr/>
          </p:nvSpPr>
          <p:spPr>
            <a:xfrm>
              <a:off x="581890" y="1525175"/>
              <a:ext cx="5320145" cy="2298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71953" y="2313709"/>
              <a:ext cx="5140011" cy="665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HashMap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&lt;null , null&gt;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672352" y="1602517"/>
              <a:ext cx="5139611" cy="66501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HashMap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&lt;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회원정보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장바구니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&gt;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671956" y="3044535"/>
              <a:ext cx="5140011" cy="66501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회원정보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= null,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장바구니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= 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720445" y="373049"/>
            <a:ext cx="4000500" cy="875126"/>
            <a:chOff x="7720445" y="1525175"/>
            <a:chExt cx="4000500" cy="875126"/>
          </a:xfrm>
        </p:grpSpPr>
        <p:sp>
          <p:nvSpPr>
            <p:cNvPr id="9" name="직사각형 8"/>
            <p:cNvSpPr/>
            <p:nvPr/>
          </p:nvSpPr>
          <p:spPr>
            <a:xfrm>
              <a:off x="7720445" y="1525175"/>
              <a:ext cx="4000500" cy="8751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7720445" y="1627908"/>
              <a:ext cx="4000500" cy="66501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Map.size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() == 0</a:t>
              </a: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MemberVO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= 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 rot="20694089">
            <a:off x="5774823" y="458424"/>
            <a:ext cx="188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주문하기페이지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 rot="20790866">
            <a:off x="6180069" y="406511"/>
            <a:ext cx="1433946" cy="1683328"/>
            <a:chOff x="6089072" y="1693717"/>
            <a:chExt cx="1433946" cy="1683328"/>
          </a:xfrm>
        </p:grpSpPr>
        <p:sp>
          <p:nvSpPr>
            <p:cNvPr id="4" name="오른쪽 화살표 3"/>
            <p:cNvSpPr/>
            <p:nvPr/>
          </p:nvSpPr>
          <p:spPr>
            <a:xfrm>
              <a:off x="6089072" y="2267536"/>
              <a:ext cx="1433946" cy="4987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곱셈 기호 10"/>
            <p:cNvSpPr/>
            <p:nvPr/>
          </p:nvSpPr>
          <p:spPr>
            <a:xfrm>
              <a:off x="6192982" y="1693717"/>
              <a:ext cx="1174173" cy="1683328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582284" y="4046113"/>
            <a:ext cx="5320145" cy="229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71955" y="4910877"/>
            <a:ext cx="5140011" cy="66501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회원정보 </a:t>
            </a:r>
            <a:r>
              <a:rPr lang="en-US" altLang="ko-KR" dirty="0" smtClean="0">
                <a:solidFill>
                  <a:schemeClr val="tx1"/>
                </a:solidFill>
              </a:rPr>
              <a:t>= </a:t>
            </a:r>
            <a:r>
              <a:rPr lang="en-US" altLang="ko-KR" dirty="0" err="1" smtClean="0">
                <a:solidFill>
                  <a:schemeClr val="tx1"/>
                </a:solidFill>
              </a:rPr>
              <a:t>MemberVO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장바구니 </a:t>
            </a:r>
            <a:r>
              <a:rPr lang="en-US" altLang="ko-KR" dirty="0" smtClean="0">
                <a:solidFill>
                  <a:schemeClr val="tx1"/>
                </a:solidFill>
              </a:rPr>
              <a:t>= </a:t>
            </a:r>
            <a:r>
              <a:rPr lang="en-US" altLang="ko-KR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r>
              <a:rPr lang="en-US" altLang="ko-KR" dirty="0" err="1" smtClean="0">
                <a:solidFill>
                  <a:schemeClr val="tx1"/>
                </a:solidFill>
              </a:rPr>
              <a:t>MenuVO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76645" y="1787236"/>
            <a:ext cx="845331" cy="171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 상태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2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00950" y="495152"/>
            <a:ext cx="1199598" cy="95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매출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872836" y="1662543"/>
            <a:ext cx="10255827" cy="4603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143280" y="2166506"/>
            <a:ext cx="1631373" cy="94557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월 매출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983921" y="2166506"/>
            <a:ext cx="1631373" cy="94557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월 매출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816041" y="2166506"/>
            <a:ext cx="1901537" cy="94557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</a:t>
            </a:r>
            <a:r>
              <a:rPr lang="ko-KR" altLang="en-US" dirty="0" smtClean="0">
                <a:solidFill>
                  <a:schemeClr val="tx1"/>
                </a:solidFill>
              </a:rPr>
              <a:t>월 매출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왼쪽 화살표 23"/>
          <p:cNvSpPr/>
          <p:nvPr/>
        </p:nvSpPr>
        <p:spPr>
          <a:xfrm>
            <a:off x="6776950" y="1662543"/>
            <a:ext cx="1184563" cy="666752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왼쪽 화살표 26"/>
          <p:cNvSpPr/>
          <p:nvPr/>
        </p:nvSpPr>
        <p:spPr>
          <a:xfrm>
            <a:off x="9818024" y="2305916"/>
            <a:ext cx="1184563" cy="666752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테이블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순서도: 연결자 24"/>
          <p:cNvSpPr/>
          <p:nvPr/>
        </p:nvSpPr>
        <p:spPr>
          <a:xfrm>
            <a:off x="5400950" y="2462648"/>
            <a:ext cx="218208" cy="218208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5891645" y="2474773"/>
            <a:ext cx="218208" cy="218208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/>
          <p:cNvSpPr/>
          <p:nvPr/>
        </p:nvSpPr>
        <p:spPr>
          <a:xfrm>
            <a:off x="6413270" y="2474773"/>
            <a:ext cx="218208" cy="218208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연결자 30"/>
          <p:cNvSpPr/>
          <p:nvPr/>
        </p:nvSpPr>
        <p:spPr>
          <a:xfrm>
            <a:off x="6883387" y="2476505"/>
            <a:ext cx="218208" cy="218208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298323" y="1722287"/>
            <a:ext cx="1404851" cy="5836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sales2018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6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75084" y="-664441"/>
            <a:ext cx="5717880" cy="7816406"/>
            <a:chOff x="1275084" y="-664441"/>
            <a:chExt cx="5717880" cy="7816406"/>
          </a:xfrm>
        </p:grpSpPr>
        <p:grpSp>
          <p:nvGrpSpPr>
            <p:cNvPr id="30" name="그룹 29"/>
            <p:cNvGrpSpPr/>
            <p:nvPr/>
          </p:nvGrpSpPr>
          <p:grpSpPr>
            <a:xfrm>
              <a:off x="4888281" y="-664441"/>
              <a:ext cx="2104683" cy="7816406"/>
              <a:chOff x="5099296" y="-479942"/>
              <a:chExt cx="1973802" cy="7330338"/>
            </a:xfrm>
          </p:grpSpPr>
          <p:sp>
            <p:nvSpPr>
              <p:cNvPr id="9" name="왼쪽 대괄호 8"/>
              <p:cNvSpPr/>
              <p:nvPr/>
            </p:nvSpPr>
            <p:spPr>
              <a:xfrm>
                <a:off x="5099296" y="721124"/>
                <a:ext cx="574040" cy="1212395"/>
              </a:xfrm>
              <a:prstGeom prst="leftBracket">
                <a:avLst>
                  <a:gd name="adj" fmla="val 91827"/>
                </a:avLst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왼쪽 대괄호 9"/>
              <p:cNvSpPr/>
              <p:nvPr/>
            </p:nvSpPr>
            <p:spPr>
              <a:xfrm rot="10800000">
                <a:off x="6435336" y="1933520"/>
                <a:ext cx="574040" cy="1136855"/>
              </a:xfrm>
              <a:prstGeom prst="leftBracket">
                <a:avLst>
                  <a:gd name="adj" fmla="val 91827"/>
                </a:avLst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>
                <a:off x="5631675" y="1933520"/>
                <a:ext cx="828000" cy="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/>
              <p:cNvSpPr/>
              <p:nvPr/>
            </p:nvSpPr>
            <p:spPr>
              <a:xfrm>
                <a:off x="6091459" y="2148959"/>
                <a:ext cx="687756" cy="687756"/>
              </a:xfrm>
              <a:prstGeom prst="ellipse">
                <a:avLst/>
              </a:prstGeom>
              <a:solidFill>
                <a:schemeClr val="bg1"/>
              </a:solidFill>
              <a:ln w="95250">
                <a:solidFill>
                  <a:srgbClr val="F14A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  <a:endParaRPr lang="ko-KR" alt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5333581" y="983444"/>
                <a:ext cx="687756" cy="687756"/>
              </a:xfrm>
              <a:prstGeom prst="ellipse">
                <a:avLst/>
              </a:prstGeom>
              <a:solidFill>
                <a:schemeClr val="bg1"/>
              </a:solidFill>
              <a:ln w="952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endParaRPr lang="ko-KR" alt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왼쪽 대괄호 14"/>
              <p:cNvSpPr/>
              <p:nvPr/>
            </p:nvSpPr>
            <p:spPr>
              <a:xfrm>
                <a:off x="5123937" y="3070375"/>
                <a:ext cx="574040" cy="1339224"/>
              </a:xfrm>
              <a:prstGeom prst="leftBracket">
                <a:avLst>
                  <a:gd name="adj" fmla="val 91827"/>
                </a:avLst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>
                <a:off x="5607336" y="3070375"/>
                <a:ext cx="828000" cy="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타원 16"/>
              <p:cNvSpPr/>
              <p:nvPr/>
            </p:nvSpPr>
            <p:spPr>
              <a:xfrm>
                <a:off x="5347352" y="3396109"/>
                <a:ext cx="687756" cy="687756"/>
              </a:xfrm>
              <a:prstGeom prst="ellipse">
                <a:avLst/>
              </a:prstGeom>
              <a:solidFill>
                <a:schemeClr val="bg1"/>
              </a:solidFill>
              <a:ln w="952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3</a:t>
                </a:r>
                <a:endParaRPr lang="ko-KR" alt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왼쪽 대괄호 17"/>
              <p:cNvSpPr/>
              <p:nvPr/>
            </p:nvSpPr>
            <p:spPr>
              <a:xfrm rot="10800000">
                <a:off x="6459676" y="4409599"/>
                <a:ext cx="574040" cy="1248024"/>
              </a:xfrm>
              <a:prstGeom prst="leftBracket">
                <a:avLst>
                  <a:gd name="adj" fmla="val 91827"/>
                </a:avLst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5665275" y="4409599"/>
                <a:ext cx="828000" cy="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/>
              <p:cNvSpPr/>
              <p:nvPr/>
            </p:nvSpPr>
            <p:spPr>
              <a:xfrm>
                <a:off x="6091459" y="4690631"/>
                <a:ext cx="687756" cy="687756"/>
              </a:xfrm>
              <a:prstGeom prst="ellipse">
                <a:avLst/>
              </a:prstGeom>
              <a:solidFill>
                <a:schemeClr val="bg1"/>
              </a:solidFill>
              <a:ln w="952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4</a:t>
                </a:r>
                <a:endParaRPr lang="ko-KR" alt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왼쪽 대괄호 20"/>
              <p:cNvSpPr/>
              <p:nvPr/>
            </p:nvSpPr>
            <p:spPr>
              <a:xfrm>
                <a:off x="5111996" y="5657624"/>
                <a:ext cx="574040" cy="1192772"/>
              </a:xfrm>
              <a:prstGeom prst="leftBracket">
                <a:avLst>
                  <a:gd name="adj" fmla="val 91827"/>
                </a:avLst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5640827" y="5657624"/>
                <a:ext cx="828000" cy="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원호 26"/>
              <p:cNvSpPr/>
              <p:nvPr/>
            </p:nvSpPr>
            <p:spPr>
              <a:xfrm>
                <a:off x="5864555" y="-479942"/>
                <a:ext cx="1208543" cy="1208543"/>
              </a:xfrm>
              <a:prstGeom prst="arc">
                <a:avLst>
                  <a:gd name="adj1" fmla="val 120254"/>
                  <a:gd name="adj2" fmla="val 5368093"/>
                </a:avLst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5655804" y="721124"/>
                <a:ext cx="828000" cy="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직사각형 34"/>
            <p:cNvSpPr/>
            <p:nvPr/>
          </p:nvSpPr>
          <p:spPr>
            <a:xfrm>
              <a:off x="1275084" y="859140"/>
              <a:ext cx="3587797" cy="7358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3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개발목표</a:t>
              </a:r>
              <a:endPara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5349250" y="4839714"/>
            <a:ext cx="358779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개발 계획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919845" y="2098061"/>
            <a:ext cx="358779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F14A38"/>
                </a:solidFill>
                <a:latin typeface="+mn-ea"/>
              </a:rPr>
              <a:t>구성 및 설계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75083" y="3398196"/>
            <a:ext cx="358779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동작 구현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156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02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동작시나리오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22729" y="1532766"/>
            <a:ext cx="58597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로그인 </a:t>
            </a:r>
            <a:r>
              <a:rPr lang="ko-KR" altLang="en-US" sz="32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비로그인의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구분</a:t>
            </a:r>
            <a:endParaRPr lang="en-US" altLang="ko-KR" sz="3200" b="1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관리자와 일반 사용자의 구분</a:t>
            </a:r>
            <a:endParaRPr lang="en-US" altLang="ko-KR" sz="3200" b="1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2. 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장바구니의 유지성</a:t>
            </a: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r>
              <a:rPr lang="ko-KR" altLang="en-US" sz="32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연동</a:t>
            </a:r>
            <a:r>
              <a:rPr lang="ko-KR" altLang="en-US" sz="3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성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endParaRPr lang="en-US" altLang="ko-KR" sz="3200" b="1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3. 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콘솔에서 그래프와 를 구현 함으로서 그래픽적인 시각 효과를 가져옴</a:t>
            </a: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182497" y="1718580"/>
            <a:ext cx="58597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1. 2</a:t>
            </a: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. 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장바구니의 유지성</a:t>
            </a: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r>
              <a:rPr lang="ko-KR" altLang="en-US" sz="32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연동</a:t>
            </a:r>
            <a:r>
              <a:rPr lang="ko-KR" altLang="en-US" sz="3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성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endParaRPr lang="en-US" altLang="ko-KR" sz="3200" b="1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3. </a:t>
            </a:r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콘솔에서 그래프와 를 구현 함으로서 그래픽적인 시각 효과를 가져옴</a:t>
            </a:r>
            <a:r>
              <a:rPr lang="en-US" altLang="ko-KR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로그인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비로그인의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구분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04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75057"/>
              </p:ext>
            </p:extLst>
          </p:nvPr>
        </p:nvGraphicFramePr>
        <p:xfrm>
          <a:off x="1333623" y="3324955"/>
          <a:ext cx="9463795" cy="312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015"/>
                <a:gridCol w="796278"/>
                <a:gridCol w="796278"/>
                <a:gridCol w="796278"/>
                <a:gridCol w="796278"/>
                <a:gridCol w="796278"/>
                <a:gridCol w="796278"/>
                <a:gridCol w="796278"/>
                <a:gridCol w="796278"/>
                <a:gridCol w="796278"/>
                <a:gridCol w="796278"/>
              </a:tblGrid>
              <a:tr h="87160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일차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프로젝트 계획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요구 분석</a:t>
                      </a:r>
                      <a:endParaRPr kumimoji="0" lang="en-US" altLang="ko-KR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상세디자인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결과발표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143280" y="235334"/>
            <a:ext cx="608048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개발계획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왼쪽/오른쪽 화살표 37"/>
          <p:cNvSpPr/>
          <p:nvPr/>
        </p:nvSpPr>
        <p:spPr>
          <a:xfrm>
            <a:off x="2929537" y="3873138"/>
            <a:ext cx="1496686" cy="288032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왼쪽/오른쪽 화살표 38"/>
          <p:cNvSpPr/>
          <p:nvPr/>
        </p:nvSpPr>
        <p:spPr>
          <a:xfrm>
            <a:off x="3679463" y="4313570"/>
            <a:ext cx="2294617" cy="288032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왼쪽/오른쪽 화살표 39"/>
          <p:cNvSpPr/>
          <p:nvPr/>
        </p:nvSpPr>
        <p:spPr>
          <a:xfrm>
            <a:off x="4426223" y="5197490"/>
            <a:ext cx="5555977" cy="319390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왼쪽/오른쪽 화살표 40"/>
          <p:cNvSpPr/>
          <p:nvPr/>
        </p:nvSpPr>
        <p:spPr>
          <a:xfrm>
            <a:off x="6019801" y="4721994"/>
            <a:ext cx="3962400" cy="246246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왼쪽/오른쪽 화살표 41"/>
          <p:cNvSpPr/>
          <p:nvPr/>
        </p:nvSpPr>
        <p:spPr>
          <a:xfrm>
            <a:off x="8485514" y="5625738"/>
            <a:ext cx="1496686" cy="288032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왼쪽/오른쪽 화살표 42"/>
          <p:cNvSpPr/>
          <p:nvPr/>
        </p:nvSpPr>
        <p:spPr>
          <a:xfrm>
            <a:off x="9233857" y="6037218"/>
            <a:ext cx="1496686" cy="288032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1576763" y="993318"/>
            <a:ext cx="5213514" cy="1722327"/>
            <a:chOff x="6731687" y="394406"/>
            <a:chExt cx="4219603" cy="1418733"/>
          </a:xfrm>
        </p:grpSpPr>
        <p:sp>
          <p:nvSpPr>
            <p:cNvPr id="45" name="직사각형 44"/>
            <p:cNvSpPr/>
            <p:nvPr/>
          </p:nvSpPr>
          <p:spPr>
            <a:xfrm>
              <a:off x="6731687" y="394406"/>
              <a:ext cx="3587797" cy="47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1. </a:t>
              </a:r>
              <a:r>
                <a:rPr lang="ko-KR" altLang="en-US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담당 역할</a:t>
              </a:r>
              <a:endPara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081554" y="938478"/>
              <a:ext cx="3869736" cy="874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조장 및 발표자 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: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김영동</a:t>
              </a:r>
              <a:endPara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개발자 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: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남천우</a:t>
              </a:r>
              <a:r>
                <a:rPr lang="en-US" altLang="ko-KR" sz="140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(JAVA </a:t>
              </a:r>
              <a:r>
                <a:rPr lang="ko-KR" altLang="en-US" sz="140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구현</a:t>
              </a:r>
              <a:r>
                <a:rPr lang="en-US" altLang="ko-KR" sz="140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),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김다혜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(DB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구현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),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김영동</a:t>
              </a:r>
              <a:endPara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테스터 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: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남천우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김다혜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576762" y="2774729"/>
            <a:ext cx="443288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상세 개발 일정</a:t>
            </a:r>
            <a:endParaRPr lang="en-US" altLang="ko-KR" sz="28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1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이등변 삼각형 36"/>
          <p:cNvSpPr/>
          <p:nvPr/>
        </p:nvSpPr>
        <p:spPr>
          <a:xfrm flipV="1">
            <a:off x="682170" y="-1"/>
            <a:ext cx="11509829" cy="1407887"/>
          </a:xfrm>
          <a:prstGeom prst="triangle">
            <a:avLst>
              <a:gd name="adj" fmla="val 904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102917" y="2551837"/>
            <a:ext cx="5986167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i="1" dirty="0" smtClean="0">
                <a:solidFill>
                  <a:srgbClr val="F14A38"/>
                </a:solidFill>
              </a:rPr>
              <a:t>감사합니다</a:t>
            </a:r>
            <a:r>
              <a:rPr lang="en-US" altLang="ko-KR" sz="4800" b="1" i="1" dirty="0" smtClean="0">
                <a:solidFill>
                  <a:srgbClr val="F14A38"/>
                </a:solidFill>
              </a:rPr>
              <a:t>.</a:t>
            </a:r>
            <a:endParaRPr lang="en-US" altLang="ko-KR" sz="4000" b="1" i="1" dirty="0">
              <a:solidFill>
                <a:schemeClr val="bg1"/>
              </a:solidFill>
            </a:endParaRPr>
          </a:p>
        </p:txBody>
      </p:sp>
      <p:sp>
        <p:nvSpPr>
          <p:cNvPr id="2" name="이등변 삼각형 1"/>
          <p:cNvSpPr/>
          <p:nvPr/>
        </p:nvSpPr>
        <p:spPr>
          <a:xfrm flipV="1">
            <a:off x="682171" y="-1"/>
            <a:ext cx="11509829" cy="1582057"/>
          </a:xfrm>
          <a:prstGeom prst="triangle">
            <a:avLst>
              <a:gd name="adj" fmla="val 82660"/>
            </a:avLst>
          </a:prstGeom>
          <a:solidFill>
            <a:srgbClr val="F14A38"/>
          </a:solidFill>
          <a:ln>
            <a:noFill/>
          </a:ln>
          <a:effectLst>
            <a:outerShdw dist="1244600" dir="9000000" sx="61000" sy="61000" algn="tr" rotWithShape="0">
              <a:schemeClr val="tx1">
                <a:alpha val="2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/>
          <p:cNvSpPr/>
          <p:nvPr/>
        </p:nvSpPr>
        <p:spPr>
          <a:xfrm flipH="1">
            <a:off x="-1" y="5308600"/>
            <a:ext cx="12191999" cy="1549400"/>
          </a:xfrm>
          <a:prstGeom prst="triangle">
            <a:avLst>
              <a:gd name="adj" fmla="val 82660"/>
            </a:avLst>
          </a:prstGeom>
          <a:solidFill>
            <a:schemeClr val="tx1">
              <a:lumMod val="50000"/>
              <a:lumOff val="5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01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1143280" y="235334"/>
            <a:ext cx="608048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개발목표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734597" y="4107518"/>
            <a:ext cx="171198" cy="17119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041907" y="4107518"/>
            <a:ext cx="171198" cy="1711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349217" y="4107518"/>
            <a:ext cx="171198" cy="1711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원호 43"/>
          <p:cNvSpPr/>
          <p:nvPr/>
        </p:nvSpPr>
        <p:spPr>
          <a:xfrm>
            <a:off x="963390" y="1280071"/>
            <a:ext cx="4171079" cy="4171079"/>
          </a:xfrm>
          <a:prstGeom prst="arc">
            <a:avLst>
              <a:gd name="adj1" fmla="val 6281931"/>
              <a:gd name="adj2" fmla="val 20233157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6" name="직선 연결선 45"/>
          <p:cNvCxnSpPr>
            <a:stCxn id="45" idx="0"/>
            <a:endCxn id="44" idx="2"/>
          </p:cNvCxnSpPr>
          <p:nvPr/>
        </p:nvCxnSpPr>
        <p:spPr>
          <a:xfrm flipH="1">
            <a:off x="4971783" y="1304670"/>
            <a:ext cx="362867" cy="125340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7" idx="0"/>
            <a:endCxn id="57" idx="2"/>
          </p:cNvCxnSpPr>
          <p:nvPr/>
        </p:nvCxnSpPr>
        <p:spPr>
          <a:xfrm flipH="1">
            <a:off x="4901571" y="2651751"/>
            <a:ext cx="898167" cy="69631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50" idx="0"/>
            <a:endCxn id="61" idx="0"/>
          </p:cNvCxnSpPr>
          <p:nvPr/>
        </p:nvCxnSpPr>
        <p:spPr>
          <a:xfrm flipH="1" flipV="1">
            <a:off x="5129669" y="3473474"/>
            <a:ext cx="299418" cy="408423"/>
          </a:xfrm>
          <a:prstGeom prst="line">
            <a:avLst/>
          </a:prstGeom>
          <a:ln w="38100">
            <a:solidFill>
              <a:srgbClr val="F14A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629897" y="2720902"/>
            <a:ext cx="292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계획서</a:t>
            </a:r>
            <a:endParaRPr lang="en-US" altLang="ko-KR" sz="2400" b="1" i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식당운영 프로그램</a:t>
            </a:r>
            <a:endParaRPr lang="en-US" altLang="ko-KR" sz="2400" b="1" i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6" name="원호 55"/>
          <p:cNvSpPr/>
          <p:nvPr/>
        </p:nvSpPr>
        <p:spPr>
          <a:xfrm>
            <a:off x="1087065" y="1389231"/>
            <a:ext cx="3923727" cy="3923727"/>
          </a:xfrm>
          <a:prstGeom prst="arc">
            <a:avLst>
              <a:gd name="adj1" fmla="val 1507992"/>
              <a:gd name="adj2" fmla="val 11006759"/>
            </a:avLst>
          </a:prstGeom>
          <a:noFill/>
          <a:ln w="38100">
            <a:solidFill>
              <a:srgbClr val="F14A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원호 56"/>
          <p:cNvSpPr/>
          <p:nvPr/>
        </p:nvSpPr>
        <p:spPr>
          <a:xfrm>
            <a:off x="1197718" y="1513643"/>
            <a:ext cx="3703936" cy="3703936"/>
          </a:xfrm>
          <a:prstGeom prst="arc">
            <a:avLst>
              <a:gd name="adj1" fmla="val 11948842"/>
              <a:gd name="adj2" fmla="val 21567434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원호 57"/>
          <p:cNvSpPr/>
          <p:nvPr/>
        </p:nvSpPr>
        <p:spPr>
          <a:xfrm>
            <a:off x="962184" y="1280071"/>
            <a:ext cx="4171079" cy="4171079"/>
          </a:xfrm>
          <a:prstGeom prst="arc">
            <a:avLst>
              <a:gd name="adj1" fmla="val 20438080"/>
              <a:gd name="adj2" fmla="val 21415293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원호 58"/>
          <p:cNvSpPr/>
          <p:nvPr/>
        </p:nvSpPr>
        <p:spPr>
          <a:xfrm>
            <a:off x="1104050" y="1389230"/>
            <a:ext cx="3923727" cy="3923727"/>
          </a:xfrm>
          <a:prstGeom prst="arc">
            <a:avLst>
              <a:gd name="adj1" fmla="val 230433"/>
              <a:gd name="adj2" fmla="val 1381878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원호 59"/>
          <p:cNvSpPr/>
          <p:nvPr/>
        </p:nvSpPr>
        <p:spPr>
          <a:xfrm>
            <a:off x="1217367" y="1499125"/>
            <a:ext cx="3703936" cy="3703936"/>
          </a:xfrm>
          <a:prstGeom prst="arc">
            <a:avLst>
              <a:gd name="adj1" fmla="val 253655"/>
              <a:gd name="adj2" fmla="val 6095243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원호 60"/>
          <p:cNvSpPr/>
          <p:nvPr/>
        </p:nvSpPr>
        <p:spPr>
          <a:xfrm>
            <a:off x="962184" y="1265553"/>
            <a:ext cx="4171079" cy="4171079"/>
          </a:xfrm>
          <a:prstGeom prst="arc">
            <a:avLst>
              <a:gd name="adj1" fmla="val 201846"/>
              <a:gd name="adj2" fmla="val 1384323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5244080" y="14518"/>
            <a:ext cx="1794598" cy="1794598"/>
            <a:chOff x="4818423" y="129435"/>
            <a:chExt cx="1794598" cy="1794598"/>
          </a:xfrm>
        </p:grpSpPr>
        <p:sp>
          <p:nvSpPr>
            <p:cNvPr id="39" name="타원 38"/>
            <p:cNvSpPr/>
            <p:nvPr/>
          </p:nvSpPr>
          <p:spPr>
            <a:xfrm>
              <a:off x="4979122" y="287688"/>
              <a:ext cx="1473200" cy="1473200"/>
            </a:xfrm>
            <a:prstGeom prst="ellipse">
              <a:avLst/>
            </a:prstGeom>
            <a:solidFill>
              <a:srgbClr val="E2DBD5"/>
            </a:solidFill>
            <a:ln w="22225">
              <a:solidFill>
                <a:srgbClr val="ECE8E4"/>
              </a:solidFill>
            </a:ln>
            <a:effectLst>
              <a:outerShdw blurRad="266700" dist="304800" dir="8100000" sx="89000" sy="89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원호 44"/>
            <p:cNvSpPr/>
            <p:nvPr/>
          </p:nvSpPr>
          <p:spPr>
            <a:xfrm>
              <a:off x="4818423" y="129435"/>
              <a:ext cx="1794598" cy="1794598"/>
            </a:xfrm>
            <a:prstGeom prst="arc">
              <a:avLst>
                <a:gd name="adj1" fmla="val 9242119"/>
                <a:gd name="adj2" fmla="val 8030894"/>
              </a:avLst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Freeform 11"/>
            <p:cNvSpPr>
              <a:spLocks noEditPoints="1"/>
            </p:cNvSpPr>
            <p:nvPr/>
          </p:nvSpPr>
          <p:spPr bwMode="auto">
            <a:xfrm>
              <a:off x="5525889" y="797765"/>
              <a:ext cx="379666" cy="469802"/>
            </a:xfrm>
            <a:custGeom>
              <a:avLst/>
              <a:gdLst>
                <a:gd name="T0" fmla="*/ 1893 w 2776"/>
                <a:gd name="T1" fmla="*/ 2761 h 3440"/>
                <a:gd name="T2" fmla="*/ 1756 w 2776"/>
                <a:gd name="T3" fmla="*/ 2829 h 3440"/>
                <a:gd name="T4" fmla="*/ 2073 w 2776"/>
                <a:gd name="T5" fmla="*/ 3143 h 3440"/>
                <a:gd name="T6" fmla="*/ 2577 w 2776"/>
                <a:gd name="T7" fmla="*/ 2631 h 3440"/>
                <a:gd name="T8" fmla="*/ 2489 w 2776"/>
                <a:gd name="T9" fmla="*/ 2506 h 3440"/>
                <a:gd name="T10" fmla="*/ 1412 w 2776"/>
                <a:gd name="T11" fmla="*/ 2506 h 3440"/>
                <a:gd name="T12" fmla="*/ 897 w 2776"/>
                <a:gd name="T13" fmla="*/ 2546 h 3440"/>
                <a:gd name="T14" fmla="*/ 910 w 2776"/>
                <a:gd name="T15" fmla="*/ 2410 h 3440"/>
                <a:gd name="T16" fmla="*/ 791 w 2776"/>
                <a:gd name="T17" fmla="*/ 2360 h 3440"/>
                <a:gd name="T18" fmla="*/ 431 w 2776"/>
                <a:gd name="T19" fmla="*/ 2490 h 3440"/>
                <a:gd name="T20" fmla="*/ 461 w 2776"/>
                <a:gd name="T21" fmla="*/ 2410 h 3440"/>
                <a:gd name="T22" fmla="*/ 2144 w 2776"/>
                <a:gd name="T23" fmla="*/ 2162 h 3440"/>
                <a:gd name="T24" fmla="*/ 2591 w 2776"/>
                <a:gd name="T25" fmla="*/ 2350 h 3440"/>
                <a:gd name="T26" fmla="*/ 2776 w 2776"/>
                <a:gd name="T27" fmla="*/ 2801 h 3440"/>
                <a:gd name="T28" fmla="*/ 2591 w 2776"/>
                <a:gd name="T29" fmla="*/ 3252 h 3440"/>
                <a:gd name="T30" fmla="*/ 2144 w 2776"/>
                <a:gd name="T31" fmla="*/ 3440 h 3440"/>
                <a:gd name="T32" fmla="*/ 1695 w 2776"/>
                <a:gd name="T33" fmla="*/ 3252 h 3440"/>
                <a:gd name="T34" fmla="*/ 1510 w 2776"/>
                <a:gd name="T35" fmla="*/ 2801 h 3440"/>
                <a:gd name="T36" fmla="*/ 1695 w 2776"/>
                <a:gd name="T37" fmla="*/ 2350 h 3440"/>
                <a:gd name="T38" fmla="*/ 2144 w 2776"/>
                <a:gd name="T39" fmla="*/ 2162 h 3440"/>
                <a:gd name="T40" fmla="*/ 1510 w 2776"/>
                <a:gd name="T41" fmla="*/ 2064 h 3440"/>
                <a:gd name="T42" fmla="*/ 897 w 2776"/>
                <a:gd name="T43" fmla="*/ 2104 h 3440"/>
                <a:gd name="T44" fmla="*/ 910 w 2776"/>
                <a:gd name="T45" fmla="*/ 1968 h 3440"/>
                <a:gd name="T46" fmla="*/ 791 w 2776"/>
                <a:gd name="T47" fmla="*/ 1939 h 3440"/>
                <a:gd name="T48" fmla="*/ 431 w 2776"/>
                <a:gd name="T49" fmla="*/ 2069 h 3440"/>
                <a:gd name="T50" fmla="*/ 461 w 2776"/>
                <a:gd name="T51" fmla="*/ 1989 h 3440"/>
                <a:gd name="T52" fmla="*/ 926 w 2776"/>
                <a:gd name="T53" fmla="*/ 1573 h 3440"/>
                <a:gd name="T54" fmla="*/ 1751 w 2776"/>
                <a:gd name="T55" fmla="*/ 1687 h 3440"/>
                <a:gd name="T56" fmla="*/ 886 w 2776"/>
                <a:gd name="T57" fmla="*/ 1700 h 3440"/>
                <a:gd name="T58" fmla="*/ 926 w 2776"/>
                <a:gd name="T59" fmla="*/ 1573 h 3440"/>
                <a:gd name="T60" fmla="*/ 784 w 2776"/>
                <a:gd name="T61" fmla="*/ 1533 h 3440"/>
                <a:gd name="T62" fmla="*/ 421 w 2776"/>
                <a:gd name="T63" fmla="*/ 1641 h 3440"/>
                <a:gd name="T64" fmla="*/ 474 w 2776"/>
                <a:gd name="T65" fmla="*/ 1574 h 3440"/>
                <a:gd name="T66" fmla="*/ 1705 w 2776"/>
                <a:gd name="T67" fmla="*/ 1130 h 3440"/>
                <a:gd name="T68" fmla="*/ 1744 w 2776"/>
                <a:gd name="T69" fmla="*/ 1257 h 3440"/>
                <a:gd name="T70" fmla="*/ 879 w 2776"/>
                <a:gd name="T71" fmla="*/ 1244 h 3440"/>
                <a:gd name="T72" fmla="*/ 754 w 2776"/>
                <a:gd name="T73" fmla="*/ 1021 h 3440"/>
                <a:gd name="T74" fmla="*/ 604 w 2776"/>
                <a:gd name="T75" fmla="*/ 1300 h 3440"/>
                <a:gd name="T76" fmla="*/ 415 w 2776"/>
                <a:gd name="T77" fmla="*/ 1190 h 3440"/>
                <a:gd name="T78" fmla="*/ 487 w 2776"/>
                <a:gd name="T79" fmla="*/ 1144 h 3440"/>
                <a:gd name="T80" fmla="*/ 537 w 2776"/>
                <a:gd name="T81" fmla="*/ 369 h 3440"/>
                <a:gd name="T82" fmla="*/ 667 w 2776"/>
                <a:gd name="T83" fmla="*/ 612 h 3440"/>
                <a:gd name="T84" fmla="*/ 1557 w 2776"/>
                <a:gd name="T85" fmla="*/ 591 h 3440"/>
                <a:gd name="T86" fmla="*/ 1651 w 2776"/>
                <a:gd name="T87" fmla="*/ 344 h 3440"/>
                <a:gd name="T88" fmla="*/ 2158 w 2776"/>
                <a:gd name="T89" fmla="*/ 434 h 3440"/>
                <a:gd name="T90" fmla="*/ 2076 w 2776"/>
                <a:gd name="T91" fmla="*/ 2018 h 3440"/>
                <a:gd name="T92" fmla="*/ 1384 w 2776"/>
                <a:gd name="T93" fmla="*/ 2977 h 3440"/>
                <a:gd name="T94" fmla="*/ 46 w 2776"/>
                <a:gd name="T95" fmla="*/ 3026 h 3440"/>
                <a:gd name="T96" fmla="*/ 21 w 2776"/>
                <a:gd name="T97" fmla="*/ 450 h 3440"/>
                <a:gd name="T98" fmla="*/ 1096 w 2776"/>
                <a:gd name="T99" fmla="*/ 98 h 3440"/>
                <a:gd name="T100" fmla="*/ 1033 w 2776"/>
                <a:gd name="T101" fmla="*/ 210 h 3440"/>
                <a:gd name="T102" fmla="*/ 1159 w 2776"/>
                <a:gd name="T103" fmla="*/ 210 h 3440"/>
                <a:gd name="T104" fmla="*/ 1096 w 2776"/>
                <a:gd name="T105" fmla="*/ 98 h 3440"/>
                <a:gd name="T106" fmla="*/ 1244 w 2776"/>
                <a:gd name="T107" fmla="*/ 84 h 3440"/>
                <a:gd name="T108" fmla="*/ 1303 w 2776"/>
                <a:gd name="T109" fmla="*/ 236 h 3440"/>
                <a:gd name="T110" fmla="*/ 1534 w 2776"/>
                <a:gd name="T111" fmla="*/ 310 h 3440"/>
                <a:gd name="T112" fmla="*/ 1517 w 2776"/>
                <a:gd name="T113" fmla="*/ 498 h 3440"/>
                <a:gd name="T114" fmla="*/ 697 w 2776"/>
                <a:gd name="T115" fmla="*/ 516 h 3440"/>
                <a:gd name="T116" fmla="*/ 645 w 2776"/>
                <a:gd name="T117" fmla="*/ 335 h 3440"/>
                <a:gd name="T118" fmla="*/ 872 w 2776"/>
                <a:gd name="T119" fmla="*/ 243 h 3440"/>
                <a:gd name="T120" fmla="*/ 936 w 2776"/>
                <a:gd name="T121" fmla="*/ 11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76" h="3440">
                  <a:moveTo>
                    <a:pt x="2489" y="2506"/>
                  </a:moveTo>
                  <a:lnTo>
                    <a:pt x="2468" y="2508"/>
                  </a:lnTo>
                  <a:lnTo>
                    <a:pt x="2447" y="2513"/>
                  </a:lnTo>
                  <a:lnTo>
                    <a:pt x="2428" y="2524"/>
                  </a:lnTo>
                  <a:lnTo>
                    <a:pt x="2411" y="2539"/>
                  </a:lnTo>
                  <a:lnTo>
                    <a:pt x="2083" y="2911"/>
                  </a:lnTo>
                  <a:lnTo>
                    <a:pt x="1912" y="2774"/>
                  </a:lnTo>
                  <a:lnTo>
                    <a:pt x="1893" y="2761"/>
                  </a:lnTo>
                  <a:lnTo>
                    <a:pt x="1872" y="2754"/>
                  </a:lnTo>
                  <a:lnTo>
                    <a:pt x="1851" y="2752"/>
                  </a:lnTo>
                  <a:lnTo>
                    <a:pt x="1830" y="2754"/>
                  </a:lnTo>
                  <a:lnTo>
                    <a:pt x="1809" y="2761"/>
                  </a:lnTo>
                  <a:lnTo>
                    <a:pt x="1790" y="2773"/>
                  </a:lnTo>
                  <a:lnTo>
                    <a:pt x="1775" y="2788"/>
                  </a:lnTo>
                  <a:lnTo>
                    <a:pt x="1762" y="2808"/>
                  </a:lnTo>
                  <a:lnTo>
                    <a:pt x="1756" y="2829"/>
                  </a:lnTo>
                  <a:lnTo>
                    <a:pt x="1753" y="2850"/>
                  </a:lnTo>
                  <a:lnTo>
                    <a:pt x="1756" y="2872"/>
                  </a:lnTo>
                  <a:lnTo>
                    <a:pt x="1762" y="2893"/>
                  </a:lnTo>
                  <a:lnTo>
                    <a:pt x="1774" y="2910"/>
                  </a:lnTo>
                  <a:lnTo>
                    <a:pt x="1790" y="2927"/>
                  </a:lnTo>
                  <a:lnTo>
                    <a:pt x="2033" y="3123"/>
                  </a:lnTo>
                  <a:lnTo>
                    <a:pt x="2053" y="3136"/>
                  </a:lnTo>
                  <a:lnTo>
                    <a:pt x="2073" y="3143"/>
                  </a:lnTo>
                  <a:lnTo>
                    <a:pt x="2094" y="3145"/>
                  </a:lnTo>
                  <a:lnTo>
                    <a:pt x="2115" y="3143"/>
                  </a:lnTo>
                  <a:lnTo>
                    <a:pt x="2133" y="3137"/>
                  </a:lnTo>
                  <a:lnTo>
                    <a:pt x="2152" y="3126"/>
                  </a:lnTo>
                  <a:lnTo>
                    <a:pt x="2167" y="3113"/>
                  </a:lnTo>
                  <a:lnTo>
                    <a:pt x="2557" y="2670"/>
                  </a:lnTo>
                  <a:lnTo>
                    <a:pt x="2569" y="2651"/>
                  </a:lnTo>
                  <a:lnTo>
                    <a:pt x="2577" y="2631"/>
                  </a:lnTo>
                  <a:lnTo>
                    <a:pt x="2582" y="2609"/>
                  </a:lnTo>
                  <a:lnTo>
                    <a:pt x="2580" y="2588"/>
                  </a:lnTo>
                  <a:lnTo>
                    <a:pt x="2574" y="2567"/>
                  </a:lnTo>
                  <a:lnTo>
                    <a:pt x="2564" y="2548"/>
                  </a:lnTo>
                  <a:lnTo>
                    <a:pt x="2549" y="2531"/>
                  </a:lnTo>
                  <a:lnTo>
                    <a:pt x="2530" y="2518"/>
                  </a:lnTo>
                  <a:lnTo>
                    <a:pt x="2510" y="2510"/>
                  </a:lnTo>
                  <a:lnTo>
                    <a:pt x="2489" y="2506"/>
                  </a:lnTo>
                  <a:close/>
                  <a:moveTo>
                    <a:pt x="926" y="2408"/>
                  </a:moveTo>
                  <a:lnTo>
                    <a:pt x="1364" y="2408"/>
                  </a:lnTo>
                  <a:lnTo>
                    <a:pt x="1379" y="2410"/>
                  </a:lnTo>
                  <a:lnTo>
                    <a:pt x="1393" y="2417"/>
                  </a:lnTo>
                  <a:lnTo>
                    <a:pt x="1403" y="2428"/>
                  </a:lnTo>
                  <a:lnTo>
                    <a:pt x="1410" y="2441"/>
                  </a:lnTo>
                  <a:lnTo>
                    <a:pt x="1412" y="2457"/>
                  </a:lnTo>
                  <a:lnTo>
                    <a:pt x="1412" y="2506"/>
                  </a:lnTo>
                  <a:lnTo>
                    <a:pt x="1410" y="2522"/>
                  </a:lnTo>
                  <a:lnTo>
                    <a:pt x="1403" y="2535"/>
                  </a:lnTo>
                  <a:lnTo>
                    <a:pt x="1393" y="2546"/>
                  </a:lnTo>
                  <a:lnTo>
                    <a:pt x="1379" y="2553"/>
                  </a:lnTo>
                  <a:lnTo>
                    <a:pt x="1364" y="2555"/>
                  </a:lnTo>
                  <a:lnTo>
                    <a:pt x="926" y="2555"/>
                  </a:lnTo>
                  <a:lnTo>
                    <a:pt x="910" y="2553"/>
                  </a:lnTo>
                  <a:lnTo>
                    <a:pt x="897" y="2546"/>
                  </a:lnTo>
                  <a:lnTo>
                    <a:pt x="886" y="2535"/>
                  </a:lnTo>
                  <a:lnTo>
                    <a:pt x="879" y="2522"/>
                  </a:lnTo>
                  <a:lnTo>
                    <a:pt x="877" y="2506"/>
                  </a:lnTo>
                  <a:lnTo>
                    <a:pt x="877" y="2457"/>
                  </a:lnTo>
                  <a:lnTo>
                    <a:pt x="879" y="2441"/>
                  </a:lnTo>
                  <a:lnTo>
                    <a:pt x="886" y="2428"/>
                  </a:lnTo>
                  <a:lnTo>
                    <a:pt x="897" y="2417"/>
                  </a:lnTo>
                  <a:lnTo>
                    <a:pt x="910" y="2410"/>
                  </a:lnTo>
                  <a:lnTo>
                    <a:pt x="926" y="2408"/>
                  </a:lnTo>
                  <a:close/>
                  <a:moveTo>
                    <a:pt x="754" y="2298"/>
                  </a:moveTo>
                  <a:lnTo>
                    <a:pt x="768" y="2301"/>
                  </a:lnTo>
                  <a:lnTo>
                    <a:pt x="780" y="2309"/>
                  </a:lnTo>
                  <a:lnTo>
                    <a:pt x="789" y="2319"/>
                  </a:lnTo>
                  <a:lnTo>
                    <a:pt x="794" y="2333"/>
                  </a:lnTo>
                  <a:lnTo>
                    <a:pt x="794" y="2346"/>
                  </a:lnTo>
                  <a:lnTo>
                    <a:pt x="791" y="2360"/>
                  </a:lnTo>
                  <a:lnTo>
                    <a:pt x="784" y="2373"/>
                  </a:lnTo>
                  <a:lnTo>
                    <a:pt x="604" y="2576"/>
                  </a:lnTo>
                  <a:lnTo>
                    <a:pt x="594" y="2584"/>
                  </a:lnTo>
                  <a:lnTo>
                    <a:pt x="583" y="2589"/>
                  </a:lnTo>
                  <a:lnTo>
                    <a:pt x="570" y="2591"/>
                  </a:lnTo>
                  <a:lnTo>
                    <a:pt x="556" y="2588"/>
                  </a:lnTo>
                  <a:lnTo>
                    <a:pt x="542" y="2581"/>
                  </a:lnTo>
                  <a:lnTo>
                    <a:pt x="431" y="2490"/>
                  </a:lnTo>
                  <a:lnTo>
                    <a:pt x="421" y="2480"/>
                  </a:lnTo>
                  <a:lnTo>
                    <a:pt x="415" y="2467"/>
                  </a:lnTo>
                  <a:lnTo>
                    <a:pt x="414" y="2454"/>
                  </a:lnTo>
                  <a:lnTo>
                    <a:pt x="416" y="2440"/>
                  </a:lnTo>
                  <a:lnTo>
                    <a:pt x="424" y="2427"/>
                  </a:lnTo>
                  <a:lnTo>
                    <a:pt x="434" y="2417"/>
                  </a:lnTo>
                  <a:lnTo>
                    <a:pt x="447" y="2412"/>
                  </a:lnTo>
                  <a:lnTo>
                    <a:pt x="461" y="2410"/>
                  </a:lnTo>
                  <a:lnTo>
                    <a:pt x="474" y="2413"/>
                  </a:lnTo>
                  <a:lnTo>
                    <a:pt x="487" y="2421"/>
                  </a:lnTo>
                  <a:lnTo>
                    <a:pt x="565" y="2484"/>
                  </a:lnTo>
                  <a:lnTo>
                    <a:pt x="717" y="2312"/>
                  </a:lnTo>
                  <a:lnTo>
                    <a:pt x="727" y="2303"/>
                  </a:lnTo>
                  <a:lnTo>
                    <a:pt x="741" y="2299"/>
                  </a:lnTo>
                  <a:lnTo>
                    <a:pt x="754" y="2298"/>
                  </a:lnTo>
                  <a:close/>
                  <a:moveTo>
                    <a:pt x="2144" y="2162"/>
                  </a:moveTo>
                  <a:lnTo>
                    <a:pt x="2208" y="2165"/>
                  </a:lnTo>
                  <a:lnTo>
                    <a:pt x="2271" y="2176"/>
                  </a:lnTo>
                  <a:lnTo>
                    <a:pt x="2332" y="2191"/>
                  </a:lnTo>
                  <a:lnTo>
                    <a:pt x="2389" y="2212"/>
                  </a:lnTo>
                  <a:lnTo>
                    <a:pt x="2445" y="2239"/>
                  </a:lnTo>
                  <a:lnTo>
                    <a:pt x="2497" y="2271"/>
                  </a:lnTo>
                  <a:lnTo>
                    <a:pt x="2545" y="2308"/>
                  </a:lnTo>
                  <a:lnTo>
                    <a:pt x="2591" y="2350"/>
                  </a:lnTo>
                  <a:lnTo>
                    <a:pt x="2631" y="2394"/>
                  </a:lnTo>
                  <a:lnTo>
                    <a:pt x="2668" y="2443"/>
                  </a:lnTo>
                  <a:lnTo>
                    <a:pt x="2699" y="2497"/>
                  </a:lnTo>
                  <a:lnTo>
                    <a:pt x="2726" y="2553"/>
                  </a:lnTo>
                  <a:lnTo>
                    <a:pt x="2748" y="2611"/>
                  </a:lnTo>
                  <a:lnTo>
                    <a:pt x="2763" y="2673"/>
                  </a:lnTo>
                  <a:lnTo>
                    <a:pt x="2773" y="2735"/>
                  </a:lnTo>
                  <a:lnTo>
                    <a:pt x="2776" y="2801"/>
                  </a:lnTo>
                  <a:lnTo>
                    <a:pt x="2773" y="2867"/>
                  </a:lnTo>
                  <a:lnTo>
                    <a:pt x="2763" y="2930"/>
                  </a:lnTo>
                  <a:lnTo>
                    <a:pt x="2748" y="2991"/>
                  </a:lnTo>
                  <a:lnTo>
                    <a:pt x="2726" y="3050"/>
                  </a:lnTo>
                  <a:lnTo>
                    <a:pt x="2699" y="3105"/>
                  </a:lnTo>
                  <a:lnTo>
                    <a:pt x="2668" y="3159"/>
                  </a:lnTo>
                  <a:lnTo>
                    <a:pt x="2631" y="3208"/>
                  </a:lnTo>
                  <a:lnTo>
                    <a:pt x="2591" y="3252"/>
                  </a:lnTo>
                  <a:lnTo>
                    <a:pt x="2545" y="3294"/>
                  </a:lnTo>
                  <a:lnTo>
                    <a:pt x="2497" y="3331"/>
                  </a:lnTo>
                  <a:lnTo>
                    <a:pt x="2445" y="3363"/>
                  </a:lnTo>
                  <a:lnTo>
                    <a:pt x="2389" y="3390"/>
                  </a:lnTo>
                  <a:lnTo>
                    <a:pt x="2332" y="3411"/>
                  </a:lnTo>
                  <a:lnTo>
                    <a:pt x="2271" y="3427"/>
                  </a:lnTo>
                  <a:lnTo>
                    <a:pt x="2208" y="3437"/>
                  </a:lnTo>
                  <a:lnTo>
                    <a:pt x="2144" y="3440"/>
                  </a:lnTo>
                  <a:lnTo>
                    <a:pt x="2079" y="3437"/>
                  </a:lnTo>
                  <a:lnTo>
                    <a:pt x="2015" y="3427"/>
                  </a:lnTo>
                  <a:lnTo>
                    <a:pt x="1955" y="3411"/>
                  </a:lnTo>
                  <a:lnTo>
                    <a:pt x="1897" y="3390"/>
                  </a:lnTo>
                  <a:lnTo>
                    <a:pt x="1841" y="3363"/>
                  </a:lnTo>
                  <a:lnTo>
                    <a:pt x="1789" y="3331"/>
                  </a:lnTo>
                  <a:lnTo>
                    <a:pt x="1741" y="3294"/>
                  </a:lnTo>
                  <a:lnTo>
                    <a:pt x="1695" y="3252"/>
                  </a:lnTo>
                  <a:lnTo>
                    <a:pt x="1655" y="3208"/>
                  </a:lnTo>
                  <a:lnTo>
                    <a:pt x="1618" y="3159"/>
                  </a:lnTo>
                  <a:lnTo>
                    <a:pt x="1587" y="3105"/>
                  </a:lnTo>
                  <a:lnTo>
                    <a:pt x="1560" y="3050"/>
                  </a:lnTo>
                  <a:lnTo>
                    <a:pt x="1538" y="2991"/>
                  </a:lnTo>
                  <a:lnTo>
                    <a:pt x="1523" y="2930"/>
                  </a:lnTo>
                  <a:lnTo>
                    <a:pt x="1513" y="2867"/>
                  </a:lnTo>
                  <a:lnTo>
                    <a:pt x="1510" y="2801"/>
                  </a:lnTo>
                  <a:lnTo>
                    <a:pt x="1513" y="2735"/>
                  </a:lnTo>
                  <a:lnTo>
                    <a:pt x="1523" y="2673"/>
                  </a:lnTo>
                  <a:lnTo>
                    <a:pt x="1538" y="2611"/>
                  </a:lnTo>
                  <a:lnTo>
                    <a:pt x="1560" y="2553"/>
                  </a:lnTo>
                  <a:lnTo>
                    <a:pt x="1587" y="2497"/>
                  </a:lnTo>
                  <a:lnTo>
                    <a:pt x="1618" y="2443"/>
                  </a:lnTo>
                  <a:lnTo>
                    <a:pt x="1655" y="2394"/>
                  </a:lnTo>
                  <a:lnTo>
                    <a:pt x="1695" y="2350"/>
                  </a:lnTo>
                  <a:lnTo>
                    <a:pt x="1741" y="2308"/>
                  </a:lnTo>
                  <a:lnTo>
                    <a:pt x="1789" y="2271"/>
                  </a:lnTo>
                  <a:lnTo>
                    <a:pt x="1841" y="2239"/>
                  </a:lnTo>
                  <a:lnTo>
                    <a:pt x="1897" y="2212"/>
                  </a:lnTo>
                  <a:lnTo>
                    <a:pt x="1955" y="2191"/>
                  </a:lnTo>
                  <a:lnTo>
                    <a:pt x="2015" y="2176"/>
                  </a:lnTo>
                  <a:lnTo>
                    <a:pt x="2079" y="2165"/>
                  </a:lnTo>
                  <a:lnTo>
                    <a:pt x="2144" y="2162"/>
                  </a:lnTo>
                  <a:close/>
                  <a:moveTo>
                    <a:pt x="926" y="1966"/>
                  </a:moveTo>
                  <a:lnTo>
                    <a:pt x="1462" y="1966"/>
                  </a:lnTo>
                  <a:lnTo>
                    <a:pt x="1476" y="1968"/>
                  </a:lnTo>
                  <a:lnTo>
                    <a:pt x="1490" y="1975"/>
                  </a:lnTo>
                  <a:lnTo>
                    <a:pt x="1501" y="1986"/>
                  </a:lnTo>
                  <a:lnTo>
                    <a:pt x="1507" y="1999"/>
                  </a:lnTo>
                  <a:lnTo>
                    <a:pt x="1510" y="2015"/>
                  </a:lnTo>
                  <a:lnTo>
                    <a:pt x="1510" y="2064"/>
                  </a:lnTo>
                  <a:lnTo>
                    <a:pt x="1507" y="2080"/>
                  </a:lnTo>
                  <a:lnTo>
                    <a:pt x="1501" y="2093"/>
                  </a:lnTo>
                  <a:lnTo>
                    <a:pt x="1490" y="2104"/>
                  </a:lnTo>
                  <a:lnTo>
                    <a:pt x="1476" y="2111"/>
                  </a:lnTo>
                  <a:lnTo>
                    <a:pt x="1462" y="2113"/>
                  </a:lnTo>
                  <a:lnTo>
                    <a:pt x="926" y="2113"/>
                  </a:lnTo>
                  <a:lnTo>
                    <a:pt x="910" y="2111"/>
                  </a:lnTo>
                  <a:lnTo>
                    <a:pt x="897" y="2104"/>
                  </a:lnTo>
                  <a:lnTo>
                    <a:pt x="886" y="2093"/>
                  </a:lnTo>
                  <a:lnTo>
                    <a:pt x="879" y="2080"/>
                  </a:lnTo>
                  <a:lnTo>
                    <a:pt x="877" y="2064"/>
                  </a:lnTo>
                  <a:lnTo>
                    <a:pt x="877" y="2015"/>
                  </a:lnTo>
                  <a:lnTo>
                    <a:pt x="879" y="1999"/>
                  </a:lnTo>
                  <a:lnTo>
                    <a:pt x="886" y="1986"/>
                  </a:lnTo>
                  <a:lnTo>
                    <a:pt x="897" y="1975"/>
                  </a:lnTo>
                  <a:lnTo>
                    <a:pt x="910" y="1968"/>
                  </a:lnTo>
                  <a:lnTo>
                    <a:pt x="926" y="1966"/>
                  </a:lnTo>
                  <a:close/>
                  <a:moveTo>
                    <a:pt x="754" y="1876"/>
                  </a:moveTo>
                  <a:lnTo>
                    <a:pt x="768" y="1879"/>
                  </a:lnTo>
                  <a:lnTo>
                    <a:pt x="780" y="1888"/>
                  </a:lnTo>
                  <a:lnTo>
                    <a:pt x="789" y="1898"/>
                  </a:lnTo>
                  <a:lnTo>
                    <a:pt x="794" y="1912"/>
                  </a:lnTo>
                  <a:lnTo>
                    <a:pt x="794" y="1925"/>
                  </a:lnTo>
                  <a:lnTo>
                    <a:pt x="791" y="1939"/>
                  </a:lnTo>
                  <a:lnTo>
                    <a:pt x="784" y="1951"/>
                  </a:lnTo>
                  <a:lnTo>
                    <a:pt x="604" y="2155"/>
                  </a:lnTo>
                  <a:lnTo>
                    <a:pt x="594" y="2163"/>
                  </a:lnTo>
                  <a:lnTo>
                    <a:pt x="583" y="2168"/>
                  </a:lnTo>
                  <a:lnTo>
                    <a:pt x="570" y="2170"/>
                  </a:lnTo>
                  <a:lnTo>
                    <a:pt x="556" y="2167"/>
                  </a:lnTo>
                  <a:lnTo>
                    <a:pt x="542" y="2160"/>
                  </a:lnTo>
                  <a:lnTo>
                    <a:pt x="431" y="2069"/>
                  </a:lnTo>
                  <a:lnTo>
                    <a:pt x="421" y="2059"/>
                  </a:lnTo>
                  <a:lnTo>
                    <a:pt x="415" y="2046"/>
                  </a:lnTo>
                  <a:lnTo>
                    <a:pt x="414" y="2033"/>
                  </a:lnTo>
                  <a:lnTo>
                    <a:pt x="416" y="2019"/>
                  </a:lnTo>
                  <a:lnTo>
                    <a:pt x="424" y="2006"/>
                  </a:lnTo>
                  <a:lnTo>
                    <a:pt x="434" y="1996"/>
                  </a:lnTo>
                  <a:lnTo>
                    <a:pt x="447" y="1991"/>
                  </a:lnTo>
                  <a:lnTo>
                    <a:pt x="461" y="1989"/>
                  </a:lnTo>
                  <a:lnTo>
                    <a:pt x="474" y="1992"/>
                  </a:lnTo>
                  <a:lnTo>
                    <a:pt x="487" y="1999"/>
                  </a:lnTo>
                  <a:lnTo>
                    <a:pt x="565" y="2063"/>
                  </a:lnTo>
                  <a:lnTo>
                    <a:pt x="717" y="1891"/>
                  </a:lnTo>
                  <a:lnTo>
                    <a:pt x="727" y="1882"/>
                  </a:lnTo>
                  <a:lnTo>
                    <a:pt x="741" y="1877"/>
                  </a:lnTo>
                  <a:lnTo>
                    <a:pt x="754" y="1876"/>
                  </a:lnTo>
                  <a:close/>
                  <a:moveTo>
                    <a:pt x="926" y="1573"/>
                  </a:moveTo>
                  <a:lnTo>
                    <a:pt x="1705" y="1573"/>
                  </a:lnTo>
                  <a:lnTo>
                    <a:pt x="1720" y="1575"/>
                  </a:lnTo>
                  <a:lnTo>
                    <a:pt x="1733" y="1582"/>
                  </a:lnTo>
                  <a:lnTo>
                    <a:pt x="1744" y="1593"/>
                  </a:lnTo>
                  <a:lnTo>
                    <a:pt x="1751" y="1606"/>
                  </a:lnTo>
                  <a:lnTo>
                    <a:pt x="1753" y="1622"/>
                  </a:lnTo>
                  <a:lnTo>
                    <a:pt x="1753" y="1671"/>
                  </a:lnTo>
                  <a:lnTo>
                    <a:pt x="1751" y="1687"/>
                  </a:lnTo>
                  <a:lnTo>
                    <a:pt x="1744" y="1700"/>
                  </a:lnTo>
                  <a:lnTo>
                    <a:pt x="1733" y="1711"/>
                  </a:lnTo>
                  <a:lnTo>
                    <a:pt x="1720" y="1718"/>
                  </a:lnTo>
                  <a:lnTo>
                    <a:pt x="1705" y="1720"/>
                  </a:lnTo>
                  <a:lnTo>
                    <a:pt x="926" y="1720"/>
                  </a:lnTo>
                  <a:lnTo>
                    <a:pt x="910" y="1718"/>
                  </a:lnTo>
                  <a:lnTo>
                    <a:pt x="897" y="1711"/>
                  </a:lnTo>
                  <a:lnTo>
                    <a:pt x="886" y="1700"/>
                  </a:lnTo>
                  <a:lnTo>
                    <a:pt x="879" y="1687"/>
                  </a:lnTo>
                  <a:lnTo>
                    <a:pt x="877" y="1671"/>
                  </a:lnTo>
                  <a:lnTo>
                    <a:pt x="877" y="1622"/>
                  </a:lnTo>
                  <a:lnTo>
                    <a:pt x="879" y="1606"/>
                  </a:lnTo>
                  <a:lnTo>
                    <a:pt x="886" y="1593"/>
                  </a:lnTo>
                  <a:lnTo>
                    <a:pt x="897" y="1582"/>
                  </a:lnTo>
                  <a:lnTo>
                    <a:pt x="910" y="1575"/>
                  </a:lnTo>
                  <a:lnTo>
                    <a:pt x="926" y="1573"/>
                  </a:lnTo>
                  <a:close/>
                  <a:moveTo>
                    <a:pt x="754" y="1458"/>
                  </a:moveTo>
                  <a:lnTo>
                    <a:pt x="768" y="1461"/>
                  </a:lnTo>
                  <a:lnTo>
                    <a:pt x="780" y="1470"/>
                  </a:lnTo>
                  <a:lnTo>
                    <a:pt x="789" y="1480"/>
                  </a:lnTo>
                  <a:lnTo>
                    <a:pt x="794" y="1494"/>
                  </a:lnTo>
                  <a:lnTo>
                    <a:pt x="794" y="1507"/>
                  </a:lnTo>
                  <a:lnTo>
                    <a:pt x="791" y="1521"/>
                  </a:lnTo>
                  <a:lnTo>
                    <a:pt x="784" y="1533"/>
                  </a:lnTo>
                  <a:lnTo>
                    <a:pt x="604" y="1737"/>
                  </a:lnTo>
                  <a:lnTo>
                    <a:pt x="594" y="1745"/>
                  </a:lnTo>
                  <a:lnTo>
                    <a:pt x="583" y="1750"/>
                  </a:lnTo>
                  <a:lnTo>
                    <a:pt x="570" y="1752"/>
                  </a:lnTo>
                  <a:lnTo>
                    <a:pt x="556" y="1749"/>
                  </a:lnTo>
                  <a:lnTo>
                    <a:pt x="542" y="1742"/>
                  </a:lnTo>
                  <a:lnTo>
                    <a:pt x="431" y="1651"/>
                  </a:lnTo>
                  <a:lnTo>
                    <a:pt x="421" y="1641"/>
                  </a:lnTo>
                  <a:lnTo>
                    <a:pt x="415" y="1628"/>
                  </a:lnTo>
                  <a:lnTo>
                    <a:pt x="414" y="1615"/>
                  </a:lnTo>
                  <a:lnTo>
                    <a:pt x="416" y="1600"/>
                  </a:lnTo>
                  <a:lnTo>
                    <a:pt x="424" y="1588"/>
                  </a:lnTo>
                  <a:lnTo>
                    <a:pt x="434" y="1578"/>
                  </a:lnTo>
                  <a:lnTo>
                    <a:pt x="447" y="1573"/>
                  </a:lnTo>
                  <a:lnTo>
                    <a:pt x="461" y="1571"/>
                  </a:lnTo>
                  <a:lnTo>
                    <a:pt x="474" y="1574"/>
                  </a:lnTo>
                  <a:lnTo>
                    <a:pt x="487" y="1581"/>
                  </a:lnTo>
                  <a:lnTo>
                    <a:pt x="565" y="1645"/>
                  </a:lnTo>
                  <a:lnTo>
                    <a:pt x="717" y="1473"/>
                  </a:lnTo>
                  <a:lnTo>
                    <a:pt x="727" y="1464"/>
                  </a:lnTo>
                  <a:lnTo>
                    <a:pt x="741" y="1459"/>
                  </a:lnTo>
                  <a:lnTo>
                    <a:pt x="754" y="1458"/>
                  </a:lnTo>
                  <a:close/>
                  <a:moveTo>
                    <a:pt x="926" y="1130"/>
                  </a:moveTo>
                  <a:lnTo>
                    <a:pt x="1705" y="1130"/>
                  </a:lnTo>
                  <a:lnTo>
                    <a:pt x="1720" y="1133"/>
                  </a:lnTo>
                  <a:lnTo>
                    <a:pt x="1733" y="1139"/>
                  </a:lnTo>
                  <a:lnTo>
                    <a:pt x="1744" y="1151"/>
                  </a:lnTo>
                  <a:lnTo>
                    <a:pt x="1751" y="1164"/>
                  </a:lnTo>
                  <a:lnTo>
                    <a:pt x="1753" y="1179"/>
                  </a:lnTo>
                  <a:lnTo>
                    <a:pt x="1753" y="1229"/>
                  </a:lnTo>
                  <a:lnTo>
                    <a:pt x="1751" y="1244"/>
                  </a:lnTo>
                  <a:lnTo>
                    <a:pt x="1744" y="1257"/>
                  </a:lnTo>
                  <a:lnTo>
                    <a:pt x="1733" y="1269"/>
                  </a:lnTo>
                  <a:lnTo>
                    <a:pt x="1720" y="1275"/>
                  </a:lnTo>
                  <a:lnTo>
                    <a:pt x="1705" y="1278"/>
                  </a:lnTo>
                  <a:lnTo>
                    <a:pt x="926" y="1278"/>
                  </a:lnTo>
                  <a:lnTo>
                    <a:pt x="910" y="1275"/>
                  </a:lnTo>
                  <a:lnTo>
                    <a:pt x="897" y="1269"/>
                  </a:lnTo>
                  <a:lnTo>
                    <a:pt x="886" y="1257"/>
                  </a:lnTo>
                  <a:lnTo>
                    <a:pt x="879" y="1244"/>
                  </a:lnTo>
                  <a:lnTo>
                    <a:pt x="877" y="1229"/>
                  </a:lnTo>
                  <a:lnTo>
                    <a:pt x="877" y="1179"/>
                  </a:lnTo>
                  <a:lnTo>
                    <a:pt x="879" y="1164"/>
                  </a:lnTo>
                  <a:lnTo>
                    <a:pt x="886" y="1151"/>
                  </a:lnTo>
                  <a:lnTo>
                    <a:pt x="897" y="1139"/>
                  </a:lnTo>
                  <a:lnTo>
                    <a:pt x="910" y="1133"/>
                  </a:lnTo>
                  <a:lnTo>
                    <a:pt x="926" y="1130"/>
                  </a:lnTo>
                  <a:close/>
                  <a:moveTo>
                    <a:pt x="754" y="1021"/>
                  </a:moveTo>
                  <a:lnTo>
                    <a:pt x="768" y="1025"/>
                  </a:lnTo>
                  <a:lnTo>
                    <a:pt x="780" y="1032"/>
                  </a:lnTo>
                  <a:lnTo>
                    <a:pt x="789" y="1043"/>
                  </a:lnTo>
                  <a:lnTo>
                    <a:pt x="794" y="1056"/>
                  </a:lnTo>
                  <a:lnTo>
                    <a:pt x="794" y="1071"/>
                  </a:lnTo>
                  <a:lnTo>
                    <a:pt x="791" y="1084"/>
                  </a:lnTo>
                  <a:lnTo>
                    <a:pt x="784" y="1096"/>
                  </a:lnTo>
                  <a:lnTo>
                    <a:pt x="604" y="1300"/>
                  </a:lnTo>
                  <a:lnTo>
                    <a:pt x="594" y="1308"/>
                  </a:lnTo>
                  <a:lnTo>
                    <a:pt x="583" y="1313"/>
                  </a:lnTo>
                  <a:lnTo>
                    <a:pt x="570" y="1314"/>
                  </a:lnTo>
                  <a:lnTo>
                    <a:pt x="556" y="1312"/>
                  </a:lnTo>
                  <a:lnTo>
                    <a:pt x="542" y="1305"/>
                  </a:lnTo>
                  <a:lnTo>
                    <a:pt x="431" y="1214"/>
                  </a:lnTo>
                  <a:lnTo>
                    <a:pt x="421" y="1204"/>
                  </a:lnTo>
                  <a:lnTo>
                    <a:pt x="415" y="1190"/>
                  </a:lnTo>
                  <a:lnTo>
                    <a:pt x="414" y="1177"/>
                  </a:lnTo>
                  <a:lnTo>
                    <a:pt x="416" y="1163"/>
                  </a:lnTo>
                  <a:lnTo>
                    <a:pt x="424" y="1151"/>
                  </a:lnTo>
                  <a:lnTo>
                    <a:pt x="434" y="1141"/>
                  </a:lnTo>
                  <a:lnTo>
                    <a:pt x="447" y="1135"/>
                  </a:lnTo>
                  <a:lnTo>
                    <a:pt x="461" y="1134"/>
                  </a:lnTo>
                  <a:lnTo>
                    <a:pt x="474" y="1136"/>
                  </a:lnTo>
                  <a:lnTo>
                    <a:pt x="487" y="1144"/>
                  </a:lnTo>
                  <a:lnTo>
                    <a:pt x="565" y="1207"/>
                  </a:lnTo>
                  <a:lnTo>
                    <a:pt x="717" y="1036"/>
                  </a:lnTo>
                  <a:lnTo>
                    <a:pt x="727" y="1027"/>
                  </a:lnTo>
                  <a:lnTo>
                    <a:pt x="741" y="1022"/>
                  </a:lnTo>
                  <a:lnTo>
                    <a:pt x="754" y="1021"/>
                  </a:lnTo>
                  <a:close/>
                  <a:moveTo>
                    <a:pt x="147" y="344"/>
                  </a:moveTo>
                  <a:lnTo>
                    <a:pt x="541" y="344"/>
                  </a:lnTo>
                  <a:lnTo>
                    <a:pt x="537" y="369"/>
                  </a:lnTo>
                  <a:lnTo>
                    <a:pt x="536" y="395"/>
                  </a:lnTo>
                  <a:lnTo>
                    <a:pt x="539" y="435"/>
                  </a:lnTo>
                  <a:lnTo>
                    <a:pt x="549" y="472"/>
                  </a:lnTo>
                  <a:lnTo>
                    <a:pt x="563" y="507"/>
                  </a:lnTo>
                  <a:lnTo>
                    <a:pt x="583" y="539"/>
                  </a:lnTo>
                  <a:lnTo>
                    <a:pt x="606" y="567"/>
                  </a:lnTo>
                  <a:lnTo>
                    <a:pt x="635" y="592"/>
                  </a:lnTo>
                  <a:lnTo>
                    <a:pt x="667" y="612"/>
                  </a:lnTo>
                  <a:lnTo>
                    <a:pt x="701" y="626"/>
                  </a:lnTo>
                  <a:lnTo>
                    <a:pt x="739" y="636"/>
                  </a:lnTo>
                  <a:lnTo>
                    <a:pt x="778" y="639"/>
                  </a:lnTo>
                  <a:lnTo>
                    <a:pt x="1414" y="639"/>
                  </a:lnTo>
                  <a:lnTo>
                    <a:pt x="1454" y="636"/>
                  </a:lnTo>
                  <a:lnTo>
                    <a:pt x="1491" y="626"/>
                  </a:lnTo>
                  <a:lnTo>
                    <a:pt x="1525" y="612"/>
                  </a:lnTo>
                  <a:lnTo>
                    <a:pt x="1557" y="591"/>
                  </a:lnTo>
                  <a:lnTo>
                    <a:pt x="1585" y="567"/>
                  </a:lnTo>
                  <a:lnTo>
                    <a:pt x="1609" y="538"/>
                  </a:lnTo>
                  <a:lnTo>
                    <a:pt x="1629" y="506"/>
                  </a:lnTo>
                  <a:lnTo>
                    <a:pt x="1644" y="470"/>
                  </a:lnTo>
                  <a:lnTo>
                    <a:pt x="1653" y="432"/>
                  </a:lnTo>
                  <a:lnTo>
                    <a:pt x="1656" y="392"/>
                  </a:lnTo>
                  <a:lnTo>
                    <a:pt x="1655" y="368"/>
                  </a:lnTo>
                  <a:lnTo>
                    <a:pt x="1651" y="344"/>
                  </a:lnTo>
                  <a:lnTo>
                    <a:pt x="1948" y="344"/>
                  </a:lnTo>
                  <a:lnTo>
                    <a:pt x="1990" y="346"/>
                  </a:lnTo>
                  <a:lnTo>
                    <a:pt x="2027" y="352"/>
                  </a:lnTo>
                  <a:lnTo>
                    <a:pt x="2060" y="363"/>
                  </a:lnTo>
                  <a:lnTo>
                    <a:pt x="2091" y="375"/>
                  </a:lnTo>
                  <a:lnTo>
                    <a:pt x="2117" y="392"/>
                  </a:lnTo>
                  <a:lnTo>
                    <a:pt x="2139" y="412"/>
                  </a:lnTo>
                  <a:lnTo>
                    <a:pt x="2158" y="434"/>
                  </a:lnTo>
                  <a:lnTo>
                    <a:pt x="2173" y="458"/>
                  </a:lnTo>
                  <a:lnTo>
                    <a:pt x="2183" y="484"/>
                  </a:lnTo>
                  <a:lnTo>
                    <a:pt x="2190" y="512"/>
                  </a:lnTo>
                  <a:lnTo>
                    <a:pt x="2192" y="541"/>
                  </a:lnTo>
                  <a:lnTo>
                    <a:pt x="2192" y="2017"/>
                  </a:lnTo>
                  <a:lnTo>
                    <a:pt x="2167" y="2016"/>
                  </a:lnTo>
                  <a:lnTo>
                    <a:pt x="2144" y="2015"/>
                  </a:lnTo>
                  <a:lnTo>
                    <a:pt x="2076" y="2018"/>
                  </a:lnTo>
                  <a:lnTo>
                    <a:pt x="2011" y="2026"/>
                  </a:lnTo>
                  <a:lnTo>
                    <a:pt x="1948" y="2041"/>
                  </a:lnTo>
                  <a:lnTo>
                    <a:pt x="1948" y="885"/>
                  </a:lnTo>
                  <a:lnTo>
                    <a:pt x="244" y="885"/>
                  </a:lnTo>
                  <a:lnTo>
                    <a:pt x="244" y="2850"/>
                  </a:lnTo>
                  <a:lnTo>
                    <a:pt x="1367" y="2850"/>
                  </a:lnTo>
                  <a:lnTo>
                    <a:pt x="1373" y="2915"/>
                  </a:lnTo>
                  <a:lnTo>
                    <a:pt x="1384" y="2977"/>
                  </a:lnTo>
                  <a:lnTo>
                    <a:pt x="1401" y="3038"/>
                  </a:lnTo>
                  <a:lnTo>
                    <a:pt x="1421" y="3096"/>
                  </a:lnTo>
                  <a:lnTo>
                    <a:pt x="195" y="3096"/>
                  </a:lnTo>
                  <a:lnTo>
                    <a:pt x="160" y="3093"/>
                  </a:lnTo>
                  <a:lnTo>
                    <a:pt x="127" y="3083"/>
                  </a:lnTo>
                  <a:lnTo>
                    <a:pt x="97" y="3069"/>
                  </a:lnTo>
                  <a:lnTo>
                    <a:pt x="69" y="3050"/>
                  </a:lnTo>
                  <a:lnTo>
                    <a:pt x="46" y="3026"/>
                  </a:lnTo>
                  <a:lnTo>
                    <a:pt x="27" y="2999"/>
                  </a:lnTo>
                  <a:lnTo>
                    <a:pt x="12" y="2968"/>
                  </a:lnTo>
                  <a:lnTo>
                    <a:pt x="3" y="2934"/>
                  </a:lnTo>
                  <a:lnTo>
                    <a:pt x="0" y="2899"/>
                  </a:lnTo>
                  <a:lnTo>
                    <a:pt x="0" y="541"/>
                  </a:lnTo>
                  <a:lnTo>
                    <a:pt x="3" y="509"/>
                  </a:lnTo>
                  <a:lnTo>
                    <a:pt x="9" y="478"/>
                  </a:lnTo>
                  <a:lnTo>
                    <a:pt x="21" y="450"/>
                  </a:lnTo>
                  <a:lnTo>
                    <a:pt x="35" y="424"/>
                  </a:lnTo>
                  <a:lnTo>
                    <a:pt x="52" y="401"/>
                  </a:lnTo>
                  <a:lnTo>
                    <a:pt x="69" y="382"/>
                  </a:lnTo>
                  <a:lnTo>
                    <a:pt x="89" y="366"/>
                  </a:lnTo>
                  <a:lnTo>
                    <a:pt x="108" y="354"/>
                  </a:lnTo>
                  <a:lnTo>
                    <a:pt x="128" y="346"/>
                  </a:lnTo>
                  <a:lnTo>
                    <a:pt x="147" y="344"/>
                  </a:lnTo>
                  <a:close/>
                  <a:moveTo>
                    <a:pt x="1096" y="98"/>
                  </a:moveTo>
                  <a:lnTo>
                    <a:pt x="1076" y="101"/>
                  </a:lnTo>
                  <a:lnTo>
                    <a:pt x="1059" y="108"/>
                  </a:lnTo>
                  <a:lnTo>
                    <a:pt x="1044" y="120"/>
                  </a:lnTo>
                  <a:lnTo>
                    <a:pt x="1033" y="134"/>
                  </a:lnTo>
                  <a:lnTo>
                    <a:pt x="1026" y="152"/>
                  </a:lnTo>
                  <a:lnTo>
                    <a:pt x="1023" y="172"/>
                  </a:lnTo>
                  <a:lnTo>
                    <a:pt x="1026" y="192"/>
                  </a:lnTo>
                  <a:lnTo>
                    <a:pt x="1033" y="210"/>
                  </a:lnTo>
                  <a:lnTo>
                    <a:pt x="1044" y="224"/>
                  </a:lnTo>
                  <a:lnTo>
                    <a:pt x="1059" y="236"/>
                  </a:lnTo>
                  <a:lnTo>
                    <a:pt x="1076" y="243"/>
                  </a:lnTo>
                  <a:lnTo>
                    <a:pt x="1096" y="246"/>
                  </a:lnTo>
                  <a:lnTo>
                    <a:pt x="1116" y="243"/>
                  </a:lnTo>
                  <a:lnTo>
                    <a:pt x="1133" y="236"/>
                  </a:lnTo>
                  <a:lnTo>
                    <a:pt x="1148" y="224"/>
                  </a:lnTo>
                  <a:lnTo>
                    <a:pt x="1159" y="210"/>
                  </a:lnTo>
                  <a:lnTo>
                    <a:pt x="1166" y="192"/>
                  </a:lnTo>
                  <a:lnTo>
                    <a:pt x="1169" y="172"/>
                  </a:lnTo>
                  <a:lnTo>
                    <a:pt x="1166" y="152"/>
                  </a:lnTo>
                  <a:lnTo>
                    <a:pt x="1159" y="134"/>
                  </a:lnTo>
                  <a:lnTo>
                    <a:pt x="1148" y="120"/>
                  </a:lnTo>
                  <a:lnTo>
                    <a:pt x="1133" y="108"/>
                  </a:lnTo>
                  <a:lnTo>
                    <a:pt x="1116" y="101"/>
                  </a:lnTo>
                  <a:lnTo>
                    <a:pt x="1096" y="98"/>
                  </a:lnTo>
                  <a:close/>
                  <a:moveTo>
                    <a:pt x="1094" y="0"/>
                  </a:moveTo>
                  <a:lnTo>
                    <a:pt x="1098" y="0"/>
                  </a:lnTo>
                  <a:lnTo>
                    <a:pt x="1128" y="3"/>
                  </a:lnTo>
                  <a:lnTo>
                    <a:pt x="1157" y="10"/>
                  </a:lnTo>
                  <a:lnTo>
                    <a:pt x="1183" y="23"/>
                  </a:lnTo>
                  <a:lnTo>
                    <a:pt x="1207" y="40"/>
                  </a:lnTo>
                  <a:lnTo>
                    <a:pt x="1227" y="60"/>
                  </a:lnTo>
                  <a:lnTo>
                    <a:pt x="1244" y="84"/>
                  </a:lnTo>
                  <a:lnTo>
                    <a:pt x="1256" y="110"/>
                  </a:lnTo>
                  <a:lnTo>
                    <a:pt x="1263" y="140"/>
                  </a:lnTo>
                  <a:lnTo>
                    <a:pt x="1267" y="170"/>
                  </a:lnTo>
                  <a:lnTo>
                    <a:pt x="1267" y="172"/>
                  </a:lnTo>
                  <a:lnTo>
                    <a:pt x="1269" y="192"/>
                  </a:lnTo>
                  <a:lnTo>
                    <a:pt x="1277" y="210"/>
                  </a:lnTo>
                  <a:lnTo>
                    <a:pt x="1288" y="224"/>
                  </a:lnTo>
                  <a:lnTo>
                    <a:pt x="1303" y="236"/>
                  </a:lnTo>
                  <a:lnTo>
                    <a:pt x="1319" y="243"/>
                  </a:lnTo>
                  <a:lnTo>
                    <a:pt x="1339" y="246"/>
                  </a:lnTo>
                  <a:lnTo>
                    <a:pt x="1414" y="246"/>
                  </a:lnTo>
                  <a:lnTo>
                    <a:pt x="1443" y="249"/>
                  </a:lnTo>
                  <a:lnTo>
                    <a:pt x="1470" y="257"/>
                  </a:lnTo>
                  <a:lnTo>
                    <a:pt x="1495" y="271"/>
                  </a:lnTo>
                  <a:lnTo>
                    <a:pt x="1517" y="289"/>
                  </a:lnTo>
                  <a:lnTo>
                    <a:pt x="1534" y="310"/>
                  </a:lnTo>
                  <a:lnTo>
                    <a:pt x="1548" y="335"/>
                  </a:lnTo>
                  <a:lnTo>
                    <a:pt x="1556" y="363"/>
                  </a:lnTo>
                  <a:lnTo>
                    <a:pt x="1559" y="392"/>
                  </a:lnTo>
                  <a:lnTo>
                    <a:pt x="1559" y="395"/>
                  </a:lnTo>
                  <a:lnTo>
                    <a:pt x="1556" y="424"/>
                  </a:lnTo>
                  <a:lnTo>
                    <a:pt x="1548" y="451"/>
                  </a:lnTo>
                  <a:lnTo>
                    <a:pt x="1534" y="476"/>
                  </a:lnTo>
                  <a:lnTo>
                    <a:pt x="1517" y="498"/>
                  </a:lnTo>
                  <a:lnTo>
                    <a:pt x="1495" y="516"/>
                  </a:lnTo>
                  <a:lnTo>
                    <a:pt x="1470" y="530"/>
                  </a:lnTo>
                  <a:lnTo>
                    <a:pt x="1443" y="538"/>
                  </a:lnTo>
                  <a:lnTo>
                    <a:pt x="1414" y="541"/>
                  </a:lnTo>
                  <a:lnTo>
                    <a:pt x="778" y="541"/>
                  </a:lnTo>
                  <a:lnTo>
                    <a:pt x="749" y="538"/>
                  </a:lnTo>
                  <a:lnTo>
                    <a:pt x="722" y="530"/>
                  </a:lnTo>
                  <a:lnTo>
                    <a:pt x="697" y="516"/>
                  </a:lnTo>
                  <a:lnTo>
                    <a:pt x="676" y="498"/>
                  </a:lnTo>
                  <a:lnTo>
                    <a:pt x="658" y="476"/>
                  </a:lnTo>
                  <a:lnTo>
                    <a:pt x="645" y="451"/>
                  </a:lnTo>
                  <a:lnTo>
                    <a:pt x="636" y="424"/>
                  </a:lnTo>
                  <a:lnTo>
                    <a:pt x="633" y="395"/>
                  </a:lnTo>
                  <a:lnTo>
                    <a:pt x="633" y="392"/>
                  </a:lnTo>
                  <a:lnTo>
                    <a:pt x="636" y="363"/>
                  </a:lnTo>
                  <a:lnTo>
                    <a:pt x="645" y="335"/>
                  </a:lnTo>
                  <a:lnTo>
                    <a:pt x="658" y="310"/>
                  </a:lnTo>
                  <a:lnTo>
                    <a:pt x="676" y="289"/>
                  </a:lnTo>
                  <a:lnTo>
                    <a:pt x="697" y="271"/>
                  </a:lnTo>
                  <a:lnTo>
                    <a:pt x="722" y="257"/>
                  </a:lnTo>
                  <a:lnTo>
                    <a:pt x="749" y="249"/>
                  </a:lnTo>
                  <a:lnTo>
                    <a:pt x="778" y="246"/>
                  </a:lnTo>
                  <a:lnTo>
                    <a:pt x="853" y="246"/>
                  </a:lnTo>
                  <a:lnTo>
                    <a:pt x="872" y="243"/>
                  </a:lnTo>
                  <a:lnTo>
                    <a:pt x="889" y="236"/>
                  </a:lnTo>
                  <a:lnTo>
                    <a:pt x="904" y="224"/>
                  </a:lnTo>
                  <a:lnTo>
                    <a:pt x="915" y="210"/>
                  </a:lnTo>
                  <a:lnTo>
                    <a:pt x="923" y="192"/>
                  </a:lnTo>
                  <a:lnTo>
                    <a:pt x="926" y="172"/>
                  </a:lnTo>
                  <a:lnTo>
                    <a:pt x="926" y="170"/>
                  </a:lnTo>
                  <a:lnTo>
                    <a:pt x="929" y="140"/>
                  </a:lnTo>
                  <a:lnTo>
                    <a:pt x="936" y="110"/>
                  </a:lnTo>
                  <a:lnTo>
                    <a:pt x="948" y="84"/>
                  </a:lnTo>
                  <a:lnTo>
                    <a:pt x="965" y="60"/>
                  </a:lnTo>
                  <a:lnTo>
                    <a:pt x="986" y="40"/>
                  </a:lnTo>
                  <a:lnTo>
                    <a:pt x="1009" y="23"/>
                  </a:lnTo>
                  <a:lnTo>
                    <a:pt x="1035" y="10"/>
                  </a:lnTo>
                  <a:lnTo>
                    <a:pt x="1064" y="3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799661" y="1742711"/>
            <a:ext cx="1794598" cy="1794598"/>
            <a:chOff x="5097788" y="2059157"/>
            <a:chExt cx="1794598" cy="1794598"/>
          </a:xfrm>
        </p:grpSpPr>
        <p:sp>
          <p:nvSpPr>
            <p:cNvPr id="40" name="타원 39"/>
            <p:cNvSpPr/>
            <p:nvPr/>
          </p:nvSpPr>
          <p:spPr>
            <a:xfrm>
              <a:off x="5258487" y="2194126"/>
              <a:ext cx="1473200" cy="1473200"/>
            </a:xfrm>
            <a:prstGeom prst="ellipse">
              <a:avLst/>
            </a:prstGeom>
            <a:solidFill>
              <a:srgbClr val="E2DBD5"/>
            </a:solidFill>
            <a:ln w="22225">
              <a:solidFill>
                <a:srgbClr val="ECE8E4"/>
              </a:solidFill>
            </a:ln>
            <a:effectLst>
              <a:outerShdw blurRad="266700" dist="304800" dir="8100000" sx="89000" sy="89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원호 46"/>
            <p:cNvSpPr/>
            <p:nvPr/>
          </p:nvSpPr>
          <p:spPr>
            <a:xfrm>
              <a:off x="5097788" y="2059157"/>
              <a:ext cx="1794598" cy="1794598"/>
            </a:xfrm>
            <a:prstGeom prst="arc">
              <a:avLst>
                <a:gd name="adj1" fmla="val 10755017"/>
                <a:gd name="adj2" fmla="val 9425884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5761372" y="2718057"/>
              <a:ext cx="467430" cy="415493"/>
            </a:xfrm>
            <a:custGeom>
              <a:avLst/>
              <a:gdLst>
                <a:gd name="T0" fmla="*/ 2547 w 3308"/>
                <a:gd name="T1" fmla="*/ 15 h 3122"/>
                <a:gd name="T2" fmla="*/ 2807 w 3308"/>
                <a:gd name="T3" fmla="*/ 108 h 3122"/>
                <a:gd name="T4" fmla="*/ 3036 w 3308"/>
                <a:gd name="T5" fmla="*/ 283 h 3122"/>
                <a:gd name="T6" fmla="*/ 3204 w 3308"/>
                <a:gd name="T7" fmla="*/ 522 h 3122"/>
                <a:gd name="T8" fmla="*/ 3293 w 3308"/>
                <a:gd name="T9" fmla="*/ 793 h 3122"/>
                <a:gd name="T10" fmla="*/ 3303 w 3308"/>
                <a:gd name="T11" fmla="*/ 1075 h 3122"/>
                <a:gd name="T12" fmla="*/ 3234 w 3308"/>
                <a:gd name="T13" fmla="*/ 1350 h 3122"/>
                <a:gd name="T14" fmla="*/ 3085 w 3308"/>
                <a:gd name="T15" fmla="*/ 1599 h 3122"/>
                <a:gd name="T16" fmla="*/ 1862 w 3308"/>
                <a:gd name="T17" fmla="*/ 2861 h 3122"/>
                <a:gd name="T18" fmla="*/ 1775 w 3308"/>
                <a:gd name="T19" fmla="*/ 2851 h 3122"/>
                <a:gd name="T20" fmla="*/ 1726 w 3308"/>
                <a:gd name="T21" fmla="*/ 2771 h 3122"/>
                <a:gd name="T22" fmla="*/ 1755 w 3308"/>
                <a:gd name="T23" fmla="*/ 2683 h 3122"/>
                <a:gd name="T24" fmla="*/ 2987 w 3308"/>
                <a:gd name="T25" fmla="*/ 1365 h 3122"/>
                <a:gd name="T26" fmla="*/ 3072 w 3308"/>
                <a:gd name="T27" fmla="*/ 1135 h 3122"/>
                <a:gd name="T28" fmla="*/ 3082 w 3308"/>
                <a:gd name="T29" fmla="*/ 892 h 3122"/>
                <a:gd name="T30" fmla="*/ 3016 w 3308"/>
                <a:gd name="T31" fmla="*/ 658 h 3122"/>
                <a:gd name="T32" fmla="*/ 2875 w 3308"/>
                <a:gd name="T33" fmla="*/ 451 h 3122"/>
                <a:gd name="T34" fmla="*/ 2677 w 3308"/>
                <a:gd name="T35" fmla="*/ 304 h 3122"/>
                <a:gd name="T36" fmla="*/ 2451 w 3308"/>
                <a:gd name="T37" fmla="*/ 236 h 3122"/>
                <a:gd name="T38" fmla="*/ 2218 w 3308"/>
                <a:gd name="T39" fmla="*/ 245 h 3122"/>
                <a:gd name="T40" fmla="*/ 1998 w 3308"/>
                <a:gd name="T41" fmla="*/ 333 h 3122"/>
                <a:gd name="T42" fmla="*/ 358 w 3308"/>
                <a:gd name="T43" fmla="*/ 1988 h 3122"/>
                <a:gd name="T44" fmla="*/ 244 w 3308"/>
                <a:gd name="T45" fmla="*/ 2166 h 3122"/>
                <a:gd name="T46" fmla="*/ 207 w 3308"/>
                <a:gd name="T47" fmla="*/ 2369 h 3122"/>
                <a:gd name="T48" fmla="*/ 244 w 3308"/>
                <a:gd name="T49" fmla="*/ 2572 h 3122"/>
                <a:gd name="T50" fmla="*/ 358 w 3308"/>
                <a:gd name="T51" fmla="*/ 2750 h 3122"/>
                <a:gd name="T52" fmla="*/ 528 w 3308"/>
                <a:gd name="T53" fmla="*/ 2869 h 3122"/>
                <a:gd name="T54" fmla="*/ 723 w 3308"/>
                <a:gd name="T55" fmla="*/ 2908 h 3122"/>
                <a:gd name="T56" fmla="*/ 917 w 3308"/>
                <a:gd name="T57" fmla="*/ 2869 h 3122"/>
                <a:gd name="T58" fmla="*/ 1088 w 3308"/>
                <a:gd name="T59" fmla="*/ 2750 h 3122"/>
                <a:gd name="T60" fmla="*/ 2662 w 3308"/>
                <a:gd name="T61" fmla="*/ 1099 h 3122"/>
                <a:gd name="T62" fmla="*/ 2688 w 3308"/>
                <a:gd name="T63" fmla="*/ 950 h 3122"/>
                <a:gd name="T64" fmla="*/ 2644 w 3308"/>
                <a:gd name="T65" fmla="*/ 803 h 3122"/>
                <a:gd name="T66" fmla="*/ 2536 w 3308"/>
                <a:gd name="T67" fmla="*/ 691 h 3122"/>
                <a:gd name="T68" fmla="*/ 2396 w 3308"/>
                <a:gd name="T69" fmla="*/ 646 h 3122"/>
                <a:gd name="T70" fmla="*/ 2252 w 3308"/>
                <a:gd name="T71" fmla="*/ 673 h 3122"/>
                <a:gd name="T72" fmla="*/ 1025 w 3308"/>
                <a:gd name="T73" fmla="*/ 1921 h 3122"/>
                <a:gd name="T74" fmla="*/ 940 w 3308"/>
                <a:gd name="T75" fmla="*/ 1952 h 3122"/>
                <a:gd name="T76" fmla="*/ 863 w 3308"/>
                <a:gd name="T77" fmla="*/ 1902 h 3122"/>
                <a:gd name="T78" fmla="*/ 853 w 3308"/>
                <a:gd name="T79" fmla="*/ 1810 h 3122"/>
                <a:gd name="T80" fmla="*/ 2052 w 3308"/>
                <a:gd name="T81" fmla="*/ 551 h 3122"/>
                <a:gd name="T82" fmla="*/ 2231 w 3308"/>
                <a:gd name="T83" fmla="*/ 452 h 3122"/>
                <a:gd name="T84" fmla="*/ 2427 w 3308"/>
                <a:gd name="T85" fmla="*/ 432 h 3122"/>
                <a:gd name="T86" fmla="*/ 2618 w 3308"/>
                <a:gd name="T87" fmla="*/ 491 h 3122"/>
                <a:gd name="T88" fmla="*/ 2779 w 3308"/>
                <a:gd name="T89" fmla="*/ 628 h 3122"/>
                <a:gd name="T90" fmla="*/ 2873 w 3308"/>
                <a:gd name="T91" fmla="*/ 815 h 3122"/>
                <a:gd name="T92" fmla="*/ 2893 w 3308"/>
                <a:gd name="T93" fmla="*/ 1020 h 3122"/>
                <a:gd name="T94" fmla="*/ 2836 w 3308"/>
                <a:gd name="T95" fmla="*/ 1219 h 3122"/>
                <a:gd name="T96" fmla="*/ 1235 w 3308"/>
                <a:gd name="T97" fmla="*/ 2903 h 3122"/>
                <a:gd name="T98" fmla="*/ 1037 w 3308"/>
                <a:gd name="T99" fmla="*/ 3049 h 3122"/>
                <a:gd name="T100" fmla="*/ 810 w 3308"/>
                <a:gd name="T101" fmla="*/ 3117 h 3122"/>
                <a:gd name="T102" fmla="*/ 577 w 3308"/>
                <a:gd name="T103" fmla="*/ 3107 h 3122"/>
                <a:gd name="T104" fmla="*/ 357 w 3308"/>
                <a:gd name="T105" fmla="*/ 3019 h 3122"/>
                <a:gd name="T106" fmla="*/ 169 w 3308"/>
                <a:gd name="T107" fmla="*/ 2855 h 3122"/>
                <a:gd name="T108" fmla="*/ 48 w 3308"/>
                <a:gd name="T109" fmla="*/ 2638 h 3122"/>
                <a:gd name="T110" fmla="*/ 0 w 3308"/>
                <a:gd name="T111" fmla="*/ 2400 h 3122"/>
                <a:gd name="T112" fmla="*/ 29 w 3308"/>
                <a:gd name="T113" fmla="*/ 2158 h 3122"/>
                <a:gd name="T114" fmla="*/ 131 w 3308"/>
                <a:gd name="T115" fmla="*/ 1935 h 3122"/>
                <a:gd name="T116" fmla="*/ 1774 w 3308"/>
                <a:gd name="T117" fmla="*/ 231 h 3122"/>
                <a:gd name="T118" fmla="*/ 2012 w 3308"/>
                <a:gd name="T119" fmla="*/ 77 h 3122"/>
                <a:gd name="T120" fmla="*/ 2276 w 3308"/>
                <a:gd name="T121" fmla="*/ 4 h 3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08" h="3122">
                  <a:moveTo>
                    <a:pt x="2344" y="0"/>
                  </a:moveTo>
                  <a:lnTo>
                    <a:pt x="2412" y="0"/>
                  </a:lnTo>
                  <a:lnTo>
                    <a:pt x="2480" y="4"/>
                  </a:lnTo>
                  <a:lnTo>
                    <a:pt x="2547" y="15"/>
                  </a:lnTo>
                  <a:lnTo>
                    <a:pt x="2614" y="31"/>
                  </a:lnTo>
                  <a:lnTo>
                    <a:pt x="2680" y="51"/>
                  </a:lnTo>
                  <a:lnTo>
                    <a:pt x="2744" y="77"/>
                  </a:lnTo>
                  <a:lnTo>
                    <a:pt x="2807" y="108"/>
                  </a:lnTo>
                  <a:lnTo>
                    <a:pt x="2867" y="144"/>
                  </a:lnTo>
                  <a:lnTo>
                    <a:pt x="2926" y="185"/>
                  </a:lnTo>
                  <a:lnTo>
                    <a:pt x="2982" y="231"/>
                  </a:lnTo>
                  <a:lnTo>
                    <a:pt x="3036" y="283"/>
                  </a:lnTo>
                  <a:lnTo>
                    <a:pt x="3085" y="339"/>
                  </a:lnTo>
                  <a:lnTo>
                    <a:pt x="3130" y="397"/>
                  </a:lnTo>
                  <a:lnTo>
                    <a:pt x="3170" y="458"/>
                  </a:lnTo>
                  <a:lnTo>
                    <a:pt x="3204" y="522"/>
                  </a:lnTo>
                  <a:lnTo>
                    <a:pt x="3234" y="587"/>
                  </a:lnTo>
                  <a:lnTo>
                    <a:pt x="3258" y="655"/>
                  </a:lnTo>
                  <a:lnTo>
                    <a:pt x="3279" y="723"/>
                  </a:lnTo>
                  <a:lnTo>
                    <a:pt x="3293" y="793"/>
                  </a:lnTo>
                  <a:lnTo>
                    <a:pt x="3303" y="863"/>
                  </a:lnTo>
                  <a:lnTo>
                    <a:pt x="3308" y="934"/>
                  </a:lnTo>
                  <a:lnTo>
                    <a:pt x="3308" y="1004"/>
                  </a:lnTo>
                  <a:lnTo>
                    <a:pt x="3303" y="1075"/>
                  </a:lnTo>
                  <a:lnTo>
                    <a:pt x="3293" y="1145"/>
                  </a:lnTo>
                  <a:lnTo>
                    <a:pt x="3279" y="1215"/>
                  </a:lnTo>
                  <a:lnTo>
                    <a:pt x="3258" y="1283"/>
                  </a:lnTo>
                  <a:lnTo>
                    <a:pt x="3234" y="1350"/>
                  </a:lnTo>
                  <a:lnTo>
                    <a:pt x="3204" y="1415"/>
                  </a:lnTo>
                  <a:lnTo>
                    <a:pt x="3170" y="1479"/>
                  </a:lnTo>
                  <a:lnTo>
                    <a:pt x="3130" y="1541"/>
                  </a:lnTo>
                  <a:lnTo>
                    <a:pt x="3085" y="1599"/>
                  </a:lnTo>
                  <a:lnTo>
                    <a:pt x="3036" y="1654"/>
                  </a:lnTo>
                  <a:lnTo>
                    <a:pt x="1902" y="2836"/>
                  </a:lnTo>
                  <a:lnTo>
                    <a:pt x="1884" y="2851"/>
                  </a:lnTo>
                  <a:lnTo>
                    <a:pt x="1862" y="2861"/>
                  </a:lnTo>
                  <a:lnTo>
                    <a:pt x="1840" y="2867"/>
                  </a:lnTo>
                  <a:lnTo>
                    <a:pt x="1817" y="2867"/>
                  </a:lnTo>
                  <a:lnTo>
                    <a:pt x="1795" y="2861"/>
                  </a:lnTo>
                  <a:lnTo>
                    <a:pt x="1775" y="2851"/>
                  </a:lnTo>
                  <a:lnTo>
                    <a:pt x="1755" y="2836"/>
                  </a:lnTo>
                  <a:lnTo>
                    <a:pt x="1741" y="2816"/>
                  </a:lnTo>
                  <a:lnTo>
                    <a:pt x="1731" y="2794"/>
                  </a:lnTo>
                  <a:lnTo>
                    <a:pt x="1726" y="2771"/>
                  </a:lnTo>
                  <a:lnTo>
                    <a:pt x="1726" y="2748"/>
                  </a:lnTo>
                  <a:lnTo>
                    <a:pt x="1731" y="2724"/>
                  </a:lnTo>
                  <a:lnTo>
                    <a:pt x="1741" y="2702"/>
                  </a:lnTo>
                  <a:lnTo>
                    <a:pt x="1755" y="2683"/>
                  </a:lnTo>
                  <a:lnTo>
                    <a:pt x="2875" y="1517"/>
                  </a:lnTo>
                  <a:lnTo>
                    <a:pt x="2917" y="1469"/>
                  </a:lnTo>
                  <a:lnTo>
                    <a:pt x="2955" y="1419"/>
                  </a:lnTo>
                  <a:lnTo>
                    <a:pt x="2987" y="1365"/>
                  </a:lnTo>
                  <a:lnTo>
                    <a:pt x="3016" y="1310"/>
                  </a:lnTo>
                  <a:lnTo>
                    <a:pt x="3039" y="1253"/>
                  </a:lnTo>
                  <a:lnTo>
                    <a:pt x="3059" y="1195"/>
                  </a:lnTo>
                  <a:lnTo>
                    <a:pt x="3072" y="1135"/>
                  </a:lnTo>
                  <a:lnTo>
                    <a:pt x="3082" y="1075"/>
                  </a:lnTo>
                  <a:lnTo>
                    <a:pt x="3086" y="1014"/>
                  </a:lnTo>
                  <a:lnTo>
                    <a:pt x="3086" y="954"/>
                  </a:lnTo>
                  <a:lnTo>
                    <a:pt x="3082" y="892"/>
                  </a:lnTo>
                  <a:lnTo>
                    <a:pt x="3072" y="833"/>
                  </a:lnTo>
                  <a:lnTo>
                    <a:pt x="3059" y="772"/>
                  </a:lnTo>
                  <a:lnTo>
                    <a:pt x="3039" y="714"/>
                  </a:lnTo>
                  <a:lnTo>
                    <a:pt x="3016" y="658"/>
                  </a:lnTo>
                  <a:lnTo>
                    <a:pt x="2987" y="603"/>
                  </a:lnTo>
                  <a:lnTo>
                    <a:pt x="2955" y="550"/>
                  </a:lnTo>
                  <a:lnTo>
                    <a:pt x="2917" y="499"/>
                  </a:lnTo>
                  <a:lnTo>
                    <a:pt x="2875" y="451"/>
                  </a:lnTo>
                  <a:lnTo>
                    <a:pt x="2829" y="407"/>
                  </a:lnTo>
                  <a:lnTo>
                    <a:pt x="2781" y="367"/>
                  </a:lnTo>
                  <a:lnTo>
                    <a:pt x="2730" y="333"/>
                  </a:lnTo>
                  <a:lnTo>
                    <a:pt x="2677" y="304"/>
                  </a:lnTo>
                  <a:lnTo>
                    <a:pt x="2622" y="279"/>
                  </a:lnTo>
                  <a:lnTo>
                    <a:pt x="2566" y="260"/>
                  </a:lnTo>
                  <a:lnTo>
                    <a:pt x="2509" y="245"/>
                  </a:lnTo>
                  <a:lnTo>
                    <a:pt x="2451" y="236"/>
                  </a:lnTo>
                  <a:lnTo>
                    <a:pt x="2393" y="230"/>
                  </a:lnTo>
                  <a:lnTo>
                    <a:pt x="2335" y="230"/>
                  </a:lnTo>
                  <a:lnTo>
                    <a:pt x="2276" y="236"/>
                  </a:lnTo>
                  <a:lnTo>
                    <a:pt x="2218" y="245"/>
                  </a:lnTo>
                  <a:lnTo>
                    <a:pt x="2161" y="260"/>
                  </a:lnTo>
                  <a:lnTo>
                    <a:pt x="2105" y="279"/>
                  </a:lnTo>
                  <a:lnTo>
                    <a:pt x="2051" y="304"/>
                  </a:lnTo>
                  <a:lnTo>
                    <a:pt x="1998" y="333"/>
                  </a:lnTo>
                  <a:lnTo>
                    <a:pt x="1947" y="367"/>
                  </a:lnTo>
                  <a:lnTo>
                    <a:pt x="1898" y="407"/>
                  </a:lnTo>
                  <a:lnTo>
                    <a:pt x="1852" y="451"/>
                  </a:lnTo>
                  <a:lnTo>
                    <a:pt x="358" y="1988"/>
                  </a:lnTo>
                  <a:lnTo>
                    <a:pt x="323" y="2030"/>
                  </a:lnTo>
                  <a:lnTo>
                    <a:pt x="291" y="2073"/>
                  </a:lnTo>
                  <a:lnTo>
                    <a:pt x="266" y="2119"/>
                  </a:lnTo>
                  <a:lnTo>
                    <a:pt x="244" y="2166"/>
                  </a:lnTo>
                  <a:lnTo>
                    <a:pt x="228" y="2216"/>
                  </a:lnTo>
                  <a:lnTo>
                    <a:pt x="216" y="2266"/>
                  </a:lnTo>
                  <a:lnTo>
                    <a:pt x="209" y="2317"/>
                  </a:lnTo>
                  <a:lnTo>
                    <a:pt x="207" y="2369"/>
                  </a:lnTo>
                  <a:lnTo>
                    <a:pt x="209" y="2421"/>
                  </a:lnTo>
                  <a:lnTo>
                    <a:pt x="216" y="2472"/>
                  </a:lnTo>
                  <a:lnTo>
                    <a:pt x="228" y="2523"/>
                  </a:lnTo>
                  <a:lnTo>
                    <a:pt x="244" y="2572"/>
                  </a:lnTo>
                  <a:lnTo>
                    <a:pt x="266" y="2619"/>
                  </a:lnTo>
                  <a:lnTo>
                    <a:pt x="291" y="2665"/>
                  </a:lnTo>
                  <a:lnTo>
                    <a:pt x="323" y="2708"/>
                  </a:lnTo>
                  <a:lnTo>
                    <a:pt x="358" y="2750"/>
                  </a:lnTo>
                  <a:lnTo>
                    <a:pt x="397" y="2787"/>
                  </a:lnTo>
                  <a:lnTo>
                    <a:pt x="439" y="2819"/>
                  </a:lnTo>
                  <a:lnTo>
                    <a:pt x="483" y="2846"/>
                  </a:lnTo>
                  <a:lnTo>
                    <a:pt x="528" y="2869"/>
                  </a:lnTo>
                  <a:lnTo>
                    <a:pt x="576" y="2886"/>
                  </a:lnTo>
                  <a:lnTo>
                    <a:pt x="625" y="2897"/>
                  </a:lnTo>
                  <a:lnTo>
                    <a:pt x="674" y="2905"/>
                  </a:lnTo>
                  <a:lnTo>
                    <a:pt x="723" y="2908"/>
                  </a:lnTo>
                  <a:lnTo>
                    <a:pt x="773" y="2905"/>
                  </a:lnTo>
                  <a:lnTo>
                    <a:pt x="822" y="2897"/>
                  </a:lnTo>
                  <a:lnTo>
                    <a:pt x="871" y="2886"/>
                  </a:lnTo>
                  <a:lnTo>
                    <a:pt x="917" y="2869"/>
                  </a:lnTo>
                  <a:lnTo>
                    <a:pt x="964" y="2846"/>
                  </a:lnTo>
                  <a:lnTo>
                    <a:pt x="1008" y="2819"/>
                  </a:lnTo>
                  <a:lnTo>
                    <a:pt x="1050" y="2787"/>
                  </a:lnTo>
                  <a:lnTo>
                    <a:pt x="1088" y="2750"/>
                  </a:lnTo>
                  <a:lnTo>
                    <a:pt x="2597" y="1197"/>
                  </a:lnTo>
                  <a:lnTo>
                    <a:pt x="2623" y="1167"/>
                  </a:lnTo>
                  <a:lnTo>
                    <a:pt x="2644" y="1134"/>
                  </a:lnTo>
                  <a:lnTo>
                    <a:pt x="2662" y="1099"/>
                  </a:lnTo>
                  <a:lnTo>
                    <a:pt x="2675" y="1063"/>
                  </a:lnTo>
                  <a:lnTo>
                    <a:pt x="2683" y="1026"/>
                  </a:lnTo>
                  <a:lnTo>
                    <a:pt x="2688" y="988"/>
                  </a:lnTo>
                  <a:lnTo>
                    <a:pt x="2688" y="950"/>
                  </a:lnTo>
                  <a:lnTo>
                    <a:pt x="2683" y="911"/>
                  </a:lnTo>
                  <a:lnTo>
                    <a:pt x="2675" y="874"/>
                  </a:lnTo>
                  <a:lnTo>
                    <a:pt x="2662" y="838"/>
                  </a:lnTo>
                  <a:lnTo>
                    <a:pt x="2644" y="803"/>
                  </a:lnTo>
                  <a:lnTo>
                    <a:pt x="2623" y="770"/>
                  </a:lnTo>
                  <a:lnTo>
                    <a:pt x="2597" y="740"/>
                  </a:lnTo>
                  <a:lnTo>
                    <a:pt x="2568" y="713"/>
                  </a:lnTo>
                  <a:lnTo>
                    <a:pt x="2536" y="691"/>
                  </a:lnTo>
                  <a:lnTo>
                    <a:pt x="2504" y="673"/>
                  </a:lnTo>
                  <a:lnTo>
                    <a:pt x="2468" y="659"/>
                  </a:lnTo>
                  <a:lnTo>
                    <a:pt x="2432" y="650"/>
                  </a:lnTo>
                  <a:lnTo>
                    <a:pt x="2396" y="646"/>
                  </a:lnTo>
                  <a:lnTo>
                    <a:pt x="2359" y="646"/>
                  </a:lnTo>
                  <a:lnTo>
                    <a:pt x="2323" y="650"/>
                  </a:lnTo>
                  <a:lnTo>
                    <a:pt x="2288" y="659"/>
                  </a:lnTo>
                  <a:lnTo>
                    <a:pt x="2252" y="673"/>
                  </a:lnTo>
                  <a:lnTo>
                    <a:pt x="2220" y="691"/>
                  </a:lnTo>
                  <a:lnTo>
                    <a:pt x="2188" y="713"/>
                  </a:lnTo>
                  <a:lnTo>
                    <a:pt x="2159" y="740"/>
                  </a:lnTo>
                  <a:lnTo>
                    <a:pt x="1025" y="1921"/>
                  </a:lnTo>
                  <a:lnTo>
                    <a:pt x="1006" y="1937"/>
                  </a:lnTo>
                  <a:lnTo>
                    <a:pt x="986" y="1947"/>
                  </a:lnTo>
                  <a:lnTo>
                    <a:pt x="963" y="1952"/>
                  </a:lnTo>
                  <a:lnTo>
                    <a:pt x="940" y="1952"/>
                  </a:lnTo>
                  <a:lnTo>
                    <a:pt x="918" y="1947"/>
                  </a:lnTo>
                  <a:lnTo>
                    <a:pt x="897" y="1937"/>
                  </a:lnTo>
                  <a:lnTo>
                    <a:pt x="879" y="1921"/>
                  </a:lnTo>
                  <a:lnTo>
                    <a:pt x="863" y="1902"/>
                  </a:lnTo>
                  <a:lnTo>
                    <a:pt x="853" y="1880"/>
                  </a:lnTo>
                  <a:lnTo>
                    <a:pt x="849" y="1857"/>
                  </a:lnTo>
                  <a:lnTo>
                    <a:pt x="849" y="1833"/>
                  </a:lnTo>
                  <a:lnTo>
                    <a:pt x="853" y="1810"/>
                  </a:lnTo>
                  <a:lnTo>
                    <a:pt x="863" y="1789"/>
                  </a:lnTo>
                  <a:lnTo>
                    <a:pt x="879" y="1769"/>
                  </a:lnTo>
                  <a:lnTo>
                    <a:pt x="2012" y="588"/>
                  </a:lnTo>
                  <a:lnTo>
                    <a:pt x="2052" y="551"/>
                  </a:lnTo>
                  <a:lnTo>
                    <a:pt x="2093" y="519"/>
                  </a:lnTo>
                  <a:lnTo>
                    <a:pt x="2137" y="491"/>
                  </a:lnTo>
                  <a:lnTo>
                    <a:pt x="2183" y="469"/>
                  </a:lnTo>
                  <a:lnTo>
                    <a:pt x="2231" y="452"/>
                  </a:lnTo>
                  <a:lnTo>
                    <a:pt x="2279" y="439"/>
                  </a:lnTo>
                  <a:lnTo>
                    <a:pt x="2329" y="432"/>
                  </a:lnTo>
                  <a:lnTo>
                    <a:pt x="2377" y="430"/>
                  </a:lnTo>
                  <a:lnTo>
                    <a:pt x="2427" y="432"/>
                  </a:lnTo>
                  <a:lnTo>
                    <a:pt x="2476" y="439"/>
                  </a:lnTo>
                  <a:lnTo>
                    <a:pt x="2525" y="452"/>
                  </a:lnTo>
                  <a:lnTo>
                    <a:pt x="2572" y="469"/>
                  </a:lnTo>
                  <a:lnTo>
                    <a:pt x="2618" y="491"/>
                  </a:lnTo>
                  <a:lnTo>
                    <a:pt x="2663" y="519"/>
                  </a:lnTo>
                  <a:lnTo>
                    <a:pt x="2704" y="551"/>
                  </a:lnTo>
                  <a:lnTo>
                    <a:pt x="2743" y="588"/>
                  </a:lnTo>
                  <a:lnTo>
                    <a:pt x="2779" y="628"/>
                  </a:lnTo>
                  <a:lnTo>
                    <a:pt x="2809" y="672"/>
                  </a:lnTo>
                  <a:lnTo>
                    <a:pt x="2836" y="718"/>
                  </a:lnTo>
                  <a:lnTo>
                    <a:pt x="2857" y="766"/>
                  </a:lnTo>
                  <a:lnTo>
                    <a:pt x="2873" y="815"/>
                  </a:lnTo>
                  <a:lnTo>
                    <a:pt x="2886" y="866"/>
                  </a:lnTo>
                  <a:lnTo>
                    <a:pt x="2893" y="917"/>
                  </a:lnTo>
                  <a:lnTo>
                    <a:pt x="2895" y="969"/>
                  </a:lnTo>
                  <a:lnTo>
                    <a:pt x="2893" y="1020"/>
                  </a:lnTo>
                  <a:lnTo>
                    <a:pt x="2886" y="1072"/>
                  </a:lnTo>
                  <a:lnTo>
                    <a:pt x="2873" y="1121"/>
                  </a:lnTo>
                  <a:lnTo>
                    <a:pt x="2857" y="1171"/>
                  </a:lnTo>
                  <a:lnTo>
                    <a:pt x="2836" y="1219"/>
                  </a:lnTo>
                  <a:lnTo>
                    <a:pt x="2809" y="1265"/>
                  </a:lnTo>
                  <a:lnTo>
                    <a:pt x="2779" y="1308"/>
                  </a:lnTo>
                  <a:lnTo>
                    <a:pt x="2743" y="1350"/>
                  </a:lnTo>
                  <a:lnTo>
                    <a:pt x="1235" y="2903"/>
                  </a:lnTo>
                  <a:lnTo>
                    <a:pt x="1189" y="2946"/>
                  </a:lnTo>
                  <a:lnTo>
                    <a:pt x="1140" y="2985"/>
                  </a:lnTo>
                  <a:lnTo>
                    <a:pt x="1089" y="3019"/>
                  </a:lnTo>
                  <a:lnTo>
                    <a:pt x="1037" y="3049"/>
                  </a:lnTo>
                  <a:lnTo>
                    <a:pt x="982" y="3073"/>
                  </a:lnTo>
                  <a:lnTo>
                    <a:pt x="926" y="3093"/>
                  </a:lnTo>
                  <a:lnTo>
                    <a:pt x="869" y="3107"/>
                  </a:lnTo>
                  <a:lnTo>
                    <a:pt x="810" y="3117"/>
                  </a:lnTo>
                  <a:lnTo>
                    <a:pt x="752" y="3122"/>
                  </a:lnTo>
                  <a:lnTo>
                    <a:pt x="694" y="3122"/>
                  </a:lnTo>
                  <a:lnTo>
                    <a:pt x="635" y="3117"/>
                  </a:lnTo>
                  <a:lnTo>
                    <a:pt x="577" y="3107"/>
                  </a:lnTo>
                  <a:lnTo>
                    <a:pt x="520" y="3093"/>
                  </a:lnTo>
                  <a:lnTo>
                    <a:pt x="464" y="3073"/>
                  </a:lnTo>
                  <a:lnTo>
                    <a:pt x="410" y="3049"/>
                  </a:lnTo>
                  <a:lnTo>
                    <a:pt x="357" y="3019"/>
                  </a:lnTo>
                  <a:lnTo>
                    <a:pt x="306" y="2985"/>
                  </a:lnTo>
                  <a:lnTo>
                    <a:pt x="258" y="2946"/>
                  </a:lnTo>
                  <a:lnTo>
                    <a:pt x="212" y="2903"/>
                  </a:lnTo>
                  <a:lnTo>
                    <a:pt x="169" y="2855"/>
                  </a:lnTo>
                  <a:lnTo>
                    <a:pt x="131" y="2804"/>
                  </a:lnTo>
                  <a:lnTo>
                    <a:pt x="99" y="2751"/>
                  </a:lnTo>
                  <a:lnTo>
                    <a:pt x="71" y="2696"/>
                  </a:lnTo>
                  <a:lnTo>
                    <a:pt x="48" y="2638"/>
                  </a:lnTo>
                  <a:lnTo>
                    <a:pt x="29" y="2580"/>
                  </a:lnTo>
                  <a:lnTo>
                    <a:pt x="14" y="2521"/>
                  </a:lnTo>
                  <a:lnTo>
                    <a:pt x="5" y="2460"/>
                  </a:lnTo>
                  <a:lnTo>
                    <a:pt x="0" y="2400"/>
                  </a:lnTo>
                  <a:lnTo>
                    <a:pt x="0" y="2339"/>
                  </a:lnTo>
                  <a:lnTo>
                    <a:pt x="5" y="2278"/>
                  </a:lnTo>
                  <a:lnTo>
                    <a:pt x="14" y="2217"/>
                  </a:lnTo>
                  <a:lnTo>
                    <a:pt x="29" y="2158"/>
                  </a:lnTo>
                  <a:lnTo>
                    <a:pt x="48" y="2100"/>
                  </a:lnTo>
                  <a:lnTo>
                    <a:pt x="71" y="2043"/>
                  </a:lnTo>
                  <a:lnTo>
                    <a:pt x="99" y="1988"/>
                  </a:lnTo>
                  <a:lnTo>
                    <a:pt x="131" y="1935"/>
                  </a:lnTo>
                  <a:lnTo>
                    <a:pt x="169" y="1884"/>
                  </a:lnTo>
                  <a:lnTo>
                    <a:pt x="212" y="1836"/>
                  </a:lnTo>
                  <a:lnTo>
                    <a:pt x="1720" y="283"/>
                  </a:lnTo>
                  <a:lnTo>
                    <a:pt x="1774" y="231"/>
                  </a:lnTo>
                  <a:lnTo>
                    <a:pt x="1830" y="185"/>
                  </a:lnTo>
                  <a:lnTo>
                    <a:pt x="1888" y="144"/>
                  </a:lnTo>
                  <a:lnTo>
                    <a:pt x="1949" y="108"/>
                  </a:lnTo>
                  <a:lnTo>
                    <a:pt x="2012" y="77"/>
                  </a:lnTo>
                  <a:lnTo>
                    <a:pt x="2076" y="51"/>
                  </a:lnTo>
                  <a:lnTo>
                    <a:pt x="2142" y="31"/>
                  </a:lnTo>
                  <a:lnTo>
                    <a:pt x="2208" y="15"/>
                  </a:lnTo>
                  <a:lnTo>
                    <a:pt x="2276" y="4"/>
                  </a:lnTo>
                  <a:lnTo>
                    <a:pt x="2344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5309972" y="3431336"/>
            <a:ext cx="1794598" cy="1794598"/>
            <a:chOff x="4937166" y="3600166"/>
            <a:chExt cx="1794598" cy="1794598"/>
          </a:xfrm>
        </p:grpSpPr>
        <p:sp>
          <p:nvSpPr>
            <p:cNvPr id="49" name="타원 48"/>
            <p:cNvSpPr/>
            <p:nvPr/>
          </p:nvSpPr>
          <p:spPr>
            <a:xfrm>
              <a:off x="5097865" y="3735135"/>
              <a:ext cx="1473200" cy="1473200"/>
            </a:xfrm>
            <a:prstGeom prst="ellipse">
              <a:avLst/>
            </a:prstGeom>
            <a:solidFill>
              <a:srgbClr val="E2DBD5"/>
            </a:solidFill>
            <a:ln w="22225">
              <a:solidFill>
                <a:srgbClr val="ECE8E4"/>
              </a:solidFill>
            </a:ln>
            <a:effectLst>
              <a:outerShdw blurRad="266700" dist="304800" dir="8100000" sx="89000" sy="89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원호 49"/>
            <p:cNvSpPr/>
            <p:nvPr/>
          </p:nvSpPr>
          <p:spPr>
            <a:xfrm>
              <a:off x="4937166" y="3600166"/>
              <a:ext cx="1794598" cy="1794598"/>
            </a:xfrm>
            <a:prstGeom prst="arc">
              <a:avLst>
                <a:gd name="adj1" fmla="val 12591548"/>
                <a:gd name="adj2" fmla="val 11585528"/>
              </a:avLst>
            </a:prstGeom>
            <a:noFill/>
            <a:ln w="38100">
              <a:solidFill>
                <a:srgbClr val="F14A3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Freeform 14"/>
            <p:cNvSpPr>
              <a:spLocks noEditPoints="1"/>
            </p:cNvSpPr>
            <p:nvPr/>
          </p:nvSpPr>
          <p:spPr bwMode="auto">
            <a:xfrm>
              <a:off x="5718312" y="4282674"/>
              <a:ext cx="232306" cy="423337"/>
            </a:xfrm>
            <a:custGeom>
              <a:avLst/>
              <a:gdLst>
                <a:gd name="T0" fmla="*/ 1062 w 2195"/>
                <a:gd name="T1" fmla="*/ 2675 h 3200"/>
                <a:gd name="T2" fmla="*/ 998 w 2195"/>
                <a:gd name="T3" fmla="*/ 2697 h 3200"/>
                <a:gd name="T4" fmla="*/ 949 w 2195"/>
                <a:gd name="T5" fmla="*/ 2738 h 3200"/>
                <a:gd name="T6" fmla="*/ 921 w 2195"/>
                <a:gd name="T7" fmla="*/ 2790 h 3200"/>
                <a:gd name="T8" fmla="*/ 921 w 2195"/>
                <a:gd name="T9" fmla="*/ 2850 h 3200"/>
                <a:gd name="T10" fmla="*/ 949 w 2195"/>
                <a:gd name="T11" fmla="*/ 2903 h 3200"/>
                <a:gd name="T12" fmla="*/ 998 w 2195"/>
                <a:gd name="T13" fmla="*/ 2944 h 3200"/>
                <a:gd name="T14" fmla="*/ 1062 w 2195"/>
                <a:gd name="T15" fmla="*/ 2966 h 3200"/>
                <a:gd name="T16" fmla="*/ 1134 w 2195"/>
                <a:gd name="T17" fmla="*/ 2966 h 3200"/>
                <a:gd name="T18" fmla="*/ 1198 w 2195"/>
                <a:gd name="T19" fmla="*/ 2944 h 3200"/>
                <a:gd name="T20" fmla="*/ 1246 w 2195"/>
                <a:gd name="T21" fmla="*/ 2903 h 3200"/>
                <a:gd name="T22" fmla="*/ 1273 w 2195"/>
                <a:gd name="T23" fmla="*/ 2850 h 3200"/>
                <a:gd name="T24" fmla="*/ 1273 w 2195"/>
                <a:gd name="T25" fmla="*/ 2790 h 3200"/>
                <a:gd name="T26" fmla="*/ 1246 w 2195"/>
                <a:gd name="T27" fmla="*/ 2738 h 3200"/>
                <a:gd name="T28" fmla="*/ 1198 w 2195"/>
                <a:gd name="T29" fmla="*/ 2697 h 3200"/>
                <a:gd name="T30" fmla="*/ 1134 w 2195"/>
                <a:gd name="T31" fmla="*/ 2675 h 3200"/>
                <a:gd name="T32" fmla="*/ 211 w 2195"/>
                <a:gd name="T33" fmla="*/ 393 h 3200"/>
                <a:gd name="T34" fmla="*/ 1983 w 2195"/>
                <a:gd name="T35" fmla="*/ 2459 h 3200"/>
                <a:gd name="T36" fmla="*/ 211 w 2195"/>
                <a:gd name="T37" fmla="*/ 393 h 3200"/>
                <a:gd name="T38" fmla="*/ 684 w 2195"/>
                <a:gd name="T39" fmla="*/ 144 h 3200"/>
                <a:gd name="T40" fmla="*/ 666 w 2195"/>
                <a:gd name="T41" fmla="*/ 165 h 3200"/>
                <a:gd name="T42" fmla="*/ 659 w 2195"/>
                <a:gd name="T43" fmla="*/ 197 h 3200"/>
                <a:gd name="T44" fmla="*/ 666 w 2195"/>
                <a:gd name="T45" fmla="*/ 231 h 3200"/>
                <a:gd name="T46" fmla="*/ 684 w 2195"/>
                <a:gd name="T47" fmla="*/ 251 h 3200"/>
                <a:gd name="T48" fmla="*/ 1500 w 2195"/>
                <a:gd name="T49" fmla="*/ 254 h 3200"/>
                <a:gd name="T50" fmla="*/ 1522 w 2195"/>
                <a:gd name="T51" fmla="*/ 243 h 3200"/>
                <a:gd name="T52" fmla="*/ 1536 w 2195"/>
                <a:gd name="T53" fmla="*/ 215 h 3200"/>
                <a:gd name="T54" fmla="*/ 1536 w 2195"/>
                <a:gd name="T55" fmla="*/ 180 h 3200"/>
                <a:gd name="T56" fmla="*/ 1522 w 2195"/>
                <a:gd name="T57" fmla="*/ 152 h 3200"/>
                <a:gd name="T58" fmla="*/ 1500 w 2195"/>
                <a:gd name="T59" fmla="*/ 141 h 3200"/>
                <a:gd name="T60" fmla="*/ 283 w 2195"/>
                <a:gd name="T61" fmla="*/ 0 h 3200"/>
                <a:gd name="T62" fmla="*/ 1959 w 2195"/>
                <a:gd name="T63" fmla="*/ 3 h 3200"/>
                <a:gd name="T64" fmla="*/ 2044 w 2195"/>
                <a:gd name="T65" fmla="*/ 26 h 3200"/>
                <a:gd name="T66" fmla="*/ 2113 w 2195"/>
                <a:gd name="T67" fmla="*/ 68 h 3200"/>
                <a:gd name="T68" fmla="*/ 2164 w 2195"/>
                <a:gd name="T69" fmla="*/ 126 h 3200"/>
                <a:gd name="T70" fmla="*/ 2191 w 2195"/>
                <a:gd name="T71" fmla="*/ 195 h 3200"/>
                <a:gd name="T72" fmla="*/ 2195 w 2195"/>
                <a:gd name="T73" fmla="*/ 2966 h 3200"/>
                <a:gd name="T74" fmla="*/ 2182 w 2195"/>
                <a:gd name="T75" fmla="*/ 3040 h 3200"/>
                <a:gd name="T76" fmla="*/ 2141 w 2195"/>
                <a:gd name="T77" fmla="*/ 3104 h 3200"/>
                <a:gd name="T78" fmla="*/ 2081 w 2195"/>
                <a:gd name="T79" fmla="*/ 3154 h 3200"/>
                <a:gd name="T80" fmla="*/ 2003 w 2195"/>
                <a:gd name="T81" fmla="*/ 3188 h 3200"/>
                <a:gd name="T82" fmla="*/ 1913 w 2195"/>
                <a:gd name="T83" fmla="*/ 3200 h 3200"/>
                <a:gd name="T84" fmla="*/ 236 w 2195"/>
                <a:gd name="T85" fmla="*/ 3197 h 3200"/>
                <a:gd name="T86" fmla="*/ 152 w 2195"/>
                <a:gd name="T87" fmla="*/ 3173 h 3200"/>
                <a:gd name="T88" fmla="*/ 83 w 2195"/>
                <a:gd name="T89" fmla="*/ 3131 h 3200"/>
                <a:gd name="T90" fmla="*/ 32 w 2195"/>
                <a:gd name="T91" fmla="*/ 3074 h 3200"/>
                <a:gd name="T92" fmla="*/ 3 w 2195"/>
                <a:gd name="T93" fmla="*/ 3004 h 3200"/>
                <a:gd name="T94" fmla="*/ 0 w 2195"/>
                <a:gd name="T95" fmla="*/ 233 h 3200"/>
                <a:gd name="T96" fmla="*/ 15 w 2195"/>
                <a:gd name="T97" fmla="*/ 160 h 3200"/>
                <a:gd name="T98" fmla="*/ 55 w 2195"/>
                <a:gd name="T99" fmla="*/ 96 h 3200"/>
                <a:gd name="T100" fmla="*/ 115 w 2195"/>
                <a:gd name="T101" fmla="*/ 45 h 3200"/>
                <a:gd name="T102" fmla="*/ 193 w 2195"/>
                <a:gd name="T103" fmla="*/ 11 h 3200"/>
                <a:gd name="T104" fmla="*/ 283 w 2195"/>
                <a:gd name="T105" fmla="*/ 0 h 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95" h="3200">
                  <a:moveTo>
                    <a:pt x="1099" y="2672"/>
                  </a:moveTo>
                  <a:lnTo>
                    <a:pt x="1062" y="2675"/>
                  </a:lnTo>
                  <a:lnTo>
                    <a:pt x="1029" y="2684"/>
                  </a:lnTo>
                  <a:lnTo>
                    <a:pt x="998" y="2697"/>
                  </a:lnTo>
                  <a:lnTo>
                    <a:pt x="971" y="2715"/>
                  </a:lnTo>
                  <a:lnTo>
                    <a:pt x="949" y="2738"/>
                  </a:lnTo>
                  <a:lnTo>
                    <a:pt x="931" y="2763"/>
                  </a:lnTo>
                  <a:lnTo>
                    <a:pt x="921" y="2790"/>
                  </a:lnTo>
                  <a:lnTo>
                    <a:pt x="918" y="2821"/>
                  </a:lnTo>
                  <a:lnTo>
                    <a:pt x="921" y="2850"/>
                  </a:lnTo>
                  <a:lnTo>
                    <a:pt x="931" y="2879"/>
                  </a:lnTo>
                  <a:lnTo>
                    <a:pt x="949" y="2903"/>
                  </a:lnTo>
                  <a:lnTo>
                    <a:pt x="971" y="2925"/>
                  </a:lnTo>
                  <a:lnTo>
                    <a:pt x="998" y="2944"/>
                  </a:lnTo>
                  <a:lnTo>
                    <a:pt x="1029" y="2957"/>
                  </a:lnTo>
                  <a:lnTo>
                    <a:pt x="1062" y="2966"/>
                  </a:lnTo>
                  <a:lnTo>
                    <a:pt x="1099" y="2969"/>
                  </a:lnTo>
                  <a:lnTo>
                    <a:pt x="1134" y="2966"/>
                  </a:lnTo>
                  <a:lnTo>
                    <a:pt x="1168" y="2957"/>
                  </a:lnTo>
                  <a:lnTo>
                    <a:pt x="1198" y="2944"/>
                  </a:lnTo>
                  <a:lnTo>
                    <a:pt x="1225" y="2925"/>
                  </a:lnTo>
                  <a:lnTo>
                    <a:pt x="1246" y="2903"/>
                  </a:lnTo>
                  <a:lnTo>
                    <a:pt x="1264" y="2879"/>
                  </a:lnTo>
                  <a:lnTo>
                    <a:pt x="1273" y="2850"/>
                  </a:lnTo>
                  <a:lnTo>
                    <a:pt x="1277" y="2821"/>
                  </a:lnTo>
                  <a:lnTo>
                    <a:pt x="1273" y="2790"/>
                  </a:lnTo>
                  <a:lnTo>
                    <a:pt x="1264" y="2763"/>
                  </a:lnTo>
                  <a:lnTo>
                    <a:pt x="1246" y="2738"/>
                  </a:lnTo>
                  <a:lnTo>
                    <a:pt x="1225" y="2715"/>
                  </a:lnTo>
                  <a:lnTo>
                    <a:pt x="1198" y="2697"/>
                  </a:lnTo>
                  <a:lnTo>
                    <a:pt x="1168" y="2684"/>
                  </a:lnTo>
                  <a:lnTo>
                    <a:pt x="1134" y="2675"/>
                  </a:lnTo>
                  <a:lnTo>
                    <a:pt x="1099" y="2672"/>
                  </a:lnTo>
                  <a:close/>
                  <a:moveTo>
                    <a:pt x="211" y="393"/>
                  </a:moveTo>
                  <a:lnTo>
                    <a:pt x="211" y="2459"/>
                  </a:lnTo>
                  <a:lnTo>
                    <a:pt x="1983" y="2459"/>
                  </a:lnTo>
                  <a:lnTo>
                    <a:pt x="1983" y="393"/>
                  </a:lnTo>
                  <a:lnTo>
                    <a:pt x="211" y="393"/>
                  </a:lnTo>
                  <a:close/>
                  <a:moveTo>
                    <a:pt x="695" y="141"/>
                  </a:moveTo>
                  <a:lnTo>
                    <a:pt x="684" y="144"/>
                  </a:lnTo>
                  <a:lnTo>
                    <a:pt x="674" y="152"/>
                  </a:lnTo>
                  <a:lnTo>
                    <a:pt x="666" y="165"/>
                  </a:lnTo>
                  <a:lnTo>
                    <a:pt x="661" y="180"/>
                  </a:lnTo>
                  <a:lnTo>
                    <a:pt x="659" y="197"/>
                  </a:lnTo>
                  <a:lnTo>
                    <a:pt x="661" y="215"/>
                  </a:lnTo>
                  <a:lnTo>
                    <a:pt x="666" y="231"/>
                  </a:lnTo>
                  <a:lnTo>
                    <a:pt x="674" y="243"/>
                  </a:lnTo>
                  <a:lnTo>
                    <a:pt x="684" y="251"/>
                  </a:lnTo>
                  <a:lnTo>
                    <a:pt x="695" y="254"/>
                  </a:lnTo>
                  <a:lnTo>
                    <a:pt x="1500" y="254"/>
                  </a:lnTo>
                  <a:lnTo>
                    <a:pt x="1512" y="251"/>
                  </a:lnTo>
                  <a:lnTo>
                    <a:pt x="1522" y="243"/>
                  </a:lnTo>
                  <a:lnTo>
                    <a:pt x="1531" y="231"/>
                  </a:lnTo>
                  <a:lnTo>
                    <a:pt x="1536" y="215"/>
                  </a:lnTo>
                  <a:lnTo>
                    <a:pt x="1538" y="197"/>
                  </a:lnTo>
                  <a:lnTo>
                    <a:pt x="1536" y="180"/>
                  </a:lnTo>
                  <a:lnTo>
                    <a:pt x="1531" y="165"/>
                  </a:lnTo>
                  <a:lnTo>
                    <a:pt x="1522" y="152"/>
                  </a:lnTo>
                  <a:lnTo>
                    <a:pt x="1512" y="144"/>
                  </a:lnTo>
                  <a:lnTo>
                    <a:pt x="1500" y="141"/>
                  </a:lnTo>
                  <a:lnTo>
                    <a:pt x="695" y="141"/>
                  </a:lnTo>
                  <a:close/>
                  <a:moveTo>
                    <a:pt x="283" y="0"/>
                  </a:moveTo>
                  <a:lnTo>
                    <a:pt x="1913" y="0"/>
                  </a:lnTo>
                  <a:lnTo>
                    <a:pt x="1959" y="3"/>
                  </a:lnTo>
                  <a:lnTo>
                    <a:pt x="2003" y="11"/>
                  </a:lnTo>
                  <a:lnTo>
                    <a:pt x="2044" y="26"/>
                  </a:lnTo>
                  <a:lnTo>
                    <a:pt x="2081" y="45"/>
                  </a:lnTo>
                  <a:lnTo>
                    <a:pt x="2113" y="68"/>
                  </a:lnTo>
                  <a:lnTo>
                    <a:pt x="2141" y="96"/>
                  </a:lnTo>
                  <a:lnTo>
                    <a:pt x="2164" y="126"/>
                  </a:lnTo>
                  <a:lnTo>
                    <a:pt x="2182" y="160"/>
                  </a:lnTo>
                  <a:lnTo>
                    <a:pt x="2191" y="195"/>
                  </a:lnTo>
                  <a:lnTo>
                    <a:pt x="2195" y="233"/>
                  </a:lnTo>
                  <a:lnTo>
                    <a:pt x="2195" y="2966"/>
                  </a:lnTo>
                  <a:lnTo>
                    <a:pt x="2191" y="3004"/>
                  </a:lnTo>
                  <a:lnTo>
                    <a:pt x="2182" y="3040"/>
                  </a:lnTo>
                  <a:lnTo>
                    <a:pt x="2164" y="3074"/>
                  </a:lnTo>
                  <a:lnTo>
                    <a:pt x="2141" y="3104"/>
                  </a:lnTo>
                  <a:lnTo>
                    <a:pt x="2113" y="3131"/>
                  </a:lnTo>
                  <a:lnTo>
                    <a:pt x="2081" y="3154"/>
                  </a:lnTo>
                  <a:lnTo>
                    <a:pt x="2044" y="3173"/>
                  </a:lnTo>
                  <a:lnTo>
                    <a:pt x="2003" y="3188"/>
                  </a:lnTo>
                  <a:lnTo>
                    <a:pt x="1959" y="3197"/>
                  </a:lnTo>
                  <a:lnTo>
                    <a:pt x="1913" y="3200"/>
                  </a:lnTo>
                  <a:lnTo>
                    <a:pt x="283" y="3200"/>
                  </a:lnTo>
                  <a:lnTo>
                    <a:pt x="236" y="3197"/>
                  </a:lnTo>
                  <a:lnTo>
                    <a:pt x="193" y="3188"/>
                  </a:lnTo>
                  <a:lnTo>
                    <a:pt x="152" y="3173"/>
                  </a:lnTo>
                  <a:lnTo>
                    <a:pt x="115" y="3154"/>
                  </a:lnTo>
                  <a:lnTo>
                    <a:pt x="83" y="3131"/>
                  </a:lnTo>
                  <a:lnTo>
                    <a:pt x="55" y="3104"/>
                  </a:lnTo>
                  <a:lnTo>
                    <a:pt x="32" y="3074"/>
                  </a:lnTo>
                  <a:lnTo>
                    <a:pt x="15" y="3040"/>
                  </a:lnTo>
                  <a:lnTo>
                    <a:pt x="3" y="3004"/>
                  </a:lnTo>
                  <a:lnTo>
                    <a:pt x="0" y="2966"/>
                  </a:lnTo>
                  <a:lnTo>
                    <a:pt x="0" y="233"/>
                  </a:lnTo>
                  <a:lnTo>
                    <a:pt x="3" y="195"/>
                  </a:lnTo>
                  <a:lnTo>
                    <a:pt x="15" y="160"/>
                  </a:lnTo>
                  <a:lnTo>
                    <a:pt x="32" y="126"/>
                  </a:lnTo>
                  <a:lnTo>
                    <a:pt x="55" y="96"/>
                  </a:lnTo>
                  <a:lnTo>
                    <a:pt x="83" y="68"/>
                  </a:lnTo>
                  <a:lnTo>
                    <a:pt x="115" y="45"/>
                  </a:lnTo>
                  <a:lnTo>
                    <a:pt x="152" y="26"/>
                  </a:lnTo>
                  <a:lnTo>
                    <a:pt x="193" y="11"/>
                  </a:lnTo>
                  <a:lnTo>
                    <a:pt x="236" y="3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7142104" y="317484"/>
            <a:ext cx="3937665" cy="2202654"/>
            <a:chOff x="6731687" y="394406"/>
            <a:chExt cx="3937665" cy="2202654"/>
          </a:xfrm>
        </p:grpSpPr>
        <p:sp>
          <p:nvSpPr>
            <p:cNvPr id="53" name="직사각형 52"/>
            <p:cNvSpPr/>
            <p:nvPr/>
          </p:nvSpPr>
          <p:spPr>
            <a:xfrm>
              <a:off x="6731687" y="394406"/>
              <a:ext cx="3587797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1. </a:t>
              </a:r>
              <a:r>
                <a:rPr lang="ko-KR" altLang="en-US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목적</a:t>
              </a:r>
              <a:endPara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081555" y="888900"/>
              <a:ext cx="3587797" cy="1708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식당운영에 있어서 기본적인 메뉴소개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주문 기능</a:t>
              </a:r>
              <a:endPara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관리하기 힘든  예약운영과 매출관리를 하나의 프로그램에 담아 편리한 어플리케이션을 만들고자 한다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.</a:t>
              </a:r>
              <a:endPara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7618937" y="2400463"/>
            <a:ext cx="3937665" cy="868379"/>
            <a:chOff x="6731687" y="394406"/>
            <a:chExt cx="3937665" cy="868379"/>
          </a:xfrm>
        </p:grpSpPr>
        <p:sp>
          <p:nvSpPr>
            <p:cNvPr id="71" name="직사각형 70"/>
            <p:cNvSpPr/>
            <p:nvPr/>
          </p:nvSpPr>
          <p:spPr>
            <a:xfrm>
              <a:off x="6731687" y="394406"/>
              <a:ext cx="3587797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2. </a:t>
              </a:r>
              <a:r>
                <a:rPr lang="ko-KR" altLang="en-US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기간</a:t>
              </a:r>
              <a:endPara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081555" y="888900"/>
              <a:ext cx="3587797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- 2018.11.13 ~ 2018.11.27</a:t>
              </a:r>
              <a:endPara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7309744" y="3774637"/>
            <a:ext cx="3937665" cy="909992"/>
            <a:chOff x="6731687" y="394406"/>
            <a:chExt cx="3937665" cy="909992"/>
          </a:xfrm>
        </p:grpSpPr>
        <p:sp>
          <p:nvSpPr>
            <p:cNvPr id="77" name="직사각형 76"/>
            <p:cNvSpPr/>
            <p:nvPr/>
          </p:nvSpPr>
          <p:spPr>
            <a:xfrm>
              <a:off x="6731687" y="394406"/>
              <a:ext cx="358779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3. </a:t>
              </a:r>
              <a:r>
                <a:rPr lang="ko-KR" altLang="en-US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개발언어 및 툴</a:t>
              </a:r>
              <a:endPara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081555" y="888900"/>
              <a:ext cx="358779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- JAVA, ORACLE DBMS</a:t>
              </a:r>
              <a:endPara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515146" y="5039505"/>
            <a:ext cx="1794598" cy="1794598"/>
            <a:chOff x="5097788" y="2059157"/>
            <a:chExt cx="1794598" cy="1794598"/>
          </a:xfrm>
        </p:grpSpPr>
        <p:sp>
          <p:nvSpPr>
            <p:cNvPr id="80" name="타원 79"/>
            <p:cNvSpPr/>
            <p:nvPr/>
          </p:nvSpPr>
          <p:spPr>
            <a:xfrm>
              <a:off x="5258487" y="2194126"/>
              <a:ext cx="1473200" cy="1473200"/>
            </a:xfrm>
            <a:prstGeom prst="ellipse">
              <a:avLst/>
            </a:prstGeom>
            <a:solidFill>
              <a:srgbClr val="E2DBD5"/>
            </a:solidFill>
            <a:ln w="22225">
              <a:solidFill>
                <a:srgbClr val="ECE8E4"/>
              </a:solidFill>
            </a:ln>
            <a:effectLst>
              <a:outerShdw blurRad="266700" dist="304800" dir="8100000" sx="89000" sy="89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원호 80"/>
            <p:cNvSpPr/>
            <p:nvPr/>
          </p:nvSpPr>
          <p:spPr>
            <a:xfrm>
              <a:off x="5097788" y="2059157"/>
              <a:ext cx="1794598" cy="1794598"/>
            </a:xfrm>
            <a:prstGeom prst="arc">
              <a:avLst>
                <a:gd name="adj1" fmla="val 10755017"/>
                <a:gd name="adj2" fmla="val 9425884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>
              <a:off x="5761372" y="2718057"/>
              <a:ext cx="467430" cy="415493"/>
            </a:xfrm>
            <a:custGeom>
              <a:avLst/>
              <a:gdLst>
                <a:gd name="T0" fmla="*/ 2547 w 3308"/>
                <a:gd name="T1" fmla="*/ 15 h 3122"/>
                <a:gd name="T2" fmla="*/ 2807 w 3308"/>
                <a:gd name="T3" fmla="*/ 108 h 3122"/>
                <a:gd name="T4" fmla="*/ 3036 w 3308"/>
                <a:gd name="T5" fmla="*/ 283 h 3122"/>
                <a:gd name="T6" fmla="*/ 3204 w 3308"/>
                <a:gd name="T7" fmla="*/ 522 h 3122"/>
                <a:gd name="T8" fmla="*/ 3293 w 3308"/>
                <a:gd name="T9" fmla="*/ 793 h 3122"/>
                <a:gd name="T10" fmla="*/ 3303 w 3308"/>
                <a:gd name="T11" fmla="*/ 1075 h 3122"/>
                <a:gd name="T12" fmla="*/ 3234 w 3308"/>
                <a:gd name="T13" fmla="*/ 1350 h 3122"/>
                <a:gd name="T14" fmla="*/ 3085 w 3308"/>
                <a:gd name="T15" fmla="*/ 1599 h 3122"/>
                <a:gd name="T16" fmla="*/ 1862 w 3308"/>
                <a:gd name="T17" fmla="*/ 2861 h 3122"/>
                <a:gd name="T18" fmla="*/ 1775 w 3308"/>
                <a:gd name="T19" fmla="*/ 2851 h 3122"/>
                <a:gd name="T20" fmla="*/ 1726 w 3308"/>
                <a:gd name="T21" fmla="*/ 2771 h 3122"/>
                <a:gd name="T22" fmla="*/ 1755 w 3308"/>
                <a:gd name="T23" fmla="*/ 2683 h 3122"/>
                <a:gd name="T24" fmla="*/ 2987 w 3308"/>
                <a:gd name="T25" fmla="*/ 1365 h 3122"/>
                <a:gd name="T26" fmla="*/ 3072 w 3308"/>
                <a:gd name="T27" fmla="*/ 1135 h 3122"/>
                <a:gd name="T28" fmla="*/ 3082 w 3308"/>
                <a:gd name="T29" fmla="*/ 892 h 3122"/>
                <a:gd name="T30" fmla="*/ 3016 w 3308"/>
                <a:gd name="T31" fmla="*/ 658 h 3122"/>
                <a:gd name="T32" fmla="*/ 2875 w 3308"/>
                <a:gd name="T33" fmla="*/ 451 h 3122"/>
                <a:gd name="T34" fmla="*/ 2677 w 3308"/>
                <a:gd name="T35" fmla="*/ 304 h 3122"/>
                <a:gd name="T36" fmla="*/ 2451 w 3308"/>
                <a:gd name="T37" fmla="*/ 236 h 3122"/>
                <a:gd name="T38" fmla="*/ 2218 w 3308"/>
                <a:gd name="T39" fmla="*/ 245 h 3122"/>
                <a:gd name="T40" fmla="*/ 1998 w 3308"/>
                <a:gd name="T41" fmla="*/ 333 h 3122"/>
                <a:gd name="T42" fmla="*/ 358 w 3308"/>
                <a:gd name="T43" fmla="*/ 1988 h 3122"/>
                <a:gd name="T44" fmla="*/ 244 w 3308"/>
                <a:gd name="T45" fmla="*/ 2166 h 3122"/>
                <a:gd name="T46" fmla="*/ 207 w 3308"/>
                <a:gd name="T47" fmla="*/ 2369 h 3122"/>
                <a:gd name="T48" fmla="*/ 244 w 3308"/>
                <a:gd name="T49" fmla="*/ 2572 h 3122"/>
                <a:gd name="T50" fmla="*/ 358 w 3308"/>
                <a:gd name="T51" fmla="*/ 2750 h 3122"/>
                <a:gd name="T52" fmla="*/ 528 w 3308"/>
                <a:gd name="T53" fmla="*/ 2869 h 3122"/>
                <a:gd name="T54" fmla="*/ 723 w 3308"/>
                <a:gd name="T55" fmla="*/ 2908 h 3122"/>
                <a:gd name="T56" fmla="*/ 917 w 3308"/>
                <a:gd name="T57" fmla="*/ 2869 h 3122"/>
                <a:gd name="T58" fmla="*/ 1088 w 3308"/>
                <a:gd name="T59" fmla="*/ 2750 h 3122"/>
                <a:gd name="T60" fmla="*/ 2662 w 3308"/>
                <a:gd name="T61" fmla="*/ 1099 h 3122"/>
                <a:gd name="T62" fmla="*/ 2688 w 3308"/>
                <a:gd name="T63" fmla="*/ 950 h 3122"/>
                <a:gd name="T64" fmla="*/ 2644 w 3308"/>
                <a:gd name="T65" fmla="*/ 803 h 3122"/>
                <a:gd name="T66" fmla="*/ 2536 w 3308"/>
                <a:gd name="T67" fmla="*/ 691 h 3122"/>
                <a:gd name="T68" fmla="*/ 2396 w 3308"/>
                <a:gd name="T69" fmla="*/ 646 h 3122"/>
                <a:gd name="T70" fmla="*/ 2252 w 3308"/>
                <a:gd name="T71" fmla="*/ 673 h 3122"/>
                <a:gd name="T72" fmla="*/ 1025 w 3308"/>
                <a:gd name="T73" fmla="*/ 1921 h 3122"/>
                <a:gd name="T74" fmla="*/ 940 w 3308"/>
                <a:gd name="T75" fmla="*/ 1952 h 3122"/>
                <a:gd name="T76" fmla="*/ 863 w 3308"/>
                <a:gd name="T77" fmla="*/ 1902 h 3122"/>
                <a:gd name="T78" fmla="*/ 853 w 3308"/>
                <a:gd name="T79" fmla="*/ 1810 h 3122"/>
                <a:gd name="T80" fmla="*/ 2052 w 3308"/>
                <a:gd name="T81" fmla="*/ 551 h 3122"/>
                <a:gd name="T82" fmla="*/ 2231 w 3308"/>
                <a:gd name="T83" fmla="*/ 452 h 3122"/>
                <a:gd name="T84" fmla="*/ 2427 w 3308"/>
                <a:gd name="T85" fmla="*/ 432 h 3122"/>
                <a:gd name="T86" fmla="*/ 2618 w 3308"/>
                <a:gd name="T87" fmla="*/ 491 h 3122"/>
                <a:gd name="T88" fmla="*/ 2779 w 3308"/>
                <a:gd name="T89" fmla="*/ 628 h 3122"/>
                <a:gd name="T90" fmla="*/ 2873 w 3308"/>
                <a:gd name="T91" fmla="*/ 815 h 3122"/>
                <a:gd name="T92" fmla="*/ 2893 w 3308"/>
                <a:gd name="T93" fmla="*/ 1020 h 3122"/>
                <a:gd name="T94" fmla="*/ 2836 w 3308"/>
                <a:gd name="T95" fmla="*/ 1219 h 3122"/>
                <a:gd name="T96" fmla="*/ 1235 w 3308"/>
                <a:gd name="T97" fmla="*/ 2903 h 3122"/>
                <a:gd name="T98" fmla="*/ 1037 w 3308"/>
                <a:gd name="T99" fmla="*/ 3049 h 3122"/>
                <a:gd name="T100" fmla="*/ 810 w 3308"/>
                <a:gd name="T101" fmla="*/ 3117 h 3122"/>
                <a:gd name="T102" fmla="*/ 577 w 3308"/>
                <a:gd name="T103" fmla="*/ 3107 h 3122"/>
                <a:gd name="T104" fmla="*/ 357 w 3308"/>
                <a:gd name="T105" fmla="*/ 3019 h 3122"/>
                <a:gd name="T106" fmla="*/ 169 w 3308"/>
                <a:gd name="T107" fmla="*/ 2855 h 3122"/>
                <a:gd name="T108" fmla="*/ 48 w 3308"/>
                <a:gd name="T109" fmla="*/ 2638 h 3122"/>
                <a:gd name="T110" fmla="*/ 0 w 3308"/>
                <a:gd name="T111" fmla="*/ 2400 h 3122"/>
                <a:gd name="T112" fmla="*/ 29 w 3308"/>
                <a:gd name="T113" fmla="*/ 2158 h 3122"/>
                <a:gd name="T114" fmla="*/ 131 w 3308"/>
                <a:gd name="T115" fmla="*/ 1935 h 3122"/>
                <a:gd name="T116" fmla="*/ 1774 w 3308"/>
                <a:gd name="T117" fmla="*/ 231 h 3122"/>
                <a:gd name="T118" fmla="*/ 2012 w 3308"/>
                <a:gd name="T119" fmla="*/ 77 h 3122"/>
                <a:gd name="T120" fmla="*/ 2276 w 3308"/>
                <a:gd name="T121" fmla="*/ 4 h 3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08" h="3122">
                  <a:moveTo>
                    <a:pt x="2344" y="0"/>
                  </a:moveTo>
                  <a:lnTo>
                    <a:pt x="2412" y="0"/>
                  </a:lnTo>
                  <a:lnTo>
                    <a:pt x="2480" y="4"/>
                  </a:lnTo>
                  <a:lnTo>
                    <a:pt x="2547" y="15"/>
                  </a:lnTo>
                  <a:lnTo>
                    <a:pt x="2614" y="31"/>
                  </a:lnTo>
                  <a:lnTo>
                    <a:pt x="2680" y="51"/>
                  </a:lnTo>
                  <a:lnTo>
                    <a:pt x="2744" y="77"/>
                  </a:lnTo>
                  <a:lnTo>
                    <a:pt x="2807" y="108"/>
                  </a:lnTo>
                  <a:lnTo>
                    <a:pt x="2867" y="144"/>
                  </a:lnTo>
                  <a:lnTo>
                    <a:pt x="2926" y="185"/>
                  </a:lnTo>
                  <a:lnTo>
                    <a:pt x="2982" y="231"/>
                  </a:lnTo>
                  <a:lnTo>
                    <a:pt x="3036" y="283"/>
                  </a:lnTo>
                  <a:lnTo>
                    <a:pt x="3085" y="339"/>
                  </a:lnTo>
                  <a:lnTo>
                    <a:pt x="3130" y="397"/>
                  </a:lnTo>
                  <a:lnTo>
                    <a:pt x="3170" y="458"/>
                  </a:lnTo>
                  <a:lnTo>
                    <a:pt x="3204" y="522"/>
                  </a:lnTo>
                  <a:lnTo>
                    <a:pt x="3234" y="587"/>
                  </a:lnTo>
                  <a:lnTo>
                    <a:pt x="3258" y="655"/>
                  </a:lnTo>
                  <a:lnTo>
                    <a:pt x="3279" y="723"/>
                  </a:lnTo>
                  <a:lnTo>
                    <a:pt x="3293" y="793"/>
                  </a:lnTo>
                  <a:lnTo>
                    <a:pt x="3303" y="863"/>
                  </a:lnTo>
                  <a:lnTo>
                    <a:pt x="3308" y="934"/>
                  </a:lnTo>
                  <a:lnTo>
                    <a:pt x="3308" y="1004"/>
                  </a:lnTo>
                  <a:lnTo>
                    <a:pt x="3303" y="1075"/>
                  </a:lnTo>
                  <a:lnTo>
                    <a:pt x="3293" y="1145"/>
                  </a:lnTo>
                  <a:lnTo>
                    <a:pt x="3279" y="1215"/>
                  </a:lnTo>
                  <a:lnTo>
                    <a:pt x="3258" y="1283"/>
                  </a:lnTo>
                  <a:lnTo>
                    <a:pt x="3234" y="1350"/>
                  </a:lnTo>
                  <a:lnTo>
                    <a:pt x="3204" y="1415"/>
                  </a:lnTo>
                  <a:lnTo>
                    <a:pt x="3170" y="1479"/>
                  </a:lnTo>
                  <a:lnTo>
                    <a:pt x="3130" y="1541"/>
                  </a:lnTo>
                  <a:lnTo>
                    <a:pt x="3085" y="1599"/>
                  </a:lnTo>
                  <a:lnTo>
                    <a:pt x="3036" y="1654"/>
                  </a:lnTo>
                  <a:lnTo>
                    <a:pt x="1902" y="2836"/>
                  </a:lnTo>
                  <a:lnTo>
                    <a:pt x="1884" y="2851"/>
                  </a:lnTo>
                  <a:lnTo>
                    <a:pt x="1862" y="2861"/>
                  </a:lnTo>
                  <a:lnTo>
                    <a:pt x="1840" y="2867"/>
                  </a:lnTo>
                  <a:lnTo>
                    <a:pt x="1817" y="2867"/>
                  </a:lnTo>
                  <a:lnTo>
                    <a:pt x="1795" y="2861"/>
                  </a:lnTo>
                  <a:lnTo>
                    <a:pt x="1775" y="2851"/>
                  </a:lnTo>
                  <a:lnTo>
                    <a:pt x="1755" y="2836"/>
                  </a:lnTo>
                  <a:lnTo>
                    <a:pt x="1741" y="2816"/>
                  </a:lnTo>
                  <a:lnTo>
                    <a:pt x="1731" y="2794"/>
                  </a:lnTo>
                  <a:lnTo>
                    <a:pt x="1726" y="2771"/>
                  </a:lnTo>
                  <a:lnTo>
                    <a:pt x="1726" y="2748"/>
                  </a:lnTo>
                  <a:lnTo>
                    <a:pt x="1731" y="2724"/>
                  </a:lnTo>
                  <a:lnTo>
                    <a:pt x="1741" y="2702"/>
                  </a:lnTo>
                  <a:lnTo>
                    <a:pt x="1755" y="2683"/>
                  </a:lnTo>
                  <a:lnTo>
                    <a:pt x="2875" y="1517"/>
                  </a:lnTo>
                  <a:lnTo>
                    <a:pt x="2917" y="1469"/>
                  </a:lnTo>
                  <a:lnTo>
                    <a:pt x="2955" y="1419"/>
                  </a:lnTo>
                  <a:lnTo>
                    <a:pt x="2987" y="1365"/>
                  </a:lnTo>
                  <a:lnTo>
                    <a:pt x="3016" y="1310"/>
                  </a:lnTo>
                  <a:lnTo>
                    <a:pt x="3039" y="1253"/>
                  </a:lnTo>
                  <a:lnTo>
                    <a:pt x="3059" y="1195"/>
                  </a:lnTo>
                  <a:lnTo>
                    <a:pt x="3072" y="1135"/>
                  </a:lnTo>
                  <a:lnTo>
                    <a:pt x="3082" y="1075"/>
                  </a:lnTo>
                  <a:lnTo>
                    <a:pt x="3086" y="1014"/>
                  </a:lnTo>
                  <a:lnTo>
                    <a:pt x="3086" y="954"/>
                  </a:lnTo>
                  <a:lnTo>
                    <a:pt x="3082" y="892"/>
                  </a:lnTo>
                  <a:lnTo>
                    <a:pt x="3072" y="833"/>
                  </a:lnTo>
                  <a:lnTo>
                    <a:pt x="3059" y="772"/>
                  </a:lnTo>
                  <a:lnTo>
                    <a:pt x="3039" y="714"/>
                  </a:lnTo>
                  <a:lnTo>
                    <a:pt x="3016" y="658"/>
                  </a:lnTo>
                  <a:lnTo>
                    <a:pt x="2987" y="603"/>
                  </a:lnTo>
                  <a:lnTo>
                    <a:pt x="2955" y="550"/>
                  </a:lnTo>
                  <a:lnTo>
                    <a:pt x="2917" y="499"/>
                  </a:lnTo>
                  <a:lnTo>
                    <a:pt x="2875" y="451"/>
                  </a:lnTo>
                  <a:lnTo>
                    <a:pt x="2829" y="407"/>
                  </a:lnTo>
                  <a:lnTo>
                    <a:pt x="2781" y="367"/>
                  </a:lnTo>
                  <a:lnTo>
                    <a:pt x="2730" y="333"/>
                  </a:lnTo>
                  <a:lnTo>
                    <a:pt x="2677" y="304"/>
                  </a:lnTo>
                  <a:lnTo>
                    <a:pt x="2622" y="279"/>
                  </a:lnTo>
                  <a:lnTo>
                    <a:pt x="2566" y="260"/>
                  </a:lnTo>
                  <a:lnTo>
                    <a:pt x="2509" y="245"/>
                  </a:lnTo>
                  <a:lnTo>
                    <a:pt x="2451" y="236"/>
                  </a:lnTo>
                  <a:lnTo>
                    <a:pt x="2393" y="230"/>
                  </a:lnTo>
                  <a:lnTo>
                    <a:pt x="2335" y="230"/>
                  </a:lnTo>
                  <a:lnTo>
                    <a:pt x="2276" y="236"/>
                  </a:lnTo>
                  <a:lnTo>
                    <a:pt x="2218" y="245"/>
                  </a:lnTo>
                  <a:lnTo>
                    <a:pt x="2161" y="260"/>
                  </a:lnTo>
                  <a:lnTo>
                    <a:pt x="2105" y="279"/>
                  </a:lnTo>
                  <a:lnTo>
                    <a:pt x="2051" y="304"/>
                  </a:lnTo>
                  <a:lnTo>
                    <a:pt x="1998" y="333"/>
                  </a:lnTo>
                  <a:lnTo>
                    <a:pt x="1947" y="367"/>
                  </a:lnTo>
                  <a:lnTo>
                    <a:pt x="1898" y="407"/>
                  </a:lnTo>
                  <a:lnTo>
                    <a:pt x="1852" y="451"/>
                  </a:lnTo>
                  <a:lnTo>
                    <a:pt x="358" y="1988"/>
                  </a:lnTo>
                  <a:lnTo>
                    <a:pt x="323" y="2030"/>
                  </a:lnTo>
                  <a:lnTo>
                    <a:pt x="291" y="2073"/>
                  </a:lnTo>
                  <a:lnTo>
                    <a:pt x="266" y="2119"/>
                  </a:lnTo>
                  <a:lnTo>
                    <a:pt x="244" y="2166"/>
                  </a:lnTo>
                  <a:lnTo>
                    <a:pt x="228" y="2216"/>
                  </a:lnTo>
                  <a:lnTo>
                    <a:pt x="216" y="2266"/>
                  </a:lnTo>
                  <a:lnTo>
                    <a:pt x="209" y="2317"/>
                  </a:lnTo>
                  <a:lnTo>
                    <a:pt x="207" y="2369"/>
                  </a:lnTo>
                  <a:lnTo>
                    <a:pt x="209" y="2421"/>
                  </a:lnTo>
                  <a:lnTo>
                    <a:pt x="216" y="2472"/>
                  </a:lnTo>
                  <a:lnTo>
                    <a:pt x="228" y="2523"/>
                  </a:lnTo>
                  <a:lnTo>
                    <a:pt x="244" y="2572"/>
                  </a:lnTo>
                  <a:lnTo>
                    <a:pt x="266" y="2619"/>
                  </a:lnTo>
                  <a:lnTo>
                    <a:pt x="291" y="2665"/>
                  </a:lnTo>
                  <a:lnTo>
                    <a:pt x="323" y="2708"/>
                  </a:lnTo>
                  <a:lnTo>
                    <a:pt x="358" y="2750"/>
                  </a:lnTo>
                  <a:lnTo>
                    <a:pt x="397" y="2787"/>
                  </a:lnTo>
                  <a:lnTo>
                    <a:pt x="439" y="2819"/>
                  </a:lnTo>
                  <a:lnTo>
                    <a:pt x="483" y="2846"/>
                  </a:lnTo>
                  <a:lnTo>
                    <a:pt x="528" y="2869"/>
                  </a:lnTo>
                  <a:lnTo>
                    <a:pt x="576" y="2886"/>
                  </a:lnTo>
                  <a:lnTo>
                    <a:pt x="625" y="2897"/>
                  </a:lnTo>
                  <a:lnTo>
                    <a:pt x="674" y="2905"/>
                  </a:lnTo>
                  <a:lnTo>
                    <a:pt x="723" y="2908"/>
                  </a:lnTo>
                  <a:lnTo>
                    <a:pt x="773" y="2905"/>
                  </a:lnTo>
                  <a:lnTo>
                    <a:pt x="822" y="2897"/>
                  </a:lnTo>
                  <a:lnTo>
                    <a:pt x="871" y="2886"/>
                  </a:lnTo>
                  <a:lnTo>
                    <a:pt x="917" y="2869"/>
                  </a:lnTo>
                  <a:lnTo>
                    <a:pt x="964" y="2846"/>
                  </a:lnTo>
                  <a:lnTo>
                    <a:pt x="1008" y="2819"/>
                  </a:lnTo>
                  <a:lnTo>
                    <a:pt x="1050" y="2787"/>
                  </a:lnTo>
                  <a:lnTo>
                    <a:pt x="1088" y="2750"/>
                  </a:lnTo>
                  <a:lnTo>
                    <a:pt x="2597" y="1197"/>
                  </a:lnTo>
                  <a:lnTo>
                    <a:pt x="2623" y="1167"/>
                  </a:lnTo>
                  <a:lnTo>
                    <a:pt x="2644" y="1134"/>
                  </a:lnTo>
                  <a:lnTo>
                    <a:pt x="2662" y="1099"/>
                  </a:lnTo>
                  <a:lnTo>
                    <a:pt x="2675" y="1063"/>
                  </a:lnTo>
                  <a:lnTo>
                    <a:pt x="2683" y="1026"/>
                  </a:lnTo>
                  <a:lnTo>
                    <a:pt x="2688" y="988"/>
                  </a:lnTo>
                  <a:lnTo>
                    <a:pt x="2688" y="950"/>
                  </a:lnTo>
                  <a:lnTo>
                    <a:pt x="2683" y="911"/>
                  </a:lnTo>
                  <a:lnTo>
                    <a:pt x="2675" y="874"/>
                  </a:lnTo>
                  <a:lnTo>
                    <a:pt x="2662" y="838"/>
                  </a:lnTo>
                  <a:lnTo>
                    <a:pt x="2644" y="803"/>
                  </a:lnTo>
                  <a:lnTo>
                    <a:pt x="2623" y="770"/>
                  </a:lnTo>
                  <a:lnTo>
                    <a:pt x="2597" y="740"/>
                  </a:lnTo>
                  <a:lnTo>
                    <a:pt x="2568" y="713"/>
                  </a:lnTo>
                  <a:lnTo>
                    <a:pt x="2536" y="691"/>
                  </a:lnTo>
                  <a:lnTo>
                    <a:pt x="2504" y="673"/>
                  </a:lnTo>
                  <a:lnTo>
                    <a:pt x="2468" y="659"/>
                  </a:lnTo>
                  <a:lnTo>
                    <a:pt x="2432" y="650"/>
                  </a:lnTo>
                  <a:lnTo>
                    <a:pt x="2396" y="646"/>
                  </a:lnTo>
                  <a:lnTo>
                    <a:pt x="2359" y="646"/>
                  </a:lnTo>
                  <a:lnTo>
                    <a:pt x="2323" y="650"/>
                  </a:lnTo>
                  <a:lnTo>
                    <a:pt x="2288" y="659"/>
                  </a:lnTo>
                  <a:lnTo>
                    <a:pt x="2252" y="673"/>
                  </a:lnTo>
                  <a:lnTo>
                    <a:pt x="2220" y="691"/>
                  </a:lnTo>
                  <a:lnTo>
                    <a:pt x="2188" y="713"/>
                  </a:lnTo>
                  <a:lnTo>
                    <a:pt x="2159" y="740"/>
                  </a:lnTo>
                  <a:lnTo>
                    <a:pt x="1025" y="1921"/>
                  </a:lnTo>
                  <a:lnTo>
                    <a:pt x="1006" y="1937"/>
                  </a:lnTo>
                  <a:lnTo>
                    <a:pt x="986" y="1947"/>
                  </a:lnTo>
                  <a:lnTo>
                    <a:pt x="963" y="1952"/>
                  </a:lnTo>
                  <a:lnTo>
                    <a:pt x="940" y="1952"/>
                  </a:lnTo>
                  <a:lnTo>
                    <a:pt x="918" y="1947"/>
                  </a:lnTo>
                  <a:lnTo>
                    <a:pt x="897" y="1937"/>
                  </a:lnTo>
                  <a:lnTo>
                    <a:pt x="879" y="1921"/>
                  </a:lnTo>
                  <a:lnTo>
                    <a:pt x="863" y="1902"/>
                  </a:lnTo>
                  <a:lnTo>
                    <a:pt x="853" y="1880"/>
                  </a:lnTo>
                  <a:lnTo>
                    <a:pt x="849" y="1857"/>
                  </a:lnTo>
                  <a:lnTo>
                    <a:pt x="849" y="1833"/>
                  </a:lnTo>
                  <a:lnTo>
                    <a:pt x="853" y="1810"/>
                  </a:lnTo>
                  <a:lnTo>
                    <a:pt x="863" y="1789"/>
                  </a:lnTo>
                  <a:lnTo>
                    <a:pt x="879" y="1769"/>
                  </a:lnTo>
                  <a:lnTo>
                    <a:pt x="2012" y="588"/>
                  </a:lnTo>
                  <a:lnTo>
                    <a:pt x="2052" y="551"/>
                  </a:lnTo>
                  <a:lnTo>
                    <a:pt x="2093" y="519"/>
                  </a:lnTo>
                  <a:lnTo>
                    <a:pt x="2137" y="491"/>
                  </a:lnTo>
                  <a:lnTo>
                    <a:pt x="2183" y="469"/>
                  </a:lnTo>
                  <a:lnTo>
                    <a:pt x="2231" y="452"/>
                  </a:lnTo>
                  <a:lnTo>
                    <a:pt x="2279" y="439"/>
                  </a:lnTo>
                  <a:lnTo>
                    <a:pt x="2329" y="432"/>
                  </a:lnTo>
                  <a:lnTo>
                    <a:pt x="2377" y="430"/>
                  </a:lnTo>
                  <a:lnTo>
                    <a:pt x="2427" y="432"/>
                  </a:lnTo>
                  <a:lnTo>
                    <a:pt x="2476" y="439"/>
                  </a:lnTo>
                  <a:lnTo>
                    <a:pt x="2525" y="452"/>
                  </a:lnTo>
                  <a:lnTo>
                    <a:pt x="2572" y="469"/>
                  </a:lnTo>
                  <a:lnTo>
                    <a:pt x="2618" y="491"/>
                  </a:lnTo>
                  <a:lnTo>
                    <a:pt x="2663" y="519"/>
                  </a:lnTo>
                  <a:lnTo>
                    <a:pt x="2704" y="551"/>
                  </a:lnTo>
                  <a:lnTo>
                    <a:pt x="2743" y="588"/>
                  </a:lnTo>
                  <a:lnTo>
                    <a:pt x="2779" y="628"/>
                  </a:lnTo>
                  <a:lnTo>
                    <a:pt x="2809" y="672"/>
                  </a:lnTo>
                  <a:lnTo>
                    <a:pt x="2836" y="718"/>
                  </a:lnTo>
                  <a:lnTo>
                    <a:pt x="2857" y="766"/>
                  </a:lnTo>
                  <a:lnTo>
                    <a:pt x="2873" y="815"/>
                  </a:lnTo>
                  <a:lnTo>
                    <a:pt x="2886" y="866"/>
                  </a:lnTo>
                  <a:lnTo>
                    <a:pt x="2893" y="917"/>
                  </a:lnTo>
                  <a:lnTo>
                    <a:pt x="2895" y="969"/>
                  </a:lnTo>
                  <a:lnTo>
                    <a:pt x="2893" y="1020"/>
                  </a:lnTo>
                  <a:lnTo>
                    <a:pt x="2886" y="1072"/>
                  </a:lnTo>
                  <a:lnTo>
                    <a:pt x="2873" y="1121"/>
                  </a:lnTo>
                  <a:lnTo>
                    <a:pt x="2857" y="1171"/>
                  </a:lnTo>
                  <a:lnTo>
                    <a:pt x="2836" y="1219"/>
                  </a:lnTo>
                  <a:lnTo>
                    <a:pt x="2809" y="1265"/>
                  </a:lnTo>
                  <a:lnTo>
                    <a:pt x="2779" y="1308"/>
                  </a:lnTo>
                  <a:lnTo>
                    <a:pt x="2743" y="1350"/>
                  </a:lnTo>
                  <a:lnTo>
                    <a:pt x="1235" y="2903"/>
                  </a:lnTo>
                  <a:lnTo>
                    <a:pt x="1189" y="2946"/>
                  </a:lnTo>
                  <a:lnTo>
                    <a:pt x="1140" y="2985"/>
                  </a:lnTo>
                  <a:lnTo>
                    <a:pt x="1089" y="3019"/>
                  </a:lnTo>
                  <a:lnTo>
                    <a:pt x="1037" y="3049"/>
                  </a:lnTo>
                  <a:lnTo>
                    <a:pt x="982" y="3073"/>
                  </a:lnTo>
                  <a:lnTo>
                    <a:pt x="926" y="3093"/>
                  </a:lnTo>
                  <a:lnTo>
                    <a:pt x="869" y="3107"/>
                  </a:lnTo>
                  <a:lnTo>
                    <a:pt x="810" y="3117"/>
                  </a:lnTo>
                  <a:lnTo>
                    <a:pt x="752" y="3122"/>
                  </a:lnTo>
                  <a:lnTo>
                    <a:pt x="694" y="3122"/>
                  </a:lnTo>
                  <a:lnTo>
                    <a:pt x="635" y="3117"/>
                  </a:lnTo>
                  <a:lnTo>
                    <a:pt x="577" y="3107"/>
                  </a:lnTo>
                  <a:lnTo>
                    <a:pt x="520" y="3093"/>
                  </a:lnTo>
                  <a:lnTo>
                    <a:pt x="464" y="3073"/>
                  </a:lnTo>
                  <a:lnTo>
                    <a:pt x="410" y="3049"/>
                  </a:lnTo>
                  <a:lnTo>
                    <a:pt x="357" y="3019"/>
                  </a:lnTo>
                  <a:lnTo>
                    <a:pt x="306" y="2985"/>
                  </a:lnTo>
                  <a:lnTo>
                    <a:pt x="258" y="2946"/>
                  </a:lnTo>
                  <a:lnTo>
                    <a:pt x="212" y="2903"/>
                  </a:lnTo>
                  <a:lnTo>
                    <a:pt x="169" y="2855"/>
                  </a:lnTo>
                  <a:lnTo>
                    <a:pt x="131" y="2804"/>
                  </a:lnTo>
                  <a:lnTo>
                    <a:pt x="99" y="2751"/>
                  </a:lnTo>
                  <a:lnTo>
                    <a:pt x="71" y="2696"/>
                  </a:lnTo>
                  <a:lnTo>
                    <a:pt x="48" y="2638"/>
                  </a:lnTo>
                  <a:lnTo>
                    <a:pt x="29" y="2580"/>
                  </a:lnTo>
                  <a:lnTo>
                    <a:pt x="14" y="2521"/>
                  </a:lnTo>
                  <a:lnTo>
                    <a:pt x="5" y="2460"/>
                  </a:lnTo>
                  <a:lnTo>
                    <a:pt x="0" y="2400"/>
                  </a:lnTo>
                  <a:lnTo>
                    <a:pt x="0" y="2339"/>
                  </a:lnTo>
                  <a:lnTo>
                    <a:pt x="5" y="2278"/>
                  </a:lnTo>
                  <a:lnTo>
                    <a:pt x="14" y="2217"/>
                  </a:lnTo>
                  <a:lnTo>
                    <a:pt x="29" y="2158"/>
                  </a:lnTo>
                  <a:lnTo>
                    <a:pt x="48" y="2100"/>
                  </a:lnTo>
                  <a:lnTo>
                    <a:pt x="71" y="2043"/>
                  </a:lnTo>
                  <a:lnTo>
                    <a:pt x="99" y="1988"/>
                  </a:lnTo>
                  <a:lnTo>
                    <a:pt x="131" y="1935"/>
                  </a:lnTo>
                  <a:lnTo>
                    <a:pt x="169" y="1884"/>
                  </a:lnTo>
                  <a:lnTo>
                    <a:pt x="212" y="1836"/>
                  </a:lnTo>
                  <a:lnTo>
                    <a:pt x="1720" y="283"/>
                  </a:lnTo>
                  <a:lnTo>
                    <a:pt x="1774" y="231"/>
                  </a:lnTo>
                  <a:lnTo>
                    <a:pt x="1830" y="185"/>
                  </a:lnTo>
                  <a:lnTo>
                    <a:pt x="1888" y="144"/>
                  </a:lnTo>
                  <a:lnTo>
                    <a:pt x="1949" y="108"/>
                  </a:lnTo>
                  <a:lnTo>
                    <a:pt x="2012" y="77"/>
                  </a:lnTo>
                  <a:lnTo>
                    <a:pt x="2076" y="51"/>
                  </a:lnTo>
                  <a:lnTo>
                    <a:pt x="2142" y="31"/>
                  </a:lnTo>
                  <a:lnTo>
                    <a:pt x="2208" y="15"/>
                  </a:lnTo>
                  <a:lnTo>
                    <a:pt x="2276" y="4"/>
                  </a:lnTo>
                  <a:lnTo>
                    <a:pt x="2344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85" name="직선 연결선 84"/>
          <p:cNvCxnSpPr/>
          <p:nvPr/>
        </p:nvCxnSpPr>
        <p:spPr>
          <a:xfrm flipH="1" flipV="1">
            <a:off x="4813238" y="4113844"/>
            <a:ext cx="657433" cy="179230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7433560" y="5203061"/>
            <a:ext cx="3937665" cy="909992"/>
            <a:chOff x="6731687" y="394406"/>
            <a:chExt cx="3937665" cy="909992"/>
          </a:xfrm>
        </p:grpSpPr>
        <p:sp>
          <p:nvSpPr>
            <p:cNvPr id="90" name="직사각형 89"/>
            <p:cNvSpPr/>
            <p:nvPr/>
          </p:nvSpPr>
          <p:spPr>
            <a:xfrm>
              <a:off x="6731687" y="394406"/>
              <a:ext cx="358779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4. </a:t>
              </a:r>
              <a:r>
                <a:rPr lang="ko-KR" altLang="en-US" sz="2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프로그램 기능</a:t>
              </a:r>
              <a:endPara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081555" y="888900"/>
              <a:ext cx="3587797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-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예약 확인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수정</a:t>
              </a: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14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/  </a:t>
              </a:r>
              <a:endPara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62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02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구성 및 설계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순서도: 자기 디스크 2"/>
          <p:cNvSpPr/>
          <p:nvPr/>
        </p:nvSpPr>
        <p:spPr>
          <a:xfrm>
            <a:off x="10276924" y="2851124"/>
            <a:ext cx="1777099" cy="1225517"/>
          </a:xfrm>
          <a:prstGeom prst="flowChartMagneticDisk">
            <a:avLst/>
          </a:prstGeom>
          <a:solidFill>
            <a:srgbClr val="0070C0">
              <a:alpha val="8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 DB</a:t>
            </a:r>
            <a:endParaRPr lang="ko-KR" altLang="en-US" dirty="0"/>
          </a:p>
        </p:txBody>
      </p:sp>
      <p:grpSp>
        <p:nvGrpSpPr>
          <p:cNvPr id="80" name="그룹 79"/>
          <p:cNvGrpSpPr/>
          <p:nvPr/>
        </p:nvGrpSpPr>
        <p:grpSpPr>
          <a:xfrm>
            <a:off x="229428" y="1164960"/>
            <a:ext cx="4342612" cy="5020837"/>
            <a:chOff x="40805" y="699374"/>
            <a:chExt cx="4342612" cy="5020837"/>
          </a:xfrm>
        </p:grpSpPr>
        <p:grpSp>
          <p:nvGrpSpPr>
            <p:cNvPr id="79" name="그룹 78"/>
            <p:cNvGrpSpPr/>
            <p:nvPr/>
          </p:nvGrpSpPr>
          <p:grpSpPr>
            <a:xfrm>
              <a:off x="2113335" y="1848344"/>
              <a:ext cx="929536" cy="2753715"/>
              <a:chOff x="2113335" y="1848344"/>
              <a:chExt cx="929536" cy="2753715"/>
            </a:xfrm>
          </p:grpSpPr>
          <p:cxnSp>
            <p:nvCxnSpPr>
              <p:cNvPr id="139" name="직선 화살표 연결선 138"/>
              <p:cNvCxnSpPr/>
              <p:nvPr/>
            </p:nvCxnSpPr>
            <p:spPr>
              <a:xfrm>
                <a:off x="2113335" y="1848344"/>
                <a:ext cx="913435" cy="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화살표 연결선 137"/>
              <p:cNvCxnSpPr/>
              <p:nvPr/>
            </p:nvCxnSpPr>
            <p:spPr>
              <a:xfrm>
                <a:off x="2113336" y="2967662"/>
                <a:ext cx="913435" cy="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화살표 연결선 136"/>
              <p:cNvCxnSpPr/>
              <p:nvPr/>
            </p:nvCxnSpPr>
            <p:spPr>
              <a:xfrm>
                <a:off x="2113337" y="3789399"/>
                <a:ext cx="913435" cy="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화살표 연결선 135"/>
              <p:cNvCxnSpPr/>
              <p:nvPr/>
            </p:nvCxnSpPr>
            <p:spPr>
              <a:xfrm>
                <a:off x="2129436" y="4602059"/>
                <a:ext cx="913435" cy="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그룹 72"/>
            <p:cNvGrpSpPr/>
            <p:nvPr/>
          </p:nvGrpSpPr>
          <p:grpSpPr>
            <a:xfrm>
              <a:off x="40805" y="699374"/>
              <a:ext cx="4342612" cy="5020837"/>
              <a:chOff x="40805" y="699374"/>
              <a:chExt cx="4342612" cy="5020837"/>
            </a:xfrm>
          </p:grpSpPr>
          <p:cxnSp>
            <p:nvCxnSpPr>
              <p:cNvPr id="133" name="직선 화살표 연결선 132"/>
              <p:cNvCxnSpPr/>
              <p:nvPr/>
            </p:nvCxnSpPr>
            <p:spPr>
              <a:xfrm>
                <a:off x="1743036" y="3195044"/>
                <a:ext cx="379578" cy="0"/>
              </a:xfrm>
              <a:prstGeom prst="straightConnector1">
                <a:avLst/>
              </a:prstGeom>
              <a:ln>
                <a:solidFill>
                  <a:srgbClr val="83969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오른쪽 대괄호 64"/>
              <p:cNvSpPr/>
              <p:nvPr/>
            </p:nvSpPr>
            <p:spPr>
              <a:xfrm rot="10800000">
                <a:off x="2122615" y="1017346"/>
                <a:ext cx="686256" cy="4446162"/>
              </a:xfrm>
              <a:prstGeom prst="rightBracket">
                <a:avLst>
                  <a:gd name="adj" fmla="val 0"/>
                </a:avLst>
              </a:prstGeom>
              <a:ln>
                <a:solidFill>
                  <a:srgbClr val="83969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40805" y="2907707"/>
                <a:ext cx="1758950" cy="574675"/>
                <a:chOff x="3376407" y="781905"/>
                <a:chExt cx="1758950" cy="574675"/>
              </a:xfrm>
            </p:grpSpPr>
            <p:sp>
              <p:nvSpPr>
                <p:cNvPr id="4" name="모서리가 둥근 직사각형 3"/>
                <p:cNvSpPr/>
                <p:nvPr/>
              </p:nvSpPr>
              <p:spPr>
                <a:xfrm>
                  <a:off x="3376407" y="781905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600" b="1" dirty="0" err="1" smtClean="0">
                      <a:solidFill>
                        <a:schemeClr val="bg1"/>
                      </a:solidFill>
                    </a:rPr>
                    <a:t>메인메뉴</a:t>
                  </a:r>
                  <a:endParaRPr lang="ko-KR" altLang="en-US" sz="16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8" name="그룹 7"/>
                <p:cNvGrpSpPr/>
                <p:nvPr/>
              </p:nvGrpSpPr>
              <p:grpSpPr>
                <a:xfrm>
                  <a:off x="3441726" y="832872"/>
                  <a:ext cx="468000" cy="468000"/>
                  <a:chOff x="2489716" y="1120210"/>
                  <a:chExt cx="468000" cy="468000"/>
                </a:xfrm>
              </p:grpSpPr>
              <p:sp>
                <p:nvSpPr>
                  <p:cNvPr id="66" name="타원 65"/>
                  <p:cNvSpPr/>
                  <p:nvPr/>
                </p:nvSpPr>
                <p:spPr>
                  <a:xfrm>
                    <a:off x="2489716" y="1120210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26" name="Picture 2" descr="C:\Users\hushe\Desktop\noun_menu_933312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30413" y="1185741"/>
                    <a:ext cx="402469" cy="40246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1" name="그룹 10"/>
              <p:cNvGrpSpPr/>
              <p:nvPr/>
            </p:nvGrpSpPr>
            <p:grpSpPr>
              <a:xfrm>
                <a:off x="2562290" y="699374"/>
                <a:ext cx="1758950" cy="574675"/>
                <a:chOff x="316996" y="2645680"/>
                <a:chExt cx="1758950" cy="574675"/>
              </a:xfrm>
            </p:grpSpPr>
            <p:sp>
              <p:nvSpPr>
                <p:cNvPr id="49" name="모서리가 둥근 직사각형 48"/>
                <p:cNvSpPr/>
                <p:nvPr/>
              </p:nvSpPr>
              <p:spPr>
                <a:xfrm>
                  <a:off x="316996" y="2645680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1. 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메뉴설명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0" name="그룹 9"/>
                <p:cNvGrpSpPr/>
                <p:nvPr/>
              </p:nvGrpSpPr>
              <p:grpSpPr>
                <a:xfrm>
                  <a:off x="412226" y="2701364"/>
                  <a:ext cx="468000" cy="489431"/>
                  <a:chOff x="728471" y="1717966"/>
                  <a:chExt cx="468000" cy="489431"/>
                </a:xfrm>
              </p:grpSpPr>
              <p:sp>
                <p:nvSpPr>
                  <p:cNvPr id="68" name="타원 67"/>
                  <p:cNvSpPr/>
                  <p:nvPr/>
                </p:nvSpPr>
                <p:spPr>
                  <a:xfrm>
                    <a:off x="728471" y="1717966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27" name="Picture 3" descr="C:\Users\hushe\Desktop\noun_menu_2037499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328" y="1753111"/>
                    <a:ext cx="454286" cy="4542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85" name="그룹 84"/>
              <p:cNvGrpSpPr/>
              <p:nvPr/>
            </p:nvGrpSpPr>
            <p:grpSpPr>
              <a:xfrm>
                <a:off x="2540593" y="1528711"/>
                <a:ext cx="1758950" cy="574675"/>
                <a:chOff x="316996" y="2645680"/>
                <a:chExt cx="1758950" cy="574675"/>
              </a:xfrm>
            </p:grpSpPr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316996" y="2645680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2. 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주문하기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98" name="그룹 97"/>
                <p:cNvGrpSpPr/>
                <p:nvPr/>
              </p:nvGrpSpPr>
              <p:grpSpPr>
                <a:xfrm>
                  <a:off x="412226" y="2701364"/>
                  <a:ext cx="468000" cy="489431"/>
                  <a:chOff x="728471" y="1717966"/>
                  <a:chExt cx="468000" cy="489431"/>
                </a:xfrm>
              </p:grpSpPr>
              <p:sp>
                <p:nvSpPr>
                  <p:cNvPr id="99" name="타원 98"/>
                  <p:cNvSpPr/>
                  <p:nvPr/>
                </p:nvSpPr>
                <p:spPr>
                  <a:xfrm>
                    <a:off x="728471" y="1717966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0" name="Picture 3" descr="C:\Users\hushe\Desktop\noun_menu_2037499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328" y="1753111"/>
                    <a:ext cx="454286" cy="4542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01" name="그룹 100"/>
              <p:cNvGrpSpPr/>
              <p:nvPr/>
            </p:nvGrpSpPr>
            <p:grpSpPr>
              <a:xfrm>
                <a:off x="2570055" y="2680325"/>
                <a:ext cx="1758950" cy="574675"/>
                <a:chOff x="316996" y="2645680"/>
                <a:chExt cx="1758950" cy="574675"/>
              </a:xfrm>
            </p:grpSpPr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316996" y="2645680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3. 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예약현황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03" name="그룹 102"/>
                <p:cNvGrpSpPr/>
                <p:nvPr/>
              </p:nvGrpSpPr>
              <p:grpSpPr>
                <a:xfrm>
                  <a:off x="412226" y="2701364"/>
                  <a:ext cx="468000" cy="489431"/>
                  <a:chOff x="728471" y="1717966"/>
                  <a:chExt cx="468000" cy="489431"/>
                </a:xfrm>
              </p:grpSpPr>
              <p:sp>
                <p:nvSpPr>
                  <p:cNvPr id="104" name="타원 103"/>
                  <p:cNvSpPr/>
                  <p:nvPr/>
                </p:nvSpPr>
                <p:spPr>
                  <a:xfrm>
                    <a:off x="728471" y="1717966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5" name="Picture 3" descr="C:\Users\hushe\Desktop\noun_menu_2037499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328" y="1753111"/>
                    <a:ext cx="454286" cy="4542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06" name="그룹 105"/>
              <p:cNvGrpSpPr/>
              <p:nvPr/>
            </p:nvGrpSpPr>
            <p:grpSpPr>
              <a:xfrm>
                <a:off x="2521842" y="3502062"/>
                <a:ext cx="1861575" cy="574675"/>
                <a:chOff x="316996" y="2645680"/>
                <a:chExt cx="1758950" cy="574675"/>
              </a:xfrm>
            </p:grpSpPr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316996" y="2645680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4. 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리뷰게시판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08" name="그룹 107"/>
                <p:cNvGrpSpPr/>
                <p:nvPr/>
              </p:nvGrpSpPr>
              <p:grpSpPr>
                <a:xfrm>
                  <a:off x="412226" y="2701364"/>
                  <a:ext cx="468000" cy="489431"/>
                  <a:chOff x="728471" y="1717966"/>
                  <a:chExt cx="468000" cy="489431"/>
                </a:xfrm>
              </p:grpSpPr>
              <p:sp>
                <p:nvSpPr>
                  <p:cNvPr id="109" name="타원 108"/>
                  <p:cNvSpPr/>
                  <p:nvPr/>
                </p:nvSpPr>
                <p:spPr>
                  <a:xfrm>
                    <a:off x="728471" y="1717966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10" name="Picture 3" descr="C:\Users\hushe\Desktop\noun_menu_2037499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328" y="1753111"/>
                    <a:ext cx="454286" cy="4542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11" name="그룹 110"/>
              <p:cNvGrpSpPr/>
              <p:nvPr/>
            </p:nvGrpSpPr>
            <p:grpSpPr>
              <a:xfrm>
                <a:off x="2573155" y="4323799"/>
                <a:ext cx="1758950" cy="574675"/>
                <a:chOff x="316996" y="2645680"/>
                <a:chExt cx="1758950" cy="574675"/>
              </a:xfrm>
            </p:grpSpPr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316996" y="2645680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5. 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로그인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13" name="그룹 112"/>
                <p:cNvGrpSpPr/>
                <p:nvPr/>
              </p:nvGrpSpPr>
              <p:grpSpPr>
                <a:xfrm>
                  <a:off x="412226" y="2701364"/>
                  <a:ext cx="468000" cy="489431"/>
                  <a:chOff x="728471" y="1717966"/>
                  <a:chExt cx="468000" cy="489431"/>
                </a:xfrm>
              </p:grpSpPr>
              <p:sp>
                <p:nvSpPr>
                  <p:cNvPr id="114" name="타원 113"/>
                  <p:cNvSpPr/>
                  <p:nvPr/>
                </p:nvSpPr>
                <p:spPr>
                  <a:xfrm>
                    <a:off x="728471" y="1717966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15" name="Picture 3" descr="C:\Users\hushe\Desktop\noun_menu_2037499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328" y="1753111"/>
                    <a:ext cx="454286" cy="4542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16" name="그룹 115"/>
              <p:cNvGrpSpPr/>
              <p:nvPr/>
            </p:nvGrpSpPr>
            <p:grpSpPr>
              <a:xfrm>
                <a:off x="2570055" y="5145536"/>
                <a:ext cx="1758950" cy="574675"/>
                <a:chOff x="316996" y="2645680"/>
                <a:chExt cx="1758950" cy="574675"/>
              </a:xfrm>
            </p:grpSpPr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316996" y="2645680"/>
                  <a:ext cx="1758950" cy="5746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3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48000" tIns="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b="1" dirty="0" smtClean="0">
                      <a:solidFill>
                        <a:schemeClr val="bg1"/>
                      </a:solidFill>
                    </a:rPr>
                    <a:t>6. </a:t>
                  </a:r>
                  <a:r>
                    <a:rPr lang="ko-KR" altLang="en-US" sz="1200" b="1" dirty="0" smtClean="0">
                      <a:solidFill>
                        <a:schemeClr val="bg1"/>
                      </a:solidFill>
                    </a:rPr>
                    <a:t>회원가입</a:t>
                  </a:r>
                  <a:endParaRPr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18" name="그룹 117"/>
                <p:cNvGrpSpPr/>
                <p:nvPr/>
              </p:nvGrpSpPr>
              <p:grpSpPr>
                <a:xfrm>
                  <a:off x="412226" y="2701364"/>
                  <a:ext cx="468000" cy="489431"/>
                  <a:chOff x="728471" y="1717966"/>
                  <a:chExt cx="468000" cy="489431"/>
                </a:xfrm>
              </p:grpSpPr>
              <p:sp>
                <p:nvSpPr>
                  <p:cNvPr id="119" name="타원 118"/>
                  <p:cNvSpPr/>
                  <p:nvPr/>
                </p:nvSpPr>
                <p:spPr>
                  <a:xfrm>
                    <a:off x="728471" y="1717966"/>
                    <a:ext cx="468000" cy="46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20" name="Picture 3" descr="C:\Users\hushe\Desktop\noun_menu_2037499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328" y="1753111"/>
                    <a:ext cx="454286" cy="45428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</p:grpSp>
      <p:grpSp>
        <p:nvGrpSpPr>
          <p:cNvPr id="96" name="그룹 95"/>
          <p:cNvGrpSpPr/>
          <p:nvPr/>
        </p:nvGrpSpPr>
        <p:grpSpPr>
          <a:xfrm>
            <a:off x="5552698" y="976282"/>
            <a:ext cx="3720906" cy="5032925"/>
            <a:chOff x="5400298" y="611829"/>
            <a:chExt cx="3720906" cy="5032925"/>
          </a:xfrm>
        </p:grpSpPr>
        <p:sp>
          <p:nvSpPr>
            <p:cNvPr id="84" name="직사각형 83"/>
            <p:cNvSpPr/>
            <p:nvPr/>
          </p:nvSpPr>
          <p:spPr>
            <a:xfrm>
              <a:off x="7921606" y="3406276"/>
              <a:ext cx="1199598" cy="95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예약</a:t>
              </a:r>
              <a:endParaRPr lang="ko-KR" altLang="en-US" dirty="0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5400298" y="611829"/>
              <a:ext cx="3720906" cy="5032925"/>
              <a:chOff x="5400298" y="510688"/>
              <a:chExt cx="3720906" cy="5032925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7921606" y="4591565"/>
                <a:ext cx="1199598" cy="95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회원</a:t>
                </a:r>
                <a:endParaRPr lang="ko-KR" altLang="en-US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7921606" y="510688"/>
                <a:ext cx="1199598" cy="95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메뉴</a:t>
                </a:r>
                <a:endParaRPr lang="ko-KR" altLang="en-US" dirty="0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921606" y="2079550"/>
                <a:ext cx="1199598" cy="95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매출</a:t>
                </a:r>
                <a:endParaRPr lang="ko-KR" altLang="en-US" dirty="0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5774055" y="3315722"/>
                <a:ext cx="1199598" cy="95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게시판</a:t>
                </a:r>
                <a:endParaRPr lang="ko-KR" altLang="en-US" dirty="0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400298" y="1324187"/>
                <a:ext cx="1771650" cy="9837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장바구니</a:t>
                </a:r>
                <a:endParaRPr lang="ko-KR" altLang="en-US" dirty="0"/>
              </a:p>
            </p:txBody>
          </p:sp>
        </p:grpSp>
      </p:grpSp>
      <p:cxnSp>
        <p:nvCxnSpPr>
          <p:cNvPr id="12" name="직선 화살표 연결선 11"/>
          <p:cNvCxnSpPr>
            <a:stCxn id="49" idx="3"/>
            <a:endCxn id="83" idx="1"/>
          </p:cNvCxnSpPr>
          <p:nvPr/>
        </p:nvCxnSpPr>
        <p:spPr>
          <a:xfrm>
            <a:off x="4509863" y="1452298"/>
            <a:ext cx="3564143" cy="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83" idx="2"/>
            <a:endCxn id="6" idx="6"/>
          </p:cNvCxnSpPr>
          <p:nvPr/>
        </p:nvCxnSpPr>
        <p:spPr>
          <a:xfrm rot="5400000">
            <a:off x="7822421" y="1430258"/>
            <a:ext cx="353312" cy="13494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2"/>
            <a:endCxn id="97" idx="3"/>
          </p:cNvCxnSpPr>
          <p:nvPr/>
        </p:nvCxnSpPr>
        <p:spPr>
          <a:xfrm rot="10800000">
            <a:off x="4488166" y="2281636"/>
            <a:ext cx="1064532" cy="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97" idx="3"/>
            <a:endCxn id="86" idx="1"/>
          </p:cNvCxnSpPr>
          <p:nvPr/>
        </p:nvCxnSpPr>
        <p:spPr>
          <a:xfrm>
            <a:off x="4488166" y="2281635"/>
            <a:ext cx="3585840" cy="739533"/>
          </a:xfrm>
          <a:prstGeom prst="bentConnector3">
            <a:avLst>
              <a:gd name="adj1" fmla="val -4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02" idx="3"/>
            <a:endCxn id="84" idx="1"/>
          </p:cNvCxnSpPr>
          <p:nvPr/>
        </p:nvCxnSpPr>
        <p:spPr>
          <a:xfrm>
            <a:off x="4517628" y="3433249"/>
            <a:ext cx="3556378" cy="813504"/>
          </a:xfrm>
          <a:prstGeom prst="bentConnector3">
            <a:avLst>
              <a:gd name="adj1" fmla="val 81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07" idx="3"/>
            <a:endCxn id="89" idx="1"/>
          </p:cNvCxnSpPr>
          <p:nvPr/>
        </p:nvCxnSpPr>
        <p:spPr>
          <a:xfrm>
            <a:off x="4572040" y="4254986"/>
            <a:ext cx="1354415" cy="23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112" idx="3"/>
            <a:endCxn id="2" idx="1"/>
          </p:cNvCxnSpPr>
          <p:nvPr/>
        </p:nvCxnSpPr>
        <p:spPr>
          <a:xfrm>
            <a:off x="4520728" y="5076723"/>
            <a:ext cx="3553278" cy="4564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17" idx="3"/>
            <a:endCxn id="2" idx="1"/>
          </p:cNvCxnSpPr>
          <p:nvPr/>
        </p:nvCxnSpPr>
        <p:spPr>
          <a:xfrm flipV="1">
            <a:off x="4517628" y="5533183"/>
            <a:ext cx="3556378" cy="3652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오른쪽 대괄호 152"/>
          <p:cNvSpPr/>
          <p:nvPr/>
        </p:nvSpPr>
        <p:spPr>
          <a:xfrm>
            <a:off x="9282806" y="1389454"/>
            <a:ext cx="686256" cy="4143729"/>
          </a:xfrm>
          <a:prstGeom prst="rightBracket">
            <a:avLst>
              <a:gd name="adj" fmla="val 0"/>
            </a:avLst>
          </a:prstGeom>
          <a:ln>
            <a:solidFill>
              <a:srgbClr val="839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직선 화살표 연결선 153"/>
          <p:cNvCxnSpPr/>
          <p:nvPr/>
        </p:nvCxnSpPr>
        <p:spPr>
          <a:xfrm flipH="1">
            <a:off x="9273604" y="4279871"/>
            <a:ext cx="695458" cy="5749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endCxn id="86" idx="3"/>
          </p:cNvCxnSpPr>
          <p:nvPr/>
        </p:nvCxnSpPr>
        <p:spPr>
          <a:xfrm flipH="1">
            <a:off x="9273604" y="3021168"/>
            <a:ext cx="658441" cy="0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3" idx="2"/>
            <a:endCxn id="153" idx="2"/>
          </p:cNvCxnSpPr>
          <p:nvPr/>
        </p:nvCxnSpPr>
        <p:spPr>
          <a:xfrm flipH="1" flipV="1">
            <a:off x="9969062" y="3461319"/>
            <a:ext cx="307862" cy="2564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02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구성 및 설계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순서도: 자기 디스크 2"/>
          <p:cNvSpPr/>
          <p:nvPr/>
        </p:nvSpPr>
        <p:spPr>
          <a:xfrm>
            <a:off x="10294030" y="3269210"/>
            <a:ext cx="1777099" cy="1225517"/>
          </a:xfrm>
          <a:prstGeom prst="flowChartMagneticDisk">
            <a:avLst/>
          </a:prstGeom>
          <a:solidFill>
            <a:srgbClr val="0070C0">
              <a:alpha val="8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 DB</a:t>
            </a:r>
            <a:endParaRPr lang="ko-KR" altLang="en-US" dirty="0"/>
          </a:p>
        </p:txBody>
      </p:sp>
      <p:grpSp>
        <p:nvGrpSpPr>
          <p:cNvPr id="79" name="그룹 78"/>
          <p:cNvGrpSpPr/>
          <p:nvPr/>
        </p:nvGrpSpPr>
        <p:grpSpPr>
          <a:xfrm>
            <a:off x="2301958" y="2313930"/>
            <a:ext cx="929536" cy="2753715"/>
            <a:chOff x="2113335" y="1848344"/>
            <a:chExt cx="929536" cy="2753715"/>
          </a:xfrm>
        </p:grpSpPr>
        <p:cxnSp>
          <p:nvCxnSpPr>
            <p:cNvPr id="139" name="직선 화살표 연결선 138"/>
            <p:cNvCxnSpPr/>
            <p:nvPr/>
          </p:nvCxnSpPr>
          <p:spPr>
            <a:xfrm>
              <a:off x="2113335" y="1848344"/>
              <a:ext cx="913435" cy="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/>
            <p:nvPr/>
          </p:nvCxnSpPr>
          <p:spPr>
            <a:xfrm>
              <a:off x="2113336" y="2967662"/>
              <a:ext cx="913435" cy="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>
              <a:off x="2113337" y="3789399"/>
              <a:ext cx="913435" cy="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/>
            <p:nvPr/>
          </p:nvCxnSpPr>
          <p:spPr>
            <a:xfrm>
              <a:off x="2129436" y="4602059"/>
              <a:ext cx="913435" cy="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직선 화살표 연결선 132"/>
          <p:cNvCxnSpPr/>
          <p:nvPr/>
        </p:nvCxnSpPr>
        <p:spPr>
          <a:xfrm>
            <a:off x="1931659" y="3660630"/>
            <a:ext cx="379578" cy="0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오른쪽 대괄호 64"/>
          <p:cNvSpPr/>
          <p:nvPr/>
        </p:nvSpPr>
        <p:spPr>
          <a:xfrm rot="10800000">
            <a:off x="2311238" y="1482932"/>
            <a:ext cx="686256" cy="4446162"/>
          </a:xfrm>
          <a:prstGeom prst="rightBracket">
            <a:avLst>
              <a:gd name="adj" fmla="val 0"/>
            </a:avLst>
          </a:prstGeom>
          <a:ln>
            <a:solidFill>
              <a:srgbClr val="839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0" y="3373293"/>
            <a:ext cx="1988378" cy="574675"/>
            <a:chOff x="3146979" y="781905"/>
            <a:chExt cx="1988378" cy="57467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146979" y="781905"/>
              <a:ext cx="1988378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600" b="1" smtClean="0">
                  <a:solidFill>
                    <a:schemeClr val="bg1"/>
                  </a:solidFill>
                </a:rPr>
                <a:t>관리</a:t>
              </a:r>
              <a:r>
                <a:rPr lang="ko-KR" altLang="en-US" sz="1600" b="1">
                  <a:solidFill>
                    <a:schemeClr val="bg1"/>
                  </a:solidFill>
                </a:rPr>
                <a:t>자</a:t>
              </a:r>
              <a:r>
                <a:rPr lang="ko-KR" altLang="en-US" sz="1600" b="1" smtClean="0">
                  <a:solidFill>
                    <a:schemeClr val="bg1"/>
                  </a:solidFill>
                </a:rPr>
                <a:t>메뉴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313065" y="832872"/>
              <a:ext cx="468000" cy="468000"/>
              <a:chOff x="2361055" y="1120210"/>
              <a:chExt cx="468000" cy="468000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2361055" y="1120210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026" name="Picture 2" descr="C:\Users\hushe\Desktop\noun_menu_9333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1752" y="1185741"/>
                <a:ext cx="402469" cy="402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" name="그룹 10"/>
          <p:cNvGrpSpPr/>
          <p:nvPr/>
        </p:nvGrpSpPr>
        <p:grpSpPr>
          <a:xfrm>
            <a:off x="2750913" y="1164960"/>
            <a:ext cx="1758950" cy="574675"/>
            <a:chOff x="316996" y="2645680"/>
            <a:chExt cx="1758950" cy="574675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316996" y="2645680"/>
              <a:ext cx="1758950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1.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메뉴수정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12226" y="2701364"/>
              <a:ext cx="468000" cy="489431"/>
              <a:chOff x="728471" y="1717966"/>
              <a:chExt cx="468000" cy="489431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728471" y="1717966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027" name="Picture 3" descr="C:\Users\hushe\Desktop\noun_menu_2037499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328" y="1753111"/>
                <a:ext cx="454286" cy="454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5" name="그룹 84"/>
          <p:cNvGrpSpPr/>
          <p:nvPr/>
        </p:nvGrpSpPr>
        <p:grpSpPr>
          <a:xfrm>
            <a:off x="2729216" y="1994297"/>
            <a:ext cx="1758950" cy="574675"/>
            <a:chOff x="316996" y="2645680"/>
            <a:chExt cx="1758950" cy="57467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316996" y="2645680"/>
              <a:ext cx="1758950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2.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주문관리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412226" y="2701364"/>
              <a:ext cx="468000" cy="489431"/>
              <a:chOff x="728471" y="1717966"/>
              <a:chExt cx="468000" cy="489431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728471" y="1717966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00" name="Picture 3" descr="C:\Users\hushe\Desktop\noun_menu_2037499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328" y="1753111"/>
                <a:ext cx="454286" cy="454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1" name="그룹 100"/>
          <p:cNvGrpSpPr/>
          <p:nvPr/>
        </p:nvGrpSpPr>
        <p:grpSpPr>
          <a:xfrm>
            <a:off x="2758678" y="3145911"/>
            <a:ext cx="1758950" cy="574675"/>
            <a:chOff x="316996" y="2645680"/>
            <a:chExt cx="1758950" cy="574675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316996" y="2645680"/>
              <a:ext cx="1758950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3.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매출현황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412226" y="2701364"/>
              <a:ext cx="468000" cy="489431"/>
              <a:chOff x="728471" y="1717966"/>
              <a:chExt cx="468000" cy="489431"/>
            </a:xfrm>
          </p:grpSpPr>
          <p:sp>
            <p:nvSpPr>
              <p:cNvPr id="104" name="타원 103"/>
              <p:cNvSpPr/>
              <p:nvPr/>
            </p:nvSpPr>
            <p:spPr>
              <a:xfrm>
                <a:off x="728471" y="1717966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05" name="Picture 3" descr="C:\Users\hushe\Desktop\noun_menu_2037499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328" y="1753111"/>
                <a:ext cx="454286" cy="454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6" name="그룹 105"/>
          <p:cNvGrpSpPr/>
          <p:nvPr/>
        </p:nvGrpSpPr>
        <p:grpSpPr>
          <a:xfrm>
            <a:off x="2710465" y="3967648"/>
            <a:ext cx="1861575" cy="574675"/>
            <a:chOff x="316996" y="2645680"/>
            <a:chExt cx="1758950" cy="574675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316996" y="2645680"/>
              <a:ext cx="1758950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4.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예약관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리</a:t>
              </a:r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412226" y="2701364"/>
              <a:ext cx="468000" cy="489431"/>
              <a:chOff x="728471" y="1717966"/>
              <a:chExt cx="468000" cy="489431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728471" y="1717966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10" name="Picture 3" descr="C:\Users\hushe\Desktop\noun_menu_2037499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328" y="1753111"/>
                <a:ext cx="454286" cy="454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1" name="그룹 110"/>
          <p:cNvGrpSpPr/>
          <p:nvPr/>
        </p:nvGrpSpPr>
        <p:grpSpPr>
          <a:xfrm>
            <a:off x="2761778" y="4789385"/>
            <a:ext cx="1981672" cy="574675"/>
            <a:chOff x="316996" y="2645680"/>
            <a:chExt cx="1981672" cy="574675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316996" y="2645680"/>
              <a:ext cx="1981672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5.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게시판 관리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3" name="그룹 112"/>
            <p:cNvGrpSpPr/>
            <p:nvPr/>
          </p:nvGrpSpPr>
          <p:grpSpPr>
            <a:xfrm>
              <a:off x="412226" y="2701364"/>
              <a:ext cx="468000" cy="489431"/>
              <a:chOff x="728471" y="1717966"/>
              <a:chExt cx="468000" cy="489431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728471" y="1717966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15" name="Picture 3" descr="C:\Users\hushe\Desktop\noun_menu_2037499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328" y="1753111"/>
                <a:ext cx="454286" cy="454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6" name="그룹 115"/>
          <p:cNvGrpSpPr/>
          <p:nvPr/>
        </p:nvGrpSpPr>
        <p:grpSpPr>
          <a:xfrm>
            <a:off x="2758678" y="5799808"/>
            <a:ext cx="1758950" cy="574675"/>
            <a:chOff x="316996" y="2645680"/>
            <a:chExt cx="1758950" cy="574675"/>
          </a:xfrm>
        </p:grpSpPr>
        <p:sp>
          <p:nvSpPr>
            <p:cNvPr id="117" name="모서리가 둥근 직사각형 116"/>
            <p:cNvSpPr/>
            <p:nvPr/>
          </p:nvSpPr>
          <p:spPr>
            <a:xfrm>
              <a:off x="316996" y="2645680"/>
              <a:ext cx="1758950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6. 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회원관리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412226" y="2701364"/>
              <a:ext cx="468000" cy="489431"/>
              <a:chOff x="728471" y="1717966"/>
              <a:chExt cx="468000" cy="489431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728471" y="1717966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120" name="Picture 3" descr="C:\Users\hushe\Desktop\noun_menu_2037499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328" y="1753111"/>
                <a:ext cx="454286" cy="454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6" name="그룹 95"/>
          <p:cNvGrpSpPr/>
          <p:nvPr/>
        </p:nvGrpSpPr>
        <p:grpSpPr>
          <a:xfrm>
            <a:off x="8083208" y="971176"/>
            <a:ext cx="1208800" cy="5591993"/>
            <a:chOff x="7921606" y="829093"/>
            <a:chExt cx="1208800" cy="5591993"/>
          </a:xfrm>
        </p:grpSpPr>
        <p:sp>
          <p:nvSpPr>
            <p:cNvPr id="84" name="직사각형 83"/>
            <p:cNvSpPr/>
            <p:nvPr/>
          </p:nvSpPr>
          <p:spPr>
            <a:xfrm>
              <a:off x="7930808" y="3127127"/>
              <a:ext cx="1199598" cy="95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예약</a:t>
              </a:r>
              <a:endParaRPr lang="ko-KR" altLang="en-US" dirty="0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7921606" y="829093"/>
              <a:ext cx="1208800" cy="5591993"/>
              <a:chOff x="7921606" y="727952"/>
              <a:chExt cx="1208800" cy="5591993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7930808" y="5367897"/>
                <a:ext cx="1199598" cy="95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회원</a:t>
                </a:r>
                <a:endParaRPr lang="ko-KR" altLang="en-US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7930808" y="727952"/>
                <a:ext cx="1199598" cy="95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메뉴</a:t>
                </a:r>
                <a:endParaRPr lang="ko-KR" altLang="en-US" dirty="0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921606" y="1931624"/>
                <a:ext cx="1199598" cy="95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매출</a:t>
                </a:r>
                <a:endParaRPr lang="ko-KR" altLang="en-US" dirty="0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7930808" y="4348397"/>
                <a:ext cx="1199598" cy="95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게시판</a:t>
                </a:r>
                <a:endParaRPr lang="ko-KR" altLang="en-US" dirty="0"/>
              </a:p>
            </p:txBody>
          </p:sp>
        </p:grpSp>
      </p:grpSp>
      <p:cxnSp>
        <p:nvCxnSpPr>
          <p:cNvPr id="12" name="직선 화살표 연결선 11"/>
          <p:cNvCxnSpPr>
            <a:stCxn id="49" idx="3"/>
            <a:endCxn id="83" idx="1"/>
          </p:cNvCxnSpPr>
          <p:nvPr/>
        </p:nvCxnSpPr>
        <p:spPr>
          <a:xfrm flipV="1">
            <a:off x="4509863" y="1447200"/>
            <a:ext cx="3582547" cy="5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97" idx="3"/>
            <a:endCxn id="86" idx="1"/>
          </p:cNvCxnSpPr>
          <p:nvPr/>
        </p:nvCxnSpPr>
        <p:spPr>
          <a:xfrm>
            <a:off x="4488166" y="2281635"/>
            <a:ext cx="3595042" cy="369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02" idx="3"/>
            <a:endCxn id="86" idx="1"/>
          </p:cNvCxnSpPr>
          <p:nvPr/>
        </p:nvCxnSpPr>
        <p:spPr>
          <a:xfrm flipV="1">
            <a:off x="4517628" y="2650872"/>
            <a:ext cx="3565580" cy="7823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07" idx="3"/>
            <a:endCxn id="84" idx="1"/>
          </p:cNvCxnSpPr>
          <p:nvPr/>
        </p:nvCxnSpPr>
        <p:spPr>
          <a:xfrm flipV="1">
            <a:off x="4572040" y="3745234"/>
            <a:ext cx="3520370" cy="509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112" idx="3"/>
            <a:endCxn id="89" idx="1"/>
          </p:cNvCxnSpPr>
          <p:nvPr/>
        </p:nvCxnSpPr>
        <p:spPr>
          <a:xfrm flipV="1">
            <a:off x="4743450" y="5067645"/>
            <a:ext cx="3348960" cy="907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17" idx="3"/>
            <a:endCxn id="2" idx="1"/>
          </p:cNvCxnSpPr>
          <p:nvPr/>
        </p:nvCxnSpPr>
        <p:spPr>
          <a:xfrm flipV="1">
            <a:off x="4517628" y="6087145"/>
            <a:ext cx="3574782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오른쪽 대괄호 152"/>
          <p:cNvSpPr/>
          <p:nvPr/>
        </p:nvSpPr>
        <p:spPr>
          <a:xfrm>
            <a:off x="9282806" y="1389454"/>
            <a:ext cx="686256" cy="4985029"/>
          </a:xfrm>
          <a:prstGeom prst="rightBracket">
            <a:avLst>
              <a:gd name="adj" fmla="val 0"/>
            </a:avLst>
          </a:prstGeom>
          <a:ln>
            <a:solidFill>
              <a:srgbClr val="839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직선 화살표 연결선 153"/>
          <p:cNvCxnSpPr>
            <a:endCxn id="84" idx="3"/>
          </p:cNvCxnSpPr>
          <p:nvPr/>
        </p:nvCxnSpPr>
        <p:spPr>
          <a:xfrm flipH="1">
            <a:off x="9292008" y="3745234"/>
            <a:ext cx="658441" cy="0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endCxn id="86" idx="3"/>
          </p:cNvCxnSpPr>
          <p:nvPr/>
        </p:nvCxnSpPr>
        <p:spPr>
          <a:xfrm flipH="1">
            <a:off x="9282806" y="2650872"/>
            <a:ext cx="658441" cy="0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3" idx="2"/>
            <a:endCxn id="153" idx="2"/>
          </p:cNvCxnSpPr>
          <p:nvPr/>
        </p:nvCxnSpPr>
        <p:spPr>
          <a:xfrm flipH="1">
            <a:off x="9969062" y="3881969"/>
            <a:ext cx="324968" cy="0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89" idx="3"/>
          </p:cNvCxnSpPr>
          <p:nvPr/>
        </p:nvCxnSpPr>
        <p:spPr>
          <a:xfrm flipH="1">
            <a:off x="9292008" y="5067645"/>
            <a:ext cx="677054" cy="0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4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로그인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비로그인의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구분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22729" y="2252462"/>
            <a:ext cx="2414155" cy="2995680"/>
            <a:chOff x="322729" y="2252462"/>
            <a:chExt cx="2414155" cy="299568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322729" y="2252462"/>
              <a:ext cx="2414155" cy="1165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로그인 상태</a:t>
              </a:r>
              <a:endParaRPr lang="ko-KR" altLang="en-US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22729" y="4082628"/>
              <a:ext cx="2414155" cy="1165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로그아웃 상태</a:t>
              </a:r>
              <a:endParaRPr lang="ko-KR" altLang="en-US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165708" y="1295130"/>
            <a:ext cx="4582001" cy="3022415"/>
            <a:chOff x="7165708" y="1295130"/>
            <a:chExt cx="4582001" cy="3022415"/>
          </a:xfrm>
        </p:grpSpPr>
        <p:grpSp>
          <p:nvGrpSpPr>
            <p:cNvPr id="14" name="그룹 13"/>
            <p:cNvGrpSpPr/>
            <p:nvPr/>
          </p:nvGrpSpPr>
          <p:grpSpPr>
            <a:xfrm rot="20647153">
              <a:off x="7194267" y="2857874"/>
              <a:ext cx="1230823" cy="1459671"/>
              <a:chOff x="6089072" y="1693717"/>
              <a:chExt cx="1433946" cy="1683328"/>
            </a:xfrm>
            <a:solidFill>
              <a:schemeClr val="accent4"/>
            </a:solidFill>
          </p:grpSpPr>
          <p:sp>
            <p:nvSpPr>
              <p:cNvPr id="4" name="오른쪽 화살표 3"/>
              <p:cNvSpPr/>
              <p:nvPr/>
            </p:nvSpPr>
            <p:spPr>
              <a:xfrm>
                <a:off x="6089072" y="2267536"/>
                <a:ext cx="1433946" cy="498764"/>
              </a:xfrm>
              <a:prstGeom prst="right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곱셈 기호 10"/>
              <p:cNvSpPr/>
              <p:nvPr/>
            </p:nvSpPr>
            <p:spPr>
              <a:xfrm>
                <a:off x="6192982" y="1693717"/>
                <a:ext cx="1174173" cy="1683328"/>
              </a:xfrm>
              <a:prstGeom prst="mathMultiply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165708" y="1295130"/>
              <a:ext cx="4582001" cy="2298680"/>
              <a:chOff x="7165708" y="1295130"/>
              <a:chExt cx="4582001" cy="2298680"/>
            </a:xfrm>
          </p:grpSpPr>
          <p:sp>
            <p:nvSpPr>
              <p:cNvPr id="28" name="오른쪽 화살표 27"/>
              <p:cNvSpPr/>
              <p:nvPr/>
            </p:nvSpPr>
            <p:spPr>
              <a:xfrm rot="20563025">
                <a:off x="7165708" y="2607940"/>
                <a:ext cx="1097013" cy="244186"/>
              </a:xfrm>
              <a:prstGeom prst="rightArrow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8501729" y="1295130"/>
                <a:ext cx="3245980" cy="2298680"/>
                <a:chOff x="4230275" y="2865759"/>
                <a:chExt cx="3245980" cy="2298680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4230275" y="2865759"/>
                  <a:ext cx="3245980" cy="22986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" name="모서리가 둥근 직사각형 30"/>
                <p:cNvSpPr/>
                <p:nvPr/>
              </p:nvSpPr>
              <p:spPr>
                <a:xfrm>
                  <a:off x="4405496" y="3740829"/>
                  <a:ext cx="2953301" cy="66501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장바구니 담기 페이지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9" name="그룹 18"/>
          <p:cNvGrpSpPr/>
          <p:nvPr/>
        </p:nvGrpSpPr>
        <p:grpSpPr>
          <a:xfrm>
            <a:off x="2716632" y="2252462"/>
            <a:ext cx="4354501" cy="2584069"/>
            <a:chOff x="2716632" y="2252462"/>
            <a:chExt cx="4354501" cy="2584069"/>
          </a:xfrm>
        </p:grpSpPr>
        <p:grpSp>
          <p:nvGrpSpPr>
            <p:cNvPr id="5" name="그룹 4"/>
            <p:cNvGrpSpPr/>
            <p:nvPr/>
          </p:nvGrpSpPr>
          <p:grpSpPr>
            <a:xfrm>
              <a:off x="3825153" y="2537851"/>
              <a:ext cx="3245980" cy="2298680"/>
              <a:chOff x="4183520" y="2679250"/>
              <a:chExt cx="3245980" cy="2298680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183520" y="2679250"/>
                <a:ext cx="3245980" cy="2298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4329859" y="3496080"/>
                <a:ext cx="2953301" cy="66501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메뉴보기 페이지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오른쪽 화살표 1"/>
            <p:cNvSpPr/>
            <p:nvPr/>
          </p:nvSpPr>
          <p:spPr>
            <a:xfrm rot="698918">
              <a:off x="2718480" y="2713126"/>
              <a:ext cx="1097013" cy="244186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오른쪽 화살표 24"/>
            <p:cNvSpPr/>
            <p:nvPr/>
          </p:nvSpPr>
          <p:spPr>
            <a:xfrm rot="20563025">
              <a:off x="2716632" y="4485984"/>
              <a:ext cx="1097013" cy="244186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971492" y="2252462"/>
              <a:ext cx="2953301" cy="75710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공통 접근 가능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256791" y="3447720"/>
            <a:ext cx="4519799" cy="2870660"/>
            <a:chOff x="7256791" y="3447720"/>
            <a:chExt cx="4519799" cy="2870660"/>
          </a:xfrm>
        </p:grpSpPr>
        <p:sp>
          <p:nvSpPr>
            <p:cNvPr id="34" name="오른쪽 화살표 33"/>
            <p:cNvSpPr/>
            <p:nvPr/>
          </p:nvSpPr>
          <p:spPr>
            <a:xfrm rot="698918">
              <a:off x="7256791" y="4719413"/>
              <a:ext cx="1097013" cy="244186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8530610" y="4019700"/>
              <a:ext cx="3245980" cy="2298680"/>
              <a:chOff x="4241496" y="2427560"/>
              <a:chExt cx="3245980" cy="229868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4241496" y="2427560"/>
                <a:ext cx="3245980" cy="2298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4387835" y="3323492"/>
                <a:ext cx="2953301" cy="66501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로그인 후 사용하세요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!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모서리가 둥근 직사각형 39"/>
            <p:cNvSpPr/>
            <p:nvPr/>
          </p:nvSpPr>
          <p:spPr>
            <a:xfrm>
              <a:off x="8715612" y="3447720"/>
              <a:ext cx="2953301" cy="75710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접근 구분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248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186311" y="1952629"/>
            <a:ext cx="7562850" cy="3657595"/>
            <a:chOff x="1885950" y="2076450"/>
            <a:chExt cx="7562850" cy="3657595"/>
          </a:xfrm>
        </p:grpSpPr>
        <p:grpSp>
          <p:nvGrpSpPr>
            <p:cNvPr id="10" name="그룹 9"/>
            <p:cNvGrpSpPr/>
            <p:nvPr/>
          </p:nvGrpSpPr>
          <p:grpSpPr>
            <a:xfrm>
              <a:off x="1885950" y="2076450"/>
              <a:ext cx="7562850" cy="2305050"/>
              <a:chOff x="1885950" y="2076450"/>
              <a:chExt cx="7562850" cy="2305050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885950" y="2914650"/>
                <a:ext cx="7562850" cy="1466850"/>
                <a:chOff x="876300" y="2495550"/>
                <a:chExt cx="7562850" cy="1466850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876300" y="2495550"/>
                  <a:ext cx="7562850" cy="14668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모서리가 둥근 직사각형 5"/>
                <p:cNvSpPr/>
                <p:nvPr/>
              </p:nvSpPr>
              <p:spPr>
                <a:xfrm>
                  <a:off x="1409700" y="2857500"/>
                  <a:ext cx="2773820" cy="7620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회원정보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5134397" y="2857500"/>
                  <a:ext cx="2773820" cy="76200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장바구니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모서리가 둥근 직사각형 8"/>
              <p:cNvSpPr/>
              <p:nvPr/>
            </p:nvSpPr>
            <p:spPr>
              <a:xfrm>
                <a:off x="2419350" y="2076450"/>
                <a:ext cx="6498517" cy="10287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err="1" smtClean="0">
                    <a:solidFill>
                      <a:schemeClr val="tx1"/>
                    </a:solidFill>
                  </a:rPr>
                  <a:t>HashMap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 &lt; </a:t>
                </a:r>
                <a:r>
                  <a:rPr lang="en-US" altLang="ko-KR" sz="2000" dirty="0" err="1" smtClean="0">
                    <a:solidFill>
                      <a:schemeClr val="tx1"/>
                    </a:solidFill>
                  </a:rPr>
                  <a:t>MemberVO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 , </a:t>
                </a:r>
                <a:r>
                  <a:rPr lang="en-US" altLang="ko-KR" sz="2000" dirty="0" err="1" smtClean="0">
                    <a:solidFill>
                      <a:schemeClr val="tx1"/>
                    </a:solidFill>
                  </a:rPr>
                  <a:t>ArrayList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&lt;</a:t>
                </a:r>
                <a:r>
                  <a:rPr lang="en-US" altLang="ko-KR" sz="2000" dirty="0" err="1" smtClean="0">
                    <a:solidFill>
                      <a:schemeClr val="tx1"/>
                    </a:solidFill>
                  </a:rPr>
                  <a:t>MenuVO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&gt; &gt;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설명선 2 32"/>
            <p:cNvSpPr/>
            <p:nvPr/>
          </p:nvSpPr>
          <p:spPr>
            <a:xfrm>
              <a:off x="2987110" y="4648195"/>
              <a:ext cx="1638300" cy="108584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0483"/>
                <a:gd name="adj6" fmla="val 914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Key</a:t>
              </a:r>
              <a:endParaRPr lang="ko-KR" altLang="en-US" sz="2400" dirty="0"/>
            </a:p>
          </p:txBody>
        </p:sp>
        <p:sp>
          <p:nvSpPr>
            <p:cNvPr id="12" name="설명선 2 11"/>
            <p:cNvSpPr/>
            <p:nvPr/>
          </p:nvSpPr>
          <p:spPr>
            <a:xfrm>
              <a:off x="6711807" y="4648196"/>
              <a:ext cx="1638300" cy="108584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0483"/>
                <a:gd name="adj6" fmla="val 914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Values</a:t>
              </a:r>
              <a:endParaRPr lang="ko-KR" altLang="en-US" sz="2400" dirty="0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로그인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비로그인의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구분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57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로그인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비로그인의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구분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451177" y="2187695"/>
            <a:ext cx="3635218" cy="2637256"/>
            <a:chOff x="8451177" y="2187695"/>
            <a:chExt cx="3635218" cy="2637256"/>
          </a:xfrm>
        </p:grpSpPr>
        <p:sp>
          <p:nvSpPr>
            <p:cNvPr id="34" name="오른쪽 화살표 33"/>
            <p:cNvSpPr/>
            <p:nvPr/>
          </p:nvSpPr>
          <p:spPr>
            <a:xfrm rot="1620561">
              <a:off x="8451177" y="2187695"/>
              <a:ext cx="980534" cy="2794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8740522" y="2822757"/>
              <a:ext cx="3345873" cy="2002194"/>
              <a:chOff x="7720445" y="1340508"/>
              <a:chExt cx="3345873" cy="2002194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7720445" y="1780308"/>
                <a:ext cx="3345873" cy="1562394"/>
                <a:chOff x="7720445" y="4201391"/>
                <a:chExt cx="4000500" cy="1562394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7720445" y="4201391"/>
                  <a:ext cx="4000500" cy="15623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모서리가 둥근 직사각형 35"/>
                <p:cNvSpPr/>
                <p:nvPr/>
              </p:nvSpPr>
              <p:spPr>
                <a:xfrm>
                  <a:off x="7803573" y="4235468"/>
                  <a:ext cx="3823854" cy="66501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MemberVO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생성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ArrayList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&lt;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MenuVO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&gt; </a:t>
                  </a: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생성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7803573" y="4993443"/>
                  <a:ext cx="3823854" cy="66501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Map.put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MemberVO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ArrayList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&lt;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MenuVO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&gt;)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8584658" y="1340508"/>
                <a:ext cx="1608755" cy="369332"/>
              </a:xfrm>
              <a:prstGeom prst="rect">
                <a:avLst/>
              </a:prstGeom>
              <a:solidFill>
                <a:srgbClr val="F5FF79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err="1" smtClean="0"/>
                  <a:t>로그인페이</a:t>
                </a:r>
                <a:r>
                  <a:rPr lang="ko-KR" altLang="en-US" dirty="0" err="1"/>
                  <a:t>지</a:t>
                </a:r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3598853" y="1525174"/>
            <a:ext cx="4758755" cy="2298680"/>
            <a:chOff x="176645" y="1525175"/>
            <a:chExt cx="5725390" cy="2298680"/>
          </a:xfrm>
        </p:grpSpPr>
        <p:grpSp>
          <p:nvGrpSpPr>
            <p:cNvPr id="2" name="그룹 1"/>
            <p:cNvGrpSpPr/>
            <p:nvPr/>
          </p:nvGrpSpPr>
          <p:grpSpPr>
            <a:xfrm>
              <a:off x="831273" y="1525175"/>
              <a:ext cx="5070762" cy="2298680"/>
              <a:chOff x="581890" y="1525175"/>
              <a:chExt cx="5320145" cy="2298680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581890" y="1525175"/>
                <a:ext cx="5320145" cy="2298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671953" y="2313709"/>
                <a:ext cx="5140011" cy="66501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HashMap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&lt;null , null&gt;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671952" y="1602517"/>
                <a:ext cx="5140011" cy="66501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HashMap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회원정보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,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장바구니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&gt;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671956" y="3044535"/>
                <a:ext cx="5140011" cy="66501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회원정보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= null,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장바구니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= null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모서리가 둥근 직사각형 24"/>
            <p:cNvSpPr/>
            <p:nvPr/>
          </p:nvSpPr>
          <p:spPr>
            <a:xfrm>
              <a:off x="176645" y="1787236"/>
              <a:ext cx="845331" cy="17145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로그아웃 상태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598853" y="4114865"/>
            <a:ext cx="5809778" cy="2298680"/>
            <a:chOff x="3598853" y="4114865"/>
            <a:chExt cx="5809778" cy="2298680"/>
          </a:xfrm>
        </p:grpSpPr>
        <p:grpSp>
          <p:nvGrpSpPr>
            <p:cNvPr id="29" name="그룹 28"/>
            <p:cNvGrpSpPr/>
            <p:nvPr/>
          </p:nvGrpSpPr>
          <p:grpSpPr>
            <a:xfrm>
              <a:off x="3598853" y="4114865"/>
              <a:ext cx="4758755" cy="2298680"/>
              <a:chOff x="176645" y="1525175"/>
              <a:chExt cx="5725390" cy="2298680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831273" y="1525175"/>
                <a:ext cx="5070762" cy="2298680"/>
                <a:chOff x="581890" y="1525175"/>
                <a:chExt cx="5320145" cy="2298680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581890" y="1525175"/>
                  <a:ext cx="5320145" cy="22986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모서리가 둥근 직사각형 41"/>
                <p:cNvSpPr/>
                <p:nvPr/>
              </p:nvSpPr>
              <p:spPr>
                <a:xfrm>
                  <a:off x="671953" y="2313709"/>
                  <a:ext cx="5140011" cy="66501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HashMap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&lt;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MemberVO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 , 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ArrayList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&lt;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MenuVO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&gt;&gt; 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671952" y="1602517"/>
                  <a:ext cx="5140011" cy="66501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HashMap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회원정보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 , </a:t>
                  </a:r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장바구니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&gt; 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모서리가 둥근 직사각형 43"/>
                <p:cNvSpPr/>
                <p:nvPr/>
              </p:nvSpPr>
              <p:spPr>
                <a:xfrm>
                  <a:off x="671956" y="3044535"/>
                  <a:ext cx="5140011" cy="665019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회원정보 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= 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MemberVO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장바구니 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= 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ArrayList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&lt;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MenuVo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&gt;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" name="모서리가 둥근 직사각형 30"/>
              <p:cNvSpPr/>
              <p:nvPr/>
            </p:nvSpPr>
            <p:spPr>
              <a:xfrm>
                <a:off x="176645" y="1787236"/>
                <a:ext cx="845331" cy="17145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로그인상태</a:t>
                </a:r>
                <a:endParaRPr lang="ko-KR" altLang="en-US" dirty="0"/>
              </a:p>
            </p:txBody>
          </p:sp>
        </p:grpSp>
        <p:sp>
          <p:nvSpPr>
            <p:cNvPr id="51" name="오른쪽 화살표 50"/>
            <p:cNvSpPr/>
            <p:nvPr/>
          </p:nvSpPr>
          <p:spPr>
            <a:xfrm rot="9339668">
              <a:off x="8428097" y="5361574"/>
              <a:ext cx="980534" cy="2794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0180" y="2951366"/>
            <a:ext cx="3359472" cy="2488142"/>
            <a:chOff x="60180" y="2951366"/>
            <a:chExt cx="3359472" cy="2488142"/>
          </a:xfrm>
        </p:grpSpPr>
        <p:grpSp>
          <p:nvGrpSpPr>
            <p:cNvPr id="45" name="그룹 44"/>
            <p:cNvGrpSpPr/>
            <p:nvPr/>
          </p:nvGrpSpPr>
          <p:grpSpPr>
            <a:xfrm>
              <a:off x="60180" y="2951366"/>
              <a:ext cx="3345873" cy="1768261"/>
              <a:chOff x="7720444" y="1398006"/>
              <a:chExt cx="3345873" cy="1768261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7720444" y="1948374"/>
                <a:ext cx="3345873" cy="1217893"/>
                <a:chOff x="7720446" y="4369457"/>
                <a:chExt cx="4000501" cy="1217893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7720446" y="4369457"/>
                  <a:ext cx="4000501" cy="12178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모서리가 둥근 직사각형 48"/>
                <p:cNvSpPr/>
                <p:nvPr/>
              </p:nvSpPr>
              <p:spPr>
                <a:xfrm>
                  <a:off x="7829994" y="4691577"/>
                  <a:ext cx="3823854" cy="66501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Map.clear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()</a:t>
                  </a:r>
                </a:p>
                <a:p>
                  <a:pPr algn="ctr"/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Map.remove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en-US" altLang="ko-KR" dirty="0" err="1" smtClean="0">
                      <a:solidFill>
                        <a:schemeClr val="tx1"/>
                      </a:solidFill>
                    </a:rPr>
                    <a:t>MemberVO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7" name="TextBox 46"/>
              <p:cNvSpPr txBox="1"/>
              <p:nvPr/>
            </p:nvSpPr>
            <p:spPr>
              <a:xfrm>
                <a:off x="8491537" y="1398006"/>
                <a:ext cx="1839191" cy="369332"/>
              </a:xfrm>
              <a:prstGeom prst="rect">
                <a:avLst/>
              </a:prstGeom>
              <a:solidFill>
                <a:srgbClr val="F5FF79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로그아</a:t>
                </a:r>
                <a:r>
                  <a:rPr lang="ko-KR" altLang="en-US" dirty="0"/>
                  <a:t>웃</a:t>
                </a:r>
                <a:r>
                  <a:rPr lang="ko-KR" altLang="en-US" dirty="0" smtClean="0"/>
                  <a:t>페이지</a:t>
                </a:r>
                <a:endParaRPr lang="ko-KR" altLang="en-US" dirty="0"/>
              </a:p>
            </p:txBody>
          </p:sp>
        </p:grpSp>
        <p:sp>
          <p:nvSpPr>
            <p:cNvPr id="52" name="오른쪽 화살표 51"/>
            <p:cNvSpPr/>
            <p:nvPr/>
          </p:nvSpPr>
          <p:spPr>
            <a:xfrm rot="13000271">
              <a:off x="2439118" y="5160098"/>
              <a:ext cx="980534" cy="2794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오른쪽 화살표 52"/>
          <p:cNvSpPr/>
          <p:nvPr/>
        </p:nvSpPr>
        <p:spPr>
          <a:xfrm rot="19496609">
            <a:off x="2378098" y="2287090"/>
            <a:ext cx="980534" cy="279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426851" y="3762106"/>
            <a:ext cx="1608755" cy="369332"/>
          </a:xfrm>
          <a:prstGeom prst="rect">
            <a:avLst/>
          </a:prstGeom>
          <a:solidFill>
            <a:srgbClr val="F5FF7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메인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99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03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143280" y="235334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구현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191250" y="3933819"/>
            <a:ext cx="5829299" cy="2305050"/>
            <a:chOff x="1500426" y="2057400"/>
            <a:chExt cx="8424245" cy="2305050"/>
          </a:xfrm>
        </p:grpSpPr>
        <p:grpSp>
          <p:nvGrpSpPr>
            <p:cNvPr id="7" name="그룹 6"/>
            <p:cNvGrpSpPr/>
            <p:nvPr/>
          </p:nvGrpSpPr>
          <p:grpSpPr>
            <a:xfrm>
              <a:off x="1885950" y="2895600"/>
              <a:ext cx="7562850" cy="1466850"/>
              <a:chOff x="876300" y="2476500"/>
              <a:chExt cx="7562850" cy="1466850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876300" y="2476500"/>
                <a:ext cx="7562850" cy="1466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1409700" y="2857500"/>
                <a:ext cx="2773820" cy="762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null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5134397" y="2857500"/>
                <a:ext cx="2773820" cy="762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null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1500426" y="2057400"/>
              <a:ext cx="8424245" cy="1028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</a:rPr>
                <a:t>HashMap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&lt;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MemberVO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,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ArrayList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MenuVO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&gt;&gt;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68672" y="3905244"/>
            <a:ext cx="5772150" cy="2305050"/>
            <a:chOff x="1434841" y="2076450"/>
            <a:chExt cx="8465067" cy="2305050"/>
          </a:xfrm>
        </p:grpSpPr>
        <p:grpSp>
          <p:nvGrpSpPr>
            <p:cNvPr id="15" name="그룹 14"/>
            <p:cNvGrpSpPr/>
            <p:nvPr/>
          </p:nvGrpSpPr>
          <p:grpSpPr>
            <a:xfrm>
              <a:off x="1885950" y="2914650"/>
              <a:ext cx="7562850" cy="1466850"/>
              <a:chOff x="876300" y="2495550"/>
              <a:chExt cx="7562850" cy="1466850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876300" y="2495550"/>
                <a:ext cx="7562850" cy="1466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1409700" y="2857500"/>
                <a:ext cx="2773820" cy="762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회원정보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5134397" y="2857500"/>
                <a:ext cx="2773820" cy="762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장바구니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1434841" y="2076450"/>
              <a:ext cx="8465067" cy="1028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</a:rPr>
                <a:t>HashMap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&lt;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MemberVO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,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ArrayList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MenuVO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&gt;&gt;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260850" y="971176"/>
            <a:ext cx="3587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로그인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비로그인의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구분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83248"/>
              </p:ext>
            </p:extLst>
          </p:nvPr>
        </p:nvGraphicFramePr>
        <p:xfrm>
          <a:off x="1936750" y="1767416"/>
          <a:ext cx="8159751" cy="1718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917"/>
                <a:gridCol w="2719917"/>
                <a:gridCol w="2719917"/>
              </a:tblGrid>
              <a:tr h="57291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로그인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로그아웃</a:t>
                      </a:r>
                      <a:endParaRPr lang="ko-KR" altLang="en-US" sz="2400" dirty="0"/>
                    </a:p>
                  </a:txBody>
                  <a:tcPr/>
                </a:tc>
              </a:tr>
              <a:tr h="572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 smtClean="0"/>
                        <a:t>Map.size</a:t>
                      </a:r>
                      <a:r>
                        <a:rPr lang="en-US" altLang="ko-KR" sz="2400" dirty="0" smtClean="0"/>
                        <a:t>()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== 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== 0</a:t>
                      </a:r>
                      <a:endParaRPr lang="ko-KR" altLang="en-US" sz="2400" dirty="0"/>
                    </a:p>
                  </a:txBody>
                  <a:tcPr/>
                </a:tc>
              </a:tr>
              <a:tr h="572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Map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!=</a:t>
                      </a:r>
                      <a:r>
                        <a:rPr lang="en-US" altLang="ko-KR" sz="2400" baseline="0" dirty="0" smtClean="0"/>
                        <a:t> null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==</a:t>
                      </a:r>
                      <a:r>
                        <a:rPr lang="en-US" altLang="ko-KR" sz="2400" baseline="0" dirty="0" smtClean="0"/>
                        <a:t> null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94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3036</TotalTime>
  <Words>694</Words>
  <Application>Microsoft Office PowerPoint</Application>
  <PresentationFormat>사용자 지정</PresentationFormat>
  <Paragraphs>257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김영동</cp:lastModifiedBy>
  <cp:revision>255</cp:revision>
  <dcterms:created xsi:type="dcterms:W3CDTF">2018-08-02T07:05:36Z</dcterms:created>
  <dcterms:modified xsi:type="dcterms:W3CDTF">2018-11-25T14:57:36Z</dcterms:modified>
</cp:coreProperties>
</file>