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75" r:id="rId3"/>
    <p:sldId id="364" r:id="rId4"/>
    <p:sldId id="376" r:id="rId5"/>
    <p:sldId id="378" r:id="rId6"/>
    <p:sldId id="377" r:id="rId7"/>
    <p:sldId id="365" r:id="rId8"/>
    <p:sldId id="373" r:id="rId9"/>
    <p:sldId id="3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2DD"/>
    <a:srgbClr val="E2DBD5"/>
    <a:srgbClr val="83969E"/>
    <a:srgbClr val="F14A38"/>
    <a:srgbClr val="ECE8E4"/>
    <a:srgbClr val="F48E93"/>
    <a:srgbClr val="FF6766"/>
    <a:srgbClr val="94A4AB"/>
    <a:srgbClr val="FCEBE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9" autoAdjust="0"/>
    <p:restoredTop sz="94660"/>
  </p:normalViewPr>
  <p:slideViewPr>
    <p:cSldViewPr snapToGrid="0">
      <p:cViewPr varScale="1">
        <p:scale>
          <a:sx n="50" d="100"/>
          <a:sy n="50" d="100"/>
        </p:scale>
        <p:origin x="-96" y="-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11148" y="3529576"/>
            <a:ext cx="3500334" cy="736535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2917" y="2551837"/>
            <a:ext cx="5986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 smtClean="0">
                <a:solidFill>
                  <a:srgbClr val="F14A38"/>
                </a:solidFill>
              </a:rPr>
              <a:t>프로젝트 기획서 </a:t>
            </a:r>
            <a:endParaRPr lang="en-US" altLang="ko-KR" sz="4000" b="1" i="1" dirty="0" smtClean="0">
              <a:solidFill>
                <a:srgbClr val="F14A3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bg1"/>
                </a:solidFill>
              </a:rPr>
              <a:t>식당운영 프로그램</a:t>
            </a:r>
            <a:endParaRPr lang="en-US" altLang="ko-KR" sz="3200" b="1" i="1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37" idx="4"/>
          </p:cNvCxnSpPr>
          <p:nvPr/>
        </p:nvCxnSpPr>
        <p:spPr>
          <a:xfrm flipH="1">
            <a:off x="8810625" y="-1"/>
            <a:ext cx="3381374" cy="2647951"/>
          </a:xfrm>
          <a:prstGeom prst="line">
            <a:avLst/>
          </a:prstGeom>
          <a:ln>
            <a:solidFill>
              <a:srgbClr val="F14A3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7" idx="4"/>
          </p:cNvCxnSpPr>
          <p:nvPr/>
        </p:nvCxnSpPr>
        <p:spPr>
          <a:xfrm flipH="1">
            <a:off x="8810625" y="-1"/>
            <a:ext cx="3381374" cy="430530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57685" y="4305300"/>
            <a:ext cx="250587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개발기간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2018.11.13~11.27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조장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김영동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조원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남천우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김다혜</a:t>
            </a:r>
            <a:endParaRPr lang="ko-KR" altLang="en-US" b="1" dirty="0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75084" y="-664441"/>
            <a:ext cx="5717880" cy="7816406"/>
            <a:chOff x="1275084" y="-664441"/>
            <a:chExt cx="5717880" cy="7816406"/>
          </a:xfrm>
        </p:grpSpPr>
        <p:grpSp>
          <p:nvGrpSpPr>
            <p:cNvPr id="30" name="그룹 29"/>
            <p:cNvGrpSpPr/>
            <p:nvPr/>
          </p:nvGrpSpPr>
          <p:grpSpPr>
            <a:xfrm>
              <a:off x="4888281" y="-664441"/>
              <a:ext cx="2104683" cy="7816406"/>
              <a:chOff x="5099296" y="-479942"/>
              <a:chExt cx="1973802" cy="7330338"/>
            </a:xfrm>
          </p:grpSpPr>
          <p:sp>
            <p:nvSpPr>
              <p:cNvPr id="9" name="왼쪽 대괄호 8"/>
              <p:cNvSpPr/>
              <p:nvPr/>
            </p:nvSpPr>
            <p:spPr>
              <a:xfrm>
                <a:off x="5099296" y="721124"/>
                <a:ext cx="574040" cy="1212395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왼쪽 대괄호 9"/>
              <p:cNvSpPr/>
              <p:nvPr/>
            </p:nvSpPr>
            <p:spPr>
              <a:xfrm rot="10800000">
                <a:off x="6435336" y="1933520"/>
                <a:ext cx="574040" cy="1136855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5631675" y="1933520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/>
            </p:nvSpPr>
            <p:spPr>
              <a:xfrm>
                <a:off x="6091459" y="2148959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rgbClr val="F14A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5333581" y="983444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왼쪽 대괄호 14"/>
              <p:cNvSpPr/>
              <p:nvPr/>
            </p:nvSpPr>
            <p:spPr>
              <a:xfrm>
                <a:off x="5123937" y="3070375"/>
                <a:ext cx="574040" cy="1339224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5607336" y="3070375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/>
              <p:cNvSpPr/>
              <p:nvPr/>
            </p:nvSpPr>
            <p:spPr>
              <a:xfrm>
                <a:off x="5347352" y="3396109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3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왼쪽 대괄호 17"/>
              <p:cNvSpPr/>
              <p:nvPr/>
            </p:nvSpPr>
            <p:spPr>
              <a:xfrm rot="10800000">
                <a:off x="6459676" y="4409599"/>
                <a:ext cx="574040" cy="1248024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5665275" y="4409599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>
                <a:off x="6091459" y="4690631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왼쪽 대괄호 20"/>
              <p:cNvSpPr/>
              <p:nvPr/>
            </p:nvSpPr>
            <p:spPr>
              <a:xfrm>
                <a:off x="5111996" y="5657624"/>
                <a:ext cx="574040" cy="1192772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5640827" y="5657624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원호 26"/>
              <p:cNvSpPr/>
              <p:nvPr/>
            </p:nvSpPr>
            <p:spPr>
              <a:xfrm>
                <a:off x="5864555" y="-479942"/>
                <a:ext cx="1208543" cy="1208543"/>
              </a:xfrm>
              <a:prstGeom prst="arc">
                <a:avLst>
                  <a:gd name="adj1" fmla="val 120254"/>
                  <a:gd name="adj2" fmla="val 5368093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5655804" y="721124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/>
            <p:cNvSpPr/>
            <p:nvPr/>
          </p:nvSpPr>
          <p:spPr>
            <a:xfrm>
              <a:off x="1275084" y="859140"/>
              <a:ext cx="3587797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개발목표</a:t>
              </a:r>
              <a:endPara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349250" y="4839714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계획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19845" y="2098061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F14A38"/>
                </a:solidFill>
                <a:latin typeface="+mn-ea"/>
              </a:rPr>
              <a:t>구성 및 설계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75083" y="3398196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동작 구현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15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01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개발목표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734597" y="4107518"/>
            <a:ext cx="171198" cy="1711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041907" y="4107518"/>
            <a:ext cx="171198" cy="171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349217" y="4107518"/>
            <a:ext cx="171198" cy="1711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원호 43"/>
          <p:cNvSpPr/>
          <p:nvPr/>
        </p:nvSpPr>
        <p:spPr>
          <a:xfrm>
            <a:off x="963390" y="1280071"/>
            <a:ext cx="4171079" cy="4171079"/>
          </a:xfrm>
          <a:prstGeom prst="arc">
            <a:avLst>
              <a:gd name="adj1" fmla="val 6281931"/>
              <a:gd name="adj2" fmla="val 20233157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6" name="직선 연결선 45"/>
          <p:cNvCxnSpPr>
            <a:stCxn id="45" idx="0"/>
            <a:endCxn id="44" idx="2"/>
          </p:cNvCxnSpPr>
          <p:nvPr/>
        </p:nvCxnSpPr>
        <p:spPr>
          <a:xfrm flipH="1">
            <a:off x="4971783" y="1304670"/>
            <a:ext cx="362867" cy="125340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7" idx="0"/>
            <a:endCxn id="57" idx="2"/>
          </p:cNvCxnSpPr>
          <p:nvPr/>
        </p:nvCxnSpPr>
        <p:spPr>
          <a:xfrm flipH="1">
            <a:off x="4901571" y="2651751"/>
            <a:ext cx="898167" cy="6963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50" idx="0"/>
            <a:endCxn id="61" idx="0"/>
          </p:cNvCxnSpPr>
          <p:nvPr/>
        </p:nvCxnSpPr>
        <p:spPr>
          <a:xfrm flipH="1" flipV="1">
            <a:off x="5129669" y="3473474"/>
            <a:ext cx="299418" cy="408423"/>
          </a:xfrm>
          <a:prstGeom prst="line">
            <a:avLst/>
          </a:prstGeom>
          <a:ln w="38100">
            <a:solidFill>
              <a:srgbClr val="F14A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629897" y="2720902"/>
            <a:ext cx="292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계획서</a:t>
            </a:r>
            <a:endParaRPr lang="en-US" altLang="ko-KR" sz="24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식당운영 프로그램</a:t>
            </a:r>
            <a:endParaRPr lang="en-US" altLang="ko-KR" sz="24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원호 55"/>
          <p:cNvSpPr/>
          <p:nvPr/>
        </p:nvSpPr>
        <p:spPr>
          <a:xfrm>
            <a:off x="1087065" y="1389231"/>
            <a:ext cx="3923727" cy="3923727"/>
          </a:xfrm>
          <a:prstGeom prst="arc">
            <a:avLst>
              <a:gd name="adj1" fmla="val 1507992"/>
              <a:gd name="adj2" fmla="val 11006759"/>
            </a:avLst>
          </a:prstGeom>
          <a:noFill/>
          <a:ln w="38100">
            <a:solidFill>
              <a:srgbClr val="F14A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원호 56"/>
          <p:cNvSpPr/>
          <p:nvPr/>
        </p:nvSpPr>
        <p:spPr>
          <a:xfrm>
            <a:off x="1197718" y="1513643"/>
            <a:ext cx="3703936" cy="3703936"/>
          </a:xfrm>
          <a:prstGeom prst="arc">
            <a:avLst>
              <a:gd name="adj1" fmla="val 11948842"/>
              <a:gd name="adj2" fmla="val 2156743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962184" y="1280071"/>
            <a:ext cx="4171079" cy="4171079"/>
          </a:xfrm>
          <a:prstGeom prst="arc">
            <a:avLst>
              <a:gd name="adj1" fmla="val 20438080"/>
              <a:gd name="adj2" fmla="val 2141529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호 58"/>
          <p:cNvSpPr/>
          <p:nvPr/>
        </p:nvSpPr>
        <p:spPr>
          <a:xfrm>
            <a:off x="1104050" y="1389230"/>
            <a:ext cx="3923727" cy="3923727"/>
          </a:xfrm>
          <a:prstGeom prst="arc">
            <a:avLst>
              <a:gd name="adj1" fmla="val 230433"/>
              <a:gd name="adj2" fmla="val 1381878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호 59"/>
          <p:cNvSpPr/>
          <p:nvPr/>
        </p:nvSpPr>
        <p:spPr>
          <a:xfrm>
            <a:off x="1217367" y="1499125"/>
            <a:ext cx="3703936" cy="3703936"/>
          </a:xfrm>
          <a:prstGeom prst="arc">
            <a:avLst>
              <a:gd name="adj1" fmla="val 253655"/>
              <a:gd name="adj2" fmla="val 609524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962184" y="1265553"/>
            <a:ext cx="4171079" cy="4171079"/>
          </a:xfrm>
          <a:prstGeom prst="arc">
            <a:avLst>
              <a:gd name="adj1" fmla="val 201846"/>
              <a:gd name="adj2" fmla="val 138432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5244080" y="14518"/>
            <a:ext cx="1794598" cy="1794598"/>
            <a:chOff x="4818423" y="129435"/>
            <a:chExt cx="1794598" cy="1794598"/>
          </a:xfrm>
        </p:grpSpPr>
        <p:sp>
          <p:nvSpPr>
            <p:cNvPr id="39" name="타원 38"/>
            <p:cNvSpPr/>
            <p:nvPr/>
          </p:nvSpPr>
          <p:spPr>
            <a:xfrm>
              <a:off x="4979122" y="287688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원호 44"/>
            <p:cNvSpPr/>
            <p:nvPr/>
          </p:nvSpPr>
          <p:spPr>
            <a:xfrm>
              <a:off x="4818423" y="129435"/>
              <a:ext cx="1794598" cy="1794598"/>
            </a:xfrm>
            <a:prstGeom prst="arc">
              <a:avLst>
                <a:gd name="adj1" fmla="val 9242119"/>
                <a:gd name="adj2" fmla="val 8030894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Freeform 11"/>
            <p:cNvSpPr>
              <a:spLocks noEditPoints="1"/>
            </p:cNvSpPr>
            <p:nvPr/>
          </p:nvSpPr>
          <p:spPr bwMode="auto">
            <a:xfrm>
              <a:off x="5525889" y="797765"/>
              <a:ext cx="379666" cy="469802"/>
            </a:xfrm>
            <a:custGeom>
              <a:avLst/>
              <a:gdLst>
                <a:gd name="T0" fmla="*/ 1893 w 2776"/>
                <a:gd name="T1" fmla="*/ 2761 h 3440"/>
                <a:gd name="T2" fmla="*/ 1756 w 2776"/>
                <a:gd name="T3" fmla="*/ 2829 h 3440"/>
                <a:gd name="T4" fmla="*/ 2073 w 2776"/>
                <a:gd name="T5" fmla="*/ 3143 h 3440"/>
                <a:gd name="T6" fmla="*/ 2577 w 2776"/>
                <a:gd name="T7" fmla="*/ 2631 h 3440"/>
                <a:gd name="T8" fmla="*/ 2489 w 2776"/>
                <a:gd name="T9" fmla="*/ 2506 h 3440"/>
                <a:gd name="T10" fmla="*/ 1412 w 2776"/>
                <a:gd name="T11" fmla="*/ 2506 h 3440"/>
                <a:gd name="T12" fmla="*/ 897 w 2776"/>
                <a:gd name="T13" fmla="*/ 2546 h 3440"/>
                <a:gd name="T14" fmla="*/ 910 w 2776"/>
                <a:gd name="T15" fmla="*/ 2410 h 3440"/>
                <a:gd name="T16" fmla="*/ 791 w 2776"/>
                <a:gd name="T17" fmla="*/ 2360 h 3440"/>
                <a:gd name="T18" fmla="*/ 431 w 2776"/>
                <a:gd name="T19" fmla="*/ 2490 h 3440"/>
                <a:gd name="T20" fmla="*/ 461 w 2776"/>
                <a:gd name="T21" fmla="*/ 2410 h 3440"/>
                <a:gd name="T22" fmla="*/ 2144 w 2776"/>
                <a:gd name="T23" fmla="*/ 2162 h 3440"/>
                <a:gd name="T24" fmla="*/ 2591 w 2776"/>
                <a:gd name="T25" fmla="*/ 2350 h 3440"/>
                <a:gd name="T26" fmla="*/ 2776 w 2776"/>
                <a:gd name="T27" fmla="*/ 2801 h 3440"/>
                <a:gd name="T28" fmla="*/ 2591 w 2776"/>
                <a:gd name="T29" fmla="*/ 3252 h 3440"/>
                <a:gd name="T30" fmla="*/ 2144 w 2776"/>
                <a:gd name="T31" fmla="*/ 3440 h 3440"/>
                <a:gd name="T32" fmla="*/ 1695 w 2776"/>
                <a:gd name="T33" fmla="*/ 3252 h 3440"/>
                <a:gd name="T34" fmla="*/ 1510 w 2776"/>
                <a:gd name="T35" fmla="*/ 2801 h 3440"/>
                <a:gd name="T36" fmla="*/ 1695 w 2776"/>
                <a:gd name="T37" fmla="*/ 2350 h 3440"/>
                <a:gd name="T38" fmla="*/ 2144 w 2776"/>
                <a:gd name="T39" fmla="*/ 2162 h 3440"/>
                <a:gd name="T40" fmla="*/ 1510 w 2776"/>
                <a:gd name="T41" fmla="*/ 2064 h 3440"/>
                <a:gd name="T42" fmla="*/ 897 w 2776"/>
                <a:gd name="T43" fmla="*/ 2104 h 3440"/>
                <a:gd name="T44" fmla="*/ 910 w 2776"/>
                <a:gd name="T45" fmla="*/ 1968 h 3440"/>
                <a:gd name="T46" fmla="*/ 791 w 2776"/>
                <a:gd name="T47" fmla="*/ 1939 h 3440"/>
                <a:gd name="T48" fmla="*/ 431 w 2776"/>
                <a:gd name="T49" fmla="*/ 2069 h 3440"/>
                <a:gd name="T50" fmla="*/ 461 w 2776"/>
                <a:gd name="T51" fmla="*/ 1989 h 3440"/>
                <a:gd name="T52" fmla="*/ 926 w 2776"/>
                <a:gd name="T53" fmla="*/ 1573 h 3440"/>
                <a:gd name="T54" fmla="*/ 1751 w 2776"/>
                <a:gd name="T55" fmla="*/ 1687 h 3440"/>
                <a:gd name="T56" fmla="*/ 886 w 2776"/>
                <a:gd name="T57" fmla="*/ 1700 h 3440"/>
                <a:gd name="T58" fmla="*/ 926 w 2776"/>
                <a:gd name="T59" fmla="*/ 1573 h 3440"/>
                <a:gd name="T60" fmla="*/ 784 w 2776"/>
                <a:gd name="T61" fmla="*/ 1533 h 3440"/>
                <a:gd name="T62" fmla="*/ 421 w 2776"/>
                <a:gd name="T63" fmla="*/ 1641 h 3440"/>
                <a:gd name="T64" fmla="*/ 474 w 2776"/>
                <a:gd name="T65" fmla="*/ 1574 h 3440"/>
                <a:gd name="T66" fmla="*/ 1705 w 2776"/>
                <a:gd name="T67" fmla="*/ 1130 h 3440"/>
                <a:gd name="T68" fmla="*/ 1744 w 2776"/>
                <a:gd name="T69" fmla="*/ 1257 h 3440"/>
                <a:gd name="T70" fmla="*/ 879 w 2776"/>
                <a:gd name="T71" fmla="*/ 1244 h 3440"/>
                <a:gd name="T72" fmla="*/ 754 w 2776"/>
                <a:gd name="T73" fmla="*/ 1021 h 3440"/>
                <a:gd name="T74" fmla="*/ 604 w 2776"/>
                <a:gd name="T75" fmla="*/ 1300 h 3440"/>
                <a:gd name="T76" fmla="*/ 415 w 2776"/>
                <a:gd name="T77" fmla="*/ 1190 h 3440"/>
                <a:gd name="T78" fmla="*/ 487 w 2776"/>
                <a:gd name="T79" fmla="*/ 1144 h 3440"/>
                <a:gd name="T80" fmla="*/ 537 w 2776"/>
                <a:gd name="T81" fmla="*/ 369 h 3440"/>
                <a:gd name="T82" fmla="*/ 667 w 2776"/>
                <a:gd name="T83" fmla="*/ 612 h 3440"/>
                <a:gd name="T84" fmla="*/ 1557 w 2776"/>
                <a:gd name="T85" fmla="*/ 591 h 3440"/>
                <a:gd name="T86" fmla="*/ 1651 w 2776"/>
                <a:gd name="T87" fmla="*/ 344 h 3440"/>
                <a:gd name="T88" fmla="*/ 2158 w 2776"/>
                <a:gd name="T89" fmla="*/ 434 h 3440"/>
                <a:gd name="T90" fmla="*/ 2076 w 2776"/>
                <a:gd name="T91" fmla="*/ 2018 h 3440"/>
                <a:gd name="T92" fmla="*/ 1384 w 2776"/>
                <a:gd name="T93" fmla="*/ 2977 h 3440"/>
                <a:gd name="T94" fmla="*/ 46 w 2776"/>
                <a:gd name="T95" fmla="*/ 3026 h 3440"/>
                <a:gd name="T96" fmla="*/ 21 w 2776"/>
                <a:gd name="T97" fmla="*/ 450 h 3440"/>
                <a:gd name="T98" fmla="*/ 1096 w 2776"/>
                <a:gd name="T99" fmla="*/ 98 h 3440"/>
                <a:gd name="T100" fmla="*/ 1033 w 2776"/>
                <a:gd name="T101" fmla="*/ 210 h 3440"/>
                <a:gd name="T102" fmla="*/ 1159 w 2776"/>
                <a:gd name="T103" fmla="*/ 210 h 3440"/>
                <a:gd name="T104" fmla="*/ 1096 w 2776"/>
                <a:gd name="T105" fmla="*/ 98 h 3440"/>
                <a:gd name="T106" fmla="*/ 1244 w 2776"/>
                <a:gd name="T107" fmla="*/ 84 h 3440"/>
                <a:gd name="T108" fmla="*/ 1303 w 2776"/>
                <a:gd name="T109" fmla="*/ 236 h 3440"/>
                <a:gd name="T110" fmla="*/ 1534 w 2776"/>
                <a:gd name="T111" fmla="*/ 310 h 3440"/>
                <a:gd name="T112" fmla="*/ 1517 w 2776"/>
                <a:gd name="T113" fmla="*/ 498 h 3440"/>
                <a:gd name="T114" fmla="*/ 697 w 2776"/>
                <a:gd name="T115" fmla="*/ 516 h 3440"/>
                <a:gd name="T116" fmla="*/ 645 w 2776"/>
                <a:gd name="T117" fmla="*/ 335 h 3440"/>
                <a:gd name="T118" fmla="*/ 872 w 2776"/>
                <a:gd name="T119" fmla="*/ 243 h 3440"/>
                <a:gd name="T120" fmla="*/ 936 w 2776"/>
                <a:gd name="T121" fmla="*/ 11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76" h="3440">
                  <a:moveTo>
                    <a:pt x="2489" y="2506"/>
                  </a:moveTo>
                  <a:lnTo>
                    <a:pt x="2468" y="2508"/>
                  </a:lnTo>
                  <a:lnTo>
                    <a:pt x="2447" y="2513"/>
                  </a:lnTo>
                  <a:lnTo>
                    <a:pt x="2428" y="2524"/>
                  </a:lnTo>
                  <a:lnTo>
                    <a:pt x="2411" y="2539"/>
                  </a:lnTo>
                  <a:lnTo>
                    <a:pt x="2083" y="2911"/>
                  </a:lnTo>
                  <a:lnTo>
                    <a:pt x="1912" y="2774"/>
                  </a:lnTo>
                  <a:lnTo>
                    <a:pt x="1893" y="2761"/>
                  </a:lnTo>
                  <a:lnTo>
                    <a:pt x="1872" y="2754"/>
                  </a:lnTo>
                  <a:lnTo>
                    <a:pt x="1851" y="2752"/>
                  </a:lnTo>
                  <a:lnTo>
                    <a:pt x="1830" y="2754"/>
                  </a:lnTo>
                  <a:lnTo>
                    <a:pt x="1809" y="2761"/>
                  </a:lnTo>
                  <a:lnTo>
                    <a:pt x="1790" y="2773"/>
                  </a:lnTo>
                  <a:lnTo>
                    <a:pt x="1775" y="2788"/>
                  </a:lnTo>
                  <a:lnTo>
                    <a:pt x="1762" y="2808"/>
                  </a:lnTo>
                  <a:lnTo>
                    <a:pt x="1756" y="2829"/>
                  </a:lnTo>
                  <a:lnTo>
                    <a:pt x="1753" y="2850"/>
                  </a:lnTo>
                  <a:lnTo>
                    <a:pt x="1756" y="2872"/>
                  </a:lnTo>
                  <a:lnTo>
                    <a:pt x="1762" y="2893"/>
                  </a:lnTo>
                  <a:lnTo>
                    <a:pt x="1774" y="2910"/>
                  </a:lnTo>
                  <a:lnTo>
                    <a:pt x="1790" y="2927"/>
                  </a:lnTo>
                  <a:lnTo>
                    <a:pt x="2033" y="3123"/>
                  </a:lnTo>
                  <a:lnTo>
                    <a:pt x="2053" y="3136"/>
                  </a:lnTo>
                  <a:lnTo>
                    <a:pt x="2073" y="3143"/>
                  </a:lnTo>
                  <a:lnTo>
                    <a:pt x="2094" y="3145"/>
                  </a:lnTo>
                  <a:lnTo>
                    <a:pt x="2115" y="3143"/>
                  </a:lnTo>
                  <a:lnTo>
                    <a:pt x="2133" y="3137"/>
                  </a:lnTo>
                  <a:lnTo>
                    <a:pt x="2152" y="3126"/>
                  </a:lnTo>
                  <a:lnTo>
                    <a:pt x="2167" y="3113"/>
                  </a:lnTo>
                  <a:lnTo>
                    <a:pt x="2557" y="2670"/>
                  </a:lnTo>
                  <a:lnTo>
                    <a:pt x="2569" y="2651"/>
                  </a:lnTo>
                  <a:lnTo>
                    <a:pt x="2577" y="2631"/>
                  </a:lnTo>
                  <a:lnTo>
                    <a:pt x="2582" y="2609"/>
                  </a:lnTo>
                  <a:lnTo>
                    <a:pt x="2580" y="2588"/>
                  </a:lnTo>
                  <a:lnTo>
                    <a:pt x="2574" y="2567"/>
                  </a:lnTo>
                  <a:lnTo>
                    <a:pt x="2564" y="2548"/>
                  </a:lnTo>
                  <a:lnTo>
                    <a:pt x="2549" y="2531"/>
                  </a:lnTo>
                  <a:lnTo>
                    <a:pt x="2530" y="2518"/>
                  </a:lnTo>
                  <a:lnTo>
                    <a:pt x="2510" y="2510"/>
                  </a:lnTo>
                  <a:lnTo>
                    <a:pt x="2489" y="2506"/>
                  </a:lnTo>
                  <a:close/>
                  <a:moveTo>
                    <a:pt x="926" y="2408"/>
                  </a:moveTo>
                  <a:lnTo>
                    <a:pt x="1364" y="2408"/>
                  </a:lnTo>
                  <a:lnTo>
                    <a:pt x="1379" y="2410"/>
                  </a:lnTo>
                  <a:lnTo>
                    <a:pt x="1393" y="2417"/>
                  </a:lnTo>
                  <a:lnTo>
                    <a:pt x="1403" y="2428"/>
                  </a:lnTo>
                  <a:lnTo>
                    <a:pt x="1410" y="2441"/>
                  </a:lnTo>
                  <a:lnTo>
                    <a:pt x="1412" y="2457"/>
                  </a:lnTo>
                  <a:lnTo>
                    <a:pt x="1412" y="2506"/>
                  </a:lnTo>
                  <a:lnTo>
                    <a:pt x="1410" y="2522"/>
                  </a:lnTo>
                  <a:lnTo>
                    <a:pt x="1403" y="2535"/>
                  </a:lnTo>
                  <a:lnTo>
                    <a:pt x="1393" y="2546"/>
                  </a:lnTo>
                  <a:lnTo>
                    <a:pt x="1379" y="2553"/>
                  </a:lnTo>
                  <a:lnTo>
                    <a:pt x="1364" y="2555"/>
                  </a:lnTo>
                  <a:lnTo>
                    <a:pt x="926" y="2555"/>
                  </a:lnTo>
                  <a:lnTo>
                    <a:pt x="910" y="2553"/>
                  </a:lnTo>
                  <a:lnTo>
                    <a:pt x="897" y="2546"/>
                  </a:lnTo>
                  <a:lnTo>
                    <a:pt x="886" y="2535"/>
                  </a:lnTo>
                  <a:lnTo>
                    <a:pt x="879" y="2522"/>
                  </a:lnTo>
                  <a:lnTo>
                    <a:pt x="877" y="2506"/>
                  </a:lnTo>
                  <a:lnTo>
                    <a:pt x="877" y="2457"/>
                  </a:lnTo>
                  <a:lnTo>
                    <a:pt x="879" y="2441"/>
                  </a:lnTo>
                  <a:lnTo>
                    <a:pt x="886" y="2428"/>
                  </a:lnTo>
                  <a:lnTo>
                    <a:pt x="897" y="2417"/>
                  </a:lnTo>
                  <a:lnTo>
                    <a:pt x="910" y="2410"/>
                  </a:lnTo>
                  <a:lnTo>
                    <a:pt x="926" y="2408"/>
                  </a:lnTo>
                  <a:close/>
                  <a:moveTo>
                    <a:pt x="754" y="2298"/>
                  </a:moveTo>
                  <a:lnTo>
                    <a:pt x="768" y="2301"/>
                  </a:lnTo>
                  <a:lnTo>
                    <a:pt x="780" y="2309"/>
                  </a:lnTo>
                  <a:lnTo>
                    <a:pt x="789" y="2319"/>
                  </a:lnTo>
                  <a:lnTo>
                    <a:pt x="794" y="2333"/>
                  </a:lnTo>
                  <a:lnTo>
                    <a:pt x="794" y="2346"/>
                  </a:lnTo>
                  <a:lnTo>
                    <a:pt x="791" y="2360"/>
                  </a:lnTo>
                  <a:lnTo>
                    <a:pt x="784" y="2373"/>
                  </a:lnTo>
                  <a:lnTo>
                    <a:pt x="604" y="2576"/>
                  </a:lnTo>
                  <a:lnTo>
                    <a:pt x="594" y="2584"/>
                  </a:lnTo>
                  <a:lnTo>
                    <a:pt x="583" y="2589"/>
                  </a:lnTo>
                  <a:lnTo>
                    <a:pt x="570" y="2591"/>
                  </a:lnTo>
                  <a:lnTo>
                    <a:pt x="556" y="2588"/>
                  </a:lnTo>
                  <a:lnTo>
                    <a:pt x="542" y="2581"/>
                  </a:lnTo>
                  <a:lnTo>
                    <a:pt x="431" y="2490"/>
                  </a:lnTo>
                  <a:lnTo>
                    <a:pt x="421" y="2480"/>
                  </a:lnTo>
                  <a:lnTo>
                    <a:pt x="415" y="2467"/>
                  </a:lnTo>
                  <a:lnTo>
                    <a:pt x="414" y="2454"/>
                  </a:lnTo>
                  <a:lnTo>
                    <a:pt x="416" y="2440"/>
                  </a:lnTo>
                  <a:lnTo>
                    <a:pt x="424" y="2427"/>
                  </a:lnTo>
                  <a:lnTo>
                    <a:pt x="434" y="2417"/>
                  </a:lnTo>
                  <a:lnTo>
                    <a:pt x="447" y="2412"/>
                  </a:lnTo>
                  <a:lnTo>
                    <a:pt x="461" y="2410"/>
                  </a:lnTo>
                  <a:lnTo>
                    <a:pt x="474" y="2413"/>
                  </a:lnTo>
                  <a:lnTo>
                    <a:pt x="487" y="2421"/>
                  </a:lnTo>
                  <a:lnTo>
                    <a:pt x="565" y="2484"/>
                  </a:lnTo>
                  <a:lnTo>
                    <a:pt x="717" y="2312"/>
                  </a:lnTo>
                  <a:lnTo>
                    <a:pt x="727" y="2303"/>
                  </a:lnTo>
                  <a:lnTo>
                    <a:pt x="741" y="2299"/>
                  </a:lnTo>
                  <a:lnTo>
                    <a:pt x="754" y="2298"/>
                  </a:lnTo>
                  <a:close/>
                  <a:moveTo>
                    <a:pt x="2144" y="2162"/>
                  </a:moveTo>
                  <a:lnTo>
                    <a:pt x="2208" y="2165"/>
                  </a:lnTo>
                  <a:lnTo>
                    <a:pt x="2271" y="2176"/>
                  </a:lnTo>
                  <a:lnTo>
                    <a:pt x="2332" y="2191"/>
                  </a:lnTo>
                  <a:lnTo>
                    <a:pt x="2389" y="2212"/>
                  </a:lnTo>
                  <a:lnTo>
                    <a:pt x="2445" y="2239"/>
                  </a:lnTo>
                  <a:lnTo>
                    <a:pt x="2497" y="2271"/>
                  </a:lnTo>
                  <a:lnTo>
                    <a:pt x="2545" y="2308"/>
                  </a:lnTo>
                  <a:lnTo>
                    <a:pt x="2591" y="2350"/>
                  </a:lnTo>
                  <a:lnTo>
                    <a:pt x="2631" y="2394"/>
                  </a:lnTo>
                  <a:lnTo>
                    <a:pt x="2668" y="2443"/>
                  </a:lnTo>
                  <a:lnTo>
                    <a:pt x="2699" y="2497"/>
                  </a:lnTo>
                  <a:lnTo>
                    <a:pt x="2726" y="2553"/>
                  </a:lnTo>
                  <a:lnTo>
                    <a:pt x="2748" y="2611"/>
                  </a:lnTo>
                  <a:lnTo>
                    <a:pt x="2763" y="2673"/>
                  </a:lnTo>
                  <a:lnTo>
                    <a:pt x="2773" y="2735"/>
                  </a:lnTo>
                  <a:lnTo>
                    <a:pt x="2776" y="2801"/>
                  </a:lnTo>
                  <a:lnTo>
                    <a:pt x="2773" y="2867"/>
                  </a:lnTo>
                  <a:lnTo>
                    <a:pt x="2763" y="2930"/>
                  </a:lnTo>
                  <a:lnTo>
                    <a:pt x="2748" y="2991"/>
                  </a:lnTo>
                  <a:lnTo>
                    <a:pt x="2726" y="3050"/>
                  </a:lnTo>
                  <a:lnTo>
                    <a:pt x="2699" y="3105"/>
                  </a:lnTo>
                  <a:lnTo>
                    <a:pt x="2668" y="3159"/>
                  </a:lnTo>
                  <a:lnTo>
                    <a:pt x="2631" y="3208"/>
                  </a:lnTo>
                  <a:lnTo>
                    <a:pt x="2591" y="3252"/>
                  </a:lnTo>
                  <a:lnTo>
                    <a:pt x="2545" y="3294"/>
                  </a:lnTo>
                  <a:lnTo>
                    <a:pt x="2497" y="3331"/>
                  </a:lnTo>
                  <a:lnTo>
                    <a:pt x="2445" y="3363"/>
                  </a:lnTo>
                  <a:lnTo>
                    <a:pt x="2389" y="3390"/>
                  </a:lnTo>
                  <a:lnTo>
                    <a:pt x="2332" y="3411"/>
                  </a:lnTo>
                  <a:lnTo>
                    <a:pt x="2271" y="3427"/>
                  </a:lnTo>
                  <a:lnTo>
                    <a:pt x="2208" y="3437"/>
                  </a:lnTo>
                  <a:lnTo>
                    <a:pt x="2144" y="3440"/>
                  </a:lnTo>
                  <a:lnTo>
                    <a:pt x="2079" y="3437"/>
                  </a:lnTo>
                  <a:lnTo>
                    <a:pt x="2015" y="3427"/>
                  </a:lnTo>
                  <a:lnTo>
                    <a:pt x="1955" y="3411"/>
                  </a:lnTo>
                  <a:lnTo>
                    <a:pt x="1897" y="3390"/>
                  </a:lnTo>
                  <a:lnTo>
                    <a:pt x="1841" y="3363"/>
                  </a:lnTo>
                  <a:lnTo>
                    <a:pt x="1789" y="3331"/>
                  </a:lnTo>
                  <a:lnTo>
                    <a:pt x="1741" y="3294"/>
                  </a:lnTo>
                  <a:lnTo>
                    <a:pt x="1695" y="3252"/>
                  </a:lnTo>
                  <a:lnTo>
                    <a:pt x="1655" y="3208"/>
                  </a:lnTo>
                  <a:lnTo>
                    <a:pt x="1618" y="3159"/>
                  </a:lnTo>
                  <a:lnTo>
                    <a:pt x="1587" y="3105"/>
                  </a:lnTo>
                  <a:lnTo>
                    <a:pt x="1560" y="3050"/>
                  </a:lnTo>
                  <a:lnTo>
                    <a:pt x="1538" y="2991"/>
                  </a:lnTo>
                  <a:lnTo>
                    <a:pt x="1523" y="2930"/>
                  </a:lnTo>
                  <a:lnTo>
                    <a:pt x="1513" y="2867"/>
                  </a:lnTo>
                  <a:lnTo>
                    <a:pt x="1510" y="2801"/>
                  </a:lnTo>
                  <a:lnTo>
                    <a:pt x="1513" y="2735"/>
                  </a:lnTo>
                  <a:lnTo>
                    <a:pt x="1523" y="2673"/>
                  </a:lnTo>
                  <a:lnTo>
                    <a:pt x="1538" y="2611"/>
                  </a:lnTo>
                  <a:lnTo>
                    <a:pt x="1560" y="2553"/>
                  </a:lnTo>
                  <a:lnTo>
                    <a:pt x="1587" y="2497"/>
                  </a:lnTo>
                  <a:lnTo>
                    <a:pt x="1618" y="2443"/>
                  </a:lnTo>
                  <a:lnTo>
                    <a:pt x="1655" y="2394"/>
                  </a:lnTo>
                  <a:lnTo>
                    <a:pt x="1695" y="2350"/>
                  </a:lnTo>
                  <a:lnTo>
                    <a:pt x="1741" y="2308"/>
                  </a:lnTo>
                  <a:lnTo>
                    <a:pt x="1789" y="2271"/>
                  </a:lnTo>
                  <a:lnTo>
                    <a:pt x="1841" y="2239"/>
                  </a:lnTo>
                  <a:lnTo>
                    <a:pt x="1897" y="2212"/>
                  </a:lnTo>
                  <a:lnTo>
                    <a:pt x="1955" y="2191"/>
                  </a:lnTo>
                  <a:lnTo>
                    <a:pt x="2015" y="2176"/>
                  </a:lnTo>
                  <a:lnTo>
                    <a:pt x="2079" y="2165"/>
                  </a:lnTo>
                  <a:lnTo>
                    <a:pt x="2144" y="2162"/>
                  </a:lnTo>
                  <a:close/>
                  <a:moveTo>
                    <a:pt x="926" y="1966"/>
                  </a:moveTo>
                  <a:lnTo>
                    <a:pt x="1462" y="1966"/>
                  </a:lnTo>
                  <a:lnTo>
                    <a:pt x="1476" y="1968"/>
                  </a:lnTo>
                  <a:lnTo>
                    <a:pt x="1490" y="1975"/>
                  </a:lnTo>
                  <a:lnTo>
                    <a:pt x="1501" y="1986"/>
                  </a:lnTo>
                  <a:lnTo>
                    <a:pt x="1507" y="1999"/>
                  </a:lnTo>
                  <a:lnTo>
                    <a:pt x="1510" y="2015"/>
                  </a:lnTo>
                  <a:lnTo>
                    <a:pt x="1510" y="2064"/>
                  </a:lnTo>
                  <a:lnTo>
                    <a:pt x="1507" y="2080"/>
                  </a:lnTo>
                  <a:lnTo>
                    <a:pt x="1501" y="2093"/>
                  </a:lnTo>
                  <a:lnTo>
                    <a:pt x="1490" y="2104"/>
                  </a:lnTo>
                  <a:lnTo>
                    <a:pt x="1476" y="2111"/>
                  </a:lnTo>
                  <a:lnTo>
                    <a:pt x="1462" y="2113"/>
                  </a:lnTo>
                  <a:lnTo>
                    <a:pt x="926" y="2113"/>
                  </a:lnTo>
                  <a:lnTo>
                    <a:pt x="910" y="2111"/>
                  </a:lnTo>
                  <a:lnTo>
                    <a:pt x="897" y="2104"/>
                  </a:lnTo>
                  <a:lnTo>
                    <a:pt x="886" y="2093"/>
                  </a:lnTo>
                  <a:lnTo>
                    <a:pt x="879" y="2080"/>
                  </a:lnTo>
                  <a:lnTo>
                    <a:pt x="877" y="2064"/>
                  </a:lnTo>
                  <a:lnTo>
                    <a:pt x="877" y="2015"/>
                  </a:lnTo>
                  <a:lnTo>
                    <a:pt x="879" y="1999"/>
                  </a:lnTo>
                  <a:lnTo>
                    <a:pt x="886" y="1986"/>
                  </a:lnTo>
                  <a:lnTo>
                    <a:pt x="897" y="1975"/>
                  </a:lnTo>
                  <a:lnTo>
                    <a:pt x="910" y="1968"/>
                  </a:lnTo>
                  <a:lnTo>
                    <a:pt x="926" y="1966"/>
                  </a:lnTo>
                  <a:close/>
                  <a:moveTo>
                    <a:pt x="754" y="1876"/>
                  </a:moveTo>
                  <a:lnTo>
                    <a:pt x="768" y="1879"/>
                  </a:lnTo>
                  <a:lnTo>
                    <a:pt x="780" y="1888"/>
                  </a:lnTo>
                  <a:lnTo>
                    <a:pt x="789" y="1898"/>
                  </a:lnTo>
                  <a:lnTo>
                    <a:pt x="794" y="1912"/>
                  </a:lnTo>
                  <a:lnTo>
                    <a:pt x="794" y="1925"/>
                  </a:lnTo>
                  <a:lnTo>
                    <a:pt x="791" y="1939"/>
                  </a:lnTo>
                  <a:lnTo>
                    <a:pt x="784" y="1951"/>
                  </a:lnTo>
                  <a:lnTo>
                    <a:pt x="604" y="2155"/>
                  </a:lnTo>
                  <a:lnTo>
                    <a:pt x="594" y="2163"/>
                  </a:lnTo>
                  <a:lnTo>
                    <a:pt x="583" y="2168"/>
                  </a:lnTo>
                  <a:lnTo>
                    <a:pt x="570" y="2170"/>
                  </a:lnTo>
                  <a:lnTo>
                    <a:pt x="556" y="2167"/>
                  </a:lnTo>
                  <a:lnTo>
                    <a:pt x="542" y="2160"/>
                  </a:lnTo>
                  <a:lnTo>
                    <a:pt x="431" y="2069"/>
                  </a:lnTo>
                  <a:lnTo>
                    <a:pt x="421" y="2059"/>
                  </a:lnTo>
                  <a:lnTo>
                    <a:pt x="415" y="2046"/>
                  </a:lnTo>
                  <a:lnTo>
                    <a:pt x="414" y="2033"/>
                  </a:lnTo>
                  <a:lnTo>
                    <a:pt x="416" y="2019"/>
                  </a:lnTo>
                  <a:lnTo>
                    <a:pt x="424" y="2006"/>
                  </a:lnTo>
                  <a:lnTo>
                    <a:pt x="434" y="1996"/>
                  </a:lnTo>
                  <a:lnTo>
                    <a:pt x="447" y="1991"/>
                  </a:lnTo>
                  <a:lnTo>
                    <a:pt x="461" y="1989"/>
                  </a:lnTo>
                  <a:lnTo>
                    <a:pt x="474" y="1992"/>
                  </a:lnTo>
                  <a:lnTo>
                    <a:pt x="487" y="1999"/>
                  </a:lnTo>
                  <a:lnTo>
                    <a:pt x="565" y="2063"/>
                  </a:lnTo>
                  <a:lnTo>
                    <a:pt x="717" y="1891"/>
                  </a:lnTo>
                  <a:lnTo>
                    <a:pt x="727" y="1882"/>
                  </a:lnTo>
                  <a:lnTo>
                    <a:pt x="741" y="1877"/>
                  </a:lnTo>
                  <a:lnTo>
                    <a:pt x="754" y="1876"/>
                  </a:lnTo>
                  <a:close/>
                  <a:moveTo>
                    <a:pt x="926" y="1573"/>
                  </a:moveTo>
                  <a:lnTo>
                    <a:pt x="1705" y="1573"/>
                  </a:lnTo>
                  <a:lnTo>
                    <a:pt x="1720" y="1575"/>
                  </a:lnTo>
                  <a:lnTo>
                    <a:pt x="1733" y="1582"/>
                  </a:lnTo>
                  <a:lnTo>
                    <a:pt x="1744" y="1593"/>
                  </a:lnTo>
                  <a:lnTo>
                    <a:pt x="1751" y="1606"/>
                  </a:lnTo>
                  <a:lnTo>
                    <a:pt x="1753" y="1622"/>
                  </a:lnTo>
                  <a:lnTo>
                    <a:pt x="1753" y="1671"/>
                  </a:lnTo>
                  <a:lnTo>
                    <a:pt x="1751" y="1687"/>
                  </a:lnTo>
                  <a:lnTo>
                    <a:pt x="1744" y="1700"/>
                  </a:lnTo>
                  <a:lnTo>
                    <a:pt x="1733" y="1711"/>
                  </a:lnTo>
                  <a:lnTo>
                    <a:pt x="1720" y="1718"/>
                  </a:lnTo>
                  <a:lnTo>
                    <a:pt x="1705" y="1720"/>
                  </a:lnTo>
                  <a:lnTo>
                    <a:pt x="926" y="1720"/>
                  </a:lnTo>
                  <a:lnTo>
                    <a:pt x="910" y="1718"/>
                  </a:lnTo>
                  <a:lnTo>
                    <a:pt x="897" y="1711"/>
                  </a:lnTo>
                  <a:lnTo>
                    <a:pt x="886" y="1700"/>
                  </a:lnTo>
                  <a:lnTo>
                    <a:pt x="879" y="1687"/>
                  </a:lnTo>
                  <a:lnTo>
                    <a:pt x="877" y="1671"/>
                  </a:lnTo>
                  <a:lnTo>
                    <a:pt x="877" y="1622"/>
                  </a:lnTo>
                  <a:lnTo>
                    <a:pt x="879" y="1606"/>
                  </a:lnTo>
                  <a:lnTo>
                    <a:pt x="886" y="1593"/>
                  </a:lnTo>
                  <a:lnTo>
                    <a:pt x="897" y="1582"/>
                  </a:lnTo>
                  <a:lnTo>
                    <a:pt x="910" y="1575"/>
                  </a:lnTo>
                  <a:lnTo>
                    <a:pt x="926" y="1573"/>
                  </a:lnTo>
                  <a:close/>
                  <a:moveTo>
                    <a:pt x="754" y="1458"/>
                  </a:moveTo>
                  <a:lnTo>
                    <a:pt x="768" y="1461"/>
                  </a:lnTo>
                  <a:lnTo>
                    <a:pt x="780" y="1470"/>
                  </a:lnTo>
                  <a:lnTo>
                    <a:pt x="789" y="1480"/>
                  </a:lnTo>
                  <a:lnTo>
                    <a:pt x="794" y="1494"/>
                  </a:lnTo>
                  <a:lnTo>
                    <a:pt x="794" y="1507"/>
                  </a:lnTo>
                  <a:lnTo>
                    <a:pt x="791" y="1521"/>
                  </a:lnTo>
                  <a:lnTo>
                    <a:pt x="784" y="1533"/>
                  </a:lnTo>
                  <a:lnTo>
                    <a:pt x="604" y="1737"/>
                  </a:lnTo>
                  <a:lnTo>
                    <a:pt x="594" y="1745"/>
                  </a:lnTo>
                  <a:lnTo>
                    <a:pt x="583" y="1750"/>
                  </a:lnTo>
                  <a:lnTo>
                    <a:pt x="570" y="1752"/>
                  </a:lnTo>
                  <a:lnTo>
                    <a:pt x="556" y="1749"/>
                  </a:lnTo>
                  <a:lnTo>
                    <a:pt x="542" y="1742"/>
                  </a:lnTo>
                  <a:lnTo>
                    <a:pt x="431" y="1651"/>
                  </a:lnTo>
                  <a:lnTo>
                    <a:pt x="421" y="1641"/>
                  </a:lnTo>
                  <a:lnTo>
                    <a:pt x="415" y="1628"/>
                  </a:lnTo>
                  <a:lnTo>
                    <a:pt x="414" y="1615"/>
                  </a:lnTo>
                  <a:lnTo>
                    <a:pt x="416" y="1600"/>
                  </a:lnTo>
                  <a:lnTo>
                    <a:pt x="424" y="1588"/>
                  </a:lnTo>
                  <a:lnTo>
                    <a:pt x="434" y="1578"/>
                  </a:lnTo>
                  <a:lnTo>
                    <a:pt x="447" y="1573"/>
                  </a:lnTo>
                  <a:lnTo>
                    <a:pt x="461" y="1571"/>
                  </a:lnTo>
                  <a:lnTo>
                    <a:pt x="474" y="1574"/>
                  </a:lnTo>
                  <a:lnTo>
                    <a:pt x="487" y="1581"/>
                  </a:lnTo>
                  <a:lnTo>
                    <a:pt x="565" y="1645"/>
                  </a:lnTo>
                  <a:lnTo>
                    <a:pt x="717" y="1473"/>
                  </a:lnTo>
                  <a:lnTo>
                    <a:pt x="727" y="1464"/>
                  </a:lnTo>
                  <a:lnTo>
                    <a:pt x="741" y="1459"/>
                  </a:lnTo>
                  <a:lnTo>
                    <a:pt x="754" y="1458"/>
                  </a:lnTo>
                  <a:close/>
                  <a:moveTo>
                    <a:pt x="926" y="1130"/>
                  </a:moveTo>
                  <a:lnTo>
                    <a:pt x="1705" y="1130"/>
                  </a:lnTo>
                  <a:lnTo>
                    <a:pt x="1720" y="1133"/>
                  </a:lnTo>
                  <a:lnTo>
                    <a:pt x="1733" y="1139"/>
                  </a:lnTo>
                  <a:lnTo>
                    <a:pt x="1744" y="1151"/>
                  </a:lnTo>
                  <a:lnTo>
                    <a:pt x="1751" y="1164"/>
                  </a:lnTo>
                  <a:lnTo>
                    <a:pt x="1753" y="1179"/>
                  </a:lnTo>
                  <a:lnTo>
                    <a:pt x="1753" y="1229"/>
                  </a:lnTo>
                  <a:lnTo>
                    <a:pt x="1751" y="1244"/>
                  </a:lnTo>
                  <a:lnTo>
                    <a:pt x="1744" y="1257"/>
                  </a:lnTo>
                  <a:lnTo>
                    <a:pt x="1733" y="1269"/>
                  </a:lnTo>
                  <a:lnTo>
                    <a:pt x="1720" y="1275"/>
                  </a:lnTo>
                  <a:lnTo>
                    <a:pt x="1705" y="1278"/>
                  </a:lnTo>
                  <a:lnTo>
                    <a:pt x="926" y="1278"/>
                  </a:lnTo>
                  <a:lnTo>
                    <a:pt x="910" y="1275"/>
                  </a:lnTo>
                  <a:lnTo>
                    <a:pt x="897" y="1269"/>
                  </a:lnTo>
                  <a:lnTo>
                    <a:pt x="886" y="1257"/>
                  </a:lnTo>
                  <a:lnTo>
                    <a:pt x="879" y="1244"/>
                  </a:lnTo>
                  <a:lnTo>
                    <a:pt x="877" y="1229"/>
                  </a:lnTo>
                  <a:lnTo>
                    <a:pt x="877" y="1179"/>
                  </a:lnTo>
                  <a:lnTo>
                    <a:pt x="879" y="1164"/>
                  </a:lnTo>
                  <a:lnTo>
                    <a:pt x="886" y="1151"/>
                  </a:lnTo>
                  <a:lnTo>
                    <a:pt x="897" y="1139"/>
                  </a:lnTo>
                  <a:lnTo>
                    <a:pt x="910" y="1133"/>
                  </a:lnTo>
                  <a:lnTo>
                    <a:pt x="926" y="1130"/>
                  </a:lnTo>
                  <a:close/>
                  <a:moveTo>
                    <a:pt x="754" y="1021"/>
                  </a:moveTo>
                  <a:lnTo>
                    <a:pt x="768" y="1025"/>
                  </a:lnTo>
                  <a:lnTo>
                    <a:pt x="780" y="1032"/>
                  </a:lnTo>
                  <a:lnTo>
                    <a:pt x="789" y="1043"/>
                  </a:lnTo>
                  <a:lnTo>
                    <a:pt x="794" y="1056"/>
                  </a:lnTo>
                  <a:lnTo>
                    <a:pt x="794" y="1071"/>
                  </a:lnTo>
                  <a:lnTo>
                    <a:pt x="791" y="1084"/>
                  </a:lnTo>
                  <a:lnTo>
                    <a:pt x="784" y="1096"/>
                  </a:lnTo>
                  <a:lnTo>
                    <a:pt x="604" y="1300"/>
                  </a:lnTo>
                  <a:lnTo>
                    <a:pt x="594" y="1308"/>
                  </a:lnTo>
                  <a:lnTo>
                    <a:pt x="583" y="1313"/>
                  </a:lnTo>
                  <a:lnTo>
                    <a:pt x="570" y="1314"/>
                  </a:lnTo>
                  <a:lnTo>
                    <a:pt x="556" y="1312"/>
                  </a:lnTo>
                  <a:lnTo>
                    <a:pt x="542" y="1305"/>
                  </a:lnTo>
                  <a:lnTo>
                    <a:pt x="431" y="1214"/>
                  </a:lnTo>
                  <a:lnTo>
                    <a:pt x="421" y="1204"/>
                  </a:lnTo>
                  <a:lnTo>
                    <a:pt x="415" y="1190"/>
                  </a:lnTo>
                  <a:lnTo>
                    <a:pt x="414" y="1177"/>
                  </a:lnTo>
                  <a:lnTo>
                    <a:pt x="416" y="1163"/>
                  </a:lnTo>
                  <a:lnTo>
                    <a:pt x="424" y="1151"/>
                  </a:lnTo>
                  <a:lnTo>
                    <a:pt x="434" y="1141"/>
                  </a:lnTo>
                  <a:lnTo>
                    <a:pt x="447" y="1135"/>
                  </a:lnTo>
                  <a:lnTo>
                    <a:pt x="461" y="1134"/>
                  </a:lnTo>
                  <a:lnTo>
                    <a:pt x="474" y="1136"/>
                  </a:lnTo>
                  <a:lnTo>
                    <a:pt x="487" y="1144"/>
                  </a:lnTo>
                  <a:lnTo>
                    <a:pt x="565" y="1207"/>
                  </a:lnTo>
                  <a:lnTo>
                    <a:pt x="717" y="1036"/>
                  </a:lnTo>
                  <a:lnTo>
                    <a:pt x="727" y="1027"/>
                  </a:lnTo>
                  <a:lnTo>
                    <a:pt x="741" y="1022"/>
                  </a:lnTo>
                  <a:lnTo>
                    <a:pt x="754" y="1021"/>
                  </a:lnTo>
                  <a:close/>
                  <a:moveTo>
                    <a:pt x="147" y="344"/>
                  </a:moveTo>
                  <a:lnTo>
                    <a:pt x="541" y="344"/>
                  </a:lnTo>
                  <a:lnTo>
                    <a:pt x="537" y="369"/>
                  </a:lnTo>
                  <a:lnTo>
                    <a:pt x="536" y="395"/>
                  </a:lnTo>
                  <a:lnTo>
                    <a:pt x="539" y="435"/>
                  </a:lnTo>
                  <a:lnTo>
                    <a:pt x="549" y="472"/>
                  </a:lnTo>
                  <a:lnTo>
                    <a:pt x="563" y="507"/>
                  </a:lnTo>
                  <a:lnTo>
                    <a:pt x="583" y="539"/>
                  </a:lnTo>
                  <a:lnTo>
                    <a:pt x="606" y="567"/>
                  </a:lnTo>
                  <a:lnTo>
                    <a:pt x="635" y="592"/>
                  </a:lnTo>
                  <a:lnTo>
                    <a:pt x="667" y="612"/>
                  </a:lnTo>
                  <a:lnTo>
                    <a:pt x="701" y="626"/>
                  </a:lnTo>
                  <a:lnTo>
                    <a:pt x="739" y="636"/>
                  </a:lnTo>
                  <a:lnTo>
                    <a:pt x="778" y="639"/>
                  </a:lnTo>
                  <a:lnTo>
                    <a:pt x="1414" y="639"/>
                  </a:lnTo>
                  <a:lnTo>
                    <a:pt x="1454" y="636"/>
                  </a:lnTo>
                  <a:lnTo>
                    <a:pt x="1491" y="626"/>
                  </a:lnTo>
                  <a:lnTo>
                    <a:pt x="1525" y="612"/>
                  </a:lnTo>
                  <a:lnTo>
                    <a:pt x="1557" y="591"/>
                  </a:lnTo>
                  <a:lnTo>
                    <a:pt x="1585" y="567"/>
                  </a:lnTo>
                  <a:lnTo>
                    <a:pt x="1609" y="538"/>
                  </a:lnTo>
                  <a:lnTo>
                    <a:pt x="1629" y="506"/>
                  </a:lnTo>
                  <a:lnTo>
                    <a:pt x="1644" y="470"/>
                  </a:lnTo>
                  <a:lnTo>
                    <a:pt x="1653" y="432"/>
                  </a:lnTo>
                  <a:lnTo>
                    <a:pt x="1656" y="392"/>
                  </a:lnTo>
                  <a:lnTo>
                    <a:pt x="1655" y="368"/>
                  </a:lnTo>
                  <a:lnTo>
                    <a:pt x="1651" y="344"/>
                  </a:lnTo>
                  <a:lnTo>
                    <a:pt x="1948" y="344"/>
                  </a:lnTo>
                  <a:lnTo>
                    <a:pt x="1990" y="346"/>
                  </a:lnTo>
                  <a:lnTo>
                    <a:pt x="2027" y="352"/>
                  </a:lnTo>
                  <a:lnTo>
                    <a:pt x="2060" y="363"/>
                  </a:lnTo>
                  <a:lnTo>
                    <a:pt x="2091" y="375"/>
                  </a:lnTo>
                  <a:lnTo>
                    <a:pt x="2117" y="392"/>
                  </a:lnTo>
                  <a:lnTo>
                    <a:pt x="2139" y="412"/>
                  </a:lnTo>
                  <a:lnTo>
                    <a:pt x="2158" y="434"/>
                  </a:lnTo>
                  <a:lnTo>
                    <a:pt x="2173" y="458"/>
                  </a:lnTo>
                  <a:lnTo>
                    <a:pt x="2183" y="484"/>
                  </a:lnTo>
                  <a:lnTo>
                    <a:pt x="2190" y="512"/>
                  </a:lnTo>
                  <a:lnTo>
                    <a:pt x="2192" y="541"/>
                  </a:lnTo>
                  <a:lnTo>
                    <a:pt x="2192" y="2017"/>
                  </a:lnTo>
                  <a:lnTo>
                    <a:pt x="2167" y="2016"/>
                  </a:lnTo>
                  <a:lnTo>
                    <a:pt x="2144" y="2015"/>
                  </a:lnTo>
                  <a:lnTo>
                    <a:pt x="2076" y="2018"/>
                  </a:lnTo>
                  <a:lnTo>
                    <a:pt x="2011" y="2026"/>
                  </a:lnTo>
                  <a:lnTo>
                    <a:pt x="1948" y="2041"/>
                  </a:lnTo>
                  <a:lnTo>
                    <a:pt x="1948" y="885"/>
                  </a:lnTo>
                  <a:lnTo>
                    <a:pt x="244" y="885"/>
                  </a:lnTo>
                  <a:lnTo>
                    <a:pt x="244" y="2850"/>
                  </a:lnTo>
                  <a:lnTo>
                    <a:pt x="1367" y="2850"/>
                  </a:lnTo>
                  <a:lnTo>
                    <a:pt x="1373" y="2915"/>
                  </a:lnTo>
                  <a:lnTo>
                    <a:pt x="1384" y="2977"/>
                  </a:lnTo>
                  <a:lnTo>
                    <a:pt x="1401" y="3038"/>
                  </a:lnTo>
                  <a:lnTo>
                    <a:pt x="1421" y="3096"/>
                  </a:lnTo>
                  <a:lnTo>
                    <a:pt x="195" y="3096"/>
                  </a:lnTo>
                  <a:lnTo>
                    <a:pt x="160" y="3093"/>
                  </a:lnTo>
                  <a:lnTo>
                    <a:pt x="127" y="3083"/>
                  </a:lnTo>
                  <a:lnTo>
                    <a:pt x="97" y="3069"/>
                  </a:lnTo>
                  <a:lnTo>
                    <a:pt x="69" y="3050"/>
                  </a:lnTo>
                  <a:lnTo>
                    <a:pt x="46" y="3026"/>
                  </a:lnTo>
                  <a:lnTo>
                    <a:pt x="27" y="2999"/>
                  </a:lnTo>
                  <a:lnTo>
                    <a:pt x="12" y="2968"/>
                  </a:lnTo>
                  <a:lnTo>
                    <a:pt x="3" y="2934"/>
                  </a:lnTo>
                  <a:lnTo>
                    <a:pt x="0" y="2899"/>
                  </a:lnTo>
                  <a:lnTo>
                    <a:pt x="0" y="541"/>
                  </a:lnTo>
                  <a:lnTo>
                    <a:pt x="3" y="509"/>
                  </a:lnTo>
                  <a:lnTo>
                    <a:pt x="9" y="478"/>
                  </a:lnTo>
                  <a:lnTo>
                    <a:pt x="21" y="450"/>
                  </a:lnTo>
                  <a:lnTo>
                    <a:pt x="35" y="424"/>
                  </a:lnTo>
                  <a:lnTo>
                    <a:pt x="52" y="401"/>
                  </a:lnTo>
                  <a:lnTo>
                    <a:pt x="69" y="382"/>
                  </a:lnTo>
                  <a:lnTo>
                    <a:pt x="89" y="366"/>
                  </a:lnTo>
                  <a:lnTo>
                    <a:pt x="108" y="354"/>
                  </a:lnTo>
                  <a:lnTo>
                    <a:pt x="128" y="346"/>
                  </a:lnTo>
                  <a:lnTo>
                    <a:pt x="147" y="344"/>
                  </a:lnTo>
                  <a:close/>
                  <a:moveTo>
                    <a:pt x="1096" y="98"/>
                  </a:moveTo>
                  <a:lnTo>
                    <a:pt x="1076" y="101"/>
                  </a:lnTo>
                  <a:lnTo>
                    <a:pt x="1059" y="108"/>
                  </a:lnTo>
                  <a:lnTo>
                    <a:pt x="1044" y="120"/>
                  </a:lnTo>
                  <a:lnTo>
                    <a:pt x="1033" y="134"/>
                  </a:lnTo>
                  <a:lnTo>
                    <a:pt x="1026" y="152"/>
                  </a:lnTo>
                  <a:lnTo>
                    <a:pt x="1023" y="172"/>
                  </a:lnTo>
                  <a:lnTo>
                    <a:pt x="1026" y="192"/>
                  </a:lnTo>
                  <a:lnTo>
                    <a:pt x="1033" y="210"/>
                  </a:lnTo>
                  <a:lnTo>
                    <a:pt x="1044" y="224"/>
                  </a:lnTo>
                  <a:lnTo>
                    <a:pt x="1059" y="236"/>
                  </a:lnTo>
                  <a:lnTo>
                    <a:pt x="1076" y="243"/>
                  </a:lnTo>
                  <a:lnTo>
                    <a:pt x="1096" y="246"/>
                  </a:lnTo>
                  <a:lnTo>
                    <a:pt x="1116" y="243"/>
                  </a:lnTo>
                  <a:lnTo>
                    <a:pt x="1133" y="236"/>
                  </a:lnTo>
                  <a:lnTo>
                    <a:pt x="1148" y="224"/>
                  </a:lnTo>
                  <a:lnTo>
                    <a:pt x="1159" y="210"/>
                  </a:lnTo>
                  <a:lnTo>
                    <a:pt x="1166" y="192"/>
                  </a:lnTo>
                  <a:lnTo>
                    <a:pt x="1169" y="172"/>
                  </a:lnTo>
                  <a:lnTo>
                    <a:pt x="1166" y="152"/>
                  </a:lnTo>
                  <a:lnTo>
                    <a:pt x="1159" y="134"/>
                  </a:lnTo>
                  <a:lnTo>
                    <a:pt x="1148" y="120"/>
                  </a:lnTo>
                  <a:lnTo>
                    <a:pt x="1133" y="108"/>
                  </a:lnTo>
                  <a:lnTo>
                    <a:pt x="1116" y="101"/>
                  </a:lnTo>
                  <a:lnTo>
                    <a:pt x="1096" y="98"/>
                  </a:lnTo>
                  <a:close/>
                  <a:moveTo>
                    <a:pt x="1094" y="0"/>
                  </a:moveTo>
                  <a:lnTo>
                    <a:pt x="1098" y="0"/>
                  </a:lnTo>
                  <a:lnTo>
                    <a:pt x="1128" y="3"/>
                  </a:lnTo>
                  <a:lnTo>
                    <a:pt x="1157" y="10"/>
                  </a:lnTo>
                  <a:lnTo>
                    <a:pt x="1183" y="23"/>
                  </a:lnTo>
                  <a:lnTo>
                    <a:pt x="1207" y="40"/>
                  </a:lnTo>
                  <a:lnTo>
                    <a:pt x="1227" y="60"/>
                  </a:lnTo>
                  <a:lnTo>
                    <a:pt x="1244" y="84"/>
                  </a:lnTo>
                  <a:lnTo>
                    <a:pt x="1256" y="110"/>
                  </a:lnTo>
                  <a:lnTo>
                    <a:pt x="1263" y="140"/>
                  </a:lnTo>
                  <a:lnTo>
                    <a:pt x="1267" y="170"/>
                  </a:lnTo>
                  <a:lnTo>
                    <a:pt x="1267" y="172"/>
                  </a:lnTo>
                  <a:lnTo>
                    <a:pt x="1269" y="192"/>
                  </a:lnTo>
                  <a:lnTo>
                    <a:pt x="1277" y="210"/>
                  </a:lnTo>
                  <a:lnTo>
                    <a:pt x="1288" y="224"/>
                  </a:lnTo>
                  <a:lnTo>
                    <a:pt x="1303" y="236"/>
                  </a:lnTo>
                  <a:lnTo>
                    <a:pt x="1319" y="243"/>
                  </a:lnTo>
                  <a:lnTo>
                    <a:pt x="1339" y="246"/>
                  </a:lnTo>
                  <a:lnTo>
                    <a:pt x="1414" y="246"/>
                  </a:lnTo>
                  <a:lnTo>
                    <a:pt x="1443" y="249"/>
                  </a:lnTo>
                  <a:lnTo>
                    <a:pt x="1470" y="257"/>
                  </a:lnTo>
                  <a:lnTo>
                    <a:pt x="1495" y="271"/>
                  </a:lnTo>
                  <a:lnTo>
                    <a:pt x="1517" y="289"/>
                  </a:lnTo>
                  <a:lnTo>
                    <a:pt x="1534" y="310"/>
                  </a:lnTo>
                  <a:lnTo>
                    <a:pt x="1548" y="335"/>
                  </a:lnTo>
                  <a:lnTo>
                    <a:pt x="1556" y="363"/>
                  </a:lnTo>
                  <a:lnTo>
                    <a:pt x="1559" y="392"/>
                  </a:lnTo>
                  <a:lnTo>
                    <a:pt x="1559" y="395"/>
                  </a:lnTo>
                  <a:lnTo>
                    <a:pt x="1556" y="424"/>
                  </a:lnTo>
                  <a:lnTo>
                    <a:pt x="1548" y="451"/>
                  </a:lnTo>
                  <a:lnTo>
                    <a:pt x="1534" y="476"/>
                  </a:lnTo>
                  <a:lnTo>
                    <a:pt x="1517" y="498"/>
                  </a:lnTo>
                  <a:lnTo>
                    <a:pt x="1495" y="516"/>
                  </a:lnTo>
                  <a:lnTo>
                    <a:pt x="1470" y="530"/>
                  </a:lnTo>
                  <a:lnTo>
                    <a:pt x="1443" y="538"/>
                  </a:lnTo>
                  <a:lnTo>
                    <a:pt x="1414" y="541"/>
                  </a:lnTo>
                  <a:lnTo>
                    <a:pt x="778" y="541"/>
                  </a:lnTo>
                  <a:lnTo>
                    <a:pt x="749" y="538"/>
                  </a:lnTo>
                  <a:lnTo>
                    <a:pt x="722" y="530"/>
                  </a:lnTo>
                  <a:lnTo>
                    <a:pt x="697" y="516"/>
                  </a:lnTo>
                  <a:lnTo>
                    <a:pt x="676" y="498"/>
                  </a:lnTo>
                  <a:lnTo>
                    <a:pt x="658" y="476"/>
                  </a:lnTo>
                  <a:lnTo>
                    <a:pt x="645" y="451"/>
                  </a:lnTo>
                  <a:lnTo>
                    <a:pt x="636" y="424"/>
                  </a:lnTo>
                  <a:lnTo>
                    <a:pt x="633" y="395"/>
                  </a:lnTo>
                  <a:lnTo>
                    <a:pt x="633" y="392"/>
                  </a:lnTo>
                  <a:lnTo>
                    <a:pt x="636" y="363"/>
                  </a:lnTo>
                  <a:lnTo>
                    <a:pt x="645" y="335"/>
                  </a:lnTo>
                  <a:lnTo>
                    <a:pt x="658" y="310"/>
                  </a:lnTo>
                  <a:lnTo>
                    <a:pt x="676" y="289"/>
                  </a:lnTo>
                  <a:lnTo>
                    <a:pt x="697" y="271"/>
                  </a:lnTo>
                  <a:lnTo>
                    <a:pt x="722" y="257"/>
                  </a:lnTo>
                  <a:lnTo>
                    <a:pt x="749" y="249"/>
                  </a:lnTo>
                  <a:lnTo>
                    <a:pt x="778" y="246"/>
                  </a:lnTo>
                  <a:lnTo>
                    <a:pt x="853" y="246"/>
                  </a:lnTo>
                  <a:lnTo>
                    <a:pt x="872" y="243"/>
                  </a:lnTo>
                  <a:lnTo>
                    <a:pt x="889" y="236"/>
                  </a:lnTo>
                  <a:lnTo>
                    <a:pt x="904" y="224"/>
                  </a:lnTo>
                  <a:lnTo>
                    <a:pt x="915" y="210"/>
                  </a:lnTo>
                  <a:lnTo>
                    <a:pt x="923" y="192"/>
                  </a:lnTo>
                  <a:lnTo>
                    <a:pt x="926" y="172"/>
                  </a:lnTo>
                  <a:lnTo>
                    <a:pt x="926" y="170"/>
                  </a:lnTo>
                  <a:lnTo>
                    <a:pt x="929" y="140"/>
                  </a:lnTo>
                  <a:lnTo>
                    <a:pt x="936" y="110"/>
                  </a:lnTo>
                  <a:lnTo>
                    <a:pt x="948" y="84"/>
                  </a:lnTo>
                  <a:lnTo>
                    <a:pt x="965" y="60"/>
                  </a:lnTo>
                  <a:lnTo>
                    <a:pt x="986" y="40"/>
                  </a:lnTo>
                  <a:lnTo>
                    <a:pt x="1009" y="23"/>
                  </a:lnTo>
                  <a:lnTo>
                    <a:pt x="1035" y="10"/>
                  </a:lnTo>
                  <a:lnTo>
                    <a:pt x="1064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799661" y="1742711"/>
            <a:ext cx="1794598" cy="1794598"/>
            <a:chOff x="5097788" y="2059157"/>
            <a:chExt cx="1794598" cy="1794598"/>
          </a:xfrm>
        </p:grpSpPr>
        <p:sp>
          <p:nvSpPr>
            <p:cNvPr id="40" name="타원 39"/>
            <p:cNvSpPr/>
            <p:nvPr/>
          </p:nvSpPr>
          <p:spPr>
            <a:xfrm>
              <a:off x="5258487" y="2194126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>
              <a:off x="5097788" y="2059157"/>
              <a:ext cx="1794598" cy="1794598"/>
            </a:xfrm>
            <a:prstGeom prst="arc">
              <a:avLst>
                <a:gd name="adj1" fmla="val 10755017"/>
                <a:gd name="adj2" fmla="val 9425884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761372" y="2718057"/>
              <a:ext cx="467430" cy="415493"/>
            </a:xfrm>
            <a:custGeom>
              <a:avLst/>
              <a:gdLst>
                <a:gd name="T0" fmla="*/ 2547 w 3308"/>
                <a:gd name="T1" fmla="*/ 15 h 3122"/>
                <a:gd name="T2" fmla="*/ 2807 w 3308"/>
                <a:gd name="T3" fmla="*/ 108 h 3122"/>
                <a:gd name="T4" fmla="*/ 3036 w 3308"/>
                <a:gd name="T5" fmla="*/ 283 h 3122"/>
                <a:gd name="T6" fmla="*/ 3204 w 3308"/>
                <a:gd name="T7" fmla="*/ 522 h 3122"/>
                <a:gd name="T8" fmla="*/ 3293 w 3308"/>
                <a:gd name="T9" fmla="*/ 793 h 3122"/>
                <a:gd name="T10" fmla="*/ 3303 w 3308"/>
                <a:gd name="T11" fmla="*/ 1075 h 3122"/>
                <a:gd name="T12" fmla="*/ 3234 w 3308"/>
                <a:gd name="T13" fmla="*/ 1350 h 3122"/>
                <a:gd name="T14" fmla="*/ 3085 w 3308"/>
                <a:gd name="T15" fmla="*/ 1599 h 3122"/>
                <a:gd name="T16" fmla="*/ 1862 w 3308"/>
                <a:gd name="T17" fmla="*/ 2861 h 3122"/>
                <a:gd name="T18" fmla="*/ 1775 w 3308"/>
                <a:gd name="T19" fmla="*/ 2851 h 3122"/>
                <a:gd name="T20" fmla="*/ 1726 w 3308"/>
                <a:gd name="T21" fmla="*/ 2771 h 3122"/>
                <a:gd name="T22" fmla="*/ 1755 w 3308"/>
                <a:gd name="T23" fmla="*/ 2683 h 3122"/>
                <a:gd name="T24" fmla="*/ 2987 w 3308"/>
                <a:gd name="T25" fmla="*/ 1365 h 3122"/>
                <a:gd name="T26" fmla="*/ 3072 w 3308"/>
                <a:gd name="T27" fmla="*/ 1135 h 3122"/>
                <a:gd name="T28" fmla="*/ 3082 w 3308"/>
                <a:gd name="T29" fmla="*/ 892 h 3122"/>
                <a:gd name="T30" fmla="*/ 3016 w 3308"/>
                <a:gd name="T31" fmla="*/ 658 h 3122"/>
                <a:gd name="T32" fmla="*/ 2875 w 3308"/>
                <a:gd name="T33" fmla="*/ 451 h 3122"/>
                <a:gd name="T34" fmla="*/ 2677 w 3308"/>
                <a:gd name="T35" fmla="*/ 304 h 3122"/>
                <a:gd name="T36" fmla="*/ 2451 w 3308"/>
                <a:gd name="T37" fmla="*/ 236 h 3122"/>
                <a:gd name="T38" fmla="*/ 2218 w 3308"/>
                <a:gd name="T39" fmla="*/ 245 h 3122"/>
                <a:gd name="T40" fmla="*/ 1998 w 3308"/>
                <a:gd name="T41" fmla="*/ 333 h 3122"/>
                <a:gd name="T42" fmla="*/ 358 w 3308"/>
                <a:gd name="T43" fmla="*/ 1988 h 3122"/>
                <a:gd name="T44" fmla="*/ 244 w 3308"/>
                <a:gd name="T45" fmla="*/ 2166 h 3122"/>
                <a:gd name="T46" fmla="*/ 207 w 3308"/>
                <a:gd name="T47" fmla="*/ 2369 h 3122"/>
                <a:gd name="T48" fmla="*/ 244 w 3308"/>
                <a:gd name="T49" fmla="*/ 2572 h 3122"/>
                <a:gd name="T50" fmla="*/ 358 w 3308"/>
                <a:gd name="T51" fmla="*/ 2750 h 3122"/>
                <a:gd name="T52" fmla="*/ 528 w 3308"/>
                <a:gd name="T53" fmla="*/ 2869 h 3122"/>
                <a:gd name="T54" fmla="*/ 723 w 3308"/>
                <a:gd name="T55" fmla="*/ 2908 h 3122"/>
                <a:gd name="T56" fmla="*/ 917 w 3308"/>
                <a:gd name="T57" fmla="*/ 2869 h 3122"/>
                <a:gd name="T58" fmla="*/ 1088 w 3308"/>
                <a:gd name="T59" fmla="*/ 2750 h 3122"/>
                <a:gd name="T60" fmla="*/ 2662 w 3308"/>
                <a:gd name="T61" fmla="*/ 1099 h 3122"/>
                <a:gd name="T62" fmla="*/ 2688 w 3308"/>
                <a:gd name="T63" fmla="*/ 950 h 3122"/>
                <a:gd name="T64" fmla="*/ 2644 w 3308"/>
                <a:gd name="T65" fmla="*/ 803 h 3122"/>
                <a:gd name="T66" fmla="*/ 2536 w 3308"/>
                <a:gd name="T67" fmla="*/ 691 h 3122"/>
                <a:gd name="T68" fmla="*/ 2396 w 3308"/>
                <a:gd name="T69" fmla="*/ 646 h 3122"/>
                <a:gd name="T70" fmla="*/ 2252 w 3308"/>
                <a:gd name="T71" fmla="*/ 673 h 3122"/>
                <a:gd name="T72" fmla="*/ 1025 w 3308"/>
                <a:gd name="T73" fmla="*/ 1921 h 3122"/>
                <a:gd name="T74" fmla="*/ 940 w 3308"/>
                <a:gd name="T75" fmla="*/ 1952 h 3122"/>
                <a:gd name="T76" fmla="*/ 863 w 3308"/>
                <a:gd name="T77" fmla="*/ 1902 h 3122"/>
                <a:gd name="T78" fmla="*/ 853 w 3308"/>
                <a:gd name="T79" fmla="*/ 1810 h 3122"/>
                <a:gd name="T80" fmla="*/ 2052 w 3308"/>
                <a:gd name="T81" fmla="*/ 551 h 3122"/>
                <a:gd name="T82" fmla="*/ 2231 w 3308"/>
                <a:gd name="T83" fmla="*/ 452 h 3122"/>
                <a:gd name="T84" fmla="*/ 2427 w 3308"/>
                <a:gd name="T85" fmla="*/ 432 h 3122"/>
                <a:gd name="T86" fmla="*/ 2618 w 3308"/>
                <a:gd name="T87" fmla="*/ 491 h 3122"/>
                <a:gd name="T88" fmla="*/ 2779 w 3308"/>
                <a:gd name="T89" fmla="*/ 628 h 3122"/>
                <a:gd name="T90" fmla="*/ 2873 w 3308"/>
                <a:gd name="T91" fmla="*/ 815 h 3122"/>
                <a:gd name="T92" fmla="*/ 2893 w 3308"/>
                <a:gd name="T93" fmla="*/ 1020 h 3122"/>
                <a:gd name="T94" fmla="*/ 2836 w 3308"/>
                <a:gd name="T95" fmla="*/ 1219 h 3122"/>
                <a:gd name="T96" fmla="*/ 1235 w 3308"/>
                <a:gd name="T97" fmla="*/ 2903 h 3122"/>
                <a:gd name="T98" fmla="*/ 1037 w 3308"/>
                <a:gd name="T99" fmla="*/ 3049 h 3122"/>
                <a:gd name="T100" fmla="*/ 810 w 3308"/>
                <a:gd name="T101" fmla="*/ 3117 h 3122"/>
                <a:gd name="T102" fmla="*/ 577 w 3308"/>
                <a:gd name="T103" fmla="*/ 3107 h 3122"/>
                <a:gd name="T104" fmla="*/ 357 w 3308"/>
                <a:gd name="T105" fmla="*/ 3019 h 3122"/>
                <a:gd name="T106" fmla="*/ 169 w 3308"/>
                <a:gd name="T107" fmla="*/ 2855 h 3122"/>
                <a:gd name="T108" fmla="*/ 48 w 3308"/>
                <a:gd name="T109" fmla="*/ 2638 h 3122"/>
                <a:gd name="T110" fmla="*/ 0 w 3308"/>
                <a:gd name="T111" fmla="*/ 2400 h 3122"/>
                <a:gd name="T112" fmla="*/ 29 w 3308"/>
                <a:gd name="T113" fmla="*/ 2158 h 3122"/>
                <a:gd name="T114" fmla="*/ 131 w 3308"/>
                <a:gd name="T115" fmla="*/ 1935 h 3122"/>
                <a:gd name="T116" fmla="*/ 1774 w 3308"/>
                <a:gd name="T117" fmla="*/ 231 h 3122"/>
                <a:gd name="T118" fmla="*/ 2012 w 3308"/>
                <a:gd name="T119" fmla="*/ 77 h 3122"/>
                <a:gd name="T120" fmla="*/ 2276 w 3308"/>
                <a:gd name="T121" fmla="*/ 4 h 3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08" h="3122">
                  <a:moveTo>
                    <a:pt x="2344" y="0"/>
                  </a:moveTo>
                  <a:lnTo>
                    <a:pt x="2412" y="0"/>
                  </a:lnTo>
                  <a:lnTo>
                    <a:pt x="2480" y="4"/>
                  </a:lnTo>
                  <a:lnTo>
                    <a:pt x="2547" y="15"/>
                  </a:lnTo>
                  <a:lnTo>
                    <a:pt x="2614" y="31"/>
                  </a:lnTo>
                  <a:lnTo>
                    <a:pt x="2680" y="51"/>
                  </a:lnTo>
                  <a:lnTo>
                    <a:pt x="2744" y="77"/>
                  </a:lnTo>
                  <a:lnTo>
                    <a:pt x="2807" y="108"/>
                  </a:lnTo>
                  <a:lnTo>
                    <a:pt x="2867" y="144"/>
                  </a:lnTo>
                  <a:lnTo>
                    <a:pt x="2926" y="185"/>
                  </a:lnTo>
                  <a:lnTo>
                    <a:pt x="2982" y="231"/>
                  </a:lnTo>
                  <a:lnTo>
                    <a:pt x="3036" y="283"/>
                  </a:lnTo>
                  <a:lnTo>
                    <a:pt x="3085" y="339"/>
                  </a:lnTo>
                  <a:lnTo>
                    <a:pt x="3130" y="397"/>
                  </a:lnTo>
                  <a:lnTo>
                    <a:pt x="3170" y="458"/>
                  </a:lnTo>
                  <a:lnTo>
                    <a:pt x="3204" y="522"/>
                  </a:lnTo>
                  <a:lnTo>
                    <a:pt x="3234" y="587"/>
                  </a:lnTo>
                  <a:lnTo>
                    <a:pt x="3258" y="655"/>
                  </a:lnTo>
                  <a:lnTo>
                    <a:pt x="3279" y="723"/>
                  </a:lnTo>
                  <a:lnTo>
                    <a:pt x="3293" y="793"/>
                  </a:lnTo>
                  <a:lnTo>
                    <a:pt x="3303" y="863"/>
                  </a:lnTo>
                  <a:lnTo>
                    <a:pt x="3308" y="934"/>
                  </a:lnTo>
                  <a:lnTo>
                    <a:pt x="3308" y="1004"/>
                  </a:lnTo>
                  <a:lnTo>
                    <a:pt x="3303" y="1075"/>
                  </a:lnTo>
                  <a:lnTo>
                    <a:pt x="3293" y="1145"/>
                  </a:lnTo>
                  <a:lnTo>
                    <a:pt x="3279" y="1215"/>
                  </a:lnTo>
                  <a:lnTo>
                    <a:pt x="3258" y="1283"/>
                  </a:lnTo>
                  <a:lnTo>
                    <a:pt x="3234" y="1350"/>
                  </a:lnTo>
                  <a:lnTo>
                    <a:pt x="3204" y="1415"/>
                  </a:lnTo>
                  <a:lnTo>
                    <a:pt x="3170" y="1479"/>
                  </a:lnTo>
                  <a:lnTo>
                    <a:pt x="3130" y="1541"/>
                  </a:lnTo>
                  <a:lnTo>
                    <a:pt x="3085" y="1599"/>
                  </a:lnTo>
                  <a:lnTo>
                    <a:pt x="3036" y="1654"/>
                  </a:lnTo>
                  <a:lnTo>
                    <a:pt x="1902" y="2836"/>
                  </a:lnTo>
                  <a:lnTo>
                    <a:pt x="1884" y="2851"/>
                  </a:lnTo>
                  <a:lnTo>
                    <a:pt x="1862" y="2861"/>
                  </a:lnTo>
                  <a:lnTo>
                    <a:pt x="1840" y="2867"/>
                  </a:lnTo>
                  <a:lnTo>
                    <a:pt x="1817" y="2867"/>
                  </a:lnTo>
                  <a:lnTo>
                    <a:pt x="1795" y="2861"/>
                  </a:lnTo>
                  <a:lnTo>
                    <a:pt x="1775" y="2851"/>
                  </a:lnTo>
                  <a:lnTo>
                    <a:pt x="1755" y="2836"/>
                  </a:lnTo>
                  <a:lnTo>
                    <a:pt x="1741" y="2816"/>
                  </a:lnTo>
                  <a:lnTo>
                    <a:pt x="1731" y="2794"/>
                  </a:lnTo>
                  <a:lnTo>
                    <a:pt x="1726" y="2771"/>
                  </a:lnTo>
                  <a:lnTo>
                    <a:pt x="1726" y="2748"/>
                  </a:lnTo>
                  <a:lnTo>
                    <a:pt x="1731" y="2724"/>
                  </a:lnTo>
                  <a:lnTo>
                    <a:pt x="1741" y="2702"/>
                  </a:lnTo>
                  <a:lnTo>
                    <a:pt x="1755" y="2683"/>
                  </a:lnTo>
                  <a:lnTo>
                    <a:pt x="2875" y="1517"/>
                  </a:lnTo>
                  <a:lnTo>
                    <a:pt x="2917" y="1469"/>
                  </a:lnTo>
                  <a:lnTo>
                    <a:pt x="2955" y="1419"/>
                  </a:lnTo>
                  <a:lnTo>
                    <a:pt x="2987" y="1365"/>
                  </a:lnTo>
                  <a:lnTo>
                    <a:pt x="3016" y="1310"/>
                  </a:lnTo>
                  <a:lnTo>
                    <a:pt x="3039" y="1253"/>
                  </a:lnTo>
                  <a:lnTo>
                    <a:pt x="3059" y="1195"/>
                  </a:lnTo>
                  <a:lnTo>
                    <a:pt x="3072" y="1135"/>
                  </a:lnTo>
                  <a:lnTo>
                    <a:pt x="3082" y="1075"/>
                  </a:lnTo>
                  <a:lnTo>
                    <a:pt x="3086" y="1014"/>
                  </a:lnTo>
                  <a:lnTo>
                    <a:pt x="3086" y="954"/>
                  </a:lnTo>
                  <a:lnTo>
                    <a:pt x="3082" y="892"/>
                  </a:lnTo>
                  <a:lnTo>
                    <a:pt x="3072" y="833"/>
                  </a:lnTo>
                  <a:lnTo>
                    <a:pt x="3059" y="772"/>
                  </a:lnTo>
                  <a:lnTo>
                    <a:pt x="3039" y="714"/>
                  </a:lnTo>
                  <a:lnTo>
                    <a:pt x="3016" y="658"/>
                  </a:lnTo>
                  <a:lnTo>
                    <a:pt x="2987" y="603"/>
                  </a:lnTo>
                  <a:lnTo>
                    <a:pt x="2955" y="550"/>
                  </a:lnTo>
                  <a:lnTo>
                    <a:pt x="2917" y="499"/>
                  </a:lnTo>
                  <a:lnTo>
                    <a:pt x="2875" y="451"/>
                  </a:lnTo>
                  <a:lnTo>
                    <a:pt x="2829" y="407"/>
                  </a:lnTo>
                  <a:lnTo>
                    <a:pt x="2781" y="367"/>
                  </a:lnTo>
                  <a:lnTo>
                    <a:pt x="2730" y="333"/>
                  </a:lnTo>
                  <a:lnTo>
                    <a:pt x="2677" y="304"/>
                  </a:lnTo>
                  <a:lnTo>
                    <a:pt x="2622" y="279"/>
                  </a:lnTo>
                  <a:lnTo>
                    <a:pt x="2566" y="260"/>
                  </a:lnTo>
                  <a:lnTo>
                    <a:pt x="2509" y="245"/>
                  </a:lnTo>
                  <a:lnTo>
                    <a:pt x="2451" y="236"/>
                  </a:lnTo>
                  <a:lnTo>
                    <a:pt x="2393" y="230"/>
                  </a:lnTo>
                  <a:lnTo>
                    <a:pt x="2335" y="230"/>
                  </a:lnTo>
                  <a:lnTo>
                    <a:pt x="2276" y="236"/>
                  </a:lnTo>
                  <a:lnTo>
                    <a:pt x="2218" y="245"/>
                  </a:lnTo>
                  <a:lnTo>
                    <a:pt x="2161" y="260"/>
                  </a:lnTo>
                  <a:lnTo>
                    <a:pt x="2105" y="279"/>
                  </a:lnTo>
                  <a:lnTo>
                    <a:pt x="2051" y="304"/>
                  </a:lnTo>
                  <a:lnTo>
                    <a:pt x="1998" y="333"/>
                  </a:lnTo>
                  <a:lnTo>
                    <a:pt x="1947" y="367"/>
                  </a:lnTo>
                  <a:lnTo>
                    <a:pt x="1898" y="407"/>
                  </a:lnTo>
                  <a:lnTo>
                    <a:pt x="1852" y="451"/>
                  </a:lnTo>
                  <a:lnTo>
                    <a:pt x="358" y="1988"/>
                  </a:lnTo>
                  <a:lnTo>
                    <a:pt x="323" y="2030"/>
                  </a:lnTo>
                  <a:lnTo>
                    <a:pt x="291" y="2073"/>
                  </a:lnTo>
                  <a:lnTo>
                    <a:pt x="266" y="2119"/>
                  </a:lnTo>
                  <a:lnTo>
                    <a:pt x="244" y="2166"/>
                  </a:lnTo>
                  <a:lnTo>
                    <a:pt x="228" y="2216"/>
                  </a:lnTo>
                  <a:lnTo>
                    <a:pt x="216" y="2266"/>
                  </a:lnTo>
                  <a:lnTo>
                    <a:pt x="209" y="2317"/>
                  </a:lnTo>
                  <a:lnTo>
                    <a:pt x="207" y="2369"/>
                  </a:lnTo>
                  <a:lnTo>
                    <a:pt x="209" y="2421"/>
                  </a:lnTo>
                  <a:lnTo>
                    <a:pt x="216" y="2472"/>
                  </a:lnTo>
                  <a:lnTo>
                    <a:pt x="228" y="2523"/>
                  </a:lnTo>
                  <a:lnTo>
                    <a:pt x="244" y="2572"/>
                  </a:lnTo>
                  <a:lnTo>
                    <a:pt x="266" y="2619"/>
                  </a:lnTo>
                  <a:lnTo>
                    <a:pt x="291" y="2665"/>
                  </a:lnTo>
                  <a:lnTo>
                    <a:pt x="323" y="2708"/>
                  </a:lnTo>
                  <a:lnTo>
                    <a:pt x="358" y="2750"/>
                  </a:lnTo>
                  <a:lnTo>
                    <a:pt x="397" y="2787"/>
                  </a:lnTo>
                  <a:lnTo>
                    <a:pt x="439" y="2819"/>
                  </a:lnTo>
                  <a:lnTo>
                    <a:pt x="483" y="2846"/>
                  </a:lnTo>
                  <a:lnTo>
                    <a:pt x="528" y="2869"/>
                  </a:lnTo>
                  <a:lnTo>
                    <a:pt x="576" y="2886"/>
                  </a:lnTo>
                  <a:lnTo>
                    <a:pt x="625" y="2897"/>
                  </a:lnTo>
                  <a:lnTo>
                    <a:pt x="674" y="2905"/>
                  </a:lnTo>
                  <a:lnTo>
                    <a:pt x="723" y="2908"/>
                  </a:lnTo>
                  <a:lnTo>
                    <a:pt x="773" y="2905"/>
                  </a:lnTo>
                  <a:lnTo>
                    <a:pt x="822" y="2897"/>
                  </a:lnTo>
                  <a:lnTo>
                    <a:pt x="871" y="2886"/>
                  </a:lnTo>
                  <a:lnTo>
                    <a:pt x="917" y="2869"/>
                  </a:lnTo>
                  <a:lnTo>
                    <a:pt x="964" y="2846"/>
                  </a:lnTo>
                  <a:lnTo>
                    <a:pt x="1008" y="2819"/>
                  </a:lnTo>
                  <a:lnTo>
                    <a:pt x="1050" y="2787"/>
                  </a:lnTo>
                  <a:lnTo>
                    <a:pt x="1088" y="2750"/>
                  </a:lnTo>
                  <a:lnTo>
                    <a:pt x="2597" y="1197"/>
                  </a:lnTo>
                  <a:lnTo>
                    <a:pt x="2623" y="1167"/>
                  </a:lnTo>
                  <a:lnTo>
                    <a:pt x="2644" y="1134"/>
                  </a:lnTo>
                  <a:lnTo>
                    <a:pt x="2662" y="1099"/>
                  </a:lnTo>
                  <a:lnTo>
                    <a:pt x="2675" y="1063"/>
                  </a:lnTo>
                  <a:lnTo>
                    <a:pt x="2683" y="1026"/>
                  </a:lnTo>
                  <a:lnTo>
                    <a:pt x="2688" y="988"/>
                  </a:lnTo>
                  <a:lnTo>
                    <a:pt x="2688" y="950"/>
                  </a:lnTo>
                  <a:lnTo>
                    <a:pt x="2683" y="911"/>
                  </a:lnTo>
                  <a:lnTo>
                    <a:pt x="2675" y="874"/>
                  </a:lnTo>
                  <a:lnTo>
                    <a:pt x="2662" y="838"/>
                  </a:lnTo>
                  <a:lnTo>
                    <a:pt x="2644" y="803"/>
                  </a:lnTo>
                  <a:lnTo>
                    <a:pt x="2623" y="770"/>
                  </a:lnTo>
                  <a:lnTo>
                    <a:pt x="2597" y="740"/>
                  </a:lnTo>
                  <a:lnTo>
                    <a:pt x="2568" y="713"/>
                  </a:lnTo>
                  <a:lnTo>
                    <a:pt x="2536" y="691"/>
                  </a:lnTo>
                  <a:lnTo>
                    <a:pt x="2504" y="673"/>
                  </a:lnTo>
                  <a:lnTo>
                    <a:pt x="2468" y="659"/>
                  </a:lnTo>
                  <a:lnTo>
                    <a:pt x="2432" y="650"/>
                  </a:lnTo>
                  <a:lnTo>
                    <a:pt x="2396" y="646"/>
                  </a:lnTo>
                  <a:lnTo>
                    <a:pt x="2359" y="646"/>
                  </a:lnTo>
                  <a:lnTo>
                    <a:pt x="2323" y="650"/>
                  </a:lnTo>
                  <a:lnTo>
                    <a:pt x="2288" y="659"/>
                  </a:lnTo>
                  <a:lnTo>
                    <a:pt x="2252" y="673"/>
                  </a:lnTo>
                  <a:lnTo>
                    <a:pt x="2220" y="691"/>
                  </a:lnTo>
                  <a:lnTo>
                    <a:pt x="2188" y="713"/>
                  </a:lnTo>
                  <a:lnTo>
                    <a:pt x="2159" y="740"/>
                  </a:lnTo>
                  <a:lnTo>
                    <a:pt x="1025" y="1921"/>
                  </a:lnTo>
                  <a:lnTo>
                    <a:pt x="1006" y="1937"/>
                  </a:lnTo>
                  <a:lnTo>
                    <a:pt x="986" y="1947"/>
                  </a:lnTo>
                  <a:lnTo>
                    <a:pt x="963" y="1952"/>
                  </a:lnTo>
                  <a:lnTo>
                    <a:pt x="940" y="1952"/>
                  </a:lnTo>
                  <a:lnTo>
                    <a:pt x="918" y="1947"/>
                  </a:lnTo>
                  <a:lnTo>
                    <a:pt x="897" y="1937"/>
                  </a:lnTo>
                  <a:lnTo>
                    <a:pt x="879" y="1921"/>
                  </a:lnTo>
                  <a:lnTo>
                    <a:pt x="863" y="1902"/>
                  </a:lnTo>
                  <a:lnTo>
                    <a:pt x="853" y="1880"/>
                  </a:lnTo>
                  <a:lnTo>
                    <a:pt x="849" y="1857"/>
                  </a:lnTo>
                  <a:lnTo>
                    <a:pt x="849" y="1833"/>
                  </a:lnTo>
                  <a:lnTo>
                    <a:pt x="853" y="1810"/>
                  </a:lnTo>
                  <a:lnTo>
                    <a:pt x="863" y="1789"/>
                  </a:lnTo>
                  <a:lnTo>
                    <a:pt x="879" y="1769"/>
                  </a:lnTo>
                  <a:lnTo>
                    <a:pt x="2012" y="588"/>
                  </a:lnTo>
                  <a:lnTo>
                    <a:pt x="2052" y="551"/>
                  </a:lnTo>
                  <a:lnTo>
                    <a:pt x="2093" y="519"/>
                  </a:lnTo>
                  <a:lnTo>
                    <a:pt x="2137" y="491"/>
                  </a:lnTo>
                  <a:lnTo>
                    <a:pt x="2183" y="469"/>
                  </a:lnTo>
                  <a:lnTo>
                    <a:pt x="2231" y="452"/>
                  </a:lnTo>
                  <a:lnTo>
                    <a:pt x="2279" y="439"/>
                  </a:lnTo>
                  <a:lnTo>
                    <a:pt x="2329" y="432"/>
                  </a:lnTo>
                  <a:lnTo>
                    <a:pt x="2377" y="430"/>
                  </a:lnTo>
                  <a:lnTo>
                    <a:pt x="2427" y="432"/>
                  </a:lnTo>
                  <a:lnTo>
                    <a:pt x="2476" y="439"/>
                  </a:lnTo>
                  <a:lnTo>
                    <a:pt x="2525" y="452"/>
                  </a:lnTo>
                  <a:lnTo>
                    <a:pt x="2572" y="469"/>
                  </a:lnTo>
                  <a:lnTo>
                    <a:pt x="2618" y="491"/>
                  </a:lnTo>
                  <a:lnTo>
                    <a:pt x="2663" y="519"/>
                  </a:lnTo>
                  <a:lnTo>
                    <a:pt x="2704" y="551"/>
                  </a:lnTo>
                  <a:lnTo>
                    <a:pt x="2743" y="588"/>
                  </a:lnTo>
                  <a:lnTo>
                    <a:pt x="2779" y="628"/>
                  </a:lnTo>
                  <a:lnTo>
                    <a:pt x="2809" y="672"/>
                  </a:lnTo>
                  <a:lnTo>
                    <a:pt x="2836" y="718"/>
                  </a:lnTo>
                  <a:lnTo>
                    <a:pt x="2857" y="766"/>
                  </a:lnTo>
                  <a:lnTo>
                    <a:pt x="2873" y="815"/>
                  </a:lnTo>
                  <a:lnTo>
                    <a:pt x="2886" y="866"/>
                  </a:lnTo>
                  <a:lnTo>
                    <a:pt x="2893" y="917"/>
                  </a:lnTo>
                  <a:lnTo>
                    <a:pt x="2895" y="969"/>
                  </a:lnTo>
                  <a:lnTo>
                    <a:pt x="2893" y="1020"/>
                  </a:lnTo>
                  <a:lnTo>
                    <a:pt x="2886" y="1072"/>
                  </a:lnTo>
                  <a:lnTo>
                    <a:pt x="2873" y="1121"/>
                  </a:lnTo>
                  <a:lnTo>
                    <a:pt x="2857" y="1171"/>
                  </a:lnTo>
                  <a:lnTo>
                    <a:pt x="2836" y="1219"/>
                  </a:lnTo>
                  <a:lnTo>
                    <a:pt x="2809" y="1265"/>
                  </a:lnTo>
                  <a:lnTo>
                    <a:pt x="2779" y="1308"/>
                  </a:lnTo>
                  <a:lnTo>
                    <a:pt x="2743" y="1350"/>
                  </a:lnTo>
                  <a:lnTo>
                    <a:pt x="1235" y="2903"/>
                  </a:lnTo>
                  <a:lnTo>
                    <a:pt x="1189" y="2946"/>
                  </a:lnTo>
                  <a:lnTo>
                    <a:pt x="1140" y="2985"/>
                  </a:lnTo>
                  <a:lnTo>
                    <a:pt x="1089" y="3019"/>
                  </a:lnTo>
                  <a:lnTo>
                    <a:pt x="1037" y="3049"/>
                  </a:lnTo>
                  <a:lnTo>
                    <a:pt x="982" y="3073"/>
                  </a:lnTo>
                  <a:lnTo>
                    <a:pt x="926" y="3093"/>
                  </a:lnTo>
                  <a:lnTo>
                    <a:pt x="869" y="3107"/>
                  </a:lnTo>
                  <a:lnTo>
                    <a:pt x="810" y="3117"/>
                  </a:lnTo>
                  <a:lnTo>
                    <a:pt x="752" y="3122"/>
                  </a:lnTo>
                  <a:lnTo>
                    <a:pt x="694" y="3122"/>
                  </a:lnTo>
                  <a:lnTo>
                    <a:pt x="635" y="3117"/>
                  </a:lnTo>
                  <a:lnTo>
                    <a:pt x="577" y="3107"/>
                  </a:lnTo>
                  <a:lnTo>
                    <a:pt x="520" y="3093"/>
                  </a:lnTo>
                  <a:lnTo>
                    <a:pt x="464" y="3073"/>
                  </a:lnTo>
                  <a:lnTo>
                    <a:pt x="410" y="3049"/>
                  </a:lnTo>
                  <a:lnTo>
                    <a:pt x="357" y="3019"/>
                  </a:lnTo>
                  <a:lnTo>
                    <a:pt x="306" y="2985"/>
                  </a:lnTo>
                  <a:lnTo>
                    <a:pt x="258" y="2946"/>
                  </a:lnTo>
                  <a:lnTo>
                    <a:pt x="212" y="2903"/>
                  </a:lnTo>
                  <a:lnTo>
                    <a:pt x="169" y="2855"/>
                  </a:lnTo>
                  <a:lnTo>
                    <a:pt x="131" y="2804"/>
                  </a:lnTo>
                  <a:lnTo>
                    <a:pt x="99" y="2751"/>
                  </a:lnTo>
                  <a:lnTo>
                    <a:pt x="71" y="2696"/>
                  </a:lnTo>
                  <a:lnTo>
                    <a:pt x="48" y="2638"/>
                  </a:lnTo>
                  <a:lnTo>
                    <a:pt x="29" y="2580"/>
                  </a:lnTo>
                  <a:lnTo>
                    <a:pt x="14" y="2521"/>
                  </a:lnTo>
                  <a:lnTo>
                    <a:pt x="5" y="2460"/>
                  </a:lnTo>
                  <a:lnTo>
                    <a:pt x="0" y="2400"/>
                  </a:lnTo>
                  <a:lnTo>
                    <a:pt x="0" y="2339"/>
                  </a:lnTo>
                  <a:lnTo>
                    <a:pt x="5" y="2278"/>
                  </a:lnTo>
                  <a:lnTo>
                    <a:pt x="14" y="2217"/>
                  </a:lnTo>
                  <a:lnTo>
                    <a:pt x="29" y="2158"/>
                  </a:lnTo>
                  <a:lnTo>
                    <a:pt x="48" y="2100"/>
                  </a:lnTo>
                  <a:lnTo>
                    <a:pt x="71" y="2043"/>
                  </a:lnTo>
                  <a:lnTo>
                    <a:pt x="99" y="1988"/>
                  </a:lnTo>
                  <a:lnTo>
                    <a:pt x="131" y="1935"/>
                  </a:lnTo>
                  <a:lnTo>
                    <a:pt x="169" y="1884"/>
                  </a:lnTo>
                  <a:lnTo>
                    <a:pt x="212" y="1836"/>
                  </a:lnTo>
                  <a:lnTo>
                    <a:pt x="1720" y="283"/>
                  </a:lnTo>
                  <a:lnTo>
                    <a:pt x="1774" y="231"/>
                  </a:lnTo>
                  <a:lnTo>
                    <a:pt x="1830" y="185"/>
                  </a:lnTo>
                  <a:lnTo>
                    <a:pt x="1888" y="144"/>
                  </a:lnTo>
                  <a:lnTo>
                    <a:pt x="1949" y="108"/>
                  </a:lnTo>
                  <a:lnTo>
                    <a:pt x="2012" y="77"/>
                  </a:lnTo>
                  <a:lnTo>
                    <a:pt x="2076" y="51"/>
                  </a:lnTo>
                  <a:lnTo>
                    <a:pt x="2142" y="31"/>
                  </a:lnTo>
                  <a:lnTo>
                    <a:pt x="2208" y="15"/>
                  </a:lnTo>
                  <a:lnTo>
                    <a:pt x="2276" y="4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309972" y="3431336"/>
            <a:ext cx="1794598" cy="1794598"/>
            <a:chOff x="4937166" y="3600166"/>
            <a:chExt cx="1794598" cy="1794598"/>
          </a:xfrm>
        </p:grpSpPr>
        <p:sp>
          <p:nvSpPr>
            <p:cNvPr id="49" name="타원 48"/>
            <p:cNvSpPr/>
            <p:nvPr/>
          </p:nvSpPr>
          <p:spPr>
            <a:xfrm>
              <a:off x="5097865" y="3735135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>
              <a:off x="4937166" y="3600166"/>
              <a:ext cx="1794598" cy="1794598"/>
            </a:xfrm>
            <a:prstGeom prst="arc">
              <a:avLst>
                <a:gd name="adj1" fmla="val 12591548"/>
                <a:gd name="adj2" fmla="val 11585528"/>
              </a:avLst>
            </a:prstGeom>
            <a:noFill/>
            <a:ln w="38100">
              <a:solidFill>
                <a:srgbClr val="F14A3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Freeform 14"/>
            <p:cNvSpPr>
              <a:spLocks noEditPoints="1"/>
            </p:cNvSpPr>
            <p:nvPr/>
          </p:nvSpPr>
          <p:spPr bwMode="auto">
            <a:xfrm>
              <a:off x="5718312" y="4282674"/>
              <a:ext cx="232306" cy="423337"/>
            </a:xfrm>
            <a:custGeom>
              <a:avLst/>
              <a:gdLst>
                <a:gd name="T0" fmla="*/ 1062 w 2195"/>
                <a:gd name="T1" fmla="*/ 2675 h 3200"/>
                <a:gd name="T2" fmla="*/ 998 w 2195"/>
                <a:gd name="T3" fmla="*/ 2697 h 3200"/>
                <a:gd name="T4" fmla="*/ 949 w 2195"/>
                <a:gd name="T5" fmla="*/ 2738 h 3200"/>
                <a:gd name="T6" fmla="*/ 921 w 2195"/>
                <a:gd name="T7" fmla="*/ 2790 h 3200"/>
                <a:gd name="T8" fmla="*/ 921 w 2195"/>
                <a:gd name="T9" fmla="*/ 2850 h 3200"/>
                <a:gd name="T10" fmla="*/ 949 w 2195"/>
                <a:gd name="T11" fmla="*/ 2903 h 3200"/>
                <a:gd name="T12" fmla="*/ 998 w 2195"/>
                <a:gd name="T13" fmla="*/ 2944 h 3200"/>
                <a:gd name="T14" fmla="*/ 1062 w 2195"/>
                <a:gd name="T15" fmla="*/ 2966 h 3200"/>
                <a:gd name="T16" fmla="*/ 1134 w 2195"/>
                <a:gd name="T17" fmla="*/ 2966 h 3200"/>
                <a:gd name="T18" fmla="*/ 1198 w 2195"/>
                <a:gd name="T19" fmla="*/ 2944 h 3200"/>
                <a:gd name="T20" fmla="*/ 1246 w 2195"/>
                <a:gd name="T21" fmla="*/ 2903 h 3200"/>
                <a:gd name="T22" fmla="*/ 1273 w 2195"/>
                <a:gd name="T23" fmla="*/ 2850 h 3200"/>
                <a:gd name="T24" fmla="*/ 1273 w 2195"/>
                <a:gd name="T25" fmla="*/ 2790 h 3200"/>
                <a:gd name="T26" fmla="*/ 1246 w 2195"/>
                <a:gd name="T27" fmla="*/ 2738 h 3200"/>
                <a:gd name="T28" fmla="*/ 1198 w 2195"/>
                <a:gd name="T29" fmla="*/ 2697 h 3200"/>
                <a:gd name="T30" fmla="*/ 1134 w 2195"/>
                <a:gd name="T31" fmla="*/ 2675 h 3200"/>
                <a:gd name="T32" fmla="*/ 211 w 2195"/>
                <a:gd name="T33" fmla="*/ 393 h 3200"/>
                <a:gd name="T34" fmla="*/ 1983 w 2195"/>
                <a:gd name="T35" fmla="*/ 2459 h 3200"/>
                <a:gd name="T36" fmla="*/ 211 w 2195"/>
                <a:gd name="T37" fmla="*/ 393 h 3200"/>
                <a:gd name="T38" fmla="*/ 684 w 2195"/>
                <a:gd name="T39" fmla="*/ 144 h 3200"/>
                <a:gd name="T40" fmla="*/ 666 w 2195"/>
                <a:gd name="T41" fmla="*/ 165 h 3200"/>
                <a:gd name="T42" fmla="*/ 659 w 2195"/>
                <a:gd name="T43" fmla="*/ 197 h 3200"/>
                <a:gd name="T44" fmla="*/ 666 w 2195"/>
                <a:gd name="T45" fmla="*/ 231 h 3200"/>
                <a:gd name="T46" fmla="*/ 684 w 2195"/>
                <a:gd name="T47" fmla="*/ 251 h 3200"/>
                <a:gd name="T48" fmla="*/ 1500 w 2195"/>
                <a:gd name="T49" fmla="*/ 254 h 3200"/>
                <a:gd name="T50" fmla="*/ 1522 w 2195"/>
                <a:gd name="T51" fmla="*/ 243 h 3200"/>
                <a:gd name="T52" fmla="*/ 1536 w 2195"/>
                <a:gd name="T53" fmla="*/ 215 h 3200"/>
                <a:gd name="T54" fmla="*/ 1536 w 2195"/>
                <a:gd name="T55" fmla="*/ 180 h 3200"/>
                <a:gd name="T56" fmla="*/ 1522 w 2195"/>
                <a:gd name="T57" fmla="*/ 152 h 3200"/>
                <a:gd name="T58" fmla="*/ 1500 w 2195"/>
                <a:gd name="T59" fmla="*/ 141 h 3200"/>
                <a:gd name="T60" fmla="*/ 283 w 2195"/>
                <a:gd name="T61" fmla="*/ 0 h 3200"/>
                <a:gd name="T62" fmla="*/ 1959 w 2195"/>
                <a:gd name="T63" fmla="*/ 3 h 3200"/>
                <a:gd name="T64" fmla="*/ 2044 w 2195"/>
                <a:gd name="T65" fmla="*/ 26 h 3200"/>
                <a:gd name="T66" fmla="*/ 2113 w 2195"/>
                <a:gd name="T67" fmla="*/ 68 h 3200"/>
                <a:gd name="T68" fmla="*/ 2164 w 2195"/>
                <a:gd name="T69" fmla="*/ 126 h 3200"/>
                <a:gd name="T70" fmla="*/ 2191 w 2195"/>
                <a:gd name="T71" fmla="*/ 195 h 3200"/>
                <a:gd name="T72" fmla="*/ 2195 w 2195"/>
                <a:gd name="T73" fmla="*/ 2966 h 3200"/>
                <a:gd name="T74" fmla="*/ 2182 w 2195"/>
                <a:gd name="T75" fmla="*/ 3040 h 3200"/>
                <a:gd name="T76" fmla="*/ 2141 w 2195"/>
                <a:gd name="T77" fmla="*/ 3104 h 3200"/>
                <a:gd name="T78" fmla="*/ 2081 w 2195"/>
                <a:gd name="T79" fmla="*/ 3154 h 3200"/>
                <a:gd name="T80" fmla="*/ 2003 w 2195"/>
                <a:gd name="T81" fmla="*/ 3188 h 3200"/>
                <a:gd name="T82" fmla="*/ 1913 w 2195"/>
                <a:gd name="T83" fmla="*/ 3200 h 3200"/>
                <a:gd name="T84" fmla="*/ 236 w 2195"/>
                <a:gd name="T85" fmla="*/ 3197 h 3200"/>
                <a:gd name="T86" fmla="*/ 152 w 2195"/>
                <a:gd name="T87" fmla="*/ 3173 h 3200"/>
                <a:gd name="T88" fmla="*/ 83 w 2195"/>
                <a:gd name="T89" fmla="*/ 3131 h 3200"/>
                <a:gd name="T90" fmla="*/ 32 w 2195"/>
                <a:gd name="T91" fmla="*/ 3074 h 3200"/>
                <a:gd name="T92" fmla="*/ 3 w 2195"/>
                <a:gd name="T93" fmla="*/ 3004 h 3200"/>
                <a:gd name="T94" fmla="*/ 0 w 2195"/>
                <a:gd name="T95" fmla="*/ 233 h 3200"/>
                <a:gd name="T96" fmla="*/ 15 w 2195"/>
                <a:gd name="T97" fmla="*/ 160 h 3200"/>
                <a:gd name="T98" fmla="*/ 55 w 2195"/>
                <a:gd name="T99" fmla="*/ 96 h 3200"/>
                <a:gd name="T100" fmla="*/ 115 w 2195"/>
                <a:gd name="T101" fmla="*/ 45 h 3200"/>
                <a:gd name="T102" fmla="*/ 193 w 2195"/>
                <a:gd name="T103" fmla="*/ 11 h 3200"/>
                <a:gd name="T104" fmla="*/ 283 w 2195"/>
                <a:gd name="T105" fmla="*/ 0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95" h="3200">
                  <a:moveTo>
                    <a:pt x="1099" y="2672"/>
                  </a:moveTo>
                  <a:lnTo>
                    <a:pt x="1062" y="2675"/>
                  </a:lnTo>
                  <a:lnTo>
                    <a:pt x="1029" y="2684"/>
                  </a:lnTo>
                  <a:lnTo>
                    <a:pt x="998" y="2697"/>
                  </a:lnTo>
                  <a:lnTo>
                    <a:pt x="971" y="2715"/>
                  </a:lnTo>
                  <a:lnTo>
                    <a:pt x="949" y="2738"/>
                  </a:lnTo>
                  <a:lnTo>
                    <a:pt x="931" y="2763"/>
                  </a:lnTo>
                  <a:lnTo>
                    <a:pt x="921" y="2790"/>
                  </a:lnTo>
                  <a:lnTo>
                    <a:pt x="918" y="2821"/>
                  </a:lnTo>
                  <a:lnTo>
                    <a:pt x="921" y="2850"/>
                  </a:lnTo>
                  <a:lnTo>
                    <a:pt x="931" y="2879"/>
                  </a:lnTo>
                  <a:lnTo>
                    <a:pt x="949" y="2903"/>
                  </a:lnTo>
                  <a:lnTo>
                    <a:pt x="971" y="2925"/>
                  </a:lnTo>
                  <a:lnTo>
                    <a:pt x="998" y="2944"/>
                  </a:lnTo>
                  <a:lnTo>
                    <a:pt x="1029" y="2957"/>
                  </a:lnTo>
                  <a:lnTo>
                    <a:pt x="1062" y="2966"/>
                  </a:lnTo>
                  <a:lnTo>
                    <a:pt x="1099" y="2969"/>
                  </a:lnTo>
                  <a:lnTo>
                    <a:pt x="1134" y="2966"/>
                  </a:lnTo>
                  <a:lnTo>
                    <a:pt x="1168" y="2957"/>
                  </a:lnTo>
                  <a:lnTo>
                    <a:pt x="1198" y="2944"/>
                  </a:lnTo>
                  <a:lnTo>
                    <a:pt x="1225" y="2925"/>
                  </a:lnTo>
                  <a:lnTo>
                    <a:pt x="1246" y="2903"/>
                  </a:lnTo>
                  <a:lnTo>
                    <a:pt x="1264" y="2879"/>
                  </a:lnTo>
                  <a:lnTo>
                    <a:pt x="1273" y="2850"/>
                  </a:lnTo>
                  <a:lnTo>
                    <a:pt x="1277" y="2821"/>
                  </a:lnTo>
                  <a:lnTo>
                    <a:pt x="1273" y="2790"/>
                  </a:lnTo>
                  <a:lnTo>
                    <a:pt x="1264" y="2763"/>
                  </a:lnTo>
                  <a:lnTo>
                    <a:pt x="1246" y="2738"/>
                  </a:lnTo>
                  <a:lnTo>
                    <a:pt x="1225" y="2715"/>
                  </a:lnTo>
                  <a:lnTo>
                    <a:pt x="1198" y="2697"/>
                  </a:lnTo>
                  <a:lnTo>
                    <a:pt x="1168" y="2684"/>
                  </a:lnTo>
                  <a:lnTo>
                    <a:pt x="1134" y="2675"/>
                  </a:lnTo>
                  <a:lnTo>
                    <a:pt x="1099" y="2672"/>
                  </a:lnTo>
                  <a:close/>
                  <a:moveTo>
                    <a:pt x="211" y="393"/>
                  </a:moveTo>
                  <a:lnTo>
                    <a:pt x="211" y="2459"/>
                  </a:lnTo>
                  <a:lnTo>
                    <a:pt x="1983" y="2459"/>
                  </a:lnTo>
                  <a:lnTo>
                    <a:pt x="1983" y="393"/>
                  </a:lnTo>
                  <a:lnTo>
                    <a:pt x="211" y="393"/>
                  </a:lnTo>
                  <a:close/>
                  <a:moveTo>
                    <a:pt x="695" y="141"/>
                  </a:moveTo>
                  <a:lnTo>
                    <a:pt x="684" y="144"/>
                  </a:lnTo>
                  <a:lnTo>
                    <a:pt x="674" y="152"/>
                  </a:lnTo>
                  <a:lnTo>
                    <a:pt x="666" y="165"/>
                  </a:lnTo>
                  <a:lnTo>
                    <a:pt x="661" y="180"/>
                  </a:lnTo>
                  <a:lnTo>
                    <a:pt x="659" y="197"/>
                  </a:lnTo>
                  <a:lnTo>
                    <a:pt x="661" y="215"/>
                  </a:lnTo>
                  <a:lnTo>
                    <a:pt x="666" y="231"/>
                  </a:lnTo>
                  <a:lnTo>
                    <a:pt x="674" y="243"/>
                  </a:lnTo>
                  <a:lnTo>
                    <a:pt x="684" y="251"/>
                  </a:lnTo>
                  <a:lnTo>
                    <a:pt x="695" y="254"/>
                  </a:lnTo>
                  <a:lnTo>
                    <a:pt x="1500" y="254"/>
                  </a:lnTo>
                  <a:lnTo>
                    <a:pt x="1512" y="251"/>
                  </a:lnTo>
                  <a:lnTo>
                    <a:pt x="1522" y="243"/>
                  </a:lnTo>
                  <a:lnTo>
                    <a:pt x="1531" y="231"/>
                  </a:lnTo>
                  <a:lnTo>
                    <a:pt x="1536" y="215"/>
                  </a:lnTo>
                  <a:lnTo>
                    <a:pt x="1538" y="197"/>
                  </a:lnTo>
                  <a:lnTo>
                    <a:pt x="1536" y="180"/>
                  </a:lnTo>
                  <a:lnTo>
                    <a:pt x="1531" y="165"/>
                  </a:lnTo>
                  <a:lnTo>
                    <a:pt x="1522" y="152"/>
                  </a:lnTo>
                  <a:lnTo>
                    <a:pt x="1512" y="144"/>
                  </a:lnTo>
                  <a:lnTo>
                    <a:pt x="1500" y="141"/>
                  </a:lnTo>
                  <a:lnTo>
                    <a:pt x="695" y="141"/>
                  </a:lnTo>
                  <a:close/>
                  <a:moveTo>
                    <a:pt x="283" y="0"/>
                  </a:moveTo>
                  <a:lnTo>
                    <a:pt x="1913" y="0"/>
                  </a:lnTo>
                  <a:lnTo>
                    <a:pt x="1959" y="3"/>
                  </a:lnTo>
                  <a:lnTo>
                    <a:pt x="2003" y="11"/>
                  </a:lnTo>
                  <a:lnTo>
                    <a:pt x="2044" y="26"/>
                  </a:lnTo>
                  <a:lnTo>
                    <a:pt x="2081" y="45"/>
                  </a:lnTo>
                  <a:lnTo>
                    <a:pt x="2113" y="68"/>
                  </a:lnTo>
                  <a:lnTo>
                    <a:pt x="2141" y="96"/>
                  </a:lnTo>
                  <a:lnTo>
                    <a:pt x="2164" y="126"/>
                  </a:lnTo>
                  <a:lnTo>
                    <a:pt x="2182" y="160"/>
                  </a:lnTo>
                  <a:lnTo>
                    <a:pt x="2191" y="195"/>
                  </a:lnTo>
                  <a:lnTo>
                    <a:pt x="2195" y="233"/>
                  </a:lnTo>
                  <a:lnTo>
                    <a:pt x="2195" y="2966"/>
                  </a:lnTo>
                  <a:lnTo>
                    <a:pt x="2191" y="3004"/>
                  </a:lnTo>
                  <a:lnTo>
                    <a:pt x="2182" y="3040"/>
                  </a:lnTo>
                  <a:lnTo>
                    <a:pt x="2164" y="3074"/>
                  </a:lnTo>
                  <a:lnTo>
                    <a:pt x="2141" y="3104"/>
                  </a:lnTo>
                  <a:lnTo>
                    <a:pt x="2113" y="3131"/>
                  </a:lnTo>
                  <a:lnTo>
                    <a:pt x="2081" y="3154"/>
                  </a:lnTo>
                  <a:lnTo>
                    <a:pt x="2044" y="3173"/>
                  </a:lnTo>
                  <a:lnTo>
                    <a:pt x="2003" y="3188"/>
                  </a:lnTo>
                  <a:lnTo>
                    <a:pt x="1959" y="3197"/>
                  </a:lnTo>
                  <a:lnTo>
                    <a:pt x="1913" y="3200"/>
                  </a:lnTo>
                  <a:lnTo>
                    <a:pt x="283" y="3200"/>
                  </a:lnTo>
                  <a:lnTo>
                    <a:pt x="236" y="3197"/>
                  </a:lnTo>
                  <a:lnTo>
                    <a:pt x="193" y="3188"/>
                  </a:lnTo>
                  <a:lnTo>
                    <a:pt x="152" y="3173"/>
                  </a:lnTo>
                  <a:lnTo>
                    <a:pt x="115" y="3154"/>
                  </a:lnTo>
                  <a:lnTo>
                    <a:pt x="83" y="3131"/>
                  </a:lnTo>
                  <a:lnTo>
                    <a:pt x="55" y="3104"/>
                  </a:lnTo>
                  <a:lnTo>
                    <a:pt x="32" y="3074"/>
                  </a:lnTo>
                  <a:lnTo>
                    <a:pt x="15" y="3040"/>
                  </a:lnTo>
                  <a:lnTo>
                    <a:pt x="3" y="3004"/>
                  </a:lnTo>
                  <a:lnTo>
                    <a:pt x="0" y="2966"/>
                  </a:lnTo>
                  <a:lnTo>
                    <a:pt x="0" y="233"/>
                  </a:lnTo>
                  <a:lnTo>
                    <a:pt x="3" y="195"/>
                  </a:lnTo>
                  <a:lnTo>
                    <a:pt x="15" y="160"/>
                  </a:lnTo>
                  <a:lnTo>
                    <a:pt x="32" y="126"/>
                  </a:lnTo>
                  <a:lnTo>
                    <a:pt x="55" y="96"/>
                  </a:lnTo>
                  <a:lnTo>
                    <a:pt x="83" y="68"/>
                  </a:lnTo>
                  <a:lnTo>
                    <a:pt x="115" y="45"/>
                  </a:lnTo>
                  <a:lnTo>
                    <a:pt x="152" y="26"/>
                  </a:lnTo>
                  <a:lnTo>
                    <a:pt x="193" y="11"/>
                  </a:lnTo>
                  <a:lnTo>
                    <a:pt x="236" y="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142104" y="317484"/>
            <a:ext cx="3937665" cy="2202654"/>
            <a:chOff x="6731687" y="394406"/>
            <a:chExt cx="3937665" cy="2202654"/>
          </a:xfrm>
        </p:grpSpPr>
        <p:sp>
          <p:nvSpPr>
            <p:cNvPr id="53" name="직사각형 52"/>
            <p:cNvSpPr/>
            <p:nvPr/>
          </p:nvSpPr>
          <p:spPr>
            <a:xfrm>
              <a:off x="6731687" y="394406"/>
              <a:ext cx="3587797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목적</a:t>
              </a:r>
              <a:endPara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081555" y="888900"/>
              <a:ext cx="3587797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식당운영에 있어서 기본적인 메뉴소개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주문 기능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관리하기 힘든  예약운영과 매출관리를 하나의 프로그램에 담아 편리한 어플리케이션을 만들고자 한다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618937" y="2400463"/>
            <a:ext cx="3937665" cy="868379"/>
            <a:chOff x="6731687" y="394406"/>
            <a:chExt cx="3937665" cy="868379"/>
          </a:xfrm>
        </p:grpSpPr>
        <p:sp>
          <p:nvSpPr>
            <p:cNvPr id="71" name="직사각형 70"/>
            <p:cNvSpPr/>
            <p:nvPr/>
          </p:nvSpPr>
          <p:spPr>
            <a:xfrm>
              <a:off x="6731687" y="394406"/>
              <a:ext cx="3587797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2. </a:t>
              </a: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기간</a:t>
              </a:r>
              <a:endPara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081555" y="888900"/>
              <a:ext cx="3587797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- 2018.11.13 ~ 2018.11.27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309744" y="3774637"/>
            <a:ext cx="3937665" cy="909992"/>
            <a:chOff x="6731687" y="394406"/>
            <a:chExt cx="3937665" cy="909992"/>
          </a:xfrm>
        </p:grpSpPr>
        <p:sp>
          <p:nvSpPr>
            <p:cNvPr id="77" name="직사각형 76"/>
            <p:cNvSpPr/>
            <p:nvPr/>
          </p:nvSpPr>
          <p:spPr>
            <a:xfrm>
              <a:off x="6731687" y="394406"/>
              <a:ext cx="358779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 </a:t>
              </a: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개발언어 및 툴</a:t>
              </a:r>
              <a:endPara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081555" y="888900"/>
              <a:ext cx="35877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JAVA, ORACLE DBMS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515146" y="5039505"/>
            <a:ext cx="1794598" cy="1794598"/>
            <a:chOff x="5097788" y="2059157"/>
            <a:chExt cx="1794598" cy="1794598"/>
          </a:xfrm>
        </p:grpSpPr>
        <p:sp>
          <p:nvSpPr>
            <p:cNvPr id="80" name="타원 79"/>
            <p:cNvSpPr/>
            <p:nvPr/>
          </p:nvSpPr>
          <p:spPr>
            <a:xfrm>
              <a:off x="5258487" y="2194126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원호 80"/>
            <p:cNvSpPr/>
            <p:nvPr/>
          </p:nvSpPr>
          <p:spPr>
            <a:xfrm>
              <a:off x="5097788" y="2059157"/>
              <a:ext cx="1794598" cy="1794598"/>
            </a:xfrm>
            <a:prstGeom prst="arc">
              <a:avLst>
                <a:gd name="adj1" fmla="val 10755017"/>
                <a:gd name="adj2" fmla="val 9425884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5761372" y="2718057"/>
              <a:ext cx="467430" cy="415493"/>
            </a:xfrm>
            <a:custGeom>
              <a:avLst/>
              <a:gdLst>
                <a:gd name="T0" fmla="*/ 2547 w 3308"/>
                <a:gd name="T1" fmla="*/ 15 h 3122"/>
                <a:gd name="T2" fmla="*/ 2807 w 3308"/>
                <a:gd name="T3" fmla="*/ 108 h 3122"/>
                <a:gd name="T4" fmla="*/ 3036 w 3308"/>
                <a:gd name="T5" fmla="*/ 283 h 3122"/>
                <a:gd name="T6" fmla="*/ 3204 w 3308"/>
                <a:gd name="T7" fmla="*/ 522 h 3122"/>
                <a:gd name="T8" fmla="*/ 3293 w 3308"/>
                <a:gd name="T9" fmla="*/ 793 h 3122"/>
                <a:gd name="T10" fmla="*/ 3303 w 3308"/>
                <a:gd name="T11" fmla="*/ 1075 h 3122"/>
                <a:gd name="T12" fmla="*/ 3234 w 3308"/>
                <a:gd name="T13" fmla="*/ 1350 h 3122"/>
                <a:gd name="T14" fmla="*/ 3085 w 3308"/>
                <a:gd name="T15" fmla="*/ 1599 h 3122"/>
                <a:gd name="T16" fmla="*/ 1862 w 3308"/>
                <a:gd name="T17" fmla="*/ 2861 h 3122"/>
                <a:gd name="T18" fmla="*/ 1775 w 3308"/>
                <a:gd name="T19" fmla="*/ 2851 h 3122"/>
                <a:gd name="T20" fmla="*/ 1726 w 3308"/>
                <a:gd name="T21" fmla="*/ 2771 h 3122"/>
                <a:gd name="T22" fmla="*/ 1755 w 3308"/>
                <a:gd name="T23" fmla="*/ 2683 h 3122"/>
                <a:gd name="T24" fmla="*/ 2987 w 3308"/>
                <a:gd name="T25" fmla="*/ 1365 h 3122"/>
                <a:gd name="T26" fmla="*/ 3072 w 3308"/>
                <a:gd name="T27" fmla="*/ 1135 h 3122"/>
                <a:gd name="T28" fmla="*/ 3082 w 3308"/>
                <a:gd name="T29" fmla="*/ 892 h 3122"/>
                <a:gd name="T30" fmla="*/ 3016 w 3308"/>
                <a:gd name="T31" fmla="*/ 658 h 3122"/>
                <a:gd name="T32" fmla="*/ 2875 w 3308"/>
                <a:gd name="T33" fmla="*/ 451 h 3122"/>
                <a:gd name="T34" fmla="*/ 2677 w 3308"/>
                <a:gd name="T35" fmla="*/ 304 h 3122"/>
                <a:gd name="T36" fmla="*/ 2451 w 3308"/>
                <a:gd name="T37" fmla="*/ 236 h 3122"/>
                <a:gd name="T38" fmla="*/ 2218 w 3308"/>
                <a:gd name="T39" fmla="*/ 245 h 3122"/>
                <a:gd name="T40" fmla="*/ 1998 w 3308"/>
                <a:gd name="T41" fmla="*/ 333 h 3122"/>
                <a:gd name="T42" fmla="*/ 358 w 3308"/>
                <a:gd name="T43" fmla="*/ 1988 h 3122"/>
                <a:gd name="T44" fmla="*/ 244 w 3308"/>
                <a:gd name="T45" fmla="*/ 2166 h 3122"/>
                <a:gd name="T46" fmla="*/ 207 w 3308"/>
                <a:gd name="T47" fmla="*/ 2369 h 3122"/>
                <a:gd name="T48" fmla="*/ 244 w 3308"/>
                <a:gd name="T49" fmla="*/ 2572 h 3122"/>
                <a:gd name="T50" fmla="*/ 358 w 3308"/>
                <a:gd name="T51" fmla="*/ 2750 h 3122"/>
                <a:gd name="T52" fmla="*/ 528 w 3308"/>
                <a:gd name="T53" fmla="*/ 2869 h 3122"/>
                <a:gd name="T54" fmla="*/ 723 w 3308"/>
                <a:gd name="T55" fmla="*/ 2908 h 3122"/>
                <a:gd name="T56" fmla="*/ 917 w 3308"/>
                <a:gd name="T57" fmla="*/ 2869 h 3122"/>
                <a:gd name="T58" fmla="*/ 1088 w 3308"/>
                <a:gd name="T59" fmla="*/ 2750 h 3122"/>
                <a:gd name="T60" fmla="*/ 2662 w 3308"/>
                <a:gd name="T61" fmla="*/ 1099 h 3122"/>
                <a:gd name="T62" fmla="*/ 2688 w 3308"/>
                <a:gd name="T63" fmla="*/ 950 h 3122"/>
                <a:gd name="T64" fmla="*/ 2644 w 3308"/>
                <a:gd name="T65" fmla="*/ 803 h 3122"/>
                <a:gd name="T66" fmla="*/ 2536 w 3308"/>
                <a:gd name="T67" fmla="*/ 691 h 3122"/>
                <a:gd name="T68" fmla="*/ 2396 w 3308"/>
                <a:gd name="T69" fmla="*/ 646 h 3122"/>
                <a:gd name="T70" fmla="*/ 2252 w 3308"/>
                <a:gd name="T71" fmla="*/ 673 h 3122"/>
                <a:gd name="T72" fmla="*/ 1025 w 3308"/>
                <a:gd name="T73" fmla="*/ 1921 h 3122"/>
                <a:gd name="T74" fmla="*/ 940 w 3308"/>
                <a:gd name="T75" fmla="*/ 1952 h 3122"/>
                <a:gd name="T76" fmla="*/ 863 w 3308"/>
                <a:gd name="T77" fmla="*/ 1902 h 3122"/>
                <a:gd name="T78" fmla="*/ 853 w 3308"/>
                <a:gd name="T79" fmla="*/ 1810 h 3122"/>
                <a:gd name="T80" fmla="*/ 2052 w 3308"/>
                <a:gd name="T81" fmla="*/ 551 h 3122"/>
                <a:gd name="T82" fmla="*/ 2231 w 3308"/>
                <a:gd name="T83" fmla="*/ 452 h 3122"/>
                <a:gd name="T84" fmla="*/ 2427 w 3308"/>
                <a:gd name="T85" fmla="*/ 432 h 3122"/>
                <a:gd name="T86" fmla="*/ 2618 w 3308"/>
                <a:gd name="T87" fmla="*/ 491 h 3122"/>
                <a:gd name="T88" fmla="*/ 2779 w 3308"/>
                <a:gd name="T89" fmla="*/ 628 h 3122"/>
                <a:gd name="T90" fmla="*/ 2873 w 3308"/>
                <a:gd name="T91" fmla="*/ 815 h 3122"/>
                <a:gd name="T92" fmla="*/ 2893 w 3308"/>
                <a:gd name="T93" fmla="*/ 1020 h 3122"/>
                <a:gd name="T94" fmla="*/ 2836 w 3308"/>
                <a:gd name="T95" fmla="*/ 1219 h 3122"/>
                <a:gd name="T96" fmla="*/ 1235 w 3308"/>
                <a:gd name="T97" fmla="*/ 2903 h 3122"/>
                <a:gd name="T98" fmla="*/ 1037 w 3308"/>
                <a:gd name="T99" fmla="*/ 3049 h 3122"/>
                <a:gd name="T100" fmla="*/ 810 w 3308"/>
                <a:gd name="T101" fmla="*/ 3117 h 3122"/>
                <a:gd name="T102" fmla="*/ 577 w 3308"/>
                <a:gd name="T103" fmla="*/ 3107 h 3122"/>
                <a:gd name="T104" fmla="*/ 357 w 3308"/>
                <a:gd name="T105" fmla="*/ 3019 h 3122"/>
                <a:gd name="T106" fmla="*/ 169 w 3308"/>
                <a:gd name="T107" fmla="*/ 2855 h 3122"/>
                <a:gd name="T108" fmla="*/ 48 w 3308"/>
                <a:gd name="T109" fmla="*/ 2638 h 3122"/>
                <a:gd name="T110" fmla="*/ 0 w 3308"/>
                <a:gd name="T111" fmla="*/ 2400 h 3122"/>
                <a:gd name="T112" fmla="*/ 29 w 3308"/>
                <a:gd name="T113" fmla="*/ 2158 h 3122"/>
                <a:gd name="T114" fmla="*/ 131 w 3308"/>
                <a:gd name="T115" fmla="*/ 1935 h 3122"/>
                <a:gd name="T116" fmla="*/ 1774 w 3308"/>
                <a:gd name="T117" fmla="*/ 231 h 3122"/>
                <a:gd name="T118" fmla="*/ 2012 w 3308"/>
                <a:gd name="T119" fmla="*/ 77 h 3122"/>
                <a:gd name="T120" fmla="*/ 2276 w 3308"/>
                <a:gd name="T121" fmla="*/ 4 h 3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08" h="3122">
                  <a:moveTo>
                    <a:pt x="2344" y="0"/>
                  </a:moveTo>
                  <a:lnTo>
                    <a:pt x="2412" y="0"/>
                  </a:lnTo>
                  <a:lnTo>
                    <a:pt x="2480" y="4"/>
                  </a:lnTo>
                  <a:lnTo>
                    <a:pt x="2547" y="15"/>
                  </a:lnTo>
                  <a:lnTo>
                    <a:pt x="2614" y="31"/>
                  </a:lnTo>
                  <a:lnTo>
                    <a:pt x="2680" y="51"/>
                  </a:lnTo>
                  <a:lnTo>
                    <a:pt x="2744" y="77"/>
                  </a:lnTo>
                  <a:lnTo>
                    <a:pt x="2807" y="108"/>
                  </a:lnTo>
                  <a:lnTo>
                    <a:pt x="2867" y="144"/>
                  </a:lnTo>
                  <a:lnTo>
                    <a:pt x="2926" y="185"/>
                  </a:lnTo>
                  <a:lnTo>
                    <a:pt x="2982" y="231"/>
                  </a:lnTo>
                  <a:lnTo>
                    <a:pt x="3036" y="283"/>
                  </a:lnTo>
                  <a:lnTo>
                    <a:pt x="3085" y="339"/>
                  </a:lnTo>
                  <a:lnTo>
                    <a:pt x="3130" y="397"/>
                  </a:lnTo>
                  <a:lnTo>
                    <a:pt x="3170" y="458"/>
                  </a:lnTo>
                  <a:lnTo>
                    <a:pt x="3204" y="522"/>
                  </a:lnTo>
                  <a:lnTo>
                    <a:pt x="3234" y="587"/>
                  </a:lnTo>
                  <a:lnTo>
                    <a:pt x="3258" y="655"/>
                  </a:lnTo>
                  <a:lnTo>
                    <a:pt x="3279" y="723"/>
                  </a:lnTo>
                  <a:lnTo>
                    <a:pt x="3293" y="793"/>
                  </a:lnTo>
                  <a:lnTo>
                    <a:pt x="3303" y="863"/>
                  </a:lnTo>
                  <a:lnTo>
                    <a:pt x="3308" y="934"/>
                  </a:lnTo>
                  <a:lnTo>
                    <a:pt x="3308" y="1004"/>
                  </a:lnTo>
                  <a:lnTo>
                    <a:pt x="3303" y="1075"/>
                  </a:lnTo>
                  <a:lnTo>
                    <a:pt x="3293" y="1145"/>
                  </a:lnTo>
                  <a:lnTo>
                    <a:pt x="3279" y="1215"/>
                  </a:lnTo>
                  <a:lnTo>
                    <a:pt x="3258" y="1283"/>
                  </a:lnTo>
                  <a:lnTo>
                    <a:pt x="3234" y="1350"/>
                  </a:lnTo>
                  <a:lnTo>
                    <a:pt x="3204" y="1415"/>
                  </a:lnTo>
                  <a:lnTo>
                    <a:pt x="3170" y="1479"/>
                  </a:lnTo>
                  <a:lnTo>
                    <a:pt x="3130" y="1541"/>
                  </a:lnTo>
                  <a:lnTo>
                    <a:pt x="3085" y="1599"/>
                  </a:lnTo>
                  <a:lnTo>
                    <a:pt x="3036" y="1654"/>
                  </a:lnTo>
                  <a:lnTo>
                    <a:pt x="1902" y="2836"/>
                  </a:lnTo>
                  <a:lnTo>
                    <a:pt x="1884" y="2851"/>
                  </a:lnTo>
                  <a:lnTo>
                    <a:pt x="1862" y="2861"/>
                  </a:lnTo>
                  <a:lnTo>
                    <a:pt x="1840" y="2867"/>
                  </a:lnTo>
                  <a:lnTo>
                    <a:pt x="1817" y="2867"/>
                  </a:lnTo>
                  <a:lnTo>
                    <a:pt x="1795" y="2861"/>
                  </a:lnTo>
                  <a:lnTo>
                    <a:pt x="1775" y="2851"/>
                  </a:lnTo>
                  <a:lnTo>
                    <a:pt x="1755" y="2836"/>
                  </a:lnTo>
                  <a:lnTo>
                    <a:pt x="1741" y="2816"/>
                  </a:lnTo>
                  <a:lnTo>
                    <a:pt x="1731" y="2794"/>
                  </a:lnTo>
                  <a:lnTo>
                    <a:pt x="1726" y="2771"/>
                  </a:lnTo>
                  <a:lnTo>
                    <a:pt x="1726" y="2748"/>
                  </a:lnTo>
                  <a:lnTo>
                    <a:pt x="1731" y="2724"/>
                  </a:lnTo>
                  <a:lnTo>
                    <a:pt x="1741" y="2702"/>
                  </a:lnTo>
                  <a:lnTo>
                    <a:pt x="1755" y="2683"/>
                  </a:lnTo>
                  <a:lnTo>
                    <a:pt x="2875" y="1517"/>
                  </a:lnTo>
                  <a:lnTo>
                    <a:pt x="2917" y="1469"/>
                  </a:lnTo>
                  <a:lnTo>
                    <a:pt x="2955" y="1419"/>
                  </a:lnTo>
                  <a:lnTo>
                    <a:pt x="2987" y="1365"/>
                  </a:lnTo>
                  <a:lnTo>
                    <a:pt x="3016" y="1310"/>
                  </a:lnTo>
                  <a:lnTo>
                    <a:pt x="3039" y="1253"/>
                  </a:lnTo>
                  <a:lnTo>
                    <a:pt x="3059" y="1195"/>
                  </a:lnTo>
                  <a:lnTo>
                    <a:pt x="3072" y="1135"/>
                  </a:lnTo>
                  <a:lnTo>
                    <a:pt x="3082" y="1075"/>
                  </a:lnTo>
                  <a:lnTo>
                    <a:pt x="3086" y="1014"/>
                  </a:lnTo>
                  <a:lnTo>
                    <a:pt x="3086" y="954"/>
                  </a:lnTo>
                  <a:lnTo>
                    <a:pt x="3082" y="892"/>
                  </a:lnTo>
                  <a:lnTo>
                    <a:pt x="3072" y="833"/>
                  </a:lnTo>
                  <a:lnTo>
                    <a:pt x="3059" y="772"/>
                  </a:lnTo>
                  <a:lnTo>
                    <a:pt x="3039" y="714"/>
                  </a:lnTo>
                  <a:lnTo>
                    <a:pt x="3016" y="658"/>
                  </a:lnTo>
                  <a:lnTo>
                    <a:pt x="2987" y="603"/>
                  </a:lnTo>
                  <a:lnTo>
                    <a:pt x="2955" y="550"/>
                  </a:lnTo>
                  <a:lnTo>
                    <a:pt x="2917" y="499"/>
                  </a:lnTo>
                  <a:lnTo>
                    <a:pt x="2875" y="451"/>
                  </a:lnTo>
                  <a:lnTo>
                    <a:pt x="2829" y="407"/>
                  </a:lnTo>
                  <a:lnTo>
                    <a:pt x="2781" y="367"/>
                  </a:lnTo>
                  <a:lnTo>
                    <a:pt x="2730" y="333"/>
                  </a:lnTo>
                  <a:lnTo>
                    <a:pt x="2677" y="304"/>
                  </a:lnTo>
                  <a:lnTo>
                    <a:pt x="2622" y="279"/>
                  </a:lnTo>
                  <a:lnTo>
                    <a:pt x="2566" y="260"/>
                  </a:lnTo>
                  <a:lnTo>
                    <a:pt x="2509" y="245"/>
                  </a:lnTo>
                  <a:lnTo>
                    <a:pt x="2451" y="236"/>
                  </a:lnTo>
                  <a:lnTo>
                    <a:pt x="2393" y="230"/>
                  </a:lnTo>
                  <a:lnTo>
                    <a:pt x="2335" y="230"/>
                  </a:lnTo>
                  <a:lnTo>
                    <a:pt x="2276" y="236"/>
                  </a:lnTo>
                  <a:lnTo>
                    <a:pt x="2218" y="245"/>
                  </a:lnTo>
                  <a:lnTo>
                    <a:pt x="2161" y="260"/>
                  </a:lnTo>
                  <a:lnTo>
                    <a:pt x="2105" y="279"/>
                  </a:lnTo>
                  <a:lnTo>
                    <a:pt x="2051" y="304"/>
                  </a:lnTo>
                  <a:lnTo>
                    <a:pt x="1998" y="333"/>
                  </a:lnTo>
                  <a:lnTo>
                    <a:pt x="1947" y="367"/>
                  </a:lnTo>
                  <a:lnTo>
                    <a:pt x="1898" y="407"/>
                  </a:lnTo>
                  <a:lnTo>
                    <a:pt x="1852" y="451"/>
                  </a:lnTo>
                  <a:lnTo>
                    <a:pt x="358" y="1988"/>
                  </a:lnTo>
                  <a:lnTo>
                    <a:pt x="323" y="2030"/>
                  </a:lnTo>
                  <a:lnTo>
                    <a:pt x="291" y="2073"/>
                  </a:lnTo>
                  <a:lnTo>
                    <a:pt x="266" y="2119"/>
                  </a:lnTo>
                  <a:lnTo>
                    <a:pt x="244" y="2166"/>
                  </a:lnTo>
                  <a:lnTo>
                    <a:pt x="228" y="2216"/>
                  </a:lnTo>
                  <a:lnTo>
                    <a:pt x="216" y="2266"/>
                  </a:lnTo>
                  <a:lnTo>
                    <a:pt x="209" y="2317"/>
                  </a:lnTo>
                  <a:lnTo>
                    <a:pt x="207" y="2369"/>
                  </a:lnTo>
                  <a:lnTo>
                    <a:pt x="209" y="2421"/>
                  </a:lnTo>
                  <a:lnTo>
                    <a:pt x="216" y="2472"/>
                  </a:lnTo>
                  <a:lnTo>
                    <a:pt x="228" y="2523"/>
                  </a:lnTo>
                  <a:lnTo>
                    <a:pt x="244" y="2572"/>
                  </a:lnTo>
                  <a:lnTo>
                    <a:pt x="266" y="2619"/>
                  </a:lnTo>
                  <a:lnTo>
                    <a:pt x="291" y="2665"/>
                  </a:lnTo>
                  <a:lnTo>
                    <a:pt x="323" y="2708"/>
                  </a:lnTo>
                  <a:lnTo>
                    <a:pt x="358" y="2750"/>
                  </a:lnTo>
                  <a:lnTo>
                    <a:pt x="397" y="2787"/>
                  </a:lnTo>
                  <a:lnTo>
                    <a:pt x="439" y="2819"/>
                  </a:lnTo>
                  <a:lnTo>
                    <a:pt x="483" y="2846"/>
                  </a:lnTo>
                  <a:lnTo>
                    <a:pt x="528" y="2869"/>
                  </a:lnTo>
                  <a:lnTo>
                    <a:pt x="576" y="2886"/>
                  </a:lnTo>
                  <a:lnTo>
                    <a:pt x="625" y="2897"/>
                  </a:lnTo>
                  <a:lnTo>
                    <a:pt x="674" y="2905"/>
                  </a:lnTo>
                  <a:lnTo>
                    <a:pt x="723" y="2908"/>
                  </a:lnTo>
                  <a:lnTo>
                    <a:pt x="773" y="2905"/>
                  </a:lnTo>
                  <a:lnTo>
                    <a:pt x="822" y="2897"/>
                  </a:lnTo>
                  <a:lnTo>
                    <a:pt x="871" y="2886"/>
                  </a:lnTo>
                  <a:lnTo>
                    <a:pt x="917" y="2869"/>
                  </a:lnTo>
                  <a:lnTo>
                    <a:pt x="964" y="2846"/>
                  </a:lnTo>
                  <a:lnTo>
                    <a:pt x="1008" y="2819"/>
                  </a:lnTo>
                  <a:lnTo>
                    <a:pt x="1050" y="2787"/>
                  </a:lnTo>
                  <a:lnTo>
                    <a:pt x="1088" y="2750"/>
                  </a:lnTo>
                  <a:lnTo>
                    <a:pt x="2597" y="1197"/>
                  </a:lnTo>
                  <a:lnTo>
                    <a:pt x="2623" y="1167"/>
                  </a:lnTo>
                  <a:lnTo>
                    <a:pt x="2644" y="1134"/>
                  </a:lnTo>
                  <a:lnTo>
                    <a:pt x="2662" y="1099"/>
                  </a:lnTo>
                  <a:lnTo>
                    <a:pt x="2675" y="1063"/>
                  </a:lnTo>
                  <a:lnTo>
                    <a:pt x="2683" y="1026"/>
                  </a:lnTo>
                  <a:lnTo>
                    <a:pt x="2688" y="988"/>
                  </a:lnTo>
                  <a:lnTo>
                    <a:pt x="2688" y="950"/>
                  </a:lnTo>
                  <a:lnTo>
                    <a:pt x="2683" y="911"/>
                  </a:lnTo>
                  <a:lnTo>
                    <a:pt x="2675" y="874"/>
                  </a:lnTo>
                  <a:lnTo>
                    <a:pt x="2662" y="838"/>
                  </a:lnTo>
                  <a:lnTo>
                    <a:pt x="2644" y="803"/>
                  </a:lnTo>
                  <a:lnTo>
                    <a:pt x="2623" y="770"/>
                  </a:lnTo>
                  <a:lnTo>
                    <a:pt x="2597" y="740"/>
                  </a:lnTo>
                  <a:lnTo>
                    <a:pt x="2568" y="713"/>
                  </a:lnTo>
                  <a:lnTo>
                    <a:pt x="2536" y="691"/>
                  </a:lnTo>
                  <a:lnTo>
                    <a:pt x="2504" y="673"/>
                  </a:lnTo>
                  <a:lnTo>
                    <a:pt x="2468" y="659"/>
                  </a:lnTo>
                  <a:lnTo>
                    <a:pt x="2432" y="650"/>
                  </a:lnTo>
                  <a:lnTo>
                    <a:pt x="2396" y="646"/>
                  </a:lnTo>
                  <a:lnTo>
                    <a:pt x="2359" y="646"/>
                  </a:lnTo>
                  <a:lnTo>
                    <a:pt x="2323" y="650"/>
                  </a:lnTo>
                  <a:lnTo>
                    <a:pt x="2288" y="659"/>
                  </a:lnTo>
                  <a:lnTo>
                    <a:pt x="2252" y="673"/>
                  </a:lnTo>
                  <a:lnTo>
                    <a:pt x="2220" y="691"/>
                  </a:lnTo>
                  <a:lnTo>
                    <a:pt x="2188" y="713"/>
                  </a:lnTo>
                  <a:lnTo>
                    <a:pt x="2159" y="740"/>
                  </a:lnTo>
                  <a:lnTo>
                    <a:pt x="1025" y="1921"/>
                  </a:lnTo>
                  <a:lnTo>
                    <a:pt x="1006" y="1937"/>
                  </a:lnTo>
                  <a:lnTo>
                    <a:pt x="986" y="1947"/>
                  </a:lnTo>
                  <a:lnTo>
                    <a:pt x="963" y="1952"/>
                  </a:lnTo>
                  <a:lnTo>
                    <a:pt x="940" y="1952"/>
                  </a:lnTo>
                  <a:lnTo>
                    <a:pt x="918" y="1947"/>
                  </a:lnTo>
                  <a:lnTo>
                    <a:pt x="897" y="1937"/>
                  </a:lnTo>
                  <a:lnTo>
                    <a:pt x="879" y="1921"/>
                  </a:lnTo>
                  <a:lnTo>
                    <a:pt x="863" y="1902"/>
                  </a:lnTo>
                  <a:lnTo>
                    <a:pt x="853" y="1880"/>
                  </a:lnTo>
                  <a:lnTo>
                    <a:pt x="849" y="1857"/>
                  </a:lnTo>
                  <a:lnTo>
                    <a:pt x="849" y="1833"/>
                  </a:lnTo>
                  <a:lnTo>
                    <a:pt x="853" y="1810"/>
                  </a:lnTo>
                  <a:lnTo>
                    <a:pt x="863" y="1789"/>
                  </a:lnTo>
                  <a:lnTo>
                    <a:pt x="879" y="1769"/>
                  </a:lnTo>
                  <a:lnTo>
                    <a:pt x="2012" y="588"/>
                  </a:lnTo>
                  <a:lnTo>
                    <a:pt x="2052" y="551"/>
                  </a:lnTo>
                  <a:lnTo>
                    <a:pt x="2093" y="519"/>
                  </a:lnTo>
                  <a:lnTo>
                    <a:pt x="2137" y="491"/>
                  </a:lnTo>
                  <a:lnTo>
                    <a:pt x="2183" y="469"/>
                  </a:lnTo>
                  <a:lnTo>
                    <a:pt x="2231" y="452"/>
                  </a:lnTo>
                  <a:lnTo>
                    <a:pt x="2279" y="439"/>
                  </a:lnTo>
                  <a:lnTo>
                    <a:pt x="2329" y="432"/>
                  </a:lnTo>
                  <a:lnTo>
                    <a:pt x="2377" y="430"/>
                  </a:lnTo>
                  <a:lnTo>
                    <a:pt x="2427" y="432"/>
                  </a:lnTo>
                  <a:lnTo>
                    <a:pt x="2476" y="439"/>
                  </a:lnTo>
                  <a:lnTo>
                    <a:pt x="2525" y="452"/>
                  </a:lnTo>
                  <a:lnTo>
                    <a:pt x="2572" y="469"/>
                  </a:lnTo>
                  <a:lnTo>
                    <a:pt x="2618" y="491"/>
                  </a:lnTo>
                  <a:lnTo>
                    <a:pt x="2663" y="519"/>
                  </a:lnTo>
                  <a:lnTo>
                    <a:pt x="2704" y="551"/>
                  </a:lnTo>
                  <a:lnTo>
                    <a:pt x="2743" y="588"/>
                  </a:lnTo>
                  <a:lnTo>
                    <a:pt x="2779" y="628"/>
                  </a:lnTo>
                  <a:lnTo>
                    <a:pt x="2809" y="672"/>
                  </a:lnTo>
                  <a:lnTo>
                    <a:pt x="2836" y="718"/>
                  </a:lnTo>
                  <a:lnTo>
                    <a:pt x="2857" y="766"/>
                  </a:lnTo>
                  <a:lnTo>
                    <a:pt x="2873" y="815"/>
                  </a:lnTo>
                  <a:lnTo>
                    <a:pt x="2886" y="866"/>
                  </a:lnTo>
                  <a:lnTo>
                    <a:pt x="2893" y="917"/>
                  </a:lnTo>
                  <a:lnTo>
                    <a:pt x="2895" y="969"/>
                  </a:lnTo>
                  <a:lnTo>
                    <a:pt x="2893" y="1020"/>
                  </a:lnTo>
                  <a:lnTo>
                    <a:pt x="2886" y="1072"/>
                  </a:lnTo>
                  <a:lnTo>
                    <a:pt x="2873" y="1121"/>
                  </a:lnTo>
                  <a:lnTo>
                    <a:pt x="2857" y="1171"/>
                  </a:lnTo>
                  <a:lnTo>
                    <a:pt x="2836" y="1219"/>
                  </a:lnTo>
                  <a:lnTo>
                    <a:pt x="2809" y="1265"/>
                  </a:lnTo>
                  <a:lnTo>
                    <a:pt x="2779" y="1308"/>
                  </a:lnTo>
                  <a:lnTo>
                    <a:pt x="2743" y="1350"/>
                  </a:lnTo>
                  <a:lnTo>
                    <a:pt x="1235" y="2903"/>
                  </a:lnTo>
                  <a:lnTo>
                    <a:pt x="1189" y="2946"/>
                  </a:lnTo>
                  <a:lnTo>
                    <a:pt x="1140" y="2985"/>
                  </a:lnTo>
                  <a:lnTo>
                    <a:pt x="1089" y="3019"/>
                  </a:lnTo>
                  <a:lnTo>
                    <a:pt x="1037" y="3049"/>
                  </a:lnTo>
                  <a:lnTo>
                    <a:pt x="982" y="3073"/>
                  </a:lnTo>
                  <a:lnTo>
                    <a:pt x="926" y="3093"/>
                  </a:lnTo>
                  <a:lnTo>
                    <a:pt x="869" y="3107"/>
                  </a:lnTo>
                  <a:lnTo>
                    <a:pt x="810" y="3117"/>
                  </a:lnTo>
                  <a:lnTo>
                    <a:pt x="752" y="3122"/>
                  </a:lnTo>
                  <a:lnTo>
                    <a:pt x="694" y="3122"/>
                  </a:lnTo>
                  <a:lnTo>
                    <a:pt x="635" y="3117"/>
                  </a:lnTo>
                  <a:lnTo>
                    <a:pt x="577" y="3107"/>
                  </a:lnTo>
                  <a:lnTo>
                    <a:pt x="520" y="3093"/>
                  </a:lnTo>
                  <a:lnTo>
                    <a:pt x="464" y="3073"/>
                  </a:lnTo>
                  <a:lnTo>
                    <a:pt x="410" y="3049"/>
                  </a:lnTo>
                  <a:lnTo>
                    <a:pt x="357" y="3019"/>
                  </a:lnTo>
                  <a:lnTo>
                    <a:pt x="306" y="2985"/>
                  </a:lnTo>
                  <a:lnTo>
                    <a:pt x="258" y="2946"/>
                  </a:lnTo>
                  <a:lnTo>
                    <a:pt x="212" y="2903"/>
                  </a:lnTo>
                  <a:lnTo>
                    <a:pt x="169" y="2855"/>
                  </a:lnTo>
                  <a:lnTo>
                    <a:pt x="131" y="2804"/>
                  </a:lnTo>
                  <a:lnTo>
                    <a:pt x="99" y="2751"/>
                  </a:lnTo>
                  <a:lnTo>
                    <a:pt x="71" y="2696"/>
                  </a:lnTo>
                  <a:lnTo>
                    <a:pt x="48" y="2638"/>
                  </a:lnTo>
                  <a:lnTo>
                    <a:pt x="29" y="2580"/>
                  </a:lnTo>
                  <a:lnTo>
                    <a:pt x="14" y="2521"/>
                  </a:lnTo>
                  <a:lnTo>
                    <a:pt x="5" y="2460"/>
                  </a:lnTo>
                  <a:lnTo>
                    <a:pt x="0" y="2400"/>
                  </a:lnTo>
                  <a:lnTo>
                    <a:pt x="0" y="2339"/>
                  </a:lnTo>
                  <a:lnTo>
                    <a:pt x="5" y="2278"/>
                  </a:lnTo>
                  <a:lnTo>
                    <a:pt x="14" y="2217"/>
                  </a:lnTo>
                  <a:lnTo>
                    <a:pt x="29" y="2158"/>
                  </a:lnTo>
                  <a:lnTo>
                    <a:pt x="48" y="2100"/>
                  </a:lnTo>
                  <a:lnTo>
                    <a:pt x="71" y="2043"/>
                  </a:lnTo>
                  <a:lnTo>
                    <a:pt x="99" y="1988"/>
                  </a:lnTo>
                  <a:lnTo>
                    <a:pt x="131" y="1935"/>
                  </a:lnTo>
                  <a:lnTo>
                    <a:pt x="169" y="1884"/>
                  </a:lnTo>
                  <a:lnTo>
                    <a:pt x="212" y="1836"/>
                  </a:lnTo>
                  <a:lnTo>
                    <a:pt x="1720" y="283"/>
                  </a:lnTo>
                  <a:lnTo>
                    <a:pt x="1774" y="231"/>
                  </a:lnTo>
                  <a:lnTo>
                    <a:pt x="1830" y="185"/>
                  </a:lnTo>
                  <a:lnTo>
                    <a:pt x="1888" y="144"/>
                  </a:lnTo>
                  <a:lnTo>
                    <a:pt x="1949" y="108"/>
                  </a:lnTo>
                  <a:lnTo>
                    <a:pt x="2012" y="77"/>
                  </a:lnTo>
                  <a:lnTo>
                    <a:pt x="2076" y="51"/>
                  </a:lnTo>
                  <a:lnTo>
                    <a:pt x="2142" y="31"/>
                  </a:lnTo>
                  <a:lnTo>
                    <a:pt x="2208" y="15"/>
                  </a:lnTo>
                  <a:lnTo>
                    <a:pt x="2276" y="4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85" name="직선 연결선 84"/>
          <p:cNvCxnSpPr/>
          <p:nvPr/>
        </p:nvCxnSpPr>
        <p:spPr>
          <a:xfrm flipH="1" flipV="1">
            <a:off x="4813238" y="4113844"/>
            <a:ext cx="657433" cy="17923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7433560" y="5203061"/>
            <a:ext cx="3937665" cy="909992"/>
            <a:chOff x="6731687" y="394406"/>
            <a:chExt cx="3937665" cy="909992"/>
          </a:xfrm>
        </p:grpSpPr>
        <p:sp>
          <p:nvSpPr>
            <p:cNvPr id="90" name="직사각형 89"/>
            <p:cNvSpPr/>
            <p:nvPr/>
          </p:nvSpPr>
          <p:spPr>
            <a:xfrm>
              <a:off x="6731687" y="394406"/>
              <a:ext cx="358779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4. </a:t>
              </a: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프로그램 기능</a:t>
              </a:r>
              <a:endPara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081555" y="888900"/>
              <a:ext cx="35877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예약 확인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수정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  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설계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10276924" y="2851124"/>
            <a:ext cx="1777099" cy="1225517"/>
          </a:xfrm>
          <a:prstGeom prst="flowChartMagneticDisk">
            <a:avLst/>
          </a:prstGeom>
          <a:solidFill>
            <a:srgbClr val="0070C0">
              <a:alpha val="8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 DB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229428" y="1164960"/>
            <a:ext cx="4342612" cy="5020837"/>
            <a:chOff x="40805" y="699374"/>
            <a:chExt cx="4342612" cy="5020837"/>
          </a:xfrm>
        </p:grpSpPr>
        <p:grpSp>
          <p:nvGrpSpPr>
            <p:cNvPr id="79" name="그룹 78"/>
            <p:cNvGrpSpPr/>
            <p:nvPr/>
          </p:nvGrpSpPr>
          <p:grpSpPr>
            <a:xfrm>
              <a:off x="2113335" y="1848344"/>
              <a:ext cx="929536" cy="2753715"/>
              <a:chOff x="2113335" y="1848344"/>
              <a:chExt cx="929536" cy="2753715"/>
            </a:xfrm>
          </p:grpSpPr>
          <p:cxnSp>
            <p:nvCxnSpPr>
              <p:cNvPr id="139" name="직선 화살표 연결선 138"/>
              <p:cNvCxnSpPr/>
              <p:nvPr/>
            </p:nvCxnSpPr>
            <p:spPr>
              <a:xfrm>
                <a:off x="2113335" y="1848344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/>
              <p:cNvCxnSpPr/>
              <p:nvPr/>
            </p:nvCxnSpPr>
            <p:spPr>
              <a:xfrm>
                <a:off x="2113336" y="2967662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/>
              <p:cNvCxnSpPr/>
              <p:nvPr/>
            </p:nvCxnSpPr>
            <p:spPr>
              <a:xfrm>
                <a:off x="2113337" y="3789399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/>
              <p:cNvCxnSpPr/>
              <p:nvPr/>
            </p:nvCxnSpPr>
            <p:spPr>
              <a:xfrm>
                <a:off x="2129436" y="4602059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40805" y="699374"/>
              <a:ext cx="4342612" cy="5020837"/>
              <a:chOff x="40805" y="699374"/>
              <a:chExt cx="4342612" cy="5020837"/>
            </a:xfrm>
          </p:grpSpPr>
          <p:cxnSp>
            <p:nvCxnSpPr>
              <p:cNvPr id="133" name="직선 화살표 연결선 132"/>
              <p:cNvCxnSpPr/>
              <p:nvPr/>
            </p:nvCxnSpPr>
            <p:spPr>
              <a:xfrm>
                <a:off x="1743036" y="3195044"/>
                <a:ext cx="379578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오른쪽 대괄호 64"/>
              <p:cNvSpPr/>
              <p:nvPr/>
            </p:nvSpPr>
            <p:spPr>
              <a:xfrm rot="10800000">
                <a:off x="2122615" y="1017346"/>
                <a:ext cx="686256" cy="4446162"/>
              </a:xfrm>
              <a:prstGeom prst="rightBracket">
                <a:avLst>
                  <a:gd name="adj" fmla="val 0"/>
                </a:avLst>
              </a:prstGeom>
              <a:ln>
                <a:solidFill>
                  <a:srgbClr val="8396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40805" y="2907707"/>
                <a:ext cx="1758950" cy="574675"/>
                <a:chOff x="3376407" y="781905"/>
                <a:chExt cx="1758950" cy="574675"/>
              </a:xfrm>
            </p:grpSpPr>
            <p:sp>
              <p:nvSpPr>
                <p:cNvPr id="4" name="모서리가 둥근 직사각형 3"/>
                <p:cNvSpPr/>
                <p:nvPr/>
              </p:nvSpPr>
              <p:spPr>
                <a:xfrm>
                  <a:off x="3376407" y="781905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600" b="1" dirty="0" err="1" smtClean="0">
                      <a:solidFill>
                        <a:schemeClr val="bg1"/>
                      </a:solidFill>
                    </a:rPr>
                    <a:t>메인메뉴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" name="그룹 7"/>
                <p:cNvGrpSpPr/>
                <p:nvPr/>
              </p:nvGrpSpPr>
              <p:grpSpPr>
                <a:xfrm>
                  <a:off x="3441726" y="832872"/>
                  <a:ext cx="468000" cy="468000"/>
                  <a:chOff x="2489716" y="1120210"/>
                  <a:chExt cx="468000" cy="468000"/>
                </a:xfrm>
              </p:grpSpPr>
              <p:sp>
                <p:nvSpPr>
                  <p:cNvPr id="66" name="타원 65"/>
                  <p:cNvSpPr/>
                  <p:nvPr/>
                </p:nvSpPr>
                <p:spPr>
                  <a:xfrm>
                    <a:off x="2489716" y="1120210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C:\Users\hushe\Desktop\noun_menu_933312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30413" y="1185741"/>
                    <a:ext cx="402469" cy="4024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" name="그룹 10"/>
              <p:cNvGrpSpPr/>
              <p:nvPr/>
            </p:nvGrpSpPr>
            <p:grpSpPr>
              <a:xfrm>
                <a:off x="2562290" y="699374"/>
                <a:ext cx="1758950" cy="574675"/>
                <a:chOff x="316996" y="2645680"/>
                <a:chExt cx="1758950" cy="574675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1.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메뉴설명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68" name="타원 67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7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5" name="그룹 84"/>
              <p:cNvGrpSpPr/>
              <p:nvPr/>
            </p:nvGrpSpPr>
            <p:grpSpPr>
              <a:xfrm>
                <a:off x="2540593" y="1528711"/>
                <a:ext cx="1758950" cy="574675"/>
                <a:chOff x="316996" y="2645680"/>
                <a:chExt cx="1758950" cy="574675"/>
              </a:xfrm>
            </p:grpSpPr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2.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주문하기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8" name="그룹 9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99" name="타원 9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1" name="그룹 100"/>
              <p:cNvGrpSpPr/>
              <p:nvPr/>
            </p:nvGrpSpPr>
            <p:grpSpPr>
              <a:xfrm>
                <a:off x="2570055" y="2680325"/>
                <a:ext cx="1758950" cy="574675"/>
                <a:chOff x="316996" y="2645680"/>
                <a:chExt cx="1758950" cy="574675"/>
              </a:xfrm>
            </p:grpSpPr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3.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예약현황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3" name="그룹 102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04" name="타원 103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5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6" name="그룹 105"/>
              <p:cNvGrpSpPr/>
              <p:nvPr/>
            </p:nvGrpSpPr>
            <p:grpSpPr>
              <a:xfrm>
                <a:off x="2521842" y="3502062"/>
                <a:ext cx="1861575" cy="574675"/>
                <a:chOff x="316996" y="2645680"/>
                <a:chExt cx="1758950" cy="574675"/>
              </a:xfrm>
            </p:grpSpPr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4.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리뷰게시판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8" name="그룹 10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09" name="타원 10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1" name="그룹 110"/>
              <p:cNvGrpSpPr/>
              <p:nvPr/>
            </p:nvGrpSpPr>
            <p:grpSpPr>
              <a:xfrm>
                <a:off x="2573155" y="4323799"/>
                <a:ext cx="1758950" cy="574675"/>
                <a:chOff x="316996" y="2645680"/>
                <a:chExt cx="1758950" cy="574675"/>
              </a:xfrm>
            </p:grpSpPr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5.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로그인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3" name="그룹 112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14" name="타원 113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5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6" name="그룹 115"/>
              <p:cNvGrpSpPr/>
              <p:nvPr/>
            </p:nvGrpSpPr>
            <p:grpSpPr>
              <a:xfrm>
                <a:off x="2570055" y="5145536"/>
                <a:ext cx="1758950" cy="574675"/>
                <a:chOff x="316996" y="2645680"/>
                <a:chExt cx="1758950" cy="574675"/>
              </a:xfrm>
            </p:grpSpPr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6.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회원가입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8" name="그룹 11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19" name="타원 11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</p:grpSp>
      <p:grpSp>
        <p:nvGrpSpPr>
          <p:cNvPr id="96" name="그룹 95"/>
          <p:cNvGrpSpPr/>
          <p:nvPr/>
        </p:nvGrpSpPr>
        <p:grpSpPr>
          <a:xfrm>
            <a:off x="5552698" y="976282"/>
            <a:ext cx="3720906" cy="5032925"/>
            <a:chOff x="5400298" y="611829"/>
            <a:chExt cx="3720906" cy="5032925"/>
          </a:xfrm>
        </p:grpSpPr>
        <p:sp>
          <p:nvSpPr>
            <p:cNvPr id="84" name="직사각형 83"/>
            <p:cNvSpPr/>
            <p:nvPr/>
          </p:nvSpPr>
          <p:spPr>
            <a:xfrm>
              <a:off x="7921606" y="3406276"/>
              <a:ext cx="1199598" cy="95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예약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5400298" y="611829"/>
              <a:ext cx="3720906" cy="5032925"/>
              <a:chOff x="5400298" y="510688"/>
              <a:chExt cx="3720906" cy="5032925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7921606" y="4591565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회원</a:t>
                </a:r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921606" y="510688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메뉴</a:t>
                </a:r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21606" y="2079550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매출</a:t>
                </a:r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774055" y="3315722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400298" y="1324187"/>
                <a:ext cx="1771650" cy="9837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장바구니</a:t>
                </a:r>
                <a:endParaRPr lang="ko-KR" altLang="en-US" dirty="0"/>
              </a:p>
            </p:txBody>
          </p:sp>
        </p:grpSp>
      </p:grpSp>
      <p:cxnSp>
        <p:nvCxnSpPr>
          <p:cNvPr id="12" name="직선 화살표 연결선 11"/>
          <p:cNvCxnSpPr>
            <a:stCxn id="49" idx="3"/>
            <a:endCxn id="83" idx="1"/>
          </p:cNvCxnSpPr>
          <p:nvPr/>
        </p:nvCxnSpPr>
        <p:spPr>
          <a:xfrm>
            <a:off x="4509863" y="1452298"/>
            <a:ext cx="3564143" cy="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3" idx="2"/>
            <a:endCxn id="6" idx="6"/>
          </p:cNvCxnSpPr>
          <p:nvPr/>
        </p:nvCxnSpPr>
        <p:spPr>
          <a:xfrm rot="5400000">
            <a:off x="7822421" y="1430258"/>
            <a:ext cx="353312" cy="13494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2"/>
            <a:endCxn id="97" idx="3"/>
          </p:cNvCxnSpPr>
          <p:nvPr/>
        </p:nvCxnSpPr>
        <p:spPr>
          <a:xfrm rot="10800000">
            <a:off x="4488166" y="2281636"/>
            <a:ext cx="1064532" cy="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7" idx="3"/>
            <a:endCxn id="86" idx="1"/>
          </p:cNvCxnSpPr>
          <p:nvPr/>
        </p:nvCxnSpPr>
        <p:spPr>
          <a:xfrm>
            <a:off x="4488166" y="2281635"/>
            <a:ext cx="3585840" cy="739533"/>
          </a:xfrm>
          <a:prstGeom prst="bentConnector3">
            <a:avLst>
              <a:gd name="adj1" fmla="val -4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02" idx="3"/>
            <a:endCxn id="84" idx="1"/>
          </p:cNvCxnSpPr>
          <p:nvPr/>
        </p:nvCxnSpPr>
        <p:spPr>
          <a:xfrm>
            <a:off x="4517628" y="3433249"/>
            <a:ext cx="3556378" cy="813504"/>
          </a:xfrm>
          <a:prstGeom prst="bentConnector3">
            <a:avLst>
              <a:gd name="adj1" fmla="val 81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7" idx="3"/>
            <a:endCxn id="89" idx="1"/>
          </p:cNvCxnSpPr>
          <p:nvPr/>
        </p:nvCxnSpPr>
        <p:spPr>
          <a:xfrm>
            <a:off x="4572040" y="4254986"/>
            <a:ext cx="1354415" cy="23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12" idx="3"/>
            <a:endCxn id="2" idx="1"/>
          </p:cNvCxnSpPr>
          <p:nvPr/>
        </p:nvCxnSpPr>
        <p:spPr>
          <a:xfrm>
            <a:off x="4520728" y="5076723"/>
            <a:ext cx="3553278" cy="4564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17" idx="3"/>
            <a:endCxn id="2" idx="1"/>
          </p:cNvCxnSpPr>
          <p:nvPr/>
        </p:nvCxnSpPr>
        <p:spPr>
          <a:xfrm flipV="1">
            <a:off x="4517628" y="5533183"/>
            <a:ext cx="3556378" cy="3652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대괄호 152"/>
          <p:cNvSpPr/>
          <p:nvPr/>
        </p:nvSpPr>
        <p:spPr>
          <a:xfrm>
            <a:off x="9282806" y="1389454"/>
            <a:ext cx="686256" cy="4143729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화살표 연결선 153"/>
          <p:cNvCxnSpPr/>
          <p:nvPr/>
        </p:nvCxnSpPr>
        <p:spPr>
          <a:xfrm flipH="1">
            <a:off x="9273604" y="4279871"/>
            <a:ext cx="695458" cy="5749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86" idx="3"/>
          </p:cNvCxnSpPr>
          <p:nvPr/>
        </p:nvCxnSpPr>
        <p:spPr>
          <a:xfrm flipH="1">
            <a:off x="9273604" y="3021168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3" idx="2"/>
            <a:endCxn id="153" idx="2"/>
          </p:cNvCxnSpPr>
          <p:nvPr/>
        </p:nvCxnSpPr>
        <p:spPr>
          <a:xfrm flipH="1" flipV="1">
            <a:off x="9969062" y="3461319"/>
            <a:ext cx="307862" cy="2564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설계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10294030" y="3269210"/>
            <a:ext cx="1777099" cy="1225517"/>
          </a:xfrm>
          <a:prstGeom prst="flowChartMagneticDisk">
            <a:avLst/>
          </a:prstGeom>
          <a:solidFill>
            <a:srgbClr val="0070C0">
              <a:alpha val="8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 DB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2301958" y="2313930"/>
            <a:ext cx="929536" cy="2753715"/>
            <a:chOff x="2113335" y="1848344"/>
            <a:chExt cx="929536" cy="2753715"/>
          </a:xfrm>
        </p:grpSpPr>
        <p:cxnSp>
          <p:nvCxnSpPr>
            <p:cNvPr id="139" name="직선 화살표 연결선 138"/>
            <p:cNvCxnSpPr/>
            <p:nvPr/>
          </p:nvCxnSpPr>
          <p:spPr>
            <a:xfrm>
              <a:off x="2113335" y="1848344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2113336" y="2967662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2113337" y="3789399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2129436" y="4602059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직선 화살표 연결선 132"/>
          <p:cNvCxnSpPr/>
          <p:nvPr/>
        </p:nvCxnSpPr>
        <p:spPr>
          <a:xfrm>
            <a:off x="1931659" y="3660630"/>
            <a:ext cx="379578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오른쪽 대괄호 64"/>
          <p:cNvSpPr/>
          <p:nvPr/>
        </p:nvSpPr>
        <p:spPr>
          <a:xfrm rot="10800000">
            <a:off x="2311238" y="1482932"/>
            <a:ext cx="686256" cy="4446162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3373293"/>
            <a:ext cx="1988378" cy="574675"/>
            <a:chOff x="3146979" y="781905"/>
            <a:chExt cx="1988378" cy="57467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146979" y="781905"/>
              <a:ext cx="1988378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 smtClean="0">
                  <a:solidFill>
                    <a:schemeClr val="bg1"/>
                  </a:solidFill>
                </a:rPr>
                <a:t>관리</a:t>
              </a:r>
              <a:r>
                <a:rPr lang="ko-KR" altLang="en-US" sz="1600" b="1">
                  <a:solidFill>
                    <a:schemeClr val="bg1"/>
                  </a:solidFill>
                </a:rPr>
                <a:t>자</a:t>
              </a:r>
              <a:r>
                <a:rPr lang="ko-KR" altLang="en-US" sz="1600" b="1" smtClean="0">
                  <a:solidFill>
                    <a:schemeClr val="bg1"/>
                  </a:solidFill>
                </a:rPr>
                <a:t>메뉴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313065" y="832872"/>
              <a:ext cx="468000" cy="468000"/>
              <a:chOff x="2361055" y="1120210"/>
              <a:chExt cx="468000" cy="468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2361055" y="112021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C:\Users\hushe\Desktop\noun_menu_9333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1752" y="1185741"/>
                <a:ext cx="402469" cy="402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750913" y="1164960"/>
            <a:ext cx="1758950" cy="574675"/>
            <a:chOff x="316996" y="2645680"/>
            <a:chExt cx="1758950" cy="574675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메뉴수정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27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5" name="그룹 84"/>
          <p:cNvGrpSpPr/>
          <p:nvPr/>
        </p:nvGrpSpPr>
        <p:grpSpPr>
          <a:xfrm>
            <a:off x="2729216" y="1994297"/>
            <a:ext cx="1758950" cy="574675"/>
            <a:chOff x="316996" y="2645680"/>
            <a:chExt cx="1758950" cy="5746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주문관리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그룹 100"/>
          <p:cNvGrpSpPr/>
          <p:nvPr/>
        </p:nvGrpSpPr>
        <p:grpSpPr>
          <a:xfrm>
            <a:off x="2758678" y="3145911"/>
            <a:ext cx="1758950" cy="574675"/>
            <a:chOff x="316996" y="2645680"/>
            <a:chExt cx="1758950" cy="574675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매출현황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5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6" name="그룹 105"/>
          <p:cNvGrpSpPr/>
          <p:nvPr/>
        </p:nvGrpSpPr>
        <p:grpSpPr>
          <a:xfrm>
            <a:off x="2710465" y="3967648"/>
            <a:ext cx="1861575" cy="574675"/>
            <a:chOff x="316996" y="2645680"/>
            <a:chExt cx="1758950" cy="574675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예약관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1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1" name="그룹 110"/>
          <p:cNvGrpSpPr/>
          <p:nvPr/>
        </p:nvGrpSpPr>
        <p:grpSpPr>
          <a:xfrm>
            <a:off x="2761778" y="4789385"/>
            <a:ext cx="1981672" cy="574675"/>
            <a:chOff x="316996" y="2645680"/>
            <a:chExt cx="1981672" cy="57467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316996" y="2645680"/>
              <a:ext cx="1981672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5.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게시판 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15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6" name="그룹 115"/>
          <p:cNvGrpSpPr/>
          <p:nvPr/>
        </p:nvGrpSpPr>
        <p:grpSpPr>
          <a:xfrm>
            <a:off x="2758678" y="5799808"/>
            <a:ext cx="1758950" cy="574675"/>
            <a:chOff x="316996" y="2645680"/>
            <a:chExt cx="1758950" cy="574675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6.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회원관리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2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6" name="그룹 95"/>
          <p:cNvGrpSpPr/>
          <p:nvPr/>
        </p:nvGrpSpPr>
        <p:grpSpPr>
          <a:xfrm>
            <a:off x="8083208" y="971176"/>
            <a:ext cx="1208800" cy="5591993"/>
            <a:chOff x="7921606" y="829093"/>
            <a:chExt cx="1208800" cy="5591993"/>
          </a:xfrm>
        </p:grpSpPr>
        <p:sp>
          <p:nvSpPr>
            <p:cNvPr id="84" name="직사각형 83"/>
            <p:cNvSpPr/>
            <p:nvPr/>
          </p:nvSpPr>
          <p:spPr>
            <a:xfrm>
              <a:off x="7930808" y="3127127"/>
              <a:ext cx="1199598" cy="95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예약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7921606" y="829093"/>
              <a:ext cx="1208800" cy="5591993"/>
              <a:chOff x="7921606" y="727952"/>
              <a:chExt cx="1208800" cy="559199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7930808" y="5367897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회원</a:t>
                </a:r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930808" y="727952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메뉴</a:t>
                </a:r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21606" y="1931624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매출</a:t>
                </a:r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930808" y="4348397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</p:grpSp>
      <p:cxnSp>
        <p:nvCxnSpPr>
          <p:cNvPr id="12" name="직선 화살표 연결선 11"/>
          <p:cNvCxnSpPr>
            <a:stCxn id="49" idx="3"/>
            <a:endCxn id="83" idx="1"/>
          </p:cNvCxnSpPr>
          <p:nvPr/>
        </p:nvCxnSpPr>
        <p:spPr>
          <a:xfrm flipV="1">
            <a:off x="4509863" y="1447200"/>
            <a:ext cx="3582547" cy="5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7" idx="3"/>
            <a:endCxn id="86" idx="1"/>
          </p:cNvCxnSpPr>
          <p:nvPr/>
        </p:nvCxnSpPr>
        <p:spPr>
          <a:xfrm>
            <a:off x="4488166" y="2281635"/>
            <a:ext cx="3595042" cy="369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02" idx="3"/>
            <a:endCxn id="86" idx="1"/>
          </p:cNvCxnSpPr>
          <p:nvPr/>
        </p:nvCxnSpPr>
        <p:spPr>
          <a:xfrm flipV="1">
            <a:off x="4517628" y="2650872"/>
            <a:ext cx="3565580" cy="7823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7" idx="3"/>
            <a:endCxn id="84" idx="1"/>
          </p:cNvCxnSpPr>
          <p:nvPr/>
        </p:nvCxnSpPr>
        <p:spPr>
          <a:xfrm flipV="1">
            <a:off x="4572040" y="3745234"/>
            <a:ext cx="3520370" cy="509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12" idx="3"/>
            <a:endCxn id="89" idx="1"/>
          </p:cNvCxnSpPr>
          <p:nvPr/>
        </p:nvCxnSpPr>
        <p:spPr>
          <a:xfrm flipV="1">
            <a:off x="4743450" y="5067645"/>
            <a:ext cx="3348960" cy="90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17" idx="3"/>
            <a:endCxn id="2" idx="1"/>
          </p:cNvCxnSpPr>
          <p:nvPr/>
        </p:nvCxnSpPr>
        <p:spPr>
          <a:xfrm flipV="1">
            <a:off x="4517628" y="6087145"/>
            <a:ext cx="357478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대괄호 152"/>
          <p:cNvSpPr/>
          <p:nvPr/>
        </p:nvSpPr>
        <p:spPr>
          <a:xfrm>
            <a:off x="9282806" y="1389454"/>
            <a:ext cx="686256" cy="4985029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화살표 연결선 153"/>
          <p:cNvCxnSpPr>
            <a:endCxn id="84" idx="3"/>
          </p:cNvCxnSpPr>
          <p:nvPr/>
        </p:nvCxnSpPr>
        <p:spPr>
          <a:xfrm flipH="1">
            <a:off x="9292008" y="3745234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86" idx="3"/>
          </p:cNvCxnSpPr>
          <p:nvPr/>
        </p:nvCxnSpPr>
        <p:spPr>
          <a:xfrm flipH="1">
            <a:off x="9282806" y="2650872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3" idx="2"/>
            <a:endCxn id="153" idx="2"/>
          </p:cNvCxnSpPr>
          <p:nvPr/>
        </p:nvCxnSpPr>
        <p:spPr>
          <a:xfrm flipH="1">
            <a:off x="9969062" y="3881969"/>
            <a:ext cx="324968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89" idx="3"/>
          </p:cNvCxnSpPr>
          <p:nvPr/>
        </p:nvCxnSpPr>
        <p:spPr>
          <a:xfrm flipH="1">
            <a:off x="9292008" y="5067645"/>
            <a:ext cx="677054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동작시나리오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248518" y="1975672"/>
            <a:ext cx="1957524" cy="3183097"/>
            <a:chOff x="8144111" y="1867065"/>
            <a:chExt cx="1957524" cy="3183097"/>
          </a:xfrm>
        </p:grpSpPr>
        <p:cxnSp>
          <p:nvCxnSpPr>
            <p:cNvPr id="152" name="직선 화살표 연결선 151"/>
            <p:cNvCxnSpPr/>
            <p:nvPr/>
          </p:nvCxnSpPr>
          <p:spPr>
            <a:xfrm>
              <a:off x="9124028" y="2811847"/>
              <a:ext cx="0" cy="711191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/>
            <p:cNvGrpSpPr/>
            <p:nvPr/>
          </p:nvGrpSpPr>
          <p:grpSpPr>
            <a:xfrm>
              <a:off x="8144111" y="3517675"/>
              <a:ext cx="1957524" cy="1532487"/>
              <a:chOff x="1856763" y="3160503"/>
              <a:chExt cx="1957524" cy="2515594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 rot="5400000">
                <a:off x="966131" y="4450058"/>
                <a:ext cx="2116668" cy="335403"/>
              </a:xfrm>
              <a:prstGeom prst="roundRect">
                <a:avLst>
                  <a:gd name="adj" fmla="val 50000"/>
                </a:avLst>
              </a:prstGeom>
              <a:solidFill>
                <a:srgbClr val="839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 smtClean="0">
                    <a:solidFill>
                      <a:prstClr val="white"/>
                    </a:solidFill>
                  </a:rPr>
                  <a:t>매출 테이블</a:t>
                </a: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 rot="5400000">
                <a:off x="1506838" y="4450059"/>
                <a:ext cx="2116668" cy="335403"/>
              </a:xfrm>
              <a:prstGeom prst="roundRect">
                <a:avLst>
                  <a:gd name="adj" fmla="val 50000"/>
                </a:avLst>
              </a:prstGeom>
              <a:solidFill>
                <a:srgbClr val="839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 err="1" smtClean="0">
                    <a:solidFill>
                      <a:prstClr val="white"/>
                    </a:solidFill>
                  </a:rPr>
                  <a:t>에약</a:t>
                </a:r>
                <a:r>
                  <a:rPr lang="ko-KR" altLang="en-US" sz="1000" b="1" dirty="0" smtClean="0">
                    <a:solidFill>
                      <a:prstClr val="white"/>
                    </a:solidFill>
                  </a:rPr>
                  <a:t> 테이블</a:t>
                </a: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5400000">
                <a:off x="2047545" y="4450060"/>
                <a:ext cx="2116668" cy="335403"/>
              </a:xfrm>
              <a:prstGeom prst="roundRect">
                <a:avLst>
                  <a:gd name="adj" fmla="val 50000"/>
                </a:avLst>
              </a:prstGeom>
              <a:solidFill>
                <a:srgbClr val="839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 smtClean="0">
                    <a:solidFill>
                      <a:prstClr val="white"/>
                    </a:solidFill>
                  </a:rPr>
                  <a:t>메뉴 테이블</a:t>
                </a: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 rot="5400000">
                <a:off x="2588252" y="4450061"/>
                <a:ext cx="2116668" cy="335403"/>
              </a:xfrm>
              <a:prstGeom prst="roundRect">
                <a:avLst>
                  <a:gd name="adj" fmla="val 50000"/>
                </a:avLst>
              </a:prstGeom>
              <a:solidFill>
                <a:srgbClr val="839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 smtClean="0">
                    <a:solidFill>
                      <a:prstClr val="white"/>
                    </a:solidFill>
                  </a:rPr>
                  <a:t>회원 테이블</a:t>
                </a: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오른쪽 대괄호 68"/>
              <p:cNvSpPr/>
              <p:nvPr/>
            </p:nvSpPr>
            <p:spPr>
              <a:xfrm rot="16200000">
                <a:off x="2637822" y="2547659"/>
                <a:ext cx="398917" cy="1624607"/>
              </a:xfrm>
              <a:prstGeom prst="rightBracket">
                <a:avLst>
                  <a:gd name="adj" fmla="val 0"/>
                </a:avLst>
              </a:prstGeom>
              <a:ln>
                <a:solidFill>
                  <a:srgbClr val="83969E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0" name="직선 화살표 연결선 69"/>
              <p:cNvCxnSpPr/>
              <p:nvPr/>
            </p:nvCxnSpPr>
            <p:spPr>
              <a:xfrm flipH="1">
                <a:off x="2558599" y="3160503"/>
                <a:ext cx="0" cy="39600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/>
              <p:nvPr/>
            </p:nvCxnSpPr>
            <p:spPr>
              <a:xfrm flipH="1">
                <a:off x="3102253" y="3160503"/>
                <a:ext cx="0" cy="39600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순서도: 자기 디스크 2"/>
            <p:cNvSpPr/>
            <p:nvPr/>
          </p:nvSpPr>
          <p:spPr>
            <a:xfrm>
              <a:off x="8235479" y="1867065"/>
              <a:ext cx="1777099" cy="1225517"/>
            </a:xfrm>
            <a:prstGeom prst="flowChartMagneticDisk">
              <a:avLst/>
            </a:prstGeom>
            <a:solidFill>
              <a:srgbClr val="0070C0">
                <a:alpha val="8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ORACLE DB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37637" y="1071376"/>
            <a:ext cx="6286123" cy="5635415"/>
            <a:chOff x="264488" y="1071376"/>
            <a:chExt cx="6286123" cy="5635415"/>
          </a:xfrm>
        </p:grpSpPr>
        <p:cxnSp>
          <p:nvCxnSpPr>
            <p:cNvPr id="139" name="직선 화살표 연결선 138"/>
            <p:cNvCxnSpPr/>
            <p:nvPr/>
          </p:nvCxnSpPr>
          <p:spPr>
            <a:xfrm>
              <a:off x="2377823" y="2180450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2377824" y="3002187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2377825" y="3823924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2393924" y="4636584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2382580" y="5464105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264488" y="1071376"/>
              <a:ext cx="6286123" cy="5635415"/>
              <a:chOff x="264488" y="1071376"/>
              <a:chExt cx="6286123" cy="5635415"/>
            </a:xfrm>
          </p:grpSpPr>
          <p:cxnSp>
            <p:nvCxnSpPr>
              <p:cNvPr id="151" name="직선 화살표 연결선 150"/>
              <p:cNvCxnSpPr/>
              <p:nvPr/>
            </p:nvCxnSpPr>
            <p:spPr>
              <a:xfrm>
                <a:off x="4129011" y="6264364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화살표 연결선 139"/>
              <p:cNvCxnSpPr/>
              <p:nvPr/>
            </p:nvCxnSpPr>
            <p:spPr>
              <a:xfrm>
                <a:off x="4019932" y="2981122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/>
              <p:cNvCxnSpPr/>
              <p:nvPr/>
            </p:nvCxnSpPr>
            <p:spPr>
              <a:xfrm>
                <a:off x="2007524" y="3567221"/>
                <a:ext cx="379578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오른쪽 대괄호 64"/>
              <p:cNvSpPr/>
              <p:nvPr/>
            </p:nvSpPr>
            <p:spPr>
              <a:xfrm rot="10800000">
                <a:off x="2387103" y="1358712"/>
                <a:ext cx="686256" cy="4917343"/>
              </a:xfrm>
              <a:prstGeom prst="rightBracket">
                <a:avLst>
                  <a:gd name="adj" fmla="val 0"/>
                </a:avLst>
              </a:prstGeom>
              <a:ln>
                <a:solidFill>
                  <a:srgbClr val="8396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264488" y="3279884"/>
                <a:ext cx="1758950" cy="574675"/>
                <a:chOff x="3335602" y="1119557"/>
                <a:chExt cx="1758950" cy="574675"/>
              </a:xfrm>
            </p:grpSpPr>
            <p:sp>
              <p:nvSpPr>
                <p:cNvPr id="4" name="모서리가 둥근 직사각형 3"/>
                <p:cNvSpPr/>
                <p:nvPr/>
              </p:nvSpPr>
              <p:spPr>
                <a:xfrm>
                  <a:off x="3335602" y="1119557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600" b="1" dirty="0" err="1" smtClean="0">
                      <a:solidFill>
                        <a:schemeClr val="bg1"/>
                      </a:solidFill>
                    </a:rPr>
                    <a:t>메인메뉴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" name="그룹 7"/>
                <p:cNvGrpSpPr/>
                <p:nvPr/>
              </p:nvGrpSpPr>
              <p:grpSpPr>
                <a:xfrm>
                  <a:off x="3416892" y="1172894"/>
                  <a:ext cx="468000" cy="468000"/>
                  <a:chOff x="2464882" y="1460232"/>
                  <a:chExt cx="468000" cy="468000"/>
                </a:xfrm>
              </p:grpSpPr>
              <p:sp>
                <p:nvSpPr>
                  <p:cNvPr id="66" name="타원 65"/>
                  <p:cNvSpPr/>
                  <p:nvPr/>
                </p:nvSpPr>
                <p:spPr>
                  <a:xfrm>
                    <a:off x="2464882" y="1460232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C:\Users\hushe\Desktop\noun_menu_933312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05579" y="1525763"/>
                    <a:ext cx="402469" cy="4024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5" name="그룹 14"/>
              <p:cNvGrpSpPr/>
              <p:nvPr/>
            </p:nvGrpSpPr>
            <p:grpSpPr>
              <a:xfrm>
                <a:off x="2744129" y="1071376"/>
                <a:ext cx="1945978" cy="5505096"/>
                <a:chOff x="1867754" y="1100936"/>
                <a:chExt cx="1945978" cy="5505096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1961268" y="1100936"/>
                  <a:ext cx="1758950" cy="574675"/>
                  <a:chOff x="316996" y="2645680"/>
                  <a:chExt cx="1758950" cy="574675"/>
                </a:xfrm>
              </p:grpSpPr>
              <p:sp>
                <p:nvSpPr>
                  <p:cNvPr id="49" name="모서리가 둥근 직사각형 48"/>
                  <p:cNvSpPr/>
                  <p:nvPr/>
                </p:nvSpPr>
                <p:spPr>
                  <a:xfrm>
                    <a:off x="316996" y="2645680"/>
                    <a:ext cx="1758950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1.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메뉴설명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68" name="타원 67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027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85" name="그룹 84"/>
                <p:cNvGrpSpPr/>
                <p:nvPr/>
              </p:nvGrpSpPr>
              <p:grpSpPr>
                <a:xfrm>
                  <a:off x="1958168" y="1922673"/>
                  <a:ext cx="1758950" cy="574675"/>
                  <a:chOff x="316996" y="2645680"/>
                  <a:chExt cx="1758950" cy="574675"/>
                </a:xfrm>
              </p:grpSpPr>
              <p:sp>
                <p:nvSpPr>
                  <p:cNvPr id="97" name="모서리가 둥근 직사각형 96"/>
                  <p:cNvSpPr/>
                  <p:nvPr/>
                </p:nvSpPr>
                <p:spPr>
                  <a:xfrm>
                    <a:off x="316996" y="2645680"/>
                    <a:ext cx="1758950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2.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주문하기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8" name="그룹 97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99" name="타원 98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00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01" name="그룹 100"/>
                <p:cNvGrpSpPr/>
                <p:nvPr/>
              </p:nvGrpSpPr>
              <p:grpSpPr>
                <a:xfrm>
                  <a:off x="1958168" y="2744410"/>
                  <a:ext cx="1758950" cy="574675"/>
                  <a:chOff x="316996" y="2645680"/>
                  <a:chExt cx="1758950" cy="574675"/>
                </a:xfrm>
              </p:grpSpPr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316996" y="2645680"/>
                    <a:ext cx="1758950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3.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예약현황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3" name="그룹 102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104" name="타원 103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05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06" name="그룹 105"/>
                <p:cNvGrpSpPr/>
                <p:nvPr/>
              </p:nvGrpSpPr>
              <p:grpSpPr>
                <a:xfrm>
                  <a:off x="1909955" y="3566147"/>
                  <a:ext cx="1861575" cy="574675"/>
                  <a:chOff x="316996" y="2645680"/>
                  <a:chExt cx="1758950" cy="574675"/>
                </a:xfrm>
              </p:grpSpPr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316996" y="2645680"/>
                    <a:ext cx="1758950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4.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리뷰게시판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8" name="그룹 107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109" name="타원 108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10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1961268" y="4387884"/>
                  <a:ext cx="1758950" cy="574675"/>
                  <a:chOff x="316996" y="2645680"/>
                  <a:chExt cx="1758950" cy="574675"/>
                </a:xfrm>
              </p:grpSpPr>
              <p:sp>
                <p:nvSpPr>
                  <p:cNvPr id="112" name="모서리가 둥근 직사각형 111"/>
                  <p:cNvSpPr/>
                  <p:nvPr/>
                </p:nvSpPr>
                <p:spPr>
                  <a:xfrm>
                    <a:off x="316996" y="2645680"/>
                    <a:ext cx="1758950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5.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로그인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13" name="그룹 112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114" name="타원 113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15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16" name="그룹 115"/>
                <p:cNvGrpSpPr/>
                <p:nvPr/>
              </p:nvGrpSpPr>
              <p:grpSpPr>
                <a:xfrm>
                  <a:off x="1958168" y="5209621"/>
                  <a:ext cx="1758950" cy="574675"/>
                  <a:chOff x="316996" y="2645680"/>
                  <a:chExt cx="1758950" cy="574675"/>
                </a:xfrm>
              </p:grpSpPr>
              <p:sp>
                <p:nvSpPr>
                  <p:cNvPr id="117" name="모서리가 둥근 직사각형 116"/>
                  <p:cNvSpPr/>
                  <p:nvPr/>
                </p:nvSpPr>
                <p:spPr>
                  <a:xfrm>
                    <a:off x="316996" y="2645680"/>
                    <a:ext cx="1758950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6.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회원가입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18" name="그룹 117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119" name="타원 118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20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21" name="그룹 120"/>
                <p:cNvGrpSpPr/>
                <p:nvPr/>
              </p:nvGrpSpPr>
              <p:grpSpPr>
                <a:xfrm>
                  <a:off x="1867754" y="6031357"/>
                  <a:ext cx="1945978" cy="574675"/>
                  <a:chOff x="316996" y="2645680"/>
                  <a:chExt cx="1945978" cy="574675"/>
                </a:xfrm>
              </p:grpSpPr>
              <p:sp>
                <p:nvSpPr>
                  <p:cNvPr id="122" name="모서리가 둥근 직사각형 121"/>
                  <p:cNvSpPr/>
                  <p:nvPr/>
                </p:nvSpPr>
                <p:spPr>
                  <a:xfrm>
                    <a:off x="316996" y="2645680"/>
                    <a:ext cx="1945978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7.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관리자메뉴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23" name="그룹 122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124" name="타원 123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25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20" name="그룹 19"/>
              <p:cNvGrpSpPr/>
              <p:nvPr/>
            </p:nvGrpSpPr>
            <p:grpSpPr>
              <a:xfrm>
                <a:off x="4933369" y="2023425"/>
                <a:ext cx="1385826" cy="1970547"/>
                <a:chOff x="4933368" y="2023425"/>
                <a:chExt cx="1640044" cy="1970547"/>
              </a:xfrm>
            </p:grpSpPr>
            <p:grpSp>
              <p:nvGrpSpPr>
                <p:cNvPr id="88" name="그룹 87"/>
                <p:cNvGrpSpPr/>
                <p:nvPr/>
              </p:nvGrpSpPr>
              <p:grpSpPr>
                <a:xfrm rot="16200000">
                  <a:off x="4858735" y="2098058"/>
                  <a:ext cx="1789310" cy="1640044"/>
                  <a:chOff x="2024977" y="3160503"/>
                  <a:chExt cx="1789310" cy="2515594"/>
                </a:xfrm>
              </p:grpSpPr>
              <p:sp>
                <p:nvSpPr>
                  <p:cNvPr id="90" name="모서리가 둥근 직사각형 89"/>
                  <p:cNvSpPr/>
                  <p:nvPr/>
                </p:nvSpPr>
                <p:spPr>
                  <a:xfrm rot="5400000">
                    <a:off x="1506838" y="4450059"/>
                    <a:ext cx="2116668" cy="33540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3969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16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b="1" dirty="0" smtClean="0">
                        <a:solidFill>
                          <a:prstClr val="white"/>
                        </a:solidFill>
                      </a:rPr>
                      <a:t>예약변경</a:t>
                    </a:r>
                    <a:endParaRPr lang="ko-KR" alt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" name="모서리가 둥근 직사각형 90"/>
                  <p:cNvSpPr/>
                  <p:nvPr/>
                </p:nvSpPr>
                <p:spPr>
                  <a:xfrm rot="5400000">
                    <a:off x="2047545" y="4450060"/>
                    <a:ext cx="2116668" cy="33540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3969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16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b="1" dirty="0" smtClean="0">
                        <a:solidFill>
                          <a:prstClr val="white"/>
                        </a:solidFill>
                      </a:rPr>
                      <a:t>예약하기</a:t>
                    </a:r>
                    <a:endParaRPr lang="ko-KR" alt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2" name="모서리가 둥근 직사각형 91"/>
                  <p:cNvSpPr/>
                  <p:nvPr/>
                </p:nvSpPr>
                <p:spPr>
                  <a:xfrm rot="5400000">
                    <a:off x="2588252" y="4450061"/>
                    <a:ext cx="2116668" cy="33540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3969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16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b="1" dirty="0" smtClean="0">
                        <a:solidFill>
                          <a:prstClr val="white"/>
                        </a:solidFill>
                      </a:rPr>
                      <a:t>예약현황</a:t>
                    </a:r>
                    <a:endParaRPr lang="ko-KR" alt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3" name="오른쪽 대괄호 92"/>
                  <p:cNvSpPr/>
                  <p:nvPr/>
                </p:nvSpPr>
                <p:spPr>
                  <a:xfrm rot="16200000">
                    <a:off x="2637822" y="2547659"/>
                    <a:ext cx="398917" cy="1624607"/>
                  </a:xfrm>
                  <a:prstGeom prst="rightBracket">
                    <a:avLst>
                      <a:gd name="adj" fmla="val 0"/>
                    </a:avLst>
                  </a:prstGeom>
                  <a:ln>
                    <a:solidFill>
                      <a:srgbClr val="83969E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4" name="직선 화살표 연결선 93"/>
                  <p:cNvCxnSpPr/>
                  <p:nvPr/>
                </p:nvCxnSpPr>
                <p:spPr>
                  <a:xfrm flipH="1">
                    <a:off x="2558599" y="3160503"/>
                    <a:ext cx="0" cy="396000"/>
                  </a:xfrm>
                  <a:prstGeom prst="straightConnector1">
                    <a:avLst/>
                  </a:prstGeom>
                  <a:ln>
                    <a:solidFill>
                      <a:srgbClr val="83969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화살표 연결선 94"/>
                  <p:cNvCxnSpPr/>
                  <p:nvPr/>
                </p:nvCxnSpPr>
                <p:spPr>
                  <a:xfrm flipH="1">
                    <a:off x="3102253" y="3160503"/>
                    <a:ext cx="0" cy="396000"/>
                  </a:xfrm>
                  <a:prstGeom prst="straightConnector1">
                    <a:avLst/>
                  </a:prstGeom>
                  <a:ln>
                    <a:solidFill>
                      <a:srgbClr val="83969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191541" y="3658569"/>
                  <a:ext cx="1379964" cy="3354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396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000" b="1" dirty="0" smtClean="0">
                      <a:solidFill>
                        <a:prstClr val="white"/>
                      </a:solidFill>
                    </a:rPr>
                    <a:t>예약변경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 rot="16200000">
                <a:off x="5358877" y="5515056"/>
                <a:ext cx="876110" cy="1507359"/>
                <a:chOff x="2397470" y="3160502"/>
                <a:chExt cx="876110" cy="2736206"/>
              </a:xfrm>
            </p:grpSpPr>
            <p:sp>
              <p:nvSpPr>
                <p:cNvPr id="145" name="모서리가 둥근 직사각형 144"/>
                <p:cNvSpPr/>
                <p:nvPr/>
              </p:nvSpPr>
              <p:spPr>
                <a:xfrm rot="5400000">
                  <a:off x="1506838" y="4450059"/>
                  <a:ext cx="2116668" cy="3354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396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000" b="1" dirty="0" err="1" smtClean="0">
                      <a:solidFill>
                        <a:prstClr val="white"/>
                      </a:solidFill>
                    </a:rPr>
                    <a:t>메뉴별</a:t>
                  </a:r>
                  <a:r>
                    <a:rPr lang="ko-KR" altLang="en-US" sz="1000" b="1" dirty="0" smtClean="0">
                      <a:solidFill>
                        <a:prstClr val="white"/>
                      </a:solidFill>
                    </a:rPr>
                    <a:t> 매출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 rot="5400000">
                  <a:off x="1937239" y="4560366"/>
                  <a:ext cx="2337280" cy="3354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396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000" b="1" smtClean="0">
                      <a:solidFill>
                        <a:prstClr val="white"/>
                      </a:solidFill>
                    </a:rPr>
                    <a:t>월</a:t>
                  </a:r>
                  <a:r>
                    <a:rPr lang="ko-KR" altLang="en-US" sz="1000" b="1" dirty="0" err="1">
                      <a:solidFill>
                        <a:prstClr val="white"/>
                      </a:solidFill>
                    </a:rPr>
                    <a:t>별</a:t>
                  </a:r>
                  <a:r>
                    <a:rPr lang="ko-KR" altLang="en-US" sz="1000" b="1" smtClean="0">
                      <a:solidFill>
                        <a:prstClr val="white"/>
                      </a:solidFill>
                    </a:rPr>
                    <a:t>매출 </a:t>
                  </a:r>
                  <a:r>
                    <a:rPr lang="ko-KR" altLang="en-US" sz="1000" b="1" dirty="0" smtClean="0">
                      <a:solidFill>
                        <a:prstClr val="white"/>
                      </a:solidFill>
                    </a:rPr>
                    <a:t>현황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8" name="오른쪽 대괄호 147"/>
                <p:cNvSpPr/>
                <p:nvPr/>
              </p:nvSpPr>
              <p:spPr>
                <a:xfrm rot="16200000">
                  <a:off x="2638869" y="3091119"/>
                  <a:ext cx="398928" cy="537693"/>
                </a:xfrm>
                <a:prstGeom prst="rightBracket">
                  <a:avLst>
                    <a:gd name="adj" fmla="val 0"/>
                  </a:avLst>
                </a:prstGeom>
                <a:ln>
                  <a:solidFill>
                    <a:srgbClr val="83969E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2" name="직사각형 81"/>
          <p:cNvSpPr/>
          <p:nvPr/>
        </p:nvSpPr>
        <p:spPr>
          <a:xfrm>
            <a:off x="281383" y="-1272778"/>
            <a:ext cx="3587797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로그인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비로그인의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구분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관리자와 일반 사용자의 구분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장바구니의 유지성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연동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성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3.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콘솔에서 그래프와 를 구현 함으로서 그래픽적인 시각 효과를 가져옴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30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75057"/>
              </p:ext>
            </p:extLst>
          </p:nvPr>
        </p:nvGraphicFramePr>
        <p:xfrm>
          <a:off x="1333623" y="3324955"/>
          <a:ext cx="9463795" cy="312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015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</a:tblGrid>
              <a:tr h="8716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계획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 분석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상세디자인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개발계획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왼쪽/오른쪽 화살표 37"/>
          <p:cNvSpPr/>
          <p:nvPr/>
        </p:nvSpPr>
        <p:spPr>
          <a:xfrm>
            <a:off x="2929537" y="387313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/오른쪽 화살표 38"/>
          <p:cNvSpPr/>
          <p:nvPr/>
        </p:nvSpPr>
        <p:spPr>
          <a:xfrm>
            <a:off x="3679463" y="4313570"/>
            <a:ext cx="2294617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/오른쪽 화살표 39"/>
          <p:cNvSpPr/>
          <p:nvPr/>
        </p:nvSpPr>
        <p:spPr>
          <a:xfrm>
            <a:off x="4426223" y="5197490"/>
            <a:ext cx="5555977" cy="319390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/오른쪽 화살표 40"/>
          <p:cNvSpPr/>
          <p:nvPr/>
        </p:nvSpPr>
        <p:spPr>
          <a:xfrm>
            <a:off x="6019801" y="4721994"/>
            <a:ext cx="3962400" cy="246246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/오른쪽 화살표 41"/>
          <p:cNvSpPr/>
          <p:nvPr/>
        </p:nvSpPr>
        <p:spPr>
          <a:xfrm>
            <a:off x="8485514" y="562573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/오른쪽 화살표 42"/>
          <p:cNvSpPr/>
          <p:nvPr/>
        </p:nvSpPr>
        <p:spPr>
          <a:xfrm>
            <a:off x="9233857" y="603721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576763" y="993318"/>
            <a:ext cx="5213514" cy="1722327"/>
            <a:chOff x="6731687" y="394406"/>
            <a:chExt cx="4219603" cy="1418733"/>
          </a:xfrm>
        </p:grpSpPr>
        <p:sp>
          <p:nvSpPr>
            <p:cNvPr id="45" name="직사각형 44"/>
            <p:cNvSpPr/>
            <p:nvPr/>
          </p:nvSpPr>
          <p:spPr>
            <a:xfrm>
              <a:off x="6731687" y="394406"/>
              <a:ext cx="3587797" cy="47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담당 역할</a:t>
              </a:r>
              <a:endPara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81554" y="938478"/>
              <a:ext cx="3869736" cy="874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조장 및 발표자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개발자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남천우</a:t>
              </a:r>
              <a:r>
                <a:rPr lang="en-US" altLang="ko-KR" sz="140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(JAVA </a:t>
              </a:r>
              <a:r>
                <a:rPr lang="ko-KR" altLang="en-US" sz="140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김다혜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(DB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테스터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남천우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김다혜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576762" y="2774729"/>
            <a:ext cx="443288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 개발 일정</a:t>
            </a:r>
            <a:endParaRPr lang="en-US" altLang="ko-KR" sz="28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02917" y="2551837"/>
            <a:ext cx="5986167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dirty="0" smtClean="0">
                <a:solidFill>
                  <a:srgbClr val="F14A38"/>
                </a:solidFill>
              </a:rPr>
              <a:t>감사합니다</a:t>
            </a:r>
            <a:r>
              <a:rPr lang="en-US" altLang="ko-KR" sz="4800" b="1" i="1" dirty="0" smtClean="0">
                <a:solidFill>
                  <a:srgbClr val="F14A38"/>
                </a:solidFill>
              </a:rPr>
              <a:t>.</a:t>
            </a:r>
            <a:endParaRPr lang="en-US" altLang="ko-KR" sz="4000" b="1" i="1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284</Words>
  <Application>Microsoft Office PowerPoint</Application>
  <PresentationFormat>사용자 지정</PresentationFormat>
  <Paragraphs>110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김영동</cp:lastModifiedBy>
  <cp:revision>227</cp:revision>
  <dcterms:created xsi:type="dcterms:W3CDTF">2018-08-02T07:05:36Z</dcterms:created>
  <dcterms:modified xsi:type="dcterms:W3CDTF">2018-11-23T07:00:12Z</dcterms:modified>
</cp:coreProperties>
</file>