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D59C-0FFE-4ED1-B98B-810A5D25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5D684-B770-45C8-A242-051319B8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0B8F-8118-4998-A389-C8945CF6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DB0-3ED0-485B-82F0-01286BCB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DE5F-9C75-4F05-8731-F3DD0FF4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1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6E0-652A-4C5C-8E03-20DFF552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E170-C080-4244-975C-491AE9F8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3360-9B70-4F1F-8503-2359E864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5C03-2E9D-4639-B908-E9C57C2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0B5A-33D5-494E-A334-7E9C6E23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84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D55DA-9238-436A-8EC7-50C67AA2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14D-1FE3-48F6-8A14-0F0EAB25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AF36-C55B-47B3-BC2B-402B288A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C533-99FC-4518-96D3-08B42ADC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4D41-EE02-4E12-B86F-DBD7FCBC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67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87D7-07A8-4433-8E90-6210E3E5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6068-1C1D-4A48-B3BC-30D00A4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556D-CBCA-4BAA-9914-16FC1B69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7377-FEB0-4EDB-87C2-214EBACA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E4AF-4640-4BEA-ACA7-394C5A12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6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F07F-E313-4741-B4C0-E2BC0E64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7A2E-C3EB-49A0-A5E1-4006F3C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1CBF-E2F0-40DC-826F-CF6F52B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658D-E152-468F-92F7-FFBA14DF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2332-804E-4890-B43A-7FBF8A70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39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328-FF03-4061-865D-FE331F4E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320A-747E-4057-83A0-0E35AF418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118DE-D361-4B35-867B-D8811C65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8F47-FA3D-4A26-AFFC-57D13B7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9A99-06D2-4789-A481-4E66BB9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3F3EE-B86D-48F8-966F-73E0A03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44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FBEB-F757-4D5E-A582-D95AAE15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C39BA-A105-4EC1-811D-CA5B5EB7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5B9A-5AF2-4CF2-A362-83B3B054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79A37-F116-4C35-BC98-3F3591686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B5D82-5B07-41C0-8FA0-B40A23FC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450DC-0DC0-4D5D-915F-CE4C3C2C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2BEC8-23A6-44DA-BEA5-4280960E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8525F-1410-4E80-9F77-01AE9CCD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38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345-C581-4291-8226-09186B2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63DF-685C-447A-B7D9-E35EAEA0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A0DC-9FF4-44CF-B050-C3F8E76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41BF-6FFB-402A-B516-96511AFF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721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39FF3-8A8A-4DCC-893C-5DCD3EB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FE087-120B-44B4-8910-B6C5A08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1382-B7C1-49E5-9618-B7231C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40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558-3234-45E7-858A-D43C141B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9208-CFCE-4D26-A2E8-A007F033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9C8FF-952E-45FB-99E9-C015CB23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1B88-DB80-4E5E-9316-78ACF14B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E464-025E-4E0B-8281-6A44F08A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529D-A68B-4526-842B-54CF08E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33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7300-5D4C-410E-AB5F-59802BE1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B4DC1-618B-4235-B532-5BDCE594A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258F-B403-43C2-98F5-3997C79E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2CC3-6584-4FC7-9AB3-A0E0E8C1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39D6-3BA1-4EB3-B36D-E30D1270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4C7AC-7106-405E-A3A1-34C72FDE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23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01B8-5415-4F73-A2E5-DD2033A0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1A23-5766-41DD-AE34-7904FC2D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6386-C4E1-4657-8FEC-9E0CF62CB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6424-3290-4FF1-BDA0-20A0F58F1143}" type="datetimeFigureOut">
              <a:rPr lang="th-TH" smtClean="0"/>
              <a:t>10/01/65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21E-4528-45D2-8599-EDDAF72C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797-6BC3-4BC5-9BCC-30C1D4E5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DC89-FFED-4482-97D4-E66A89A7B1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7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7F2CB-0898-4991-AFBE-024132752023}"/>
                  </a:ext>
                </a:extLst>
              </p:cNvPr>
              <p:cNvSpPr txBox="1"/>
              <p:nvPr/>
            </p:nvSpPr>
            <p:spPr>
              <a:xfrm>
                <a:off x="6024026" y="1310952"/>
                <a:ext cx="4563301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7F2CB-0898-4991-AFBE-024132752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026" y="1310952"/>
                <a:ext cx="4563301" cy="941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FF7B-8D04-44E3-8BFE-D7FF194D3AE6}"/>
                  </a:ext>
                </a:extLst>
              </p:cNvPr>
              <p:cNvSpPr txBox="1"/>
              <p:nvPr/>
            </p:nvSpPr>
            <p:spPr>
              <a:xfrm>
                <a:off x="4725955" y="3951515"/>
                <a:ext cx="2474844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FF7B-8D04-44E3-8BFE-D7FF194D3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55" y="3951515"/>
                <a:ext cx="2474844" cy="89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F23D71D-90D9-4381-991B-8F9BBFCA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82" y="3169412"/>
            <a:ext cx="2209992" cy="929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A27E3-3B02-4B55-9751-A87941879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86" y="1201973"/>
            <a:ext cx="3871295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A89E17-1999-4C02-AC15-EDD1BD50BCF9}"/>
                  </a:ext>
                </a:extLst>
              </p:cNvPr>
              <p:cNvSpPr txBox="1"/>
              <p:nvPr/>
            </p:nvSpPr>
            <p:spPr>
              <a:xfrm>
                <a:off x="5640355" y="2971800"/>
                <a:ext cx="4604915" cy="1064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A89E17-1999-4C02-AC15-EDD1BD50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5" y="2971800"/>
                <a:ext cx="4604915" cy="1064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BE137E6-3035-4BE6-BF9F-D081BAB2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32" y="1477301"/>
            <a:ext cx="3208298" cy="1066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47D57-8510-4E03-830F-84FB18EC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94" y="3924022"/>
            <a:ext cx="394750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4618-1E53-420D-A5EE-55D64A79FFBB}"/>
                  </a:ext>
                </a:extLst>
              </p:cNvPr>
              <p:cNvSpPr txBox="1"/>
              <p:nvPr/>
            </p:nvSpPr>
            <p:spPr>
              <a:xfrm>
                <a:off x="2869163" y="1842796"/>
                <a:ext cx="5127301" cy="142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4618-1E53-420D-A5EE-55D64A79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63" y="1842796"/>
                <a:ext cx="5127301" cy="1429237"/>
              </a:xfrm>
              <a:prstGeom prst="rect">
                <a:avLst/>
              </a:prstGeom>
              <a:blipFill>
                <a:blip r:embed="rId2"/>
                <a:stretch>
                  <a:fillRect b="-4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ADE4E3-8150-4EB8-85C8-91480B1F102C}"/>
                  </a:ext>
                </a:extLst>
              </p:cNvPr>
              <p:cNvSpPr txBox="1"/>
              <p:nvPr/>
            </p:nvSpPr>
            <p:spPr>
              <a:xfrm>
                <a:off x="8523514" y="2463607"/>
                <a:ext cx="1086323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ADE4E3-8150-4EB8-85C8-91480B1F1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14" y="2463607"/>
                <a:ext cx="1086323" cy="80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26F456-8C19-4B71-8CC3-4C73BD3E4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433" y="3966379"/>
            <a:ext cx="5784081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5F858-C75B-4154-AB87-65A35CB59FB8}"/>
                  </a:ext>
                </a:extLst>
              </p:cNvPr>
              <p:cNvSpPr txBox="1"/>
              <p:nvPr/>
            </p:nvSpPr>
            <p:spPr>
              <a:xfrm>
                <a:off x="2295633" y="462280"/>
                <a:ext cx="7600734" cy="145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5F858-C75B-4154-AB87-65A35CB5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33" y="462280"/>
                <a:ext cx="7600734" cy="1454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31EC96-5D90-4476-A481-280ED293D180}"/>
                  </a:ext>
                </a:extLst>
              </p:cNvPr>
              <p:cNvSpPr txBox="1"/>
              <p:nvPr/>
            </p:nvSpPr>
            <p:spPr>
              <a:xfrm>
                <a:off x="2295633" y="2070834"/>
                <a:ext cx="1086323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31EC96-5D90-4476-A481-280ED293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33" y="2070834"/>
                <a:ext cx="1086323" cy="80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2D628E-A71C-48B6-97DD-FC01DEF2787A}"/>
                  </a:ext>
                </a:extLst>
              </p:cNvPr>
              <p:cNvSpPr txBox="1"/>
              <p:nvPr/>
            </p:nvSpPr>
            <p:spPr>
              <a:xfrm>
                <a:off x="6550291" y="2259603"/>
                <a:ext cx="18692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2D628E-A71C-48B6-97DD-FC01DEF27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91" y="2259603"/>
                <a:ext cx="1869230" cy="430887"/>
              </a:xfrm>
              <a:prstGeom prst="rect">
                <a:avLst/>
              </a:prstGeom>
              <a:blipFill>
                <a:blip r:embed="rId4"/>
                <a:stretch>
                  <a:fillRect l="-4575" t="-2857" r="-130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EF0C4-7DD2-4277-9A76-D946530EA253}"/>
                  </a:ext>
                </a:extLst>
              </p:cNvPr>
              <p:cNvSpPr txBox="1"/>
              <p:nvPr/>
            </p:nvSpPr>
            <p:spPr>
              <a:xfrm>
                <a:off x="4133850" y="2259603"/>
                <a:ext cx="1852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EF0C4-7DD2-4277-9A76-D946530EA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850" y="2259603"/>
                <a:ext cx="1852687" cy="430887"/>
              </a:xfrm>
              <a:prstGeom prst="rect">
                <a:avLst/>
              </a:prstGeom>
              <a:blipFill>
                <a:blip r:embed="rId5"/>
                <a:stretch>
                  <a:fillRect l="-4276" t="-2857" r="-1316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98C18-ED41-4AFE-B198-4E881C3C8B1D}"/>
                  </a:ext>
                </a:extLst>
              </p:cNvPr>
              <p:cNvSpPr txBox="1"/>
              <p:nvPr/>
            </p:nvSpPr>
            <p:spPr>
              <a:xfrm>
                <a:off x="2295633" y="2968985"/>
                <a:ext cx="2048317" cy="78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98C18-ED41-4AFE-B198-4E881C3C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33" y="2968985"/>
                <a:ext cx="2048317" cy="789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B89CF-43FC-45B3-ACFF-99983F70B390}"/>
                  </a:ext>
                </a:extLst>
              </p:cNvPr>
              <p:cNvSpPr txBox="1"/>
              <p:nvPr/>
            </p:nvSpPr>
            <p:spPr>
              <a:xfrm>
                <a:off x="4981720" y="3148457"/>
                <a:ext cx="1568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B89CF-43FC-45B3-ACFF-99983F70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20" y="3148457"/>
                <a:ext cx="1568571" cy="430887"/>
              </a:xfrm>
              <a:prstGeom prst="rect">
                <a:avLst/>
              </a:prstGeom>
              <a:blipFill>
                <a:blip r:embed="rId7"/>
                <a:stretch>
                  <a:fillRect l="-5039" t="-1408" r="-31395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DEE4CD6-4769-43B2-9BAE-B1F657C67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167" y="2968985"/>
            <a:ext cx="6073666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4D0594-8946-4DDF-877D-B958FEEC9473}"/>
                  </a:ext>
                </a:extLst>
              </p:cNvPr>
              <p:cNvSpPr txBox="1"/>
              <p:nvPr/>
            </p:nvSpPr>
            <p:spPr>
              <a:xfrm>
                <a:off x="1714500" y="942975"/>
                <a:ext cx="9021893" cy="145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4D0594-8946-4DDF-877D-B958FEEC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942975"/>
                <a:ext cx="9021893" cy="1454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0C3F60-E0BC-412D-A820-1CF1AA99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76" y="2556434"/>
            <a:ext cx="7468247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chatuphorn suami</dc:creator>
  <cp:lastModifiedBy>chatuphorn suami</cp:lastModifiedBy>
  <cp:revision>8</cp:revision>
  <dcterms:created xsi:type="dcterms:W3CDTF">2021-12-26T00:29:02Z</dcterms:created>
  <dcterms:modified xsi:type="dcterms:W3CDTF">2022-01-10T14:57:42Z</dcterms:modified>
</cp:coreProperties>
</file>